
<file path=[Content_Types].xml><?xml version="1.0" encoding="utf-8"?>
<Types xmlns="http://schemas.openxmlformats.org/package/2006/content-types">
  <Default Extension="bin" ContentType="application/vnd.openxmlformats-officedocument.oleObject"/>
  <Default Extension="jpg" ContentType="image/jp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334" r:id="rId2"/>
    <p:sldId id="335" r:id="rId3"/>
    <p:sldId id="336" r:id="rId4"/>
    <p:sldId id="337" r:id="rId5"/>
    <p:sldId id="338" r:id="rId6"/>
    <p:sldId id="339" r:id="rId7"/>
    <p:sldId id="340" r:id="rId8"/>
    <p:sldId id="341" r:id="rId9"/>
    <p:sldId id="342" r:id="rId10"/>
    <p:sldId id="280" r:id="rId11"/>
    <p:sldId id="343" r:id="rId12"/>
    <p:sldId id="284" r:id="rId13"/>
    <p:sldId id="285" r:id="rId14"/>
    <p:sldId id="286" r:id="rId15"/>
    <p:sldId id="287" r:id="rId16"/>
    <p:sldId id="288" r:id="rId17"/>
    <p:sldId id="289" r:id="rId18"/>
    <p:sldId id="290" r:id="rId19"/>
    <p:sldId id="291" r:id="rId20"/>
    <p:sldId id="292" r:id="rId21"/>
    <p:sldId id="293" r:id="rId22"/>
    <p:sldId id="312" r:id="rId23"/>
    <p:sldId id="313" r:id="rId24"/>
    <p:sldId id="314" r:id="rId25"/>
    <p:sldId id="315" r:id="rId26"/>
    <p:sldId id="305" r:id="rId27"/>
    <p:sldId id="307" r:id="rId28"/>
    <p:sldId id="308" r:id="rId29"/>
    <p:sldId id="309" r:id="rId30"/>
    <p:sldId id="310" r:id="rId31"/>
    <p:sldId id="311" r:id="rId32"/>
    <p:sldId id="294" r:id="rId33"/>
    <p:sldId id="295" r:id="rId34"/>
    <p:sldId id="296" r:id="rId35"/>
    <p:sldId id="297" r:id="rId36"/>
    <p:sldId id="298" r:id="rId37"/>
    <p:sldId id="299" r:id="rId38"/>
    <p:sldId id="300" r:id="rId39"/>
    <p:sldId id="301" r:id="rId40"/>
    <p:sldId id="302" r:id="rId41"/>
    <p:sldId id="303" r:id="rId42"/>
    <p:sldId id="304" r:id="rId43"/>
    <p:sldId id="306" r:id="rId44"/>
    <p:sldId id="316" r:id="rId45"/>
    <p:sldId id="317" r:id="rId46"/>
  </p:sldIdLst>
  <p:sldSz cx="16256000" cy="9144000"/>
  <p:notesSz cx="16256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271" autoAdjust="0"/>
  </p:normalViewPr>
  <p:slideViewPr>
    <p:cSldViewPr>
      <p:cViewPr varScale="1">
        <p:scale>
          <a:sx n="40" d="100"/>
          <a:sy n="40" d="100"/>
        </p:scale>
        <p:origin x="1152"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043738"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9207500" y="0"/>
            <a:ext cx="7045325" cy="458788"/>
          </a:xfrm>
          <a:prstGeom prst="rect">
            <a:avLst/>
          </a:prstGeom>
        </p:spPr>
        <p:txBody>
          <a:bodyPr vert="horz" lIns="91440" tIns="45720" rIns="91440" bIns="45720" rtlCol="0"/>
          <a:lstStyle>
            <a:lvl1pPr algn="r">
              <a:defRPr sz="1200"/>
            </a:lvl1pPr>
          </a:lstStyle>
          <a:p>
            <a:fld id="{E1821A61-95B0-461A-B072-33777EACA4D9}" type="datetimeFigureOut">
              <a:rPr lang="en-US" smtClean="0"/>
              <a:t>10/12/2021</a:t>
            </a:fld>
            <a:endParaRPr lang="en-US"/>
          </a:p>
        </p:txBody>
      </p:sp>
      <p:sp>
        <p:nvSpPr>
          <p:cNvPr id="4" name="Slide Image Placeholder 3"/>
          <p:cNvSpPr>
            <a:spLocks noGrp="1" noRot="1" noChangeAspect="1"/>
          </p:cNvSpPr>
          <p:nvPr>
            <p:ph type="sldImg" idx="2"/>
          </p:nvPr>
        </p:nvSpPr>
        <p:spPr>
          <a:xfrm>
            <a:off x="5384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625600" y="4400550"/>
            <a:ext cx="130048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7043738"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9207500" y="8685213"/>
            <a:ext cx="7045325" cy="458787"/>
          </a:xfrm>
          <a:prstGeom prst="rect">
            <a:avLst/>
          </a:prstGeom>
        </p:spPr>
        <p:txBody>
          <a:bodyPr vert="horz" lIns="91440" tIns="45720" rIns="91440" bIns="45720" rtlCol="0" anchor="b"/>
          <a:lstStyle>
            <a:lvl1pPr algn="r">
              <a:defRPr sz="1200"/>
            </a:lvl1pPr>
          </a:lstStyle>
          <a:p>
            <a:fld id="{45387E6E-82E0-49C6-B084-DA37E3EACAFA}" type="slidenum">
              <a:rPr lang="en-US" smtClean="0"/>
              <a:t>‹#›</a:t>
            </a:fld>
            <a:endParaRPr lang="en-US"/>
          </a:p>
        </p:txBody>
      </p:sp>
    </p:spTree>
    <p:extLst>
      <p:ext uri="{BB962C8B-B14F-4D97-AF65-F5344CB8AC3E}">
        <p14:creationId xmlns:p14="http://schemas.microsoft.com/office/powerpoint/2010/main" val="1540985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A8840A2D-DDD7-4A78-9114-0996187D517C}"/>
              </a:ext>
            </a:extLst>
          </p:cNvPr>
          <p:cNvSpPr>
            <a:spLocks noGrp="1" noRot="1" noChangeAspect="1" noChangeArrowheads="1" noTextEdit="1"/>
          </p:cNvSpPr>
          <p:nvPr>
            <p:ph type="sldImg" idx="4294967295"/>
          </p:nvPr>
        </p:nvSpPr>
        <p:spPr>
          <a:ln>
            <a:miter lim="800000"/>
          </a:ln>
        </p:spPr>
      </p:sp>
      <p:sp>
        <p:nvSpPr>
          <p:cNvPr id="51203" name="Text Placeholder 2">
            <a:extLst>
              <a:ext uri="{FF2B5EF4-FFF2-40B4-BE49-F238E27FC236}">
                <a16:creationId xmlns:a16="http://schemas.microsoft.com/office/drawing/2014/main" id="{4ACACEC9-6368-4449-9FA5-81925F33C918}"/>
              </a:ext>
            </a:extLst>
          </p:cNvPr>
          <p:cNvSpPr>
            <a:spLocks noGrp="1" noChangeArrowheads="1"/>
          </p:cNvSpPr>
          <p:nvPr>
            <p:ph type="body" idx="4294967295"/>
          </p:nvPr>
        </p:nvSpPr>
        <p:spPr/>
        <p:txBody>
          <a:bodyPr/>
          <a:lstStyle/>
          <a:p>
            <a:pPr eaLnBrk="1" hangingPunct="1"/>
            <a:endParaRPr lang="en-US" altLang="zh-CN">
              <a:ea typeface="SimSun" panose="02010600030101010101" pitchFamily="2" charset="-122"/>
            </a:endParaRPr>
          </a:p>
        </p:txBody>
      </p:sp>
      <p:sp>
        <p:nvSpPr>
          <p:cNvPr id="51204" name="Date Placeholder 3">
            <a:extLst>
              <a:ext uri="{FF2B5EF4-FFF2-40B4-BE49-F238E27FC236}">
                <a16:creationId xmlns:a16="http://schemas.microsoft.com/office/drawing/2014/main" id="{734D9EC8-7447-4618-8F57-D3DC8DBA8A4B}"/>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5F6E83D0-6DD0-45F1-9224-0EEA2CCF0026}"/>
              </a:ext>
            </a:extLst>
          </p:cNvPr>
          <p:cNvSpPr>
            <a:spLocks noGrp="1" noRot="1" noChangeAspect="1" noChangeArrowheads="1" noTextEdit="1"/>
          </p:cNvSpPr>
          <p:nvPr>
            <p:ph type="sldImg" idx="4294967295"/>
          </p:nvPr>
        </p:nvSpPr>
        <p:spPr>
          <a:ln>
            <a:miter lim="800000"/>
          </a:ln>
        </p:spPr>
      </p:sp>
      <p:sp>
        <p:nvSpPr>
          <p:cNvPr id="69635" name="Text Placeholder 2">
            <a:extLst>
              <a:ext uri="{FF2B5EF4-FFF2-40B4-BE49-F238E27FC236}">
                <a16:creationId xmlns:a16="http://schemas.microsoft.com/office/drawing/2014/main" id="{E56BE620-E67D-4C5B-9F7F-CB796EFDFD73}"/>
              </a:ext>
            </a:extLst>
          </p:cNvPr>
          <p:cNvSpPr>
            <a:spLocks noGrp="1" noChangeArrowheads="1"/>
          </p:cNvSpPr>
          <p:nvPr>
            <p:ph type="body" idx="4294967295"/>
          </p:nvPr>
        </p:nvSpPr>
        <p:spPr/>
        <p:txBody>
          <a:bodyPr/>
          <a:lstStyle/>
          <a:p>
            <a:pPr eaLnBrk="1" hangingPunct="1"/>
            <a:endParaRPr lang="en-US" altLang="zh-CN">
              <a:ea typeface="SimSun" panose="02010600030101010101" pitchFamily="2" charset="-122"/>
            </a:endParaRPr>
          </a:p>
        </p:txBody>
      </p:sp>
      <p:sp>
        <p:nvSpPr>
          <p:cNvPr id="69636" name="Date Placeholder 3">
            <a:extLst>
              <a:ext uri="{FF2B5EF4-FFF2-40B4-BE49-F238E27FC236}">
                <a16:creationId xmlns:a16="http://schemas.microsoft.com/office/drawing/2014/main" id="{C7F80E52-F58E-42A1-8E99-3874C0369EEB}"/>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648BA6DA-098C-4B9E-9A65-E388AFACD08C}"/>
              </a:ext>
            </a:extLst>
          </p:cNvPr>
          <p:cNvSpPr>
            <a:spLocks noGrp="1" noRot="1" noChangeAspect="1" noChangeArrowheads="1" noTextEdit="1"/>
          </p:cNvSpPr>
          <p:nvPr>
            <p:ph type="sldImg" idx="4294967295"/>
          </p:nvPr>
        </p:nvSpPr>
        <p:spPr>
          <a:ln>
            <a:miter lim="800000"/>
          </a:ln>
        </p:spPr>
      </p:sp>
      <p:sp>
        <p:nvSpPr>
          <p:cNvPr id="71683" name="Text Placeholder 2">
            <a:extLst>
              <a:ext uri="{FF2B5EF4-FFF2-40B4-BE49-F238E27FC236}">
                <a16:creationId xmlns:a16="http://schemas.microsoft.com/office/drawing/2014/main" id="{00C5655A-A9AC-4A02-8D25-80F726418725}"/>
              </a:ext>
            </a:extLst>
          </p:cNvPr>
          <p:cNvSpPr>
            <a:spLocks noGrp="1" noChangeArrowheads="1"/>
          </p:cNvSpPr>
          <p:nvPr>
            <p:ph type="body" idx="4294967295"/>
          </p:nvPr>
        </p:nvSpPr>
        <p:spPr/>
        <p:txBody>
          <a:bodyPr/>
          <a:lstStyle/>
          <a:p>
            <a:pPr eaLnBrk="1" hangingPunct="1"/>
            <a:endParaRPr lang="en-US" altLang="zh-CN">
              <a:ea typeface="SimSun" panose="02010600030101010101" pitchFamily="2" charset="-122"/>
            </a:endParaRPr>
          </a:p>
        </p:txBody>
      </p:sp>
      <p:sp>
        <p:nvSpPr>
          <p:cNvPr id="71684" name="Date Placeholder 3">
            <a:extLst>
              <a:ext uri="{FF2B5EF4-FFF2-40B4-BE49-F238E27FC236}">
                <a16:creationId xmlns:a16="http://schemas.microsoft.com/office/drawing/2014/main" id="{8E10A8C0-4FFB-4CE4-9E31-2D54C6616045}"/>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387E6E-82E0-49C6-B084-DA37E3EACAFA}" type="slidenum">
              <a:rPr lang="en-US" smtClean="0"/>
              <a:t>12</a:t>
            </a:fld>
            <a:endParaRPr lang="en-US"/>
          </a:p>
        </p:txBody>
      </p:sp>
    </p:spTree>
    <p:extLst>
      <p:ext uri="{BB962C8B-B14F-4D97-AF65-F5344CB8AC3E}">
        <p14:creationId xmlns:p14="http://schemas.microsoft.com/office/powerpoint/2010/main" val="4274817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Espaço Reservado para Imagem de Slide 1">
            <a:extLst>
              <a:ext uri="{FF2B5EF4-FFF2-40B4-BE49-F238E27FC236}">
                <a16:creationId xmlns:a16="http://schemas.microsoft.com/office/drawing/2014/main" id="{3BF83D2C-6411-4074-BC57-980937E59F75}"/>
              </a:ext>
            </a:extLst>
          </p:cNvPr>
          <p:cNvSpPr>
            <a:spLocks noGrp="1" noRot="1" noChangeAspect="1" noChangeArrowheads="1" noTextEdit="1"/>
          </p:cNvSpPr>
          <p:nvPr>
            <p:ph type="sldImg" idx="4294967295"/>
          </p:nvPr>
        </p:nvSpPr>
        <p:spPr>
          <a:ln>
            <a:miter lim="800000"/>
          </a:ln>
        </p:spPr>
      </p:sp>
      <p:sp>
        <p:nvSpPr>
          <p:cNvPr id="53251" name="Espaço Reservado para Texto 2">
            <a:extLst>
              <a:ext uri="{FF2B5EF4-FFF2-40B4-BE49-F238E27FC236}">
                <a16:creationId xmlns:a16="http://schemas.microsoft.com/office/drawing/2014/main" id="{AB891D89-9145-4BBF-94B0-194FBC539B2E}"/>
              </a:ext>
            </a:extLst>
          </p:cNvPr>
          <p:cNvSpPr>
            <a:spLocks noGrp="1" noChangeArrowheads="1"/>
          </p:cNvSpPr>
          <p:nvPr>
            <p:ph type="body" idx="4294967295"/>
          </p:nvPr>
        </p:nvSpPr>
        <p:spPr/>
        <p:txBody>
          <a:bodyPr/>
          <a:lstStyle/>
          <a:p>
            <a:pPr eaLnBrk="1" hangingPunct="1"/>
            <a:r>
              <a:rPr lang="pt-BR" altLang="en-US"/>
              <a:t>In the space between MPG and cylinders, you can tell that eight-cylinder cars generally have lower mileage than six- and four-cylinder ones. Just follow the lines and look at how they cross: lots of crossing lines are an indication of an inverse relationship, and that is clearly the case here: the more cylinders, the lower the mileage.</a:t>
            </a:r>
          </a:p>
          <a:p>
            <a:pPr eaLnBrk="1" hangingPunct="1"/>
            <a:endParaRPr lang="pt-BR" altLang="en-US"/>
          </a:p>
          <a:p>
            <a:pPr eaLnBrk="1" hangingPunct="1"/>
            <a:r>
              <a:rPr lang="pt-BR" altLang="en-US"/>
              <a:t>- mileage: the number of miles or the average distance that a vehicle can travel on a specified quantity of fuel:</a:t>
            </a:r>
          </a:p>
        </p:txBody>
      </p:sp>
      <p:sp>
        <p:nvSpPr>
          <p:cNvPr id="53252" name="Date Placeholder 1">
            <a:extLst>
              <a:ext uri="{FF2B5EF4-FFF2-40B4-BE49-F238E27FC236}">
                <a16:creationId xmlns:a16="http://schemas.microsoft.com/office/drawing/2014/main" id="{095036DD-3553-4C91-B773-19B95A7BC096}"/>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6E347035-F7A2-4A43-B61B-411D57DEC3DD}"/>
              </a:ext>
            </a:extLst>
          </p:cNvPr>
          <p:cNvSpPr>
            <a:spLocks noGrp="1" noRot="1" noChangeAspect="1" noChangeArrowheads="1" noTextEdit="1"/>
          </p:cNvSpPr>
          <p:nvPr>
            <p:ph type="sldImg" idx="4294967295"/>
          </p:nvPr>
        </p:nvSpPr>
        <p:spPr>
          <a:ln>
            <a:miter lim="800000"/>
          </a:ln>
        </p:spPr>
      </p:sp>
      <p:sp>
        <p:nvSpPr>
          <p:cNvPr id="55299" name="Text Placeholder 2">
            <a:extLst>
              <a:ext uri="{FF2B5EF4-FFF2-40B4-BE49-F238E27FC236}">
                <a16:creationId xmlns:a16="http://schemas.microsoft.com/office/drawing/2014/main" id="{66810911-C27A-4C7E-AD5B-E1C40315FC3C}"/>
              </a:ext>
            </a:extLst>
          </p:cNvPr>
          <p:cNvSpPr>
            <a:spLocks noGrp="1" noChangeArrowheads="1"/>
          </p:cNvSpPr>
          <p:nvPr>
            <p:ph type="body" idx="4294967295"/>
          </p:nvPr>
        </p:nvSpPr>
        <p:spPr/>
        <p:txBody>
          <a:bodyPr/>
          <a:lstStyle/>
          <a:p>
            <a:pPr eaLnBrk="1" hangingPunct="1"/>
            <a:endParaRPr lang="en-US" altLang="zh-CN">
              <a:ea typeface="SimSun" panose="02010600030101010101" pitchFamily="2" charset="-122"/>
            </a:endParaRPr>
          </a:p>
        </p:txBody>
      </p:sp>
      <p:sp>
        <p:nvSpPr>
          <p:cNvPr id="55300" name="Date Placeholder 3">
            <a:extLst>
              <a:ext uri="{FF2B5EF4-FFF2-40B4-BE49-F238E27FC236}">
                <a16:creationId xmlns:a16="http://schemas.microsoft.com/office/drawing/2014/main" id="{D0138AE2-75D6-4EFC-B22A-7CECEA203191}"/>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Espaço Reservado para Imagem de Slide 1">
            <a:extLst>
              <a:ext uri="{FF2B5EF4-FFF2-40B4-BE49-F238E27FC236}">
                <a16:creationId xmlns:a16="http://schemas.microsoft.com/office/drawing/2014/main" id="{1B4E5FED-C5AE-41AF-84DC-642B5F34B5FC}"/>
              </a:ext>
            </a:extLst>
          </p:cNvPr>
          <p:cNvSpPr>
            <a:spLocks noGrp="1" noRot="1" noChangeAspect="1" noChangeArrowheads="1" noTextEdit="1"/>
          </p:cNvSpPr>
          <p:nvPr>
            <p:ph type="sldImg" idx="4294967295"/>
          </p:nvPr>
        </p:nvSpPr>
        <p:spPr>
          <a:ln>
            <a:miter lim="800000"/>
          </a:ln>
        </p:spPr>
      </p:sp>
      <p:sp>
        <p:nvSpPr>
          <p:cNvPr id="57347" name="Espaço Reservado para Texto 2">
            <a:extLst>
              <a:ext uri="{FF2B5EF4-FFF2-40B4-BE49-F238E27FC236}">
                <a16:creationId xmlns:a16="http://schemas.microsoft.com/office/drawing/2014/main" id="{E809EF47-BB91-4286-B147-07A43AD11741}"/>
              </a:ext>
            </a:extLst>
          </p:cNvPr>
          <p:cNvSpPr>
            <a:spLocks noGrp="1" noChangeArrowheads="1"/>
          </p:cNvSpPr>
          <p:nvPr>
            <p:ph type="body" idx="4294967295"/>
          </p:nvPr>
        </p:nvSpPr>
        <p:spPr/>
        <p:txBody>
          <a:bodyPr/>
          <a:lstStyle/>
          <a:p>
            <a:pPr eaLnBrk="1" hangingPunct="1"/>
            <a:r>
              <a:rPr lang="pt-BR" altLang="en-US"/>
              <a:t>The correlation is much more direct between cylinders and horsepower: more cylinders means more horses. There are some crossing lines here as well, of course, so more cylinders do not always mean more power, but the general trend is clearly there.</a:t>
            </a:r>
          </a:p>
        </p:txBody>
      </p:sp>
      <p:sp>
        <p:nvSpPr>
          <p:cNvPr id="57348" name="Date Placeholder 1">
            <a:extLst>
              <a:ext uri="{FF2B5EF4-FFF2-40B4-BE49-F238E27FC236}">
                <a16:creationId xmlns:a16="http://schemas.microsoft.com/office/drawing/2014/main" id="{08E95FEE-5282-4A3E-AA23-896819D6523D}"/>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Espaço Reservado para Imagem de Slide 1">
            <a:extLst>
              <a:ext uri="{FF2B5EF4-FFF2-40B4-BE49-F238E27FC236}">
                <a16:creationId xmlns:a16="http://schemas.microsoft.com/office/drawing/2014/main" id="{1E720830-17E5-47F3-AD00-B33840888137}"/>
              </a:ext>
            </a:extLst>
          </p:cNvPr>
          <p:cNvSpPr>
            <a:spLocks noGrp="1" noRot="1" noChangeAspect="1" noChangeArrowheads="1" noTextEdit="1"/>
          </p:cNvSpPr>
          <p:nvPr>
            <p:ph type="sldImg" idx="4294967295"/>
          </p:nvPr>
        </p:nvSpPr>
        <p:spPr>
          <a:ln>
            <a:miter lim="800000"/>
          </a:ln>
        </p:spPr>
      </p:sp>
      <p:sp>
        <p:nvSpPr>
          <p:cNvPr id="59395" name="Espaço Reservado para Texto 2">
            <a:extLst>
              <a:ext uri="{FF2B5EF4-FFF2-40B4-BE49-F238E27FC236}">
                <a16:creationId xmlns:a16="http://schemas.microsoft.com/office/drawing/2014/main" id="{157125C3-3CD0-4467-AFE5-F59DA1319FCC}"/>
              </a:ext>
            </a:extLst>
          </p:cNvPr>
          <p:cNvSpPr>
            <a:spLocks noGrp="1" noChangeArrowheads="1"/>
          </p:cNvSpPr>
          <p:nvPr>
            <p:ph type="body" idx="4294967295"/>
          </p:nvPr>
        </p:nvSpPr>
        <p:spPr/>
        <p:txBody>
          <a:bodyPr/>
          <a:lstStyle/>
          <a:p>
            <a:pPr eaLnBrk="1" hangingPunct="1"/>
            <a:r>
              <a:rPr lang="pt-BR" altLang="en-US"/>
              <a:t>Between horsepower and weight, the situation is similar: more horsepower means heavier cars in general, but there is some spread in the values of course. There is also one exception of a high-horsepower eight-cylinder car that is very light.</a:t>
            </a:r>
          </a:p>
        </p:txBody>
      </p:sp>
      <p:sp>
        <p:nvSpPr>
          <p:cNvPr id="59396" name="Date Placeholder 1">
            <a:extLst>
              <a:ext uri="{FF2B5EF4-FFF2-40B4-BE49-F238E27FC236}">
                <a16:creationId xmlns:a16="http://schemas.microsoft.com/office/drawing/2014/main" id="{FF180E58-CD4A-437F-9F31-4D5A77C0F5BB}"/>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Espaço Reservado para Imagem de Slide 1">
            <a:extLst>
              <a:ext uri="{FF2B5EF4-FFF2-40B4-BE49-F238E27FC236}">
                <a16:creationId xmlns:a16="http://schemas.microsoft.com/office/drawing/2014/main" id="{5D6C6CC2-8416-41A0-85A4-764FC069E779}"/>
              </a:ext>
            </a:extLst>
          </p:cNvPr>
          <p:cNvSpPr>
            <a:spLocks noGrp="1" noRot="1" noChangeAspect="1" noChangeArrowheads="1" noTextEdit="1"/>
          </p:cNvSpPr>
          <p:nvPr>
            <p:ph type="sldImg" idx="4294967295"/>
          </p:nvPr>
        </p:nvSpPr>
        <p:spPr>
          <a:ln>
            <a:miter lim="800000"/>
          </a:ln>
        </p:spPr>
      </p:sp>
      <p:sp>
        <p:nvSpPr>
          <p:cNvPr id="61443" name="Espaço Reservado para Texto 2">
            <a:extLst>
              <a:ext uri="{FF2B5EF4-FFF2-40B4-BE49-F238E27FC236}">
                <a16:creationId xmlns:a16="http://schemas.microsoft.com/office/drawing/2014/main" id="{FB9AED69-03E5-4E2D-A6D9-BF738CCEDBE2}"/>
              </a:ext>
            </a:extLst>
          </p:cNvPr>
          <p:cNvSpPr>
            <a:spLocks noGrp="1" noChangeArrowheads="1"/>
          </p:cNvSpPr>
          <p:nvPr>
            <p:ph type="body" idx="4294967295"/>
          </p:nvPr>
        </p:nvSpPr>
        <p:spPr/>
        <p:txBody>
          <a:bodyPr/>
          <a:lstStyle/>
          <a:p>
            <a:pPr eaLnBrk="1" hangingPunct="1"/>
            <a:r>
              <a:rPr lang="pt-BR" altLang="en-US" dirty="0"/>
              <a:t>Finally, the lines between weight and year cross over a lot, indicating that cars got lighter over the years. You can also easily tell that the year axis only records a small number of different values, similar to the cylinders, from the triangular shapes converging on a few points.</a:t>
            </a:r>
          </a:p>
        </p:txBody>
      </p:sp>
      <p:sp>
        <p:nvSpPr>
          <p:cNvPr id="61444" name="Date Placeholder 1">
            <a:extLst>
              <a:ext uri="{FF2B5EF4-FFF2-40B4-BE49-F238E27FC236}">
                <a16:creationId xmlns:a16="http://schemas.microsoft.com/office/drawing/2014/main" id="{FB78E593-F2A0-4360-98F8-07A249875312}"/>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8E57ED23-41F4-4502-8BEE-7C05965B4AED}"/>
              </a:ext>
            </a:extLst>
          </p:cNvPr>
          <p:cNvSpPr>
            <a:spLocks noGrp="1" noRot="1" noChangeAspect="1" noChangeArrowheads="1" noTextEdit="1"/>
          </p:cNvSpPr>
          <p:nvPr>
            <p:ph type="sldImg" idx="4294967295"/>
          </p:nvPr>
        </p:nvSpPr>
        <p:spPr>
          <a:ln>
            <a:miter lim="800000"/>
          </a:ln>
        </p:spPr>
      </p:sp>
      <p:sp>
        <p:nvSpPr>
          <p:cNvPr id="63491" name="Text Placeholder 2">
            <a:extLst>
              <a:ext uri="{FF2B5EF4-FFF2-40B4-BE49-F238E27FC236}">
                <a16:creationId xmlns:a16="http://schemas.microsoft.com/office/drawing/2014/main" id="{0C499154-1A8B-497A-872E-4C138CF44B24}"/>
              </a:ext>
            </a:extLst>
          </p:cNvPr>
          <p:cNvSpPr>
            <a:spLocks noGrp="1" noChangeArrowheads="1"/>
          </p:cNvSpPr>
          <p:nvPr>
            <p:ph type="body" idx="4294967295"/>
          </p:nvPr>
        </p:nvSpPr>
        <p:spPr/>
        <p:txBody>
          <a:bodyPr/>
          <a:lstStyle/>
          <a:p>
            <a:pPr eaLnBrk="1" hangingPunct="1"/>
            <a:endParaRPr lang="en-US" altLang="zh-CN">
              <a:ea typeface="SimSun" panose="02010600030101010101" pitchFamily="2" charset="-122"/>
            </a:endParaRPr>
          </a:p>
        </p:txBody>
      </p:sp>
      <p:sp>
        <p:nvSpPr>
          <p:cNvPr id="63492" name="Date Placeholder 3">
            <a:extLst>
              <a:ext uri="{FF2B5EF4-FFF2-40B4-BE49-F238E27FC236}">
                <a16:creationId xmlns:a16="http://schemas.microsoft.com/office/drawing/2014/main" id="{0733F841-80D6-469F-BB85-F1FE78D5EFDB}"/>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51BF534B-C290-403D-8FB6-93BBFDDBDCAA}"/>
              </a:ext>
            </a:extLst>
          </p:cNvPr>
          <p:cNvSpPr>
            <a:spLocks noGrp="1" noRot="1" noChangeAspect="1" noChangeArrowheads="1" noTextEdit="1"/>
          </p:cNvSpPr>
          <p:nvPr>
            <p:ph type="sldImg" idx="4294967295"/>
          </p:nvPr>
        </p:nvSpPr>
        <p:spPr>
          <a:ln>
            <a:miter lim="800000"/>
          </a:ln>
        </p:spPr>
      </p:sp>
      <p:sp>
        <p:nvSpPr>
          <p:cNvPr id="65539" name="Text Placeholder 2">
            <a:extLst>
              <a:ext uri="{FF2B5EF4-FFF2-40B4-BE49-F238E27FC236}">
                <a16:creationId xmlns:a16="http://schemas.microsoft.com/office/drawing/2014/main" id="{05B043E1-87AD-4DCE-A4BF-12F5B96F5A45}"/>
              </a:ext>
            </a:extLst>
          </p:cNvPr>
          <p:cNvSpPr>
            <a:spLocks noGrp="1" noChangeArrowheads="1"/>
          </p:cNvSpPr>
          <p:nvPr>
            <p:ph type="body" idx="4294967295"/>
          </p:nvPr>
        </p:nvSpPr>
        <p:spPr/>
        <p:txBody>
          <a:bodyPr/>
          <a:lstStyle/>
          <a:p>
            <a:pPr eaLnBrk="1" hangingPunct="1"/>
            <a:endParaRPr lang="en-US" altLang="zh-CN">
              <a:ea typeface="SimSun" panose="02010600030101010101" pitchFamily="2" charset="-122"/>
            </a:endParaRPr>
          </a:p>
        </p:txBody>
      </p:sp>
      <p:sp>
        <p:nvSpPr>
          <p:cNvPr id="65540" name="Date Placeholder 3">
            <a:extLst>
              <a:ext uri="{FF2B5EF4-FFF2-40B4-BE49-F238E27FC236}">
                <a16:creationId xmlns:a16="http://schemas.microsoft.com/office/drawing/2014/main" id="{5D5BC699-15E4-42D3-AE97-27F51658F202}"/>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C7AC6F27-57CB-4050-8FCB-7594F4BAB244}"/>
              </a:ext>
            </a:extLst>
          </p:cNvPr>
          <p:cNvSpPr>
            <a:spLocks noGrp="1" noRot="1" noChangeAspect="1" noChangeArrowheads="1" noTextEdit="1"/>
          </p:cNvSpPr>
          <p:nvPr>
            <p:ph type="sldImg" idx="4294967295"/>
          </p:nvPr>
        </p:nvSpPr>
        <p:spPr>
          <a:ln>
            <a:miter lim="800000"/>
          </a:ln>
        </p:spPr>
      </p:sp>
      <p:sp>
        <p:nvSpPr>
          <p:cNvPr id="67587" name="Text Placeholder 2">
            <a:extLst>
              <a:ext uri="{FF2B5EF4-FFF2-40B4-BE49-F238E27FC236}">
                <a16:creationId xmlns:a16="http://schemas.microsoft.com/office/drawing/2014/main" id="{5DDABFAD-89BA-440E-90B5-C4280FCADA5E}"/>
              </a:ext>
            </a:extLst>
          </p:cNvPr>
          <p:cNvSpPr>
            <a:spLocks noGrp="1" noChangeArrowheads="1"/>
          </p:cNvSpPr>
          <p:nvPr>
            <p:ph type="body" idx="4294967295"/>
          </p:nvPr>
        </p:nvSpPr>
        <p:spPr/>
        <p:txBody>
          <a:bodyPr/>
          <a:lstStyle/>
          <a:p>
            <a:pPr eaLnBrk="1" hangingPunct="1"/>
            <a:endParaRPr lang="en-US" altLang="zh-CN">
              <a:ea typeface="SimSun" panose="02010600030101010101" pitchFamily="2" charset="-122"/>
            </a:endParaRPr>
          </a:p>
        </p:txBody>
      </p:sp>
      <p:sp>
        <p:nvSpPr>
          <p:cNvPr id="67588" name="Date Placeholder 3">
            <a:extLst>
              <a:ext uri="{FF2B5EF4-FFF2-40B4-BE49-F238E27FC236}">
                <a16:creationId xmlns:a16="http://schemas.microsoft.com/office/drawing/2014/main" id="{5554322D-88CF-426F-A135-A8BFDA8A52C2}"/>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219200" y="2834640"/>
            <a:ext cx="13817600" cy="192024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438400" y="5120640"/>
            <a:ext cx="11379200" cy="22860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10/12/2021</a:t>
            </a:fld>
            <a:endParaRPr lang="en-US"/>
          </a:p>
        </p:txBody>
      </p:sp>
      <p:sp>
        <p:nvSpPr>
          <p:cNvPr id="6" name="Holder 6"/>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114300">
              <a:lnSpc>
                <a:spcPts val="1664"/>
              </a:lnSpc>
            </a:pPr>
            <a:fld id="{81D60167-4931-47E6-BA6A-407CBD079E47}" type="slidenum">
              <a:rPr spc="-80" dirty="0"/>
              <a:t>‹#›</a:t>
            </a:fld>
            <a:endParaRPr spc="-8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400" b="0" i="0">
                <a:solidFill>
                  <a:srgbClr val="011993"/>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10/12/2021</a:t>
            </a:fld>
            <a:endParaRPr lang="en-US"/>
          </a:p>
        </p:txBody>
      </p:sp>
      <p:sp>
        <p:nvSpPr>
          <p:cNvPr id="6" name="Holder 6"/>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114300">
              <a:lnSpc>
                <a:spcPts val="1664"/>
              </a:lnSpc>
            </a:pPr>
            <a:fld id="{81D60167-4931-47E6-BA6A-407CBD079E47}" type="slidenum">
              <a:rPr spc="-80" dirty="0"/>
              <a:t>‹#›</a:t>
            </a:fld>
            <a:endParaRPr spc="-8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400" b="0" i="0">
                <a:solidFill>
                  <a:srgbClr val="011993"/>
                </a:solidFill>
                <a:latin typeface="Trebuchet MS"/>
                <a:cs typeface="Trebuchet MS"/>
              </a:defRPr>
            </a:lvl1pPr>
          </a:lstStyle>
          <a:p>
            <a:endParaRPr/>
          </a:p>
        </p:txBody>
      </p:sp>
      <p:sp>
        <p:nvSpPr>
          <p:cNvPr id="3" name="Holder 3"/>
          <p:cNvSpPr>
            <a:spLocks noGrp="1"/>
          </p:cNvSpPr>
          <p:nvPr>
            <p:ph sz="half" idx="2"/>
          </p:nvPr>
        </p:nvSpPr>
        <p:spPr>
          <a:xfrm>
            <a:off x="812800" y="2103120"/>
            <a:ext cx="7071360" cy="603504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8371840" y="2103120"/>
            <a:ext cx="7071360" cy="603504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10/12/2021</a:t>
            </a:fld>
            <a:endParaRPr lang="en-US"/>
          </a:p>
        </p:txBody>
      </p:sp>
      <p:sp>
        <p:nvSpPr>
          <p:cNvPr id="7" name="Holder 7"/>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114300">
              <a:lnSpc>
                <a:spcPts val="1664"/>
              </a:lnSpc>
            </a:pPr>
            <a:fld id="{81D60167-4931-47E6-BA6A-407CBD079E47}" type="slidenum">
              <a:rPr spc="-80" dirty="0"/>
              <a:t>‹#›</a:t>
            </a:fld>
            <a:endParaRPr spc="-8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400" b="0" i="0">
                <a:solidFill>
                  <a:srgbClr val="011993"/>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10/12/2021</a:t>
            </a:fld>
            <a:endParaRPr lang="en-US"/>
          </a:p>
        </p:txBody>
      </p:sp>
      <p:sp>
        <p:nvSpPr>
          <p:cNvPr id="5" name="Holder 5"/>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114300">
              <a:lnSpc>
                <a:spcPts val="1664"/>
              </a:lnSpc>
            </a:pPr>
            <a:fld id="{81D60167-4931-47E6-BA6A-407CBD079E47}" type="slidenum">
              <a:rPr spc="-80" dirty="0"/>
              <a:t>‹#›</a:t>
            </a:fld>
            <a:endParaRPr spc="-8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11069" y="751586"/>
            <a:ext cx="615950" cy="615950"/>
          </a:xfrm>
          <a:custGeom>
            <a:avLst/>
            <a:gdLst/>
            <a:ahLst/>
            <a:cxnLst/>
            <a:rect l="l" t="t" r="r" b="b"/>
            <a:pathLst>
              <a:path w="615950" h="615950">
                <a:moveTo>
                  <a:pt x="308093" y="0"/>
                </a:moveTo>
                <a:lnTo>
                  <a:pt x="266818" y="2762"/>
                </a:lnTo>
                <a:lnTo>
                  <a:pt x="227004" y="11010"/>
                </a:lnTo>
                <a:lnTo>
                  <a:pt x="189090" y="24282"/>
                </a:lnTo>
                <a:lnTo>
                  <a:pt x="153643" y="42087"/>
                </a:lnTo>
                <a:lnTo>
                  <a:pt x="120783" y="64227"/>
                </a:lnTo>
                <a:lnTo>
                  <a:pt x="91098" y="90347"/>
                </a:lnTo>
                <a:lnTo>
                  <a:pt x="64770" y="119900"/>
                </a:lnTo>
                <a:lnTo>
                  <a:pt x="42525" y="152577"/>
                </a:lnTo>
                <a:lnTo>
                  <a:pt x="24621" y="188020"/>
                </a:lnTo>
                <a:lnTo>
                  <a:pt x="11151" y="225882"/>
                </a:lnTo>
                <a:lnTo>
                  <a:pt x="2779" y="265688"/>
                </a:lnTo>
                <a:lnTo>
                  <a:pt x="0" y="307162"/>
                </a:lnTo>
                <a:lnTo>
                  <a:pt x="694" y="328013"/>
                </a:lnTo>
                <a:lnTo>
                  <a:pt x="6291" y="368625"/>
                </a:lnTo>
                <a:lnTo>
                  <a:pt x="17320" y="407446"/>
                </a:lnTo>
                <a:lnTo>
                  <a:pt x="33032" y="444077"/>
                </a:lnTo>
                <a:lnTo>
                  <a:pt x="53147" y="478227"/>
                </a:lnTo>
                <a:lnTo>
                  <a:pt x="77414" y="509496"/>
                </a:lnTo>
                <a:lnTo>
                  <a:pt x="105547" y="537624"/>
                </a:lnTo>
                <a:lnTo>
                  <a:pt x="136813" y="561880"/>
                </a:lnTo>
                <a:lnTo>
                  <a:pt x="171067" y="582155"/>
                </a:lnTo>
                <a:lnTo>
                  <a:pt x="207742" y="597962"/>
                </a:lnTo>
                <a:lnTo>
                  <a:pt x="246751" y="609033"/>
                </a:lnTo>
                <a:lnTo>
                  <a:pt x="287250" y="614690"/>
                </a:lnTo>
                <a:lnTo>
                  <a:pt x="308093" y="615403"/>
                </a:lnTo>
                <a:lnTo>
                  <a:pt x="328897" y="614690"/>
                </a:lnTo>
                <a:lnTo>
                  <a:pt x="369472" y="609033"/>
                </a:lnTo>
                <a:lnTo>
                  <a:pt x="408466" y="597958"/>
                </a:lnTo>
                <a:lnTo>
                  <a:pt x="434788" y="587082"/>
                </a:lnTo>
                <a:lnTo>
                  <a:pt x="308495" y="587082"/>
                </a:lnTo>
                <a:lnTo>
                  <a:pt x="289730" y="586443"/>
                </a:lnTo>
                <a:lnTo>
                  <a:pt x="235134" y="577011"/>
                </a:lnTo>
                <a:lnTo>
                  <a:pt x="184241" y="557130"/>
                </a:lnTo>
                <a:lnTo>
                  <a:pt x="138536" y="528437"/>
                </a:lnTo>
                <a:lnTo>
                  <a:pt x="98964" y="491585"/>
                </a:lnTo>
                <a:lnTo>
                  <a:pt x="67316" y="447992"/>
                </a:lnTo>
                <a:lnTo>
                  <a:pt x="44453" y="398832"/>
                </a:lnTo>
                <a:lnTo>
                  <a:pt x="31180" y="345184"/>
                </a:lnTo>
                <a:lnTo>
                  <a:pt x="28637" y="307162"/>
                </a:lnTo>
                <a:lnTo>
                  <a:pt x="29260" y="288772"/>
                </a:lnTo>
                <a:lnTo>
                  <a:pt x="38831" y="233997"/>
                </a:lnTo>
                <a:lnTo>
                  <a:pt x="58761" y="183119"/>
                </a:lnTo>
                <a:lnTo>
                  <a:pt x="87402" y="137899"/>
                </a:lnTo>
                <a:lnTo>
                  <a:pt x="124278" y="98713"/>
                </a:lnTo>
                <a:lnTo>
                  <a:pt x="167952" y="67259"/>
                </a:lnTo>
                <a:lnTo>
                  <a:pt x="217230" y="44527"/>
                </a:lnTo>
                <a:lnTo>
                  <a:pt x="270933" y="31584"/>
                </a:lnTo>
                <a:lnTo>
                  <a:pt x="308495" y="29133"/>
                </a:lnTo>
                <a:lnTo>
                  <a:pt x="436812" y="29133"/>
                </a:lnTo>
                <a:lnTo>
                  <a:pt x="427095" y="24601"/>
                </a:lnTo>
                <a:lnTo>
                  <a:pt x="389180" y="11137"/>
                </a:lnTo>
                <a:lnTo>
                  <a:pt x="349367" y="2825"/>
                </a:lnTo>
                <a:lnTo>
                  <a:pt x="328897" y="711"/>
                </a:lnTo>
                <a:lnTo>
                  <a:pt x="308093" y="0"/>
                </a:lnTo>
                <a:close/>
              </a:path>
              <a:path w="615950" h="615950">
                <a:moveTo>
                  <a:pt x="436812" y="29133"/>
                </a:moveTo>
                <a:lnTo>
                  <a:pt x="308495" y="29133"/>
                </a:lnTo>
                <a:lnTo>
                  <a:pt x="327440" y="29742"/>
                </a:lnTo>
                <a:lnTo>
                  <a:pt x="346075" y="31584"/>
                </a:lnTo>
                <a:lnTo>
                  <a:pt x="399816" y="44527"/>
                </a:lnTo>
                <a:lnTo>
                  <a:pt x="448904" y="67259"/>
                </a:lnTo>
                <a:lnTo>
                  <a:pt x="492448" y="98713"/>
                </a:lnTo>
                <a:lnTo>
                  <a:pt x="529163" y="137604"/>
                </a:lnTo>
                <a:lnTo>
                  <a:pt x="557994" y="183285"/>
                </a:lnTo>
                <a:lnTo>
                  <a:pt x="577625" y="233997"/>
                </a:lnTo>
                <a:lnTo>
                  <a:pt x="586951" y="288772"/>
                </a:lnTo>
                <a:lnTo>
                  <a:pt x="587551" y="307162"/>
                </a:lnTo>
                <a:lnTo>
                  <a:pt x="587509" y="308914"/>
                </a:lnTo>
                <a:lnTo>
                  <a:pt x="582038" y="363443"/>
                </a:lnTo>
                <a:lnTo>
                  <a:pt x="565534" y="415836"/>
                </a:lnTo>
                <a:lnTo>
                  <a:pt x="539458" y="463437"/>
                </a:lnTo>
                <a:lnTo>
                  <a:pt x="505476" y="504647"/>
                </a:lnTo>
                <a:lnTo>
                  <a:pt x="464181" y="538737"/>
                </a:lnTo>
                <a:lnTo>
                  <a:pt x="416590" y="564921"/>
                </a:lnTo>
                <a:lnTo>
                  <a:pt x="364256" y="581569"/>
                </a:lnTo>
                <a:lnTo>
                  <a:pt x="308495" y="587082"/>
                </a:lnTo>
                <a:lnTo>
                  <a:pt x="434788" y="587082"/>
                </a:lnTo>
                <a:lnTo>
                  <a:pt x="479353" y="562169"/>
                </a:lnTo>
                <a:lnTo>
                  <a:pt x="510556" y="538003"/>
                </a:lnTo>
                <a:lnTo>
                  <a:pt x="538507" y="509897"/>
                </a:lnTo>
                <a:lnTo>
                  <a:pt x="562587" y="478628"/>
                </a:lnTo>
                <a:lnTo>
                  <a:pt x="582724" y="444456"/>
                </a:lnTo>
                <a:lnTo>
                  <a:pt x="598466" y="407734"/>
                </a:lnTo>
                <a:lnTo>
                  <a:pt x="609539" y="368512"/>
                </a:lnTo>
                <a:lnTo>
                  <a:pt x="615094" y="328013"/>
                </a:lnTo>
                <a:lnTo>
                  <a:pt x="615788" y="307162"/>
                </a:lnTo>
                <a:lnTo>
                  <a:pt x="615076" y="286220"/>
                </a:lnTo>
                <a:lnTo>
                  <a:pt x="609520" y="245949"/>
                </a:lnTo>
                <a:lnTo>
                  <a:pt x="598466" y="207039"/>
                </a:lnTo>
                <a:lnTo>
                  <a:pt x="582724" y="170558"/>
                </a:lnTo>
                <a:lnTo>
                  <a:pt x="562587" y="136531"/>
                </a:lnTo>
                <a:lnTo>
                  <a:pt x="538507" y="105378"/>
                </a:lnTo>
                <a:lnTo>
                  <a:pt x="510556" y="77287"/>
                </a:lnTo>
                <a:lnTo>
                  <a:pt x="479353" y="53101"/>
                </a:lnTo>
                <a:lnTo>
                  <a:pt x="445116" y="33006"/>
                </a:lnTo>
                <a:lnTo>
                  <a:pt x="436812" y="29133"/>
                </a:lnTo>
                <a:close/>
              </a:path>
              <a:path w="615950" h="615950">
                <a:moveTo>
                  <a:pt x="352969" y="171500"/>
                </a:moveTo>
                <a:lnTo>
                  <a:pt x="258244" y="171500"/>
                </a:lnTo>
                <a:lnTo>
                  <a:pt x="357941" y="273202"/>
                </a:lnTo>
                <a:lnTo>
                  <a:pt x="141685" y="273202"/>
                </a:lnTo>
                <a:lnTo>
                  <a:pt x="141685" y="343344"/>
                </a:lnTo>
                <a:lnTo>
                  <a:pt x="357941" y="343344"/>
                </a:lnTo>
                <a:lnTo>
                  <a:pt x="258244" y="444703"/>
                </a:lnTo>
                <a:lnTo>
                  <a:pt x="352969" y="444703"/>
                </a:lnTo>
                <a:lnTo>
                  <a:pt x="483162" y="308914"/>
                </a:lnTo>
                <a:lnTo>
                  <a:pt x="483162" y="307695"/>
                </a:lnTo>
                <a:lnTo>
                  <a:pt x="352969" y="171500"/>
                </a:lnTo>
                <a:close/>
              </a:path>
            </a:pathLst>
          </a:custGeom>
          <a:solidFill>
            <a:srgbClr val="414042"/>
          </a:solidFill>
        </p:spPr>
        <p:txBody>
          <a:bodyPr wrap="square" lIns="0" tIns="0" rIns="0" bIns="0" rtlCol="0"/>
          <a:lstStyle/>
          <a:p>
            <a:endParaRPr/>
          </a:p>
        </p:txBody>
      </p:sp>
      <p:sp>
        <p:nvSpPr>
          <p:cNvPr id="17" name="bk object 17"/>
          <p:cNvSpPr/>
          <p:nvPr/>
        </p:nvSpPr>
        <p:spPr>
          <a:xfrm>
            <a:off x="14818515" y="50799"/>
            <a:ext cx="0" cy="92710"/>
          </a:xfrm>
          <a:custGeom>
            <a:avLst/>
            <a:gdLst/>
            <a:ahLst/>
            <a:cxnLst/>
            <a:rect l="l" t="t" r="r" b="b"/>
            <a:pathLst>
              <a:path h="92710">
                <a:moveTo>
                  <a:pt x="0" y="0"/>
                </a:moveTo>
                <a:lnTo>
                  <a:pt x="0" y="92589"/>
                </a:lnTo>
              </a:path>
            </a:pathLst>
          </a:custGeom>
          <a:ln w="4770">
            <a:solidFill>
              <a:srgbClr val="F1F2F2"/>
            </a:solidFill>
          </a:ln>
        </p:spPr>
        <p:txBody>
          <a:bodyPr wrap="square" lIns="0" tIns="0" rIns="0" bIns="0" rtlCol="0"/>
          <a:lstStyle/>
          <a:p>
            <a:endParaRPr/>
          </a:p>
        </p:txBody>
      </p:sp>
      <p:sp>
        <p:nvSpPr>
          <p:cNvPr id="18" name="bk object 18"/>
          <p:cNvSpPr/>
          <p:nvPr/>
        </p:nvSpPr>
        <p:spPr>
          <a:xfrm>
            <a:off x="14818515" y="37374"/>
            <a:ext cx="0" cy="120014"/>
          </a:xfrm>
          <a:custGeom>
            <a:avLst/>
            <a:gdLst/>
            <a:ahLst/>
            <a:cxnLst/>
            <a:rect l="l" t="t" r="r" b="b"/>
            <a:pathLst>
              <a:path h="120014">
                <a:moveTo>
                  <a:pt x="0" y="0"/>
                </a:moveTo>
                <a:lnTo>
                  <a:pt x="0" y="119439"/>
                </a:lnTo>
              </a:path>
            </a:pathLst>
          </a:custGeom>
          <a:ln w="31642">
            <a:solidFill>
              <a:srgbClr val="414042"/>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10/12/2021</a:t>
            </a:fld>
            <a:endParaRPr lang="en-US"/>
          </a:p>
        </p:txBody>
      </p:sp>
      <p:sp>
        <p:nvSpPr>
          <p:cNvPr id="4" name="Holder 4"/>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114300">
              <a:lnSpc>
                <a:spcPts val="1664"/>
              </a:lnSpc>
            </a:pPr>
            <a:fld id="{81D60167-4931-47E6-BA6A-407CBD079E47}" type="slidenum">
              <a:rPr spc="-80" dirty="0"/>
              <a:t>‹#›</a:t>
            </a:fld>
            <a:endParaRPr spc="-8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72355" y="4038600"/>
            <a:ext cx="6511290" cy="1000760"/>
          </a:xfrm>
          <a:prstGeom prst="rect">
            <a:avLst/>
          </a:prstGeom>
        </p:spPr>
        <p:txBody>
          <a:bodyPr wrap="square" lIns="0" tIns="0" rIns="0" bIns="0">
            <a:spAutoFit/>
          </a:bodyPr>
          <a:lstStyle>
            <a:lvl1pPr>
              <a:defRPr sz="6400" b="0" i="0">
                <a:solidFill>
                  <a:srgbClr val="011993"/>
                </a:solidFill>
                <a:latin typeface="Trebuchet MS"/>
                <a:cs typeface="Trebuchet MS"/>
              </a:defRPr>
            </a:lvl1pPr>
          </a:lstStyle>
          <a:p>
            <a:endParaRPr/>
          </a:p>
        </p:txBody>
      </p:sp>
      <p:sp>
        <p:nvSpPr>
          <p:cNvPr id="3" name="Holder 3"/>
          <p:cNvSpPr>
            <a:spLocks noGrp="1"/>
          </p:cNvSpPr>
          <p:nvPr>
            <p:ph type="body" idx="1"/>
          </p:nvPr>
        </p:nvSpPr>
        <p:spPr>
          <a:xfrm>
            <a:off x="444500" y="2913768"/>
            <a:ext cx="15367000" cy="359155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5527040" y="8503920"/>
            <a:ext cx="5201920" cy="4572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812800" y="8503920"/>
            <a:ext cx="3738880" cy="4572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10/12/2021</a:t>
            </a:fld>
            <a:endParaRPr lang="en-US"/>
          </a:p>
        </p:txBody>
      </p:sp>
      <p:sp>
        <p:nvSpPr>
          <p:cNvPr id="6" name="Holder 6"/>
          <p:cNvSpPr>
            <a:spLocks noGrp="1"/>
          </p:cNvSpPr>
          <p:nvPr>
            <p:ph type="sldNum" sz="quarter" idx="7"/>
          </p:nvPr>
        </p:nvSpPr>
        <p:spPr>
          <a:xfrm>
            <a:off x="15798800" y="8711207"/>
            <a:ext cx="228600" cy="229870"/>
          </a:xfrm>
          <a:prstGeom prst="rect">
            <a:avLst/>
          </a:prstGeom>
        </p:spPr>
        <p:txBody>
          <a:bodyPr wrap="square" lIns="0" tIns="0" rIns="0" bIns="0">
            <a:spAutoFit/>
          </a:bodyPr>
          <a:lstStyle>
            <a:lvl1pPr>
              <a:defRPr sz="1400" b="0" i="0">
                <a:solidFill>
                  <a:schemeClr val="tx1"/>
                </a:solidFill>
                <a:latin typeface="Arial"/>
                <a:cs typeface="Arial"/>
              </a:defRPr>
            </a:lvl1pPr>
          </a:lstStyle>
          <a:p>
            <a:pPr marL="114300">
              <a:lnSpc>
                <a:spcPts val="1664"/>
              </a:lnSpc>
            </a:pPr>
            <a:fld id="{81D60167-4931-47E6-BA6A-407CBD079E47}" type="slidenum">
              <a:rPr spc="-80" dirty="0"/>
              <a:t>‹#›</a:t>
            </a:fld>
            <a:endParaRPr spc="-8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4.xml.rels><?xml version="1.0" encoding="UTF-8" standalone="yes"?>
<Relationships xmlns="http://schemas.openxmlformats.org/package/2006/relationships"><Relationship Id="rId3" Type="http://schemas.openxmlformats.org/officeDocument/2006/relationships/hyperlink" Target="http://bl.ocks.org/mbostock/3886208" TargetMode="External"/><Relationship Id="rId2" Type="http://schemas.openxmlformats.org/officeDocument/2006/relationships/hyperlink" Target="http://bl.ocks.org/mbostock/3887235" TargetMode="Externa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http://bl.ocks.org/mbostock/3886394"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17" Type="http://schemas.openxmlformats.org/officeDocument/2006/relationships/image" Target="../media/image32.jpg"/><Relationship Id="rId2" Type="http://schemas.openxmlformats.org/officeDocument/2006/relationships/image" Target="../media/image17.png"/><Relationship Id="rId16"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18" Type="http://schemas.openxmlformats.org/officeDocument/2006/relationships/image" Target="../media/image49.png"/><Relationship Id="rId3" Type="http://schemas.openxmlformats.org/officeDocument/2006/relationships/image" Target="../media/image34.png"/><Relationship Id="rId21" Type="http://schemas.openxmlformats.org/officeDocument/2006/relationships/image" Target="../media/image52.png"/><Relationship Id="rId7" Type="http://schemas.openxmlformats.org/officeDocument/2006/relationships/image" Target="../media/image38.png"/><Relationship Id="rId12" Type="http://schemas.openxmlformats.org/officeDocument/2006/relationships/image" Target="../media/image43.png"/><Relationship Id="rId17" Type="http://schemas.openxmlformats.org/officeDocument/2006/relationships/image" Target="../media/image48.png"/><Relationship Id="rId2" Type="http://schemas.openxmlformats.org/officeDocument/2006/relationships/image" Target="../media/image33.png"/><Relationship Id="rId16" Type="http://schemas.openxmlformats.org/officeDocument/2006/relationships/image" Target="../media/image47.png"/><Relationship Id="rId20"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5" Type="http://schemas.openxmlformats.org/officeDocument/2006/relationships/image" Target="../media/image46.png"/><Relationship Id="rId23" Type="http://schemas.openxmlformats.org/officeDocument/2006/relationships/image" Target="../media/image54.png"/><Relationship Id="rId10" Type="http://schemas.openxmlformats.org/officeDocument/2006/relationships/image" Target="../media/image41.png"/><Relationship Id="rId19" Type="http://schemas.openxmlformats.org/officeDocument/2006/relationships/image" Target="../media/image50.png"/><Relationship Id="rId4" Type="http://schemas.openxmlformats.org/officeDocument/2006/relationships/image" Target="../media/image35.png"/><Relationship Id="rId9" Type="http://schemas.openxmlformats.org/officeDocument/2006/relationships/image" Target="../media/image40.png"/><Relationship Id="rId14" Type="http://schemas.openxmlformats.org/officeDocument/2006/relationships/image" Target="../media/image45.png"/><Relationship Id="rId22" Type="http://schemas.openxmlformats.org/officeDocument/2006/relationships/image" Target="../media/image5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jpg"/><Relationship Id="rId1" Type="http://schemas.openxmlformats.org/officeDocument/2006/relationships/slideLayout" Target="../slideLayouts/slideLayout2.xml"/><Relationship Id="rId4" Type="http://schemas.openxmlformats.org/officeDocument/2006/relationships/image" Target="../media/image5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3" Type="http://schemas.openxmlformats.org/officeDocument/2006/relationships/image" Target="../media/image68.png"/><Relationship Id="rId18" Type="http://schemas.openxmlformats.org/officeDocument/2006/relationships/image" Target="../media/image73.png"/><Relationship Id="rId26" Type="http://schemas.openxmlformats.org/officeDocument/2006/relationships/image" Target="../media/image81.png"/><Relationship Id="rId39" Type="http://schemas.openxmlformats.org/officeDocument/2006/relationships/image" Target="../media/image94.png"/><Relationship Id="rId21" Type="http://schemas.openxmlformats.org/officeDocument/2006/relationships/image" Target="../media/image76.png"/><Relationship Id="rId34" Type="http://schemas.openxmlformats.org/officeDocument/2006/relationships/image" Target="../media/image89.png"/><Relationship Id="rId42" Type="http://schemas.openxmlformats.org/officeDocument/2006/relationships/image" Target="../media/image97.png"/><Relationship Id="rId47" Type="http://schemas.openxmlformats.org/officeDocument/2006/relationships/image" Target="../media/image102.png"/><Relationship Id="rId50" Type="http://schemas.openxmlformats.org/officeDocument/2006/relationships/image" Target="../media/image105.png"/><Relationship Id="rId55" Type="http://schemas.openxmlformats.org/officeDocument/2006/relationships/image" Target="../media/image110.png"/><Relationship Id="rId7" Type="http://schemas.openxmlformats.org/officeDocument/2006/relationships/image" Target="../media/image62.png"/><Relationship Id="rId12" Type="http://schemas.openxmlformats.org/officeDocument/2006/relationships/image" Target="../media/image67.png"/><Relationship Id="rId17" Type="http://schemas.openxmlformats.org/officeDocument/2006/relationships/image" Target="../media/image72.png"/><Relationship Id="rId25" Type="http://schemas.openxmlformats.org/officeDocument/2006/relationships/image" Target="../media/image80.png"/><Relationship Id="rId33" Type="http://schemas.openxmlformats.org/officeDocument/2006/relationships/image" Target="../media/image88.png"/><Relationship Id="rId38" Type="http://schemas.openxmlformats.org/officeDocument/2006/relationships/image" Target="../media/image93.png"/><Relationship Id="rId46" Type="http://schemas.openxmlformats.org/officeDocument/2006/relationships/image" Target="../media/image101.png"/><Relationship Id="rId2" Type="http://schemas.openxmlformats.org/officeDocument/2006/relationships/hyperlink" Target="http://www.personal.psu.edu/faculty/c/a/cab38/ColorSch/Schemes.html" TargetMode="External"/><Relationship Id="rId16" Type="http://schemas.openxmlformats.org/officeDocument/2006/relationships/image" Target="../media/image71.png"/><Relationship Id="rId20" Type="http://schemas.openxmlformats.org/officeDocument/2006/relationships/image" Target="../media/image75.png"/><Relationship Id="rId29" Type="http://schemas.openxmlformats.org/officeDocument/2006/relationships/image" Target="../media/image84.png"/><Relationship Id="rId41" Type="http://schemas.openxmlformats.org/officeDocument/2006/relationships/image" Target="../media/image96.png"/><Relationship Id="rId54" Type="http://schemas.openxmlformats.org/officeDocument/2006/relationships/image" Target="../media/image109.png"/><Relationship Id="rId1" Type="http://schemas.openxmlformats.org/officeDocument/2006/relationships/slideLayout" Target="../slideLayouts/slideLayout2.xml"/><Relationship Id="rId6" Type="http://schemas.openxmlformats.org/officeDocument/2006/relationships/image" Target="../media/image61.png"/><Relationship Id="rId11" Type="http://schemas.openxmlformats.org/officeDocument/2006/relationships/image" Target="../media/image66.png"/><Relationship Id="rId24" Type="http://schemas.openxmlformats.org/officeDocument/2006/relationships/image" Target="../media/image79.png"/><Relationship Id="rId32" Type="http://schemas.openxmlformats.org/officeDocument/2006/relationships/image" Target="../media/image87.png"/><Relationship Id="rId37" Type="http://schemas.openxmlformats.org/officeDocument/2006/relationships/image" Target="../media/image92.png"/><Relationship Id="rId40" Type="http://schemas.openxmlformats.org/officeDocument/2006/relationships/image" Target="../media/image95.png"/><Relationship Id="rId45" Type="http://schemas.openxmlformats.org/officeDocument/2006/relationships/image" Target="../media/image100.png"/><Relationship Id="rId53" Type="http://schemas.openxmlformats.org/officeDocument/2006/relationships/image" Target="../media/image108.png"/><Relationship Id="rId5" Type="http://schemas.openxmlformats.org/officeDocument/2006/relationships/image" Target="../media/image60.png"/><Relationship Id="rId15" Type="http://schemas.openxmlformats.org/officeDocument/2006/relationships/image" Target="../media/image70.png"/><Relationship Id="rId23" Type="http://schemas.openxmlformats.org/officeDocument/2006/relationships/image" Target="../media/image78.png"/><Relationship Id="rId28" Type="http://schemas.openxmlformats.org/officeDocument/2006/relationships/image" Target="../media/image83.png"/><Relationship Id="rId36" Type="http://schemas.openxmlformats.org/officeDocument/2006/relationships/image" Target="../media/image91.png"/><Relationship Id="rId49" Type="http://schemas.openxmlformats.org/officeDocument/2006/relationships/image" Target="../media/image104.png"/><Relationship Id="rId57" Type="http://schemas.openxmlformats.org/officeDocument/2006/relationships/image" Target="../media/image112.png"/><Relationship Id="rId10" Type="http://schemas.openxmlformats.org/officeDocument/2006/relationships/image" Target="../media/image65.png"/><Relationship Id="rId19" Type="http://schemas.openxmlformats.org/officeDocument/2006/relationships/image" Target="../media/image74.png"/><Relationship Id="rId31" Type="http://schemas.openxmlformats.org/officeDocument/2006/relationships/image" Target="../media/image86.png"/><Relationship Id="rId44" Type="http://schemas.openxmlformats.org/officeDocument/2006/relationships/image" Target="../media/image99.png"/><Relationship Id="rId52" Type="http://schemas.openxmlformats.org/officeDocument/2006/relationships/image" Target="../media/image107.png"/><Relationship Id="rId4" Type="http://schemas.openxmlformats.org/officeDocument/2006/relationships/image" Target="../media/image59.png"/><Relationship Id="rId9" Type="http://schemas.openxmlformats.org/officeDocument/2006/relationships/image" Target="../media/image64.png"/><Relationship Id="rId14" Type="http://schemas.openxmlformats.org/officeDocument/2006/relationships/image" Target="../media/image69.png"/><Relationship Id="rId22" Type="http://schemas.openxmlformats.org/officeDocument/2006/relationships/image" Target="../media/image77.png"/><Relationship Id="rId27" Type="http://schemas.openxmlformats.org/officeDocument/2006/relationships/image" Target="../media/image82.png"/><Relationship Id="rId30" Type="http://schemas.openxmlformats.org/officeDocument/2006/relationships/image" Target="../media/image85.png"/><Relationship Id="rId35" Type="http://schemas.openxmlformats.org/officeDocument/2006/relationships/image" Target="../media/image90.png"/><Relationship Id="rId43" Type="http://schemas.openxmlformats.org/officeDocument/2006/relationships/image" Target="../media/image98.png"/><Relationship Id="rId48" Type="http://schemas.openxmlformats.org/officeDocument/2006/relationships/image" Target="../media/image103.png"/><Relationship Id="rId56" Type="http://schemas.openxmlformats.org/officeDocument/2006/relationships/image" Target="../media/image111.png"/><Relationship Id="rId8" Type="http://schemas.openxmlformats.org/officeDocument/2006/relationships/image" Target="../media/image63.png"/><Relationship Id="rId51" Type="http://schemas.openxmlformats.org/officeDocument/2006/relationships/image" Target="../media/image106.png"/><Relationship Id="rId3" Type="http://schemas.openxmlformats.org/officeDocument/2006/relationships/image" Target="../media/image58.png"/></Relationships>
</file>

<file path=ppt/slides/_rels/slide23.xml.rels><?xml version="1.0" encoding="UTF-8" standalone="yes"?>
<Relationships xmlns="http://schemas.openxmlformats.org/package/2006/relationships"><Relationship Id="rId13" Type="http://schemas.openxmlformats.org/officeDocument/2006/relationships/image" Target="../media/image68.png"/><Relationship Id="rId18" Type="http://schemas.openxmlformats.org/officeDocument/2006/relationships/image" Target="../media/image73.png"/><Relationship Id="rId26" Type="http://schemas.openxmlformats.org/officeDocument/2006/relationships/image" Target="../media/image81.png"/><Relationship Id="rId39" Type="http://schemas.openxmlformats.org/officeDocument/2006/relationships/image" Target="../media/image113.png"/><Relationship Id="rId21" Type="http://schemas.openxmlformats.org/officeDocument/2006/relationships/image" Target="../media/image76.png"/><Relationship Id="rId34" Type="http://schemas.openxmlformats.org/officeDocument/2006/relationships/image" Target="../media/image89.png"/><Relationship Id="rId42" Type="http://schemas.openxmlformats.org/officeDocument/2006/relationships/image" Target="../media/image96.png"/><Relationship Id="rId47" Type="http://schemas.openxmlformats.org/officeDocument/2006/relationships/image" Target="../media/image101.png"/><Relationship Id="rId50" Type="http://schemas.openxmlformats.org/officeDocument/2006/relationships/image" Target="../media/image104.png"/><Relationship Id="rId55" Type="http://schemas.openxmlformats.org/officeDocument/2006/relationships/image" Target="../media/image109.png"/><Relationship Id="rId7" Type="http://schemas.openxmlformats.org/officeDocument/2006/relationships/image" Target="../media/image62.png"/><Relationship Id="rId12" Type="http://schemas.openxmlformats.org/officeDocument/2006/relationships/image" Target="../media/image67.png"/><Relationship Id="rId17" Type="http://schemas.openxmlformats.org/officeDocument/2006/relationships/image" Target="../media/image72.png"/><Relationship Id="rId25" Type="http://schemas.openxmlformats.org/officeDocument/2006/relationships/image" Target="../media/image80.png"/><Relationship Id="rId33" Type="http://schemas.openxmlformats.org/officeDocument/2006/relationships/image" Target="../media/image88.png"/><Relationship Id="rId38" Type="http://schemas.openxmlformats.org/officeDocument/2006/relationships/image" Target="../media/image93.png"/><Relationship Id="rId46" Type="http://schemas.openxmlformats.org/officeDocument/2006/relationships/image" Target="../media/image100.png"/><Relationship Id="rId2" Type="http://schemas.openxmlformats.org/officeDocument/2006/relationships/hyperlink" Target="http://www.personal.psu.edu/faculty/c/a/cab38/ColorSch/Schemes.html" TargetMode="External"/><Relationship Id="rId16" Type="http://schemas.openxmlformats.org/officeDocument/2006/relationships/image" Target="../media/image71.png"/><Relationship Id="rId20" Type="http://schemas.openxmlformats.org/officeDocument/2006/relationships/image" Target="../media/image75.png"/><Relationship Id="rId29" Type="http://schemas.openxmlformats.org/officeDocument/2006/relationships/image" Target="../media/image84.png"/><Relationship Id="rId41" Type="http://schemas.openxmlformats.org/officeDocument/2006/relationships/image" Target="../media/image95.png"/><Relationship Id="rId54" Type="http://schemas.openxmlformats.org/officeDocument/2006/relationships/image" Target="../media/image108.png"/><Relationship Id="rId1" Type="http://schemas.openxmlformats.org/officeDocument/2006/relationships/slideLayout" Target="../slideLayouts/slideLayout2.xml"/><Relationship Id="rId6" Type="http://schemas.openxmlformats.org/officeDocument/2006/relationships/image" Target="../media/image61.png"/><Relationship Id="rId11" Type="http://schemas.openxmlformats.org/officeDocument/2006/relationships/image" Target="../media/image66.png"/><Relationship Id="rId24" Type="http://schemas.openxmlformats.org/officeDocument/2006/relationships/image" Target="../media/image79.png"/><Relationship Id="rId32" Type="http://schemas.openxmlformats.org/officeDocument/2006/relationships/image" Target="../media/image87.png"/><Relationship Id="rId37" Type="http://schemas.openxmlformats.org/officeDocument/2006/relationships/image" Target="../media/image92.png"/><Relationship Id="rId40" Type="http://schemas.openxmlformats.org/officeDocument/2006/relationships/image" Target="../media/image94.png"/><Relationship Id="rId45" Type="http://schemas.openxmlformats.org/officeDocument/2006/relationships/image" Target="../media/image99.png"/><Relationship Id="rId53" Type="http://schemas.openxmlformats.org/officeDocument/2006/relationships/image" Target="../media/image107.png"/><Relationship Id="rId58" Type="http://schemas.openxmlformats.org/officeDocument/2006/relationships/image" Target="../media/image112.png"/><Relationship Id="rId5" Type="http://schemas.openxmlformats.org/officeDocument/2006/relationships/image" Target="../media/image60.png"/><Relationship Id="rId15" Type="http://schemas.openxmlformats.org/officeDocument/2006/relationships/image" Target="../media/image70.png"/><Relationship Id="rId23" Type="http://schemas.openxmlformats.org/officeDocument/2006/relationships/image" Target="../media/image78.png"/><Relationship Id="rId28" Type="http://schemas.openxmlformats.org/officeDocument/2006/relationships/image" Target="../media/image83.png"/><Relationship Id="rId36" Type="http://schemas.openxmlformats.org/officeDocument/2006/relationships/image" Target="../media/image91.png"/><Relationship Id="rId49" Type="http://schemas.openxmlformats.org/officeDocument/2006/relationships/image" Target="../media/image103.png"/><Relationship Id="rId57" Type="http://schemas.openxmlformats.org/officeDocument/2006/relationships/image" Target="../media/image111.png"/><Relationship Id="rId10" Type="http://schemas.openxmlformats.org/officeDocument/2006/relationships/image" Target="../media/image65.png"/><Relationship Id="rId19" Type="http://schemas.openxmlformats.org/officeDocument/2006/relationships/image" Target="../media/image74.png"/><Relationship Id="rId31" Type="http://schemas.openxmlformats.org/officeDocument/2006/relationships/image" Target="../media/image86.png"/><Relationship Id="rId44" Type="http://schemas.openxmlformats.org/officeDocument/2006/relationships/image" Target="../media/image98.png"/><Relationship Id="rId52" Type="http://schemas.openxmlformats.org/officeDocument/2006/relationships/image" Target="../media/image106.png"/><Relationship Id="rId4" Type="http://schemas.openxmlformats.org/officeDocument/2006/relationships/image" Target="../media/image59.png"/><Relationship Id="rId9" Type="http://schemas.openxmlformats.org/officeDocument/2006/relationships/image" Target="../media/image64.png"/><Relationship Id="rId14" Type="http://schemas.openxmlformats.org/officeDocument/2006/relationships/image" Target="../media/image69.png"/><Relationship Id="rId22" Type="http://schemas.openxmlformats.org/officeDocument/2006/relationships/image" Target="../media/image77.png"/><Relationship Id="rId27" Type="http://schemas.openxmlformats.org/officeDocument/2006/relationships/image" Target="../media/image82.png"/><Relationship Id="rId30" Type="http://schemas.openxmlformats.org/officeDocument/2006/relationships/image" Target="../media/image85.png"/><Relationship Id="rId35" Type="http://schemas.openxmlformats.org/officeDocument/2006/relationships/image" Target="../media/image90.png"/><Relationship Id="rId43" Type="http://schemas.openxmlformats.org/officeDocument/2006/relationships/image" Target="../media/image97.png"/><Relationship Id="rId48" Type="http://schemas.openxmlformats.org/officeDocument/2006/relationships/image" Target="../media/image102.png"/><Relationship Id="rId56" Type="http://schemas.openxmlformats.org/officeDocument/2006/relationships/image" Target="../media/image110.png"/><Relationship Id="rId8" Type="http://schemas.openxmlformats.org/officeDocument/2006/relationships/image" Target="../media/image63.png"/><Relationship Id="rId51" Type="http://schemas.openxmlformats.org/officeDocument/2006/relationships/image" Target="../media/image105.png"/><Relationship Id="rId3" Type="http://schemas.openxmlformats.org/officeDocument/2006/relationships/image" Target="../media/image58.png"/></Relationships>
</file>

<file path=ppt/slides/_rels/slide24.xml.rels><?xml version="1.0" encoding="UTF-8" standalone="yes"?>
<Relationships xmlns="http://schemas.openxmlformats.org/package/2006/relationships"><Relationship Id="rId13" Type="http://schemas.openxmlformats.org/officeDocument/2006/relationships/image" Target="../media/image67.png"/><Relationship Id="rId18" Type="http://schemas.openxmlformats.org/officeDocument/2006/relationships/image" Target="../media/image72.png"/><Relationship Id="rId26" Type="http://schemas.openxmlformats.org/officeDocument/2006/relationships/image" Target="../media/image80.png"/><Relationship Id="rId39" Type="http://schemas.openxmlformats.org/officeDocument/2006/relationships/image" Target="../media/image93.png"/><Relationship Id="rId21" Type="http://schemas.openxmlformats.org/officeDocument/2006/relationships/image" Target="../media/image75.png"/><Relationship Id="rId34" Type="http://schemas.openxmlformats.org/officeDocument/2006/relationships/image" Target="../media/image88.png"/><Relationship Id="rId42" Type="http://schemas.openxmlformats.org/officeDocument/2006/relationships/image" Target="../media/image95.png"/><Relationship Id="rId47" Type="http://schemas.openxmlformats.org/officeDocument/2006/relationships/image" Target="../media/image99.png"/><Relationship Id="rId50" Type="http://schemas.openxmlformats.org/officeDocument/2006/relationships/image" Target="../media/image102.png"/><Relationship Id="rId55" Type="http://schemas.openxmlformats.org/officeDocument/2006/relationships/image" Target="../media/image107.png"/><Relationship Id="rId7" Type="http://schemas.openxmlformats.org/officeDocument/2006/relationships/image" Target="../media/image62.png"/><Relationship Id="rId12" Type="http://schemas.openxmlformats.org/officeDocument/2006/relationships/image" Target="../media/image114.png"/><Relationship Id="rId17" Type="http://schemas.openxmlformats.org/officeDocument/2006/relationships/image" Target="../media/image71.png"/><Relationship Id="rId25" Type="http://schemas.openxmlformats.org/officeDocument/2006/relationships/image" Target="../media/image79.png"/><Relationship Id="rId33" Type="http://schemas.openxmlformats.org/officeDocument/2006/relationships/image" Target="../media/image87.png"/><Relationship Id="rId38" Type="http://schemas.openxmlformats.org/officeDocument/2006/relationships/image" Target="../media/image92.png"/><Relationship Id="rId46" Type="http://schemas.openxmlformats.org/officeDocument/2006/relationships/image" Target="../media/image98.png"/><Relationship Id="rId59" Type="http://schemas.openxmlformats.org/officeDocument/2006/relationships/image" Target="../media/image111.png"/><Relationship Id="rId2" Type="http://schemas.openxmlformats.org/officeDocument/2006/relationships/hyperlink" Target="http://www.personal.psu.edu/faculty/c/a/cab38/ColorSch/Schemes.html" TargetMode="External"/><Relationship Id="rId16" Type="http://schemas.openxmlformats.org/officeDocument/2006/relationships/image" Target="../media/image70.png"/><Relationship Id="rId20" Type="http://schemas.openxmlformats.org/officeDocument/2006/relationships/image" Target="../media/image74.png"/><Relationship Id="rId29" Type="http://schemas.openxmlformats.org/officeDocument/2006/relationships/image" Target="../media/image83.png"/><Relationship Id="rId41" Type="http://schemas.openxmlformats.org/officeDocument/2006/relationships/image" Target="../media/image94.png"/><Relationship Id="rId54" Type="http://schemas.openxmlformats.org/officeDocument/2006/relationships/image" Target="../media/image106.png"/><Relationship Id="rId1" Type="http://schemas.openxmlformats.org/officeDocument/2006/relationships/slideLayout" Target="../slideLayouts/slideLayout2.xml"/><Relationship Id="rId6" Type="http://schemas.openxmlformats.org/officeDocument/2006/relationships/image" Target="../media/image61.png"/><Relationship Id="rId11" Type="http://schemas.openxmlformats.org/officeDocument/2006/relationships/image" Target="../media/image66.png"/><Relationship Id="rId24" Type="http://schemas.openxmlformats.org/officeDocument/2006/relationships/image" Target="../media/image78.png"/><Relationship Id="rId32" Type="http://schemas.openxmlformats.org/officeDocument/2006/relationships/image" Target="../media/image86.png"/><Relationship Id="rId37" Type="http://schemas.openxmlformats.org/officeDocument/2006/relationships/image" Target="../media/image91.png"/><Relationship Id="rId40" Type="http://schemas.openxmlformats.org/officeDocument/2006/relationships/image" Target="../media/image113.png"/><Relationship Id="rId45" Type="http://schemas.openxmlformats.org/officeDocument/2006/relationships/image" Target="../media/image97.png"/><Relationship Id="rId53" Type="http://schemas.openxmlformats.org/officeDocument/2006/relationships/image" Target="../media/image105.png"/><Relationship Id="rId58" Type="http://schemas.openxmlformats.org/officeDocument/2006/relationships/image" Target="../media/image110.png"/><Relationship Id="rId5" Type="http://schemas.openxmlformats.org/officeDocument/2006/relationships/image" Target="../media/image60.png"/><Relationship Id="rId15" Type="http://schemas.openxmlformats.org/officeDocument/2006/relationships/image" Target="../media/image69.png"/><Relationship Id="rId23" Type="http://schemas.openxmlformats.org/officeDocument/2006/relationships/image" Target="../media/image77.png"/><Relationship Id="rId28" Type="http://schemas.openxmlformats.org/officeDocument/2006/relationships/image" Target="../media/image82.png"/><Relationship Id="rId36" Type="http://schemas.openxmlformats.org/officeDocument/2006/relationships/image" Target="../media/image90.png"/><Relationship Id="rId49" Type="http://schemas.openxmlformats.org/officeDocument/2006/relationships/image" Target="../media/image101.png"/><Relationship Id="rId57" Type="http://schemas.openxmlformats.org/officeDocument/2006/relationships/image" Target="../media/image109.png"/><Relationship Id="rId10" Type="http://schemas.openxmlformats.org/officeDocument/2006/relationships/image" Target="../media/image65.png"/><Relationship Id="rId19" Type="http://schemas.openxmlformats.org/officeDocument/2006/relationships/image" Target="../media/image73.png"/><Relationship Id="rId31" Type="http://schemas.openxmlformats.org/officeDocument/2006/relationships/image" Target="../media/image85.png"/><Relationship Id="rId44" Type="http://schemas.openxmlformats.org/officeDocument/2006/relationships/image" Target="../media/image96.png"/><Relationship Id="rId52" Type="http://schemas.openxmlformats.org/officeDocument/2006/relationships/image" Target="../media/image104.png"/><Relationship Id="rId60" Type="http://schemas.openxmlformats.org/officeDocument/2006/relationships/image" Target="../media/image112.png"/><Relationship Id="rId4" Type="http://schemas.openxmlformats.org/officeDocument/2006/relationships/image" Target="../media/image59.png"/><Relationship Id="rId9" Type="http://schemas.openxmlformats.org/officeDocument/2006/relationships/image" Target="../media/image64.png"/><Relationship Id="rId14" Type="http://schemas.openxmlformats.org/officeDocument/2006/relationships/image" Target="../media/image68.png"/><Relationship Id="rId22" Type="http://schemas.openxmlformats.org/officeDocument/2006/relationships/image" Target="../media/image76.png"/><Relationship Id="rId27" Type="http://schemas.openxmlformats.org/officeDocument/2006/relationships/image" Target="../media/image81.png"/><Relationship Id="rId30" Type="http://schemas.openxmlformats.org/officeDocument/2006/relationships/image" Target="../media/image84.png"/><Relationship Id="rId35" Type="http://schemas.openxmlformats.org/officeDocument/2006/relationships/image" Target="../media/image89.png"/><Relationship Id="rId43" Type="http://schemas.openxmlformats.org/officeDocument/2006/relationships/image" Target="../media/image115.png"/><Relationship Id="rId48" Type="http://schemas.openxmlformats.org/officeDocument/2006/relationships/image" Target="../media/image100.png"/><Relationship Id="rId56" Type="http://schemas.openxmlformats.org/officeDocument/2006/relationships/image" Target="../media/image108.png"/><Relationship Id="rId8" Type="http://schemas.openxmlformats.org/officeDocument/2006/relationships/image" Target="../media/image63.png"/><Relationship Id="rId51" Type="http://schemas.openxmlformats.org/officeDocument/2006/relationships/image" Target="../media/image103.png"/><Relationship Id="rId3" Type="http://schemas.openxmlformats.org/officeDocument/2006/relationships/image" Target="../media/image58.png"/></Relationships>
</file>

<file path=ppt/slides/_rels/slide25.xml.rels><?xml version="1.0" encoding="UTF-8" standalone="yes"?>
<Relationships xmlns="http://schemas.openxmlformats.org/package/2006/relationships"><Relationship Id="rId13" Type="http://schemas.openxmlformats.org/officeDocument/2006/relationships/image" Target="../media/image67.png"/><Relationship Id="rId18" Type="http://schemas.openxmlformats.org/officeDocument/2006/relationships/image" Target="../media/image72.png"/><Relationship Id="rId26" Type="http://schemas.openxmlformats.org/officeDocument/2006/relationships/image" Target="../media/image80.png"/><Relationship Id="rId39" Type="http://schemas.openxmlformats.org/officeDocument/2006/relationships/image" Target="../media/image93.png"/><Relationship Id="rId21" Type="http://schemas.openxmlformats.org/officeDocument/2006/relationships/image" Target="../media/image75.png"/><Relationship Id="rId34" Type="http://schemas.openxmlformats.org/officeDocument/2006/relationships/image" Target="../media/image88.png"/><Relationship Id="rId42" Type="http://schemas.openxmlformats.org/officeDocument/2006/relationships/image" Target="../media/image95.png"/><Relationship Id="rId47" Type="http://schemas.openxmlformats.org/officeDocument/2006/relationships/image" Target="../media/image99.png"/><Relationship Id="rId50" Type="http://schemas.openxmlformats.org/officeDocument/2006/relationships/image" Target="../media/image102.png"/><Relationship Id="rId55" Type="http://schemas.openxmlformats.org/officeDocument/2006/relationships/image" Target="../media/image107.png"/><Relationship Id="rId7" Type="http://schemas.openxmlformats.org/officeDocument/2006/relationships/image" Target="../media/image62.png"/><Relationship Id="rId12" Type="http://schemas.openxmlformats.org/officeDocument/2006/relationships/image" Target="../media/image114.png"/><Relationship Id="rId17" Type="http://schemas.openxmlformats.org/officeDocument/2006/relationships/image" Target="../media/image71.png"/><Relationship Id="rId25" Type="http://schemas.openxmlformats.org/officeDocument/2006/relationships/image" Target="../media/image79.png"/><Relationship Id="rId33" Type="http://schemas.openxmlformats.org/officeDocument/2006/relationships/image" Target="../media/image87.png"/><Relationship Id="rId38" Type="http://schemas.openxmlformats.org/officeDocument/2006/relationships/image" Target="../media/image92.png"/><Relationship Id="rId46" Type="http://schemas.openxmlformats.org/officeDocument/2006/relationships/image" Target="../media/image98.png"/><Relationship Id="rId59" Type="http://schemas.openxmlformats.org/officeDocument/2006/relationships/image" Target="../media/image111.png"/><Relationship Id="rId2" Type="http://schemas.openxmlformats.org/officeDocument/2006/relationships/hyperlink" Target="http://www.personal.psu.edu/faculty/c/a/cab38/ColorSch/Schemes.html" TargetMode="External"/><Relationship Id="rId16" Type="http://schemas.openxmlformats.org/officeDocument/2006/relationships/image" Target="../media/image70.png"/><Relationship Id="rId20" Type="http://schemas.openxmlformats.org/officeDocument/2006/relationships/image" Target="../media/image74.png"/><Relationship Id="rId29" Type="http://schemas.openxmlformats.org/officeDocument/2006/relationships/image" Target="../media/image83.png"/><Relationship Id="rId41" Type="http://schemas.openxmlformats.org/officeDocument/2006/relationships/image" Target="../media/image94.png"/><Relationship Id="rId54" Type="http://schemas.openxmlformats.org/officeDocument/2006/relationships/image" Target="../media/image106.png"/><Relationship Id="rId1" Type="http://schemas.openxmlformats.org/officeDocument/2006/relationships/slideLayout" Target="../slideLayouts/slideLayout3.xml"/><Relationship Id="rId6" Type="http://schemas.openxmlformats.org/officeDocument/2006/relationships/image" Target="../media/image61.png"/><Relationship Id="rId11" Type="http://schemas.openxmlformats.org/officeDocument/2006/relationships/image" Target="../media/image66.png"/><Relationship Id="rId24" Type="http://schemas.openxmlformats.org/officeDocument/2006/relationships/image" Target="../media/image78.png"/><Relationship Id="rId32" Type="http://schemas.openxmlformats.org/officeDocument/2006/relationships/image" Target="../media/image86.png"/><Relationship Id="rId37" Type="http://schemas.openxmlformats.org/officeDocument/2006/relationships/image" Target="../media/image91.png"/><Relationship Id="rId40" Type="http://schemas.openxmlformats.org/officeDocument/2006/relationships/image" Target="../media/image113.png"/><Relationship Id="rId45" Type="http://schemas.openxmlformats.org/officeDocument/2006/relationships/image" Target="../media/image97.png"/><Relationship Id="rId53" Type="http://schemas.openxmlformats.org/officeDocument/2006/relationships/image" Target="../media/image105.png"/><Relationship Id="rId58" Type="http://schemas.openxmlformats.org/officeDocument/2006/relationships/image" Target="../media/image110.png"/><Relationship Id="rId5" Type="http://schemas.openxmlformats.org/officeDocument/2006/relationships/image" Target="../media/image60.png"/><Relationship Id="rId15" Type="http://schemas.openxmlformats.org/officeDocument/2006/relationships/image" Target="../media/image69.png"/><Relationship Id="rId23" Type="http://schemas.openxmlformats.org/officeDocument/2006/relationships/image" Target="../media/image77.png"/><Relationship Id="rId28" Type="http://schemas.openxmlformats.org/officeDocument/2006/relationships/image" Target="../media/image82.png"/><Relationship Id="rId36" Type="http://schemas.openxmlformats.org/officeDocument/2006/relationships/image" Target="../media/image90.png"/><Relationship Id="rId49" Type="http://schemas.openxmlformats.org/officeDocument/2006/relationships/image" Target="../media/image101.png"/><Relationship Id="rId57" Type="http://schemas.openxmlformats.org/officeDocument/2006/relationships/image" Target="../media/image109.png"/><Relationship Id="rId10" Type="http://schemas.openxmlformats.org/officeDocument/2006/relationships/image" Target="../media/image65.png"/><Relationship Id="rId19" Type="http://schemas.openxmlformats.org/officeDocument/2006/relationships/image" Target="../media/image73.png"/><Relationship Id="rId31" Type="http://schemas.openxmlformats.org/officeDocument/2006/relationships/image" Target="../media/image85.png"/><Relationship Id="rId44" Type="http://schemas.openxmlformats.org/officeDocument/2006/relationships/image" Target="../media/image96.png"/><Relationship Id="rId52" Type="http://schemas.openxmlformats.org/officeDocument/2006/relationships/image" Target="../media/image104.png"/><Relationship Id="rId60" Type="http://schemas.openxmlformats.org/officeDocument/2006/relationships/image" Target="../media/image112.png"/><Relationship Id="rId4" Type="http://schemas.openxmlformats.org/officeDocument/2006/relationships/image" Target="../media/image59.png"/><Relationship Id="rId9" Type="http://schemas.openxmlformats.org/officeDocument/2006/relationships/image" Target="../media/image64.png"/><Relationship Id="rId14" Type="http://schemas.openxmlformats.org/officeDocument/2006/relationships/image" Target="../media/image68.png"/><Relationship Id="rId22" Type="http://schemas.openxmlformats.org/officeDocument/2006/relationships/image" Target="../media/image76.png"/><Relationship Id="rId27" Type="http://schemas.openxmlformats.org/officeDocument/2006/relationships/image" Target="../media/image81.png"/><Relationship Id="rId30" Type="http://schemas.openxmlformats.org/officeDocument/2006/relationships/image" Target="../media/image84.png"/><Relationship Id="rId35" Type="http://schemas.openxmlformats.org/officeDocument/2006/relationships/image" Target="../media/image89.png"/><Relationship Id="rId43" Type="http://schemas.openxmlformats.org/officeDocument/2006/relationships/image" Target="../media/image115.png"/><Relationship Id="rId48" Type="http://schemas.openxmlformats.org/officeDocument/2006/relationships/image" Target="../media/image100.png"/><Relationship Id="rId56" Type="http://schemas.openxmlformats.org/officeDocument/2006/relationships/image" Target="../media/image108.png"/><Relationship Id="rId8" Type="http://schemas.openxmlformats.org/officeDocument/2006/relationships/image" Target="../media/image63.png"/><Relationship Id="rId51" Type="http://schemas.openxmlformats.org/officeDocument/2006/relationships/image" Target="../media/image103.png"/><Relationship Id="rId3" Type="http://schemas.openxmlformats.org/officeDocument/2006/relationships/image" Target="../media/image58.png"/></Relationships>
</file>

<file path=ppt/slides/_rels/slide26.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9.jpg"/><Relationship Id="rId7" Type="http://schemas.openxmlformats.org/officeDocument/2006/relationships/hyperlink" Target="http://www.research.ibm.com/people/l/lloydt/color/color.HTM" TargetMode="External"/><Relationship Id="rId2" Type="http://schemas.openxmlformats.org/officeDocument/2006/relationships/image" Target="../media/image118.png"/><Relationship Id="rId1" Type="http://schemas.openxmlformats.org/officeDocument/2006/relationships/slideLayout" Target="../slideLayouts/slideLayout2.xml"/><Relationship Id="rId6" Type="http://schemas.openxmlformats.org/officeDocument/2006/relationships/image" Target="../media/image122.jpg"/><Relationship Id="rId5" Type="http://schemas.openxmlformats.org/officeDocument/2006/relationships/image" Target="../media/image121.jpg"/><Relationship Id="rId4" Type="http://schemas.openxmlformats.org/officeDocument/2006/relationships/image" Target="../media/image120.jpg"/></Relationships>
</file>

<file path=ppt/slides/_rels/slide28.xml.rels><?xml version="1.0" encoding="UTF-8" standalone="yes"?>
<Relationships xmlns="http://schemas.openxmlformats.org/package/2006/relationships"><Relationship Id="rId3" Type="http://schemas.openxmlformats.org/officeDocument/2006/relationships/image" Target="../media/image119.jpg"/><Relationship Id="rId7" Type="http://schemas.openxmlformats.org/officeDocument/2006/relationships/hyperlink" Target="http://www.research.ibm.com/people/l/lloydt/color/color.HTM" TargetMode="External"/><Relationship Id="rId2" Type="http://schemas.openxmlformats.org/officeDocument/2006/relationships/image" Target="../media/image118.png"/><Relationship Id="rId1" Type="http://schemas.openxmlformats.org/officeDocument/2006/relationships/slideLayout" Target="../slideLayouts/slideLayout2.xml"/><Relationship Id="rId6" Type="http://schemas.openxmlformats.org/officeDocument/2006/relationships/image" Target="../media/image122.jpg"/><Relationship Id="rId5" Type="http://schemas.openxmlformats.org/officeDocument/2006/relationships/image" Target="../media/image121.jpg"/><Relationship Id="rId4" Type="http://schemas.openxmlformats.org/officeDocument/2006/relationships/image" Target="../media/image120.jpg"/></Relationships>
</file>

<file path=ppt/slides/_rels/slide29.xml.rels><?xml version="1.0" encoding="UTF-8" standalone="yes"?>
<Relationships xmlns="http://schemas.openxmlformats.org/package/2006/relationships"><Relationship Id="rId3" Type="http://schemas.openxmlformats.org/officeDocument/2006/relationships/image" Target="../media/image119.jpg"/><Relationship Id="rId7" Type="http://schemas.openxmlformats.org/officeDocument/2006/relationships/hyperlink" Target="http://www.research.ibm.com/people/l/lloydt/color/color.HTM" TargetMode="External"/><Relationship Id="rId2" Type="http://schemas.openxmlformats.org/officeDocument/2006/relationships/image" Target="../media/image118.png"/><Relationship Id="rId1" Type="http://schemas.openxmlformats.org/officeDocument/2006/relationships/slideLayout" Target="../slideLayouts/slideLayout2.xml"/><Relationship Id="rId6" Type="http://schemas.openxmlformats.org/officeDocument/2006/relationships/image" Target="../media/image122.jpg"/><Relationship Id="rId5" Type="http://schemas.openxmlformats.org/officeDocument/2006/relationships/image" Target="../media/image121.jpg"/><Relationship Id="rId4" Type="http://schemas.openxmlformats.org/officeDocument/2006/relationships/image" Target="../media/image120.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2.xml"/><Relationship Id="rId5" Type="http://schemas.openxmlformats.org/officeDocument/2006/relationships/image" Target="../media/image126.png"/><Relationship Id="rId4" Type="http://schemas.openxmlformats.org/officeDocument/2006/relationships/image" Target="../media/image125.png"/></Relationships>
</file>

<file path=ppt/slides/_rels/slide31.xml.rels><?xml version="1.0" encoding="UTF-8" standalone="yes"?>
<Relationships xmlns="http://schemas.openxmlformats.org/package/2006/relationships"><Relationship Id="rId8" Type="http://schemas.openxmlformats.org/officeDocument/2006/relationships/hyperlink" Target="http://www.research.ibm.com/people/l/lloydt/color/color.HTM" TargetMode="External"/><Relationship Id="rId3" Type="http://schemas.openxmlformats.org/officeDocument/2006/relationships/image" Target="../media/image127.png"/><Relationship Id="rId7" Type="http://schemas.openxmlformats.org/officeDocument/2006/relationships/image" Target="../media/image122.jpg"/><Relationship Id="rId2" Type="http://schemas.openxmlformats.org/officeDocument/2006/relationships/image" Target="../media/image118.png"/><Relationship Id="rId1" Type="http://schemas.openxmlformats.org/officeDocument/2006/relationships/slideLayout" Target="../slideLayouts/slideLayout2.xml"/><Relationship Id="rId6" Type="http://schemas.openxmlformats.org/officeDocument/2006/relationships/image" Target="../media/image121.jpg"/><Relationship Id="rId5" Type="http://schemas.openxmlformats.org/officeDocument/2006/relationships/image" Target="../media/image120.jpg"/><Relationship Id="rId4" Type="http://schemas.openxmlformats.org/officeDocument/2006/relationships/image" Target="../media/image119.jpg"/></Relationships>
</file>

<file path=ppt/slides/_rels/slide32.xml.rels><?xml version="1.0" encoding="UTF-8" standalone="yes"?>
<Relationships xmlns="http://schemas.openxmlformats.org/package/2006/relationships"><Relationship Id="rId8" Type="http://schemas.openxmlformats.org/officeDocument/2006/relationships/image" Target="../media/image134.png"/><Relationship Id="rId13" Type="http://schemas.openxmlformats.org/officeDocument/2006/relationships/image" Target="../media/image139.png"/><Relationship Id="rId18" Type="http://schemas.openxmlformats.org/officeDocument/2006/relationships/image" Target="../media/image144.png"/><Relationship Id="rId26" Type="http://schemas.openxmlformats.org/officeDocument/2006/relationships/image" Target="../media/image152.png"/><Relationship Id="rId3" Type="http://schemas.openxmlformats.org/officeDocument/2006/relationships/image" Target="../media/image129.png"/><Relationship Id="rId21" Type="http://schemas.openxmlformats.org/officeDocument/2006/relationships/image" Target="../media/image147.png"/><Relationship Id="rId34" Type="http://schemas.openxmlformats.org/officeDocument/2006/relationships/image" Target="../media/image160.png"/><Relationship Id="rId7" Type="http://schemas.openxmlformats.org/officeDocument/2006/relationships/image" Target="../media/image133.png"/><Relationship Id="rId12" Type="http://schemas.openxmlformats.org/officeDocument/2006/relationships/image" Target="../media/image138.png"/><Relationship Id="rId17" Type="http://schemas.openxmlformats.org/officeDocument/2006/relationships/image" Target="../media/image143.png"/><Relationship Id="rId25" Type="http://schemas.openxmlformats.org/officeDocument/2006/relationships/image" Target="../media/image151.png"/><Relationship Id="rId33" Type="http://schemas.openxmlformats.org/officeDocument/2006/relationships/image" Target="../media/image159.png"/><Relationship Id="rId2" Type="http://schemas.openxmlformats.org/officeDocument/2006/relationships/image" Target="../media/image128.png"/><Relationship Id="rId16" Type="http://schemas.openxmlformats.org/officeDocument/2006/relationships/image" Target="../media/image142.png"/><Relationship Id="rId20" Type="http://schemas.openxmlformats.org/officeDocument/2006/relationships/image" Target="../media/image146.png"/><Relationship Id="rId29" Type="http://schemas.openxmlformats.org/officeDocument/2006/relationships/image" Target="../media/image155.png"/><Relationship Id="rId1" Type="http://schemas.openxmlformats.org/officeDocument/2006/relationships/slideLayout" Target="../slideLayouts/slideLayout2.xml"/><Relationship Id="rId6" Type="http://schemas.openxmlformats.org/officeDocument/2006/relationships/image" Target="../media/image132.png"/><Relationship Id="rId11" Type="http://schemas.openxmlformats.org/officeDocument/2006/relationships/image" Target="../media/image137.png"/><Relationship Id="rId24" Type="http://schemas.openxmlformats.org/officeDocument/2006/relationships/image" Target="../media/image150.png"/><Relationship Id="rId32" Type="http://schemas.openxmlformats.org/officeDocument/2006/relationships/image" Target="../media/image158.png"/><Relationship Id="rId5" Type="http://schemas.openxmlformats.org/officeDocument/2006/relationships/image" Target="../media/image131.png"/><Relationship Id="rId15" Type="http://schemas.openxmlformats.org/officeDocument/2006/relationships/image" Target="../media/image141.png"/><Relationship Id="rId23" Type="http://schemas.openxmlformats.org/officeDocument/2006/relationships/image" Target="../media/image149.png"/><Relationship Id="rId28" Type="http://schemas.openxmlformats.org/officeDocument/2006/relationships/image" Target="../media/image154.png"/><Relationship Id="rId36" Type="http://schemas.openxmlformats.org/officeDocument/2006/relationships/image" Target="../media/image162.png"/><Relationship Id="rId10" Type="http://schemas.openxmlformats.org/officeDocument/2006/relationships/image" Target="../media/image136.png"/><Relationship Id="rId19" Type="http://schemas.openxmlformats.org/officeDocument/2006/relationships/image" Target="../media/image145.png"/><Relationship Id="rId31" Type="http://schemas.openxmlformats.org/officeDocument/2006/relationships/image" Target="../media/image157.png"/><Relationship Id="rId4" Type="http://schemas.openxmlformats.org/officeDocument/2006/relationships/image" Target="../media/image130.png"/><Relationship Id="rId9" Type="http://schemas.openxmlformats.org/officeDocument/2006/relationships/image" Target="../media/image135.png"/><Relationship Id="rId14" Type="http://schemas.openxmlformats.org/officeDocument/2006/relationships/image" Target="../media/image140.png"/><Relationship Id="rId22" Type="http://schemas.openxmlformats.org/officeDocument/2006/relationships/image" Target="../media/image148.png"/><Relationship Id="rId27" Type="http://schemas.openxmlformats.org/officeDocument/2006/relationships/image" Target="../media/image153.png"/><Relationship Id="rId30" Type="http://schemas.openxmlformats.org/officeDocument/2006/relationships/image" Target="../media/image156.png"/><Relationship Id="rId35" Type="http://schemas.openxmlformats.org/officeDocument/2006/relationships/image" Target="../media/image161.png"/></Relationships>
</file>

<file path=ppt/slides/_rels/slide33.xml.rels><?xml version="1.0" encoding="UTF-8" standalone="yes"?>
<Relationships xmlns="http://schemas.openxmlformats.org/package/2006/relationships"><Relationship Id="rId3" Type="http://schemas.openxmlformats.org/officeDocument/2006/relationships/image" Target="../media/image164.jpg"/><Relationship Id="rId2" Type="http://schemas.openxmlformats.org/officeDocument/2006/relationships/image" Target="../media/image163.jpg"/><Relationship Id="rId1" Type="http://schemas.openxmlformats.org/officeDocument/2006/relationships/slideLayout" Target="../slideLayouts/slideLayout2.xml"/><Relationship Id="rId6" Type="http://schemas.openxmlformats.org/officeDocument/2006/relationships/image" Target="../media/image167.png"/><Relationship Id="rId5" Type="http://schemas.openxmlformats.org/officeDocument/2006/relationships/image" Target="../media/image166.png"/><Relationship Id="rId4" Type="http://schemas.openxmlformats.org/officeDocument/2006/relationships/image" Target="../media/image165.jpg"/></Relationships>
</file>

<file path=ppt/slides/_rels/slide34.xml.rels><?xml version="1.0" encoding="UTF-8" standalone="yes"?>
<Relationships xmlns="http://schemas.openxmlformats.org/package/2006/relationships"><Relationship Id="rId3" Type="http://schemas.openxmlformats.org/officeDocument/2006/relationships/image" Target="../media/image164.jpg"/><Relationship Id="rId2" Type="http://schemas.openxmlformats.org/officeDocument/2006/relationships/image" Target="../media/image163.jpg"/><Relationship Id="rId1" Type="http://schemas.openxmlformats.org/officeDocument/2006/relationships/slideLayout" Target="../slideLayouts/slideLayout2.xml"/><Relationship Id="rId6" Type="http://schemas.openxmlformats.org/officeDocument/2006/relationships/image" Target="../media/image167.png"/><Relationship Id="rId5" Type="http://schemas.openxmlformats.org/officeDocument/2006/relationships/image" Target="../media/image166.png"/><Relationship Id="rId4" Type="http://schemas.openxmlformats.org/officeDocument/2006/relationships/image" Target="../media/image165.jpg"/></Relationships>
</file>

<file path=ppt/slides/_rels/slide35.xml.rels><?xml version="1.0" encoding="UTF-8" standalone="yes"?>
<Relationships xmlns="http://schemas.openxmlformats.org/package/2006/relationships"><Relationship Id="rId3" Type="http://schemas.openxmlformats.org/officeDocument/2006/relationships/image" Target="../media/image169.jpg"/><Relationship Id="rId2" Type="http://schemas.openxmlformats.org/officeDocument/2006/relationships/image" Target="../media/image168.jpg"/><Relationship Id="rId1" Type="http://schemas.openxmlformats.org/officeDocument/2006/relationships/slideLayout" Target="../slideLayouts/slideLayout2.xml"/><Relationship Id="rId4" Type="http://schemas.openxmlformats.org/officeDocument/2006/relationships/image" Target="../media/image170.jpg"/></Relationships>
</file>

<file path=ppt/slides/_rels/slide36.xml.rels><?xml version="1.0" encoding="UTF-8" standalone="yes"?>
<Relationships xmlns="http://schemas.openxmlformats.org/package/2006/relationships"><Relationship Id="rId8" Type="http://schemas.openxmlformats.org/officeDocument/2006/relationships/image" Target="../media/image177.jpg"/><Relationship Id="rId3" Type="http://schemas.openxmlformats.org/officeDocument/2006/relationships/image" Target="../media/image172.jpg"/><Relationship Id="rId7" Type="http://schemas.openxmlformats.org/officeDocument/2006/relationships/image" Target="../media/image176.jpg"/><Relationship Id="rId2" Type="http://schemas.openxmlformats.org/officeDocument/2006/relationships/image" Target="../media/image171.jpg"/><Relationship Id="rId1" Type="http://schemas.openxmlformats.org/officeDocument/2006/relationships/slideLayout" Target="../slideLayouts/slideLayout2.xml"/><Relationship Id="rId6" Type="http://schemas.openxmlformats.org/officeDocument/2006/relationships/image" Target="../media/image175.jpg"/><Relationship Id="rId5" Type="http://schemas.openxmlformats.org/officeDocument/2006/relationships/image" Target="../media/image174.jpg"/><Relationship Id="rId4" Type="http://schemas.openxmlformats.org/officeDocument/2006/relationships/image" Target="../media/image173.jpg"/><Relationship Id="rId9" Type="http://schemas.openxmlformats.org/officeDocument/2006/relationships/hyperlink" Target="http://rehue.net/"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179.png"/><Relationship Id="rId2" Type="http://schemas.openxmlformats.org/officeDocument/2006/relationships/image" Target="../media/image17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1.jpg"/><Relationship Id="rId2" Type="http://schemas.openxmlformats.org/officeDocument/2006/relationships/image" Target="../media/image180.jpg"/><Relationship Id="rId1" Type="http://schemas.openxmlformats.org/officeDocument/2006/relationships/slideLayout" Target="../slideLayouts/slideLayout2.xml"/><Relationship Id="rId5" Type="http://schemas.openxmlformats.org/officeDocument/2006/relationships/image" Target="../media/image183.jpg"/><Relationship Id="rId4" Type="http://schemas.openxmlformats.org/officeDocument/2006/relationships/image" Target="../media/image182.jpg"/></Relationships>
</file>

<file path=ppt/slides/_rels/slide39.xml.rels><?xml version="1.0" encoding="UTF-8" standalone="yes"?>
<Relationships xmlns="http://schemas.openxmlformats.org/package/2006/relationships"><Relationship Id="rId2" Type="http://schemas.openxmlformats.org/officeDocument/2006/relationships/image" Target="../media/image18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png"/><Relationship Id="rId4"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2" Type="http://schemas.openxmlformats.org/officeDocument/2006/relationships/image" Target="../media/image185.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6.jp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186.jp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187.jpg"/><Relationship Id="rId2" Type="http://schemas.openxmlformats.org/officeDocument/2006/relationships/hyperlink" Target="http://www.colorbrewer2.org/" TargetMode="External"/><Relationship Id="rId1" Type="http://schemas.openxmlformats.org/officeDocument/2006/relationships/slideLayout" Target="../slideLayouts/slideLayout2.xml"/><Relationship Id="rId4" Type="http://schemas.openxmlformats.org/officeDocument/2006/relationships/image" Target="../media/image188.jpg"/></Relationships>
</file>

<file path=ppt/slides/_rels/slide44.xml.rels><?xml version="1.0" encoding="UTF-8" standalone="yes"?>
<Relationships xmlns="http://schemas.openxmlformats.org/package/2006/relationships"><Relationship Id="rId8" Type="http://schemas.openxmlformats.org/officeDocument/2006/relationships/image" Target="../media/image195.png"/><Relationship Id="rId3" Type="http://schemas.openxmlformats.org/officeDocument/2006/relationships/image" Target="../media/image190.png"/><Relationship Id="rId7" Type="http://schemas.openxmlformats.org/officeDocument/2006/relationships/image" Target="../media/image194.png"/><Relationship Id="rId2" Type="http://schemas.openxmlformats.org/officeDocument/2006/relationships/image" Target="../media/image189.png"/><Relationship Id="rId1" Type="http://schemas.openxmlformats.org/officeDocument/2006/relationships/slideLayout" Target="../slideLayouts/slideLayout2.xml"/><Relationship Id="rId6" Type="http://schemas.openxmlformats.org/officeDocument/2006/relationships/image" Target="../media/image193.png"/><Relationship Id="rId11" Type="http://schemas.openxmlformats.org/officeDocument/2006/relationships/image" Target="../media/image198.png"/><Relationship Id="rId5" Type="http://schemas.openxmlformats.org/officeDocument/2006/relationships/image" Target="../media/image192.png"/><Relationship Id="rId10" Type="http://schemas.openxmlformats.org/officeDocument/2006/relationships/image" Target="../media/image197.png"/><Relationship Id="rId4" Type="http://schemas.openxmlformats.org/officeDocument/2006/relationships/image" Target="../media/image191.png"/><Relationship Id="rId9" Type="http://schemas.openxmlformats.org/officeDocument/2006/relationships/image" Target="../media/image19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png"/><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5.png"/><Relationship Id="rId4"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7.png"/><Relationship Id="rId4"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ítulo 1">
            <a:extLst>
              <a:ext uri="{FF2B5EF4-FFF2-40B4-BE49-F238E27FC236}">
                <a16:creationId xmlns:a16="http://schemas.microsoft.com/office/drawing/2014/main" id="{92EC1224-703A-4628-B2E9-397A2EDBDD6D}"/>
              </a:ext>
            </a:extLst>
          </p:cNvPr>
          <p:cNvSpPr>
            <a:spLocks noGrp="1" noChangeArrowheads="1"/>
          </p:cNvSpPr>
          <p:nvPr>
            <p:ph type="title"/>
          </p:nvPr>
        </p:nvSpPr>
        <p:spPr>
          <a:xfrm>
            <a:off x="2766486" y="486836"/>
            <a:ext cx="10756900" cy="2954655"/>
          </a:xfrm>
        </p:spPr>
        <p:txBody>
          <a:bodyPr/>
          <a:lstStyle/>
          <a:p>
            <a:r>
              <a:rPr lang="pt-BR" altLang="en-US" dirty="0">
                <a:sym typeface="Arial" panose="020B0604020202020204" pitchFamily="34" charset="0"/>
              </a:rPr>
              <a:t>Parallel Coordinates: Example [4]
</a:t>
            </a:r>
            <a:endParaRPr lang="pt-BR" altLang="en-US" dirty="0"/>
          </a:p>
        </p:txBody>
      </p:sp>
      <p:sp>
        <p:nvSpPr>
          <p:cNvPr id="50179" name="Espaço Reservado para Conteúdo 2">
            <a:extLst>
              <a:ext uri="{FF2B5EF4-FFF2-40B4-BE49-F238E27FC236}">
                <a16:creationId xmlns:a16="http://schemas.microsoft.com/office/drawing/2014/main" id="{846C595D-4B43-47EE-96D9-7F0B09EDA617}"/>
              </a:ext>
            </a:extLst>
          </p:cNvPr>
          <p:cNvSpPr>
            <a:spLocks noGrp="1" noChangeArrowheads="1"/>
          </p:cNvSpPr>
          <p:nvPr>
            <p:ph idx="1"/>
          </p:nvPr>
        </p:nvSpPr>
        <p:spPr>
          <a:xfrm>
            <a:off x="444500" y="2913768"/>
            <a:ext cx="15367000" cy="553998"/>
          </a:xfrm>
        </p:spPr>
        <p:txBody>
          <a:bodyPr/>
          <a:lstStyle/>
          <a:p>
            <a:r>
              <a:rPr lang="pt-BR" altLang="en-US" dirty="0"/>
              <a:t>Cars Collection
</a:t>
            </a:r>
          </a:p>
        </p:txBody>
      </p:sp>
      <p:pic>
        <p:nvPicPr>
          <p:cNvPr id="50181" name="Imagem 5">
            <a:extLst>
              <a:ext uri="{FF2B5EF4-FFF2-40B4-BE49-F238E27FC236}">
                <a16:creationId xmlns:a16="http://schemas.microsoft.com/office/drawing/2014/main" id="{42CE2E98-4A5A-420F-A483-4ED6CD6193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6269" y="3005669"/>
            <a:ext cx="8123767" cy="5281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ítulo 1">
            <a:extLst>
              <a:ext uri="{FF2B5EF4-FFF2-40B4-BE49-F238E27FC236}">
                <a16:creationId xmlns:a16="http://schemas.microsoft.com/office/drawing/2014/main" id="{A0FEBF88-48CC-43FF-B524-7B336C08424A}"/>
              </a:ext>
            </a:extLst>
          </p:cNvPr>
          <p:cNvSpPr>
            <a:spLocks noGrp="1" noChangeArrowheads="1"/>
          </p:cNvSpPr>
          <p:nvPr>
            <p:ph type="title"/>
          </p:nvPr>
        </p:nvSpPr>
        <p:spPr>
          <a:xfrm>
            <a:off x="4872355" y="4038600"/>
            <a:ext cx="6511290" cy="1969770"/>
          </a:xfrm>
        </p:spPr>
        <p:txBody>
          <a:bodyPr/>
          <a:lstStyle/>
          <a:p>
            <a:r>
              <a:rPr lang="pt-BR" altLang="en-US" dirty="0"/>
              <a:t>Scatter Matrices
</a:t>
            </a:r>
          </a:p>
        </p:txBody>
      </p:sp>
      <p:pic>
        <p:nvPicPr>
          <p:cNvPr id="68612" name="Imagem 219139">
            <a:extLst>
              <a:ext uri="{FF2B5EF4-FFF2-40B4-BE49-F238E27FC236}">
                <a16:creationId xmlns:a16="http://schemas.microsoft.com/office/drawing/2014/main" id="{4B264E3B-4B70-481A-B457-E8E97DFC23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4284" y="1989667"/>
            <a:ext cx="6544733" cy="6815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3" name="Caixa de Texto 219140">
            <a:extLst>
              <a:ext uri="{FF2B5EF4-FFF2-40B4-BE49-F238E27FC236}">
                <a16:creationId xmlns:a16="http://schemas.microsoft.com/office/drawing/2014/main" id="{754735C5-9658-4621-83C1-3F5FAF1F64C3}"/>
              </a:ext>
            </a:extLst>
          </p:cNvPr>
          <p:cNvSpPr txBox="1">
            <a:spLocks noChangeArrowheads="1"/>
          </p:cNvSpPr>
          <p:nvPr/>
        </p:nvSpPr>
        <p:spPr bwMode="auto">
          <a:xfrm>
            <a:off x="8551333" y="8356601"/>
            <a:ext cx="4032251"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sz="2133">
                <a:latin typeface="Arial Unicode MS" charset="0"/>
                <a:ea typeface="SimSun" panose="02010600030101010101" pitchFamily="2" charset="-122"/>
              </a:rPr>
              <a:t>Heer et al., Stanford University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ítulo 1">
            <a:extLst>
              <a:ext uri="{FF2B5EF4-FFF2-40B4-BE49-F238E27FC236}">
                <a16:creationId xmlns:a16="http://schemas.microsoft.com/office/drawing/2014/main" id="{D945F467-4566-425C-B52E-19B81F71FEAD}"/>
              </a:ext>
            </a:extLst>
          </p:cNvPr>
          <p:cNvSpPr>
            <a:spLocks noGrp="1" noChangeArrowheads="1"/>
          </p:cNvSpPr>
          <p:nvPr>
            <p:ph type="title"/>
          </p:nvPr>
        </p:nvSpPr>
        <p:spPr>
          <a:xfrm>
            <a:off x="4872355" y="4038600"/>
            <a:ext cx="6511290" cy="1969770"/>
          </a:xfrm>
        </p:spPr>
        <p:txBody>
          <a:bodyPr/>
          <a:lstStyle/>
          <a:p>
            <a:r>
              <a:rPr lang="pt-BR" altLang="en-US" dirty="0">
                <a:sym typeface="等线" panose="02010600030101010101" pitchFamily="2" charset="-122"/>
              </a:rPr>
              <a:t>Scatter Matrices
</a:t>
            </a:r>
            <a:endParaRPr lang="pt-BR" altLang="en-US" dirty="0"/>
          </a:p>
        </p:txBody>
      </p:sp>
      <p:sp>
        <p:nvSpPr>
          <p:cNvPr id="70659" name="Espaço Reservado para Conteúdo 2">
            <a:extLst>
              <a:ext uri="{FF2B5EF4-FFF2-40B4-BE49-F238E27FC236}">
                <a16:creationId xmlns:a16="http://schemas.microsoft.com/office/drawing/2014/main" id="{F1EC67A1-2A09-4F40-B680-45CA715D40D5}"/>
              </a:ext>
            </a:extLst>
          </p:cNvPr>
          <p:cNvSpPr>
            <a:spLocks noGrp="1" noChangeArrowheads="1"/>
          </p:cNvSpPr>
          <p:nvPr>
            <p:ph idx="1"/>
          </p:nvPr>
        </p:nvSpPr>
        <p:spPr>
          <a:xfrm>
            <a:off x="203200" y="806946"/>
            <a:ext cx="15367000" cy="3231654"/>
          </a:xfrm>
        </p:spPr>
        <p:txBody>
          <a:bodyPr/>
          <a:lstStyle/>
          <a:p>
            <a:pPr marL="457200" indent="-457200">
              <a:buFont typeface="Arial" panose="020B0604020202020204" pitchFamily="34" charset="0"/>
              <a:buChar char="•"/>
            </a:pPr>
            <a:r>
              <a:rPr lang="en-US" altLang="en-US" sz="3500" b="1" i="1" u="sng" dirty="0"/>
              <a:t>Limitations:</a:t>
            </a:r>
            <a:r>
              <a:rPr lang="en-US" altLang="en-US" sz="3500" dirty="0"/>
              <a:t>
Amount of attributes generates very large array
Many combinations
Organization of matrices can position relationships distant from each other, making it difficult to identify relationships
</a:t>
            </a:r>
            <a:endParaRPr lang="pt-BR" altLang="en-US" sz="35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39700"/>
            <a:ext cx="9041130" cy="726440"/>
          </a:xfrm>
          <a:prstGeom prst="rect">
            <a:avLst/>
          </a:prstGeom>
        </p:spPr>
        <p:txBody>
          <a:bodyPr vert="horz" wrap="square" lIns="0" tIns="12700" rIns="0" bIns="0" rtlCol="0">
            <a:spAutoFit/>
          </a:bodyPr>
          <a:lstStyle/>
          <a:p>
            <a:pPr marL="12700">
              <a:lnSpc>
                <a:spcPct val="100000"/>
              </a:lnSpc>
              <a:spcBef>
                <a:spcPts val="100"/>
              </a:spcBef>
            </a:pPr>
            <a:r>
              <a:rPr sz="4600" spc="-215" dirty="0">
                <a:latin typeface="Arial"/>
                <a:cs typeface="Arial"/>
              </a:rPr>
              <a:t>Idioms: </a:t>
            </a:r>
            <a:r>
              <a:rPr sz="4600" b="1" spc="-100" dirty="0">
                <a:latin typeface="Georgia"/>
                <a:cs typeface="Georgia"/>
              </a:rPr>
              <a:t>radial </a:t>
            </a:r>
            <a:r>
              <a:rPr sz="4600" b="1" spc="-165" dirty="0">
                <a:latin typeface="Georgia"/>
                <a:cs typeface="Georgia"/>
              </a:rPr>
              <a:t>bar </a:t>
            </a:r>
            <a:r>
              <a:rPr sz="4600" b="1" spc="-70" dirty="0">
                <a:latin typeface="Georgia"/>
                <a:cs typeface="Georgia"/>
              </a:rPr>
              <a:t>chart, </a:t>
            </a:r>
            <a:r>
              <a:rPr sz="4600" b="1" spc="-165" dirty="0">
                <a:latin typeface="Georgia"/>
                <a:cs typeface="Georgia"/>
              </a:rPr>
              <a:t>star</a:t>
            </a:r>
            <a:r>
              <a:rPr sz="4600" b="1" spc="-40" dirty="0">
                <a:latin typeface="Georgia"/>
                <a:cs typeface="Georgia"/>
              </a:rPr>
              <a:t> </a:t>
            </a:r>
            <a:r>
              <a:rPr sz="4600" b="1" spc="-160" dirty="0">
                <a:latin typeface="Georgia"/>
                <a:cs typeface="Georgia"/>
              </a:rPr>
              <a:t>plot</a:t>
            </a:r>
            <a:endParaRPr sz="4600">
              <a:latin typeface="Georgia"/>
              <a:cs typeface="Georgia"/>
            </a:endParaRPr>
          </a:p>
        </p:txBody>
      </p:sp>
      <p:sp>
        <p:nvSpPr>
          <p:cNvPr id="3" name="object 3"/>
          <p:cNvSpPr txBox="1"/>
          <p:nvPr/>
        </p:nvSpPr>
        <p:spPr>
          <a:xfrm>
            <a:off x="901700" y="985758"/>
            <a:ext cx="8228330" cy="6473190"/>
          </a:xfrm>
          <a:prstGeom prst="rect">
            <a:avLst/>
          </a:prstGeom>
        </p:spPr>
        <p:txBody>
          <a:bodyPr vert="horz" wrap="square" lIns="0" tIns="118745" rIns="0" bIns="0" rtlCol="0">
            <a:spAutoFit/>
          </a:bodyPr>
          <a:lstStyle/>
          <a:p>
            <a:pPr marL="342900" indent="-330200">
              <a:lnSpc>
                <a:spcPct val="100000"/>
              </a:lnSpc>
              <a:spcBef>
                <a:spcPts val="935"/>
              </a:spcBef>
              <a:buChar char="•"/>
              <a:tabLst>
                <a:tab pos="342900" algn="l"/>
                <a:tab pos="2413000" algn="l"/>
              </a:tabLst>
            </a:pPr>
            <a:r>
              <a:rPr sz="4000" spc="-170" dirty="0">
                <a:latin typeface="Arial"/>
                <a:cs typeface="Arial"/>
              </a:rPr>
              <a:t>radial</a:t>
            </a:r>
            <a:r>
              <a:rPr sz="4000" spc="10" dirty="0">
                <a:latin typeface="Arial"/>
                <a:cs typeface="Arial"/>
              </a:rPr>
              <a:t> </a:t>
            </a:r>
            <a:r>
              <a:rPr sz="4000" spc="-170" dirty="0">
                <a:latin typeface="Arial"/>
                <a:cs typeface="Arial"/>
              </a:rPr>
              <a:t>bar	</a:t>
            </a:r>
            <a:r>
              <a:rPr sz="4000" spc="-90" dirty="0">
                <a:latin typeface="Arial"/>
                <a:cs typeface="Arial"/>
              </a:rPr>
              <a:t>chart</a:t>
            </a:r>
            <a:endParaRPr sz="4000" dirty="0">
              <a:latin typeface="Arial"/>
              <a:cs typeface="Arial"/>
            </a:endParaRPr>
          </a:p>
          <a:p>
            <a:pPr marL="469900">
              <a:lnSpc>
                <a:spcPct val="100000"/>
              </a:lnSpc>
              <a:spcBef>
                <a:spcPts val="715"/>
              </a:spcBef>
            </a:pPr>
            <a:r>
              <a:rPr sz="3400" spc="-195" dirty="0">
                <a:latin typeface="Arial"/>
                <a:cs typeface="Arial"/>
              </a:rPr>
              <a:t>– </a:t>
            </a:r>
            <a:r>
              <a:rPr sz="3400" spc="-145" dirty="0">
                <a:latin typeface="Arial"/>
                <a:cs typeface="Arial"/>
              </a:rPr>
              <a:t>radial </a:t>
            </a:r>
            <a:r>
              <a:rPr sz="3400" spc="-300" dirty="0">
                <a:latin typeface="Arial"/>
                <a:cs typeface="Arial"/>
              </a:rPr>
              <a:t>axes </a:t>
            </a:r>
            <a:r>
              <a:rPr sz="3400" spc="-140" dirty="0">
                <a:latin typeface="Arial"/>
                <a:cs typeface="Arial"/>
              </a:rPr>
              <a:t>meet </a:t>
            </a:r>
            <a:r>
              <a:rPr sz="3400" spc="-130" dirty="0">
                <a:latin typeface="Arial"/>
                <a:cs typeface="Arial"/>
              </a:rPr>
              <a:t>at </a:t>
            </a:r>
            <a:r>
              <a:rPr sz="3400" spc="-105" dirty="0">
                <a:latin typeface="Arial"/>
                <a:cs typeface="Arial"/>
              </a:rPr>
              <a:t>central </a:t>
            </a:r>
            <a:r>
              <a:rPr sz="3400" spc="-130" dirty="0">
                <a:latin typeface="Arial"/>
                <a:cs typeface="Arial"/>
              </a:rPr>
              <a:t>ring, </a:t>
            </a:r>
            <a:r>
              <a:rPr sz="3400" spc="-125" dirty="0">
                <a:latin typeface="Arial"/>
                <a:cs typeface="Arial"/>
              </a:rPr>
              <a:t>line</a:t>
            </a:r>
            <a:r>
              <a:rPr sz="3400" spc="-515" dirty="0">
                <a:latin typeface="Arial"/>
                <a:cs typeface="Arial"/>
              </a:rPr>
              <a:t> </a:t>
            </a:r>
            <a:r>
              <a:rPr sz="3400" spc="-130" dirty="0">
                <a:latin typeface="Arial"/>
                <a:cs typeface="Arial"/>
              </a:rPr>
              <a:t>mark</a:t>
            </a:r>
            <a:endParaRPr sz="3400" dirty="0">
              <a:latin typeface="Arial"/>
              <a:cs typeface="Arial"/>
            </a:endParaRPr>
          </a:p>
          <a:p>
            <a:pPr marL="342900" indent="-330200">
              <a:lnSpc>
                <a:spcPct val="100000"/>
              </a:lnSpc>
              <a:spcBef>
                <a:spcPts val="805"/>
              </a:spcBef>
              <a:buChar char="•"/>
              <a:tabLst>
                <a:tab pos="342900" algn="l"/>
                <a:tab pos="1266190" algn="l"/>
              </a:tabLst>
            </a:pPr>
            <a:r>
              <a:rPr sz="4000" spc="-130" dirty="0">
                <a:latin typeface="Arial"/>
                <a:cs typeface="Arial"/>
              </a:rPr>
              <a:t>star	</a:t>
            </a:r>
            <a:r>
              <a:rPr sz="4000" spc="-10" dirty="0">
                <a:latin typeface="Arial"/>
                <a:cs typeface="Arial"/>
              </a:rPr>
              <a:t>plot</a:t>
            </a:r>
            <a:endParaRPr sz="4000" dirty="0">
              <a:latin typeface="Arial"/>
              <a:cs typeface="Arial"/>
            </a:endParaRPr>
          </a:p>
          <a:p>
            <a:pPr marL="469900">
              <a:lnSpc>
                <a:spcPct val="100000"/>
              </a:lnSpc>
              <a:spcBef>
                <a:spcPts val="735"/>
              </a:spcBef>
            </a:pPr>
            <a:r>
              <a:rPr sz="3400" spc="-195" dirty="0">
                <a:latin typeface="Arial"/>
                <a:cs typeface="Arial"/>
              </a:rPr>
              <a:t>– </a:t>
            </a:r>
            <a:r>
              <a:rPr sz="3400" spc="-145" dirty="0">
                <a:latin typeface="Arial"/>
                <a:cs typeface="Arial"/>
              </a:rPr>
              <a:t>radial </a:t>
            </a:r>
            <a:r>
              <a:rPr sz="3400" spc="-285" dirty="0">
                <a:latin typeface="Arial"/>
                <a:cs typeface="Arial"/>
              </a:rPr>
              <a:t>axes, </a:t>
            </a:r>
            <a:r>
              <a:rPr sz="3400" spc="-140" dirty="0">
                <a:latin typeface="Arial"/>
                <a:cs typeface="Arial"/>
              </a:rPr>
              <a:t>meet </a:t>
            </a:r>
            <a:r>
              <a:rPr sz="3400" spc="-130" dirty="0">
                <a:latin typeface="Arial"/>
                <a:cs typeface="Arial"/>
              </a:rPr>
              <a:t>at </a:t>
            </a:r>
            <a:r>
              <a:rPr sz="3400" spc="-105" dirty="0">
                <a:latin typeface="Arial"/>
                <a:cs typeface="Arial"/>
              </a:rPr>
              <a:t>central </a:t>
            </a:r>
            <a:r>
              <a:rPr sz="3400" spc="-75" dirty="0">
                <a:latin typeface="Arial"/>
                <a:cs typeface="Arial"/>
              </a:rPr>
              <a:t>point, </a:t>
            </a:r>
            <a:r>
              <a:rPr sz="3400" spc="-125" dirty="0">
                <a:latin typeface="Arial"/>
                <a:cs typeface="Arial"/>
              </a:rPr>
              <a:t>line</a:t>
            </a:r>
            <a:r>
              <a:rPr sz="3400" spc="-254" dirty="0">
                <a:latin typeface="Arial"/>
                <a:cs typeface="Arial"/>
              </a:rPr>
              <a:t> </a:t>
            </a:r>
            <a:r>
              <a:rPr sz="3400" spc="-130" dirty="0">
                <a:latin typeface="Arial"/>
                <a:cs typeface="Arial"/>
              </a:rPr>
              <a:t>mark</a:t>
            </a:r>
            <a:endParaRPr sz="3400" dirty="0">
              <a:latin typeface="Arial"/>
              <a:cs typeface="Arial"/>
            </a:endParaRPr>
          </a:p>
          <a:p>
            <a:pPr marL="342900" indent="-330200">
              <a:lnSpc>
                <a:spcPct val="100000"/>
              </a:lnSpc>
              <a:spcBef>
                <a:spcPts val="805"/>
              </a:spcBef>
              <a:buChar char="•"/>
              <a:tabLst>
                <a:tab pos="342900" algn="l"/>
                <a:tab pos="1155700" algn="l"/>
              </a:tabLst>
            </a:pPr>
            <a:r>
              <a:rPr sz="4000" spc="-170" dirty="0">
                <a:latin typeface="Arial"/>
                <a:cs typeface="Arial"/>
              </a:rPr>
              <a:t>bar	</a:t>
            </a:r>
            <a:r>
              <a:rPr sz="4000" spc="-90" dirty="0">
                <a:latin typeface="Arial"/>
                <a:cs typeface="Arial"/>
              </a:rPr>
              <a:t>chart</a:t>
            </a:r>
            <a:endParaRPr sz="4000" dirty="0">
              <a:latin typeface="Arial"/>
              <a:cs typeface="Arial"/>
            </a:endParaRPr>
          </a:p>
          <a:p>
            <a:pPr marL="469900">
              <a:lnSpc>
                <a:spcPct val="100000"/>
              </a:lnSpc>
              <a:spcBef>
                <a:spcPts val="780"/>
              </a:spcBef>
            </a:pPr>
            <a:r>
              <a:rPr sz="3400" spc="-195" dirty="0">
                <a:latin typeface="Arial"/>
                <a:cs typeface="Arial"/>
              </a:rPr>
              <a:t>– </a:t>
            </a:r>
            <a:r>
              <a:rPr sz="3400" spc="-80" dirty="0">
                <a:latin typeface="Arial"/>
                <a:cs typeface="Arial"/>
              </a:rPr>
              <a:t>rectilinear </a:t>
            </a:r>
            <a:r>
              <a:rPr sz="3400" spc="-285" dirty="0">
                <a:latin typeface="Arial"/>
                <a:cs typeface="Arial"/>
              </a:rPr>
              <a:t>axes, </a:t>
            </a:r>
            <a:r>
              <a:rPr sz="3400" spc="-220" dirty="0">
                <a:latin typeface="Arial"/>
                <a:cs typeface="Arial"/>
              </a:rPr>
              <a:t>aligned</a:t>
            </a:r>
            <a:r>
              <a:rPr sz="3400" spc="-440" dirty="0">
                <a:latin typeface="Arial"/>
                <a:cs typeface="Arial"/>
              </a:rPr>
              <a:t> </a:t>
            </a:r>
            <a:r>
              <a:rPr sz="3400" spc="-105" dirty="0">
                <a:latin typeface="Arial"/>
                <a:cs typeface="Arial"/>
              </a:rPr>
              <a:t>vertically</a:t>
            </a:r>
            <a:endParaRPr sz="3400" dirty="0">
              <a:latin typeface="Arial"/>
              <a:cs typeface="Arial"/>
            </a:endParaRPr>
          </a:p>
          <a:p>
            <a:pPr>
              <a:lnSpc>
                <a:spcPct val="100000"/>
              </a:lnSpc>
              <a:spcBef>
                <a:spcPts val="35"/>
              </a:spcBef>
            </a:pPr>
            <a:endParaRPr sz="4800" dirty="0">
              <a:latin typeface="Times New Roman"/>
              <a:cs typeface="Times New Roman"/>
            </a:endParaRPr>
          </a:p>
          <a:p>
            <a:pPr marL="342900" indent="-330200">
              <a:lnSpc>
                <a:spcPct val="100000"/>
              </a:lnSpc>
              <a:buChar char="•"/>
              <a:tabLst>
                <a:tab pos="342900" algn="l"/>
              </a:tabLst>
            </a:pPr>
            <a:r>
              <a:rPr sz="4000" spc="-254" dirty="0">
                <a:latin typeface="Arial"/>
                <a:cs typeface="Arial"/>
              </a:rPr>
              <a:t>accuracy</a:t>
            </a:r>
            <a:endParaRPr sz="4000" dirty="0">
              <a:latin typeface="Arial"/>
              <a:cs typeface="Arial"/>
            </a:endParaRPr>
          </a:p>
          <a:p>
            <a:pPr marL="469900">
              <a:lnSpc>
                <a:spcPct val="100000"/>
              </a:lnSpc>
              <a:spcBef>
                <a:spcPts val="765"/>
              </a:spcBef>
            </a:pPr>
            <a:r>
              <a:rPr sz="3400" spc="-195" dirty="0">
                <a:latin typeface="Arial"/>
                <a:cs typeface="Arial"/>
              </a:rPr>
              <a:t>– </a:t>
            </a:r>
            <a:r>
              <a:rPr sz="3400" spc="-155" dirty="0">
                <a:latin typeface="Arial"/>
                <a:cs typeface="Arial"/>
              </a:rPr>
              <a:t>length </a:t>
            </a:r>
            <a:r>
              <a:rPr sz="3400" spc="-215" dirty="0">
                <a:latin typeface="Arial"/>
                <a:cs typeface="Arial"/>
              </a:rPr>
              <a:t>unaligned </a:t>
            </a:r>
            <a:r>
              <a:rPr sz="3400" spc="-10" dirty="0">
                <a:latin typeface="Arial"/>
                <a:cs typeface="Arial"/>
              </a:rPr>
              <a:t>with</a:t>
            </a:r>
            <a:r>
              <a:rPr sz="3400" spc="-105" dirty="0">
                <a:latin typeface="Arial"/>
                <a:cs typeface="Arial"/>
              </a:rPr>
              <a:t> </a:t>
            </a:r>
            <a:r>
              <a:rPr sz="3400" spc="-145" dirty="0">
                <a:latin typeface="Arial"/>
                <a:cs typeface="Arial"/>
              </a:rPr>
              <a:t>radial</a:t>
            </a:r>
            <a:endParaRPr sz="3400" dirty="0">
              <a:latin typeface="Arial"/>
              <a:cs typeface="Arial"/>
            </a:endParaRPr>
          </a:p>
          <a:p>
            <a:pPr marL="1193800" lvl="1" indent="-266700">
              <a:lnSpc>
                <a:spcPct val="100000"/>
              </a:lnSpc>
              <a:spcBef>
                <a:spcPts val="650"/>
              </a:spcBef>
              <a:buChar char="•"/>
              <a:tabLst>
                <a:tab pos="1193800" algn="l"/>
              </a:tabLst>
            </a:pPr>
            <a:r>
              <a:rPr sz="3000" spc="-240" dirty="0">
                <a:latin typeface="Arial"/>
                <a:cs typeface="Arial"/>
              </a:rPr>
              <a:t>less </a:t>
            </a:r>
            <a:r>
              <a:rPr sz="3000" spc="-150" dirty="0">
                <a:latin typeface="Arial"/>
                <a:cs typeface="Arial"/>
              </a:rPr>
              <a:t>accurate </a:t>
            </a:r>
            <a:r>
              <a:rPr sz="3000" spc="-145" dirty="0">
                <a:latin typeface="Arial"/>
                <a:cs typeface="Arial"/>
              </a:rPr>
              <a:t>than </a:t>
            </a:r>
            <a:r>
              <a:rPr sz="3000" spc="-195" dirty="0">
                <a:latin typeface="Arial"/>
                <a:cs typeface="Arial"/>
              </a:rPr>
              <a:t>aligned </a:t>
            </a:r>
            <a:r>
              <a:rPr sz="3000" spc="-10" dirty="0">
                <a:latin typeface="Arial"/>
                <a:cs typeface="Arial"/>
              </a:rPr>
              <a:t>with</a:t>
            </a:r>
            <a:r>
              <a:rPr sz="3000" spc="100" dirty="0">
                <a:latin typeface="Arial"/>
                <a:cs typeface="Arial"/>
              </a:rPr>
              <a:t> </a:t>
            </a:r>
            <a:r>
              <a:rPr sz="3000" spc="-70" dirty="0">
                <a:latin typeface="Arial"/>
                <a:cs typeface="Arial"/>
              </a:rPr>
              <a:t>rectilinear</a:t>
            </a:r>
            <a:endParaRPr sz="3000" dirty="0">
              <a:latin typeface="Arial"/>
              <a:cs typeface="Arial"/>
            </a:endParaRPr>
          </a:p>
        </p:txBody>
      </p:sp>
      <p:sp>
        <p:nvSpPr>
          <p:cNvPr id="4" name="object 4"/>
          <p:cNvSpPr txBox="1"/>
          <p:nvPr/>
        </p:nvSpPr>
        <p:spPr>
          <a:xfrm>
            <a:off x="15811500" y="8696621"/>
            <a:ext cx="203200" cy="238760"/>
          </a:xfrm>
          <a:prstGeom prst="rect">
            <a:avLst/>
          </a:prstGeom>
        </p:spPr>
        <p:txBody>
          <a:bodyPr vert="horz" wrap="square" lIns="0" tIns="12700" rIns="0" bIns="0" rtlCol="0">
            <a:spAutoFit/>
          </a:bodyPr>
          <a:lstStyle/>
          <a:p>
            <a:pPr marL="12700">
              <a:lnSpc>
                <a:spcPct val="100000"/>
              </a:lnSpc>
              <a:spcBef>
                <a:spcPts val="100"/>
              </a:spcBef>
            </a:pPr>
            <a:r>
              <a:rPr sz="1400" spc="-80" dirty="0">
                <a:latin typeface="Arial"/>
                <a:cs typeface="Arial"/>
              </a:rPr>
              <a:t>29</a:t>
            </a:r>
            <a:endParaRPr sz="1400">
              <a:latin typeface="Arial"/>
              <a:cs typeface="Arial"/>
            </a:endParaRPr>
          </a:p>
        </p:txBody>
      </p:sp>
      <p:sp>
        <p:nvSpPr>
          <p:cNvPr id="5" name="object 5"/>
          <p:cNvSpPr txBox="1"/>
          <p:nvPr/>
        </p:nvSpPr>
        <p:spPr>
          <a:xfrm>
            <a:off x="508000" y="8483600"/>
            <a:ext cx="15036165" cy="525780"/>
          </a:xfrm>
          <a:prstGeom prst="rect">
            <a:avLst/>
          </a:prstGeom>
        </p:spPr>
        <p:txBody>
          <a:bodyPr vert="horz" wrap="square" lIns="0" tIns="35560" rIns="0" bIns="0" rtlCol="0">
            <a:spAutoFit/>
          </a:bodyPr>
          <a:lstStyle/>
          <a:p>
            <a:pPr marL="12700" marR="5080">
              <a:lnSpc>
                <a:spcPts val="1900"/>
              </a:lnSpc>
              <a:spcBef>
                <a:spcPts val="280"/>
              </a:spcBef>
            </a:pPr>
            <a:r>
              <a:rPr sz="1700" i="1" spc="-140" dirty="0">
                <a:latin typeface="Arial"/>
                <a:cs typeface="Arial"/>
              </a:rPr>
              <a:t>[Vismon: </a:t>
            </a:r>
            <a:r>
              <a:rPr sz="1700" i="1" spc="-125" dirty="0">
                <a:latin typeface="Arial"/>
                <a:cs typeface="Arial"/>
              </a:rPr>
              <a:t>Facilitating </a:t>
            </a:r>
            <a:r>
              <a:rPr sz="1700" i="1" spc="-180" dirty="0">
                <a:latin typeface="Arial"/>
                <a:cs typeface="Arial"/>
              </a:rPr>
              <a:t>Risk </a:t>
            </a:r>
            <a:r>
              <a:rPr sz="1700" i="1" spc="-195" dirty="0">
                <a:latin typeface="Arial"/>
                <a:cs typeface="Arial"/>
              </a:rPr>
              <a:t>Assessment </a:t>
            </a:r>
            <a:r>
              <a:rPr sz="1700" i="1" spc="-155" dirty="0">
                <a:latin typeface="Arial"/>
                <a:cs typeface="Arial"/>
              </a:rPr>
              <a:t>and Decision </a:t>
            </a:r>
            <a:r>
              <a:rPr sz="1700" i="1" spc="-114" dirty="0">
                <a:latin typeface="Arial"/>
                <a:cs typeface="Arial"/>
              </a:rPr>
              <a:t>Making </a:t>
            </a:r>
            <a:r>
              <a:rPr sz="1700" i="1" spc="-110" dirty="0">
                <a:latin typeface="Arial"/>
                <a:cs typeface="Arial"/>
              </a:rPr>
              <a:t>In </a:t>
            </a:r>
            <a:r>
              <a:rPr sz="1700" i="1" spc="-170" dirty="0">
                <a:latin typeface="Arial"/>
                <a:cs typeface="Arial"/>
              </a:rPr>
              <a:t>Fisheries </a:t>
            </a:r>
            <a:r>
              <a:rPr sz="1700" i="1" spc="-145" dirty="0">
                <a:latin typeface="Arial"/>
                <a:cs typeface="Arial"/>
              </a:rPr>
              <a:t>Management. </a:t>
            </a:r>
            <a:r>
              <a:rPr sz="1700" i="1" spc="-160" dirty="0">
                <a:latin typeface="Arial"/>
                <a:cs typeface="Arial"/>
              </a:rPr>
              <a:t>Booshehrian, </a:t>
            </a:r>
            <a:r>
              <a:rPr sz="1700" i="1" spc="-114" dirty="0">
                <a:latin typeface="Arial"/>
                <a:cs typeface="Arial"/>
              </a:rPr>
              <a:t>Möller, </a:t>
            </a:r>
            <a:r>
              <a:rPr sz="1700" i="1" spc="-165" dirty="0">
                <a:latin typeface="Arial"/>
                <a:cs typeface="Arial"/>
              </a:rPr>
              <a:t>Peterman, </a:t>
            </a:r>
            <a:r>
              <a:rPr sz="1700" i="1" spc="-155" dirty="0">
                <a:latin typeface="Arial"/>
                <a:cs typeface="Arial"/>
              </a:rPr>
              <a:t>and </a:t>
            </a:r>
            <a:r>
              <a:rPr sz="1700" i="1" spc="-125" dirty="0">
                <a:latin typeface="Arial"/>
                <a:cs typeface="Arial"/>
              </a:rPr>
              <a:t>Munzner. </a:t>
            </a:r>
            <a:r>
              <a:rPr sz="1700" i="1" spc="-170" dirty="0">
                <a:latin typeface="Arial"/>
                <a:cs typeface="Arial"/>
              </a:rPr>
              <a:t>Technical </a:t>
            </a:r>
            <a:r>
              <a:rPr sz="1700" i="1" spc="-135" dirty="0">
                <a:latin typeface="Arial"/>
                <a:cs typeface="Arial"/>
              </a:rPr>
              <a:t>Report </a:t>
            </a:r>
            <a:r>
              <a:rPr sz="1700" i="1" spc="-250" dirty="0">
                <a:latin typeface="Arial"/>
                <a:cs typeface="Arial"/>
              </a:rPr>
              <a:t>TR </a:t>
            </a:r>
            <a:r>
              <a:rPr sz="1700" i="1" spc="-80" dirty="0">
                <a:latin typeface="Arial"/>
                <a:cs typeface="Arial"/>
              </a:rPr>
              <a:t>2011-04, </a:t>
            </a:r>
            <a:r>
              <a:rPr sz="1700" i="1" spc="-185" dirty="0">
                <a:latin typeface="Arial"/>
                <a:cs typeface="Arial"/>
              </a:rPr>
              <a:t>Simon </a:t>
            </a:r>
            <a:r>
              <a:rPr sz="1700" i="1" spc="-180" dirty="0">
                <a:latin typeface="Arial"/>
                <a:cs typeface="Arial"/>
              </a:rPr>
              <a:t>Fraser </a:t>
            </a:r>
            <a:r>
              <a:rPr sz="1700" i="1" spc="-140" dirty="0">
                <a:latin typeface="Arial"/>
                <a:cs typeface="Arial"/>
              </a:rPr>
              <a:t>University,  </a:t>
            </a:r>
            <a:r>
              <a:rPr sz="1700" i="1" spc="-185" dirty="0">
                <a:latin typeface="Arial"/>
                <a:cs typeface="Arial"/>
              </a:rPr>
              <a:t>School </a:t>
            </a:r>
            <a:r>
              <a:rPr sz="1700" i="1" spc="-100" dirty="0">
                <a:latin typeface="Arial"/>
                <a:cs typeface="Arial"/>
              </a:rPr>
              <a:t>of </a:t>
            </a:r>
            <a:r>
              <a:rPr sz="1700" i="1" spc="-150" dirty="0">
                <a:latin typeface="Arial"/>
                <a:cs typeface="Arial"/>
              </a:rPr>
              <a:t>Computing </a:t>
            </a:r>
            <a:r>
              <a:rPr sz="1700" i="1" spc="-185" dirty="0">
                <a:latin typeface="Arial"/>
                <a:cs typeface="Arial"/>
              </a:rPr>
              <a:t>Science,</a:t>
            </a:r>
            <a:r>
              <a:rPr sz="1700" i="1" spc="-355" dirty="0">
                <a:latin typeface="Arial"/>
                <a:cs typeface="Arial"/>
              </a:rPr>
              <a:t> </a:t>
            </a:r>
            <a:r>
              <a:rPr sz="1700" i="1" spc="-50" dirty="0">
                <a:latin typeface="Arial"/>
                <a:cs typeface="Arial"/>
              </a:rPr>
              <a:t>2011.]</a:t>
            </a:r>
            <a:endParaRPr sz="1700">
              <a:latin typeface="Arial"/>
              <a:cs typeface="Arial"/>
            </a:endParaRPr>
          </a:p>
        </p:txBody>
      </p:sp>
      <p:sp>
        <p:nvSpPr>
          <p:cNvPr id="6" name="object 6"/>
          <p:cNvSpPr/>
          <p:nvPr/>
        </p:nvSpPr>
        <p:spPr>
          <a:xfrm>
            <a:off x="13055600" y="3746500"/>
            <a:ext cx="1358900" cy="151130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2460846" y="6713410"/>
            <a:ext cx="336550" cy="1043940"/>
          </a:xfrm>
          <a:custGeom>
            <a:avLst/>
            <a:gdLst/>
            <a:ahLst/>
            <a:cxnLst/>
            <a:rect l="l" t="t" r="r" b="b"/>
            <a:pathLst>
              <a:path w="336550" h="1043940">
                <a:moveTo>
                  <a:pt x="336435" y="1043546"/>
                </a:moveTo>
                <a:lnTo>
                  <a:pt x="0" y="1043546"/>
                </a:lnTo>
                <a:lnTo>
                  <a:pt x="0" y="0"/>
                </a:lnTo>
                <a:lnTo>
                  <a:pt x="336435" y="0"/>
                </a:lnTo>
                <a:lnTo>
                  <a:pt x="336435" y="1043546"/>
                </a:lnTo>
                <a:close/>
              </a:path>
            </a:pathLst>
          </a:custGeom>
          <a:solidFill>
            <a:srgbClr val="3B97D3"/>
          </a:solidFill>
        </p:spPr>
        <p:txBody>
          <a:bodyPr wrap="square" lIns="0" tIns="0" rIns="0" bIns="0" rtlCol="0"/>
          <a:lstStyle/>
          <a:p>
            <a:endParaRPr/>
          </a:p>
        </p:txBody>
      </p:sp>
      <p:sp>
        <p:nvSpPr>
          <p:cNvPr id="8" name="object 8"/>
          <p:cNvSpPr/>
          <p:nvPr/>
        </p:nvSpPr>
        <p:spPr>
          <a:xfrm>
            <a:off x="13020293" y="5781294"/>
            <a:ext cx="337185" cy="1976120"/>
          </a:xfrm>
          <a:custGeom>
            <a:avLst/>
            <a:gdLst/>
            <a:ahLst/>
            <a:cxnLst/>
            <a:rect l="l" t="t" r="r" b="b"/>
            <a:pathLst>
              <a:path w="337184" h="1976120">
                <a:moveTo>
                  <a:pt x="336676" y="1975662"/>
                </a:moveTo>
                <a:lnTo>
                  <a:pt x="0" y="1975662"/>
                </a:lnTo>
                <a:lnTo>
                  <a:pt x="0" y="0"/>
                </a:lnTo>
                <a:lnTo>
                  <a:pt x="336676" y="0"/>
                </a:lnTo>
                <a:lnTo>
                  <a:pt x="336676" y="1975662"/>
                </a:lnTo>
                <a:close/>
              </a:path>
            </a:pathLst>
          </a:custGeom>
          <a:solidFill>
            <a:srgbClr val="E57E25"/>
          </a:solidFill>
        </p:spPr>
        <p:txBody>
          <a:bodyPr wrap="square" lIns="0" tIns="0" rIns="0" bIns="0" rtlCol="0"/>
          <a:lstStyle/>
          <a:p>
            <a:endParaRPr/>
          </a:p>
        </p:txBody>
      </p:sp>
      <p:sp>
        <p:nvSpPr>
          <p:cNvPr id="9" name="object 9"/>
          <p:cNvSpPr/>
          <p:nvPr/>
        </p:nvSpPr>
        <p:spPr>
          <a:xfrm>
            <a:off x="13579856" y="7147077"/>
            <a:ext cx="337185" cy="610235"/>
          </a:xfrm>
          <a:custGeom>
            <a:avLst/>
            <a:gdLst/>
            <a:ahLst/>
            <a:cxnLst/>
            <a:rect l="l" t="t" r="r" b="b"/>
            <a:pathLst>
              <a:path w="337184" h="610234">
                <a:moveTo>
                  <a:pt x="336676" y="609879"/>
                </a:moveTo>
                <a:lnTo>
                  <a:pt x="0" y="609879"/>
                </a:lnTo>
                <a:lnTo>
                  <a:pt x="0" y="0"/>
                </a:lnTo>
                <a:lnTo>
                  <a:pt x="336676" y="0"/>
                </a:lnTo>
                <a:lnTo>
                  <a:pt x="336676" y="609879"/>
                </a:lnTo>
                <a:close/>
              </a:path>
            </a:pathLst>
          </a:custGeom>
          <a:solidFill>
            <a:srgbClr val="24AE5F"/>
          </a:solidFill>
        </p:spPr>
        <p:txBody>
          <a:bodyPr wrap="square" lIns="0" tIns="0" rIns="0" bIns="0" rtlCol="0"/>
          <a:lstStyle/>
          <a:p>
            <a:endParaRPr/>
          </a:p>
        </p:txBody>
      </p:sp>
      <p:sp>
        <p:nvSpPr>
          <p:cNvPr id="10" name="object 10"/>
          <p:cNvSpPr/>
          <p:nvPr/>
        </p:nvSpPr>
        <p:spPr>
          <a:xfrm>
            <a:off x="14139417" y="6860337"/>
            <a:ext cx="337185" cy="896619"/>
          </a:xfrm>
          <a:custGeom>
            <a:avLst/>
            <a:gdLst/>
            <a:ahLst/>
            <a:cxnLst/>
            <a:rect l="l" t="t" r="r" b="b"/>
            <a:pathLst>
              <a:path w="337184" h="896620">
                <a:moveTo>
                  <a:pt x="336676" y="896620"/>
                </a:moveTo>
                <a:lnTo>
                  <a:pt x="0" y="896620"/>
                </a:lnTo>
                <a:lnTo>
                  <a:pt x="0" y="0"/>
                </a:lnTo>
                <a:lnTo>
                  <a:pt x="336676" y="0"/>
                </a:lnTo>
                <a:lnTo>
                  <a:pt x="336676" y="896620"/>
                </a:lnTo>
                <a:close/>
              </a:path>
            </a:pathLst>
          </a:custGeom>
          <a:solidFill>
            <a:srgbClr val="E74C3B"/>
          </a:solidFill>
        </p:spPr>
        <p:txBody>
          <a:bodyPr wrap="square" lIns="0" tIns="0" rIns="0" bIns="0" rtlCol="0"/>
          <a:lstStyle/>
          <a:p>
            <a:endParaRPr/>
          </a:p>
        </p:txBody>
      </p:sp>
      <p:sp>
        <p:nvSpPr>
          <p:cNvPr id="11" name="object 11"/>
          <p:cNvSpPr/>
          <p:nvPr/>
        </p:nvSpPr>
        <p:spPr>
          <a:xfrm>
            <a:off x="15258414" y="6333985"/>
            <a:ext cx="337185" cy="1423035"/>
          </a:xfrm>
          <a:custGeom>
            <a:avLst/>
            <a:gdLst/>
            <a:ahLst/>
            <a:cxnLst/>
            <a:rect l="l" t="t" r="r" b="b"/>
            <a:pathLst>
              <a:path w="337184" h="1423034">
                <a:moveTo>
                  <a:pt x="336803" y="1422971"/>
                </a:moveTo>
                <a:lnTo>
                  <a:pt x="0" y="1422971"/>
                </a:lnTo>
                <a:lnTo>
                  <a:pt x="0" y="0"/>
                </a:lnTo>
                <a:lnTo>
                  <a:pt x="336803" y="0"/>
                </a:lnTo>
                <a:lnTo>
                  <a:pt x="336803" y="1422971"/>
                </a:lnTo>
                <a:close/>
              </a:path>
            </a:pathLst>
          </a:custGeom>
          <a:solidFill>
            <a:srgbClr val="35495E"/>
          </a:solidFill>
        </p:spPr>
        <p:txBody>
          <a:bodyPr wrap="square" lIns="0" tIns="0" rIns="0" bIns="0" rtlCol="0"/>
          <a:lstStyle/>
          <a:p>
            <a:endParaRPr/>
          </a:p>
        </p:txBody>
      </p:sp>
      <p:sp>
        <p:nvSpPr>
          <p:cNvPr id="12" name="object 12"/>
          <p:cNvSpPr/>
          <p:nvPr/>
        </p:nvSpPr>
        <p:spPr>
          <a:xfrm>
            <a:off x="14698853" y="7147077"/>
            <a:ext cx="337185" cy="610235"/>
          </a:xfrm>
          <a:custGeom>
            <a:avLst/>
            <a:gdLst/>
            <a:ahLst/>
            <a:cxnLst/>
            <a:rect l="l" t="t" r="r" b="b"/>
            <a:pathLst>
              <a:path w="337184" h="610234">
                <a:moveTo>
                  <a:pt x="336676" y="609879"/>
                </a:moveTo>
                <a:lnTo>
                  <a:pt x="0" y="609879"/>
                </a:lnTo>
                <a:lnTo>
                  <a:pt x="0" y="0"/>
                </a:lnTo>
                <a:lnTo>
                  <a:pt x="336676" y="0"/>
                </a:lnTo>
                <a:lnTo>
                  <a:pt x="336676" y="609879"/>
                </a:lnTo>
                <a:close/>
              </a:path>
            </a:pathLst>
          </a:custGeom>
          <a:solidFill>
            <a:srgbClr val="894B9D"/>
          </a:solidFill>
        </p:spPr>
        <p:txBody>
          <a:bodyPr wrap="square" lIns="0" tIns="0" rIns="0" bIns="0" rtlCol="0"/>
          <a:lstStyle/>
          <a:p>
            <a:endParaRPr/>
          </a:p>
        </p:txBody>
      </p:sp>
      <p:sp>
        <p:nvSpPr>
          <p:cNvPr id="13" name="object 13"/>
          <p:cNvSpPr/>
          <p:nvPr/>
        </p:nvSpPr>
        <p:spPr>
          <a:xfrm>
            <a:off x="12331712" y="7746880"/>
            <a:ext cx="3340735" cy="0"/>
          </a:xfrm>
          <a:custGeom>
            <a:avLst/>
            <a:gdLst/>
            <a:ahLst/>
            <a:cxnLst/>
            <a:rect l="l" t="t" r="r" b="b"/>
            <a:pathLst>
              <a:path w="3340734">
                <a:moveTo>
                  <a:pt x="0" y="0"/>
                </a:moveTo>
                <a:lnTo>
                  <a:pt x="3340125" y="0"/>
                </a:lnTo>
              </a:path>
            </a:pathLst>
          </a:custGeom>
          <a:ln w="25613">
            <a:solidFill>
              <a:srgbClr val="414042"/>
            </a:solidFill>
          </a:ln>
        </p:spPr>
        <p:txBody>
          <a:bodyPr wrap="square" lIns="0" tIns="0" rIns="0" bIns="0" rtlCol="0"/>
          <a:lstStyle/>
          <a:p>
            <a:endParaRPr/>
          </a:p>
        </p:txBody>
      </p:sp>
      <p:sp>
        <p:nvSpPr>
          <p:cNvPr id="14" name="object 14"/>
          <p:cNvSpPr/>
          <p:nvPr/>
        </p:nvSpPr>
        <p:spPr>
          <a:xfrm>
            <a:off x="12344427" y="5524474"/>
            <a:ext cx="0" cy="2235835"/>
          </a:xfrm>
          <a:custGeom>
            <a:avLst/>
            <a:gdLst/>
            <a:ahLst/>
            <a:cxnLst/>
            <a:rect l="l" t="t" r="r" b="b"/>
            <a:pathLst>
              <a:path h="2235834">
                <a:moveTo>
                  <a:pt x="0" y="0"/>
                </a:moveTo>
                <a:lnTo>
                  <a:pt x="0" y="2235212"/>
                </a:lnTo>
              </a:path>
            </a:pathLst>
          </a:custGeom>
          <a:ln w="25429">
            <a:solidFill>
              <a:srgbClr val="414042"/>
            </a:solidFill>
          </a:ln>
        </p:spPr>
        <p:txBody>
          <a:bodyPr wrap="square" lIns="0" tIns="0" rIns="0" bIns="0" rtlCol="0"/>
          <a:lstStyle/>
          <a:p>
            <a:endParaRPr/>
          </a:p>
        </p:txBody>
      </p:sp>
      <p:sp>
        <p:nvSpPr>
          <p:cNvPr id="15" name="object 15"/>
          <p:cNvSpPr/>
          <p:nvPr/>
        </p:nvSpPr>
        <p:spPr>
          <a:xfrm>
            <a:off x="13931900" y="2514066"/>
            <a:ext cx="154940" cy="635635"/>
          </a:xfrm>
          <a:custGeom>
            <a:avLst/>
            <a:gdLst/>
            <a:ahLst/>
            <a:cxnLst/>
            <a:rect l="l" t="t" r="r" b="b"/>
            <a:pathLst>
              <a:path w="154940" h="635635">
                <a:moveTo>
                  <a:pt x="0" y="635571"/>
                </a:moveTo>
                <a:lnTo>
                  <a:pt x="154559" y="635571"/>
                </a:lnTo>
                <a:lnTo>
                  <a:pt x="154559" y="0"/>
                </a:lnTo>
                <a:lnTo>
                  <a:pt x="0" y="0"/>
                </a:lnTo>
                <a:lnTo>
                  <a:pt x="0" y="635571"/>
                </a:lnTo>
                <a:close/>
              </a:path>
            </a:pathLst>
          </a:custGeom>
          <a:solidFill>
            <a:srgbClr val="E6E7E8"/>
          </a:solidFill>
        </p:spPr>
        <p:txBody>
          <a:bodyPr wrap="square" lIns="0" tIns="0" rIns="0" bIns="0" rtlCol="0"/>
          <a:lstStyle/>
          <a:p>
            <a:endParaRPr/>
          </a:p>
        </p:txBody>
      </p:sp>
      <p:sp>
        <p:nvSpPr>
          <p:cNvPr id="16" name="object 16"/>
          <p:cNvSpPr/>
          <p:nvPr/>
        </p:nvSpPr>
        <p:spPr>
          <a:xfrm>
            <a:off x="12915900" y="1976602"/>
            <a:ext cx="923925" cy="643890"/>
          </a:xfrm>
          <a:custGeom>
            <a:avLst/>
            <a:gdLst/>
            <a:ahLst/>
            <a:cxnLst/>
            <a:rect l="l" t="t" r="r" b="b"/>
            <a:pathLst>
              <a:path w="923925" h="643889">
                <a:moveTo>
                  <a:pt x="844042" y="0"/>
                </a:moveTo>
                <a:lnTo>
                  <a:pt x="0" y="510527"/>
                </a:lnTo>
                <a:lnTo>
                  <a:pt x="79755" y="643394"/>
                </a:lnTo>
                <a:lnTo>
                  <a:pt x="923798" y="132930"/>
                </a:lnTo>
                <a:lnTo>
                  <a:pt x="844042" y="0"/>
                </a:lnTo>
                <a:close/>
              </a:path>
            </a:pathLst>
          </a:custGeom>
          <a:solidFill>
            <a:srgbClr val="E6E7E8"/>
          </a:solidFill>
        </p:spPr>
        <p:txBody>
          <a:bodyPr wrap="square" lIns="0" tIns="0" rIns="0" bIns="0" rtlCol="0"/>
          <a:lstStyle/>
          <a:p>
            <a:endParaRPr/>
          </a:p>
        </p:txBody>
      </p:sp>
      <p:sp>
        <p:nvSpPr>
          <p:cNvPr id="17" name="object 17"/>
          <p:cNvSpPr/>
          <p:nvPr/>
        </p:nvSpPr>
        <p:spPr>
          <a:xfrm>
            <a:off x="13931772" y="698461"/>
            <a:ext cx="154940" cy="549910"/>
          </a:xfrm>
          <a:custGeom>
            <a:avLst/>
            <a:gdLst/>
            <a:ahLst/>
            <a:cxnLst/>
            <a:rect l="l" t="t" r="r" b="b"/>
            <a:pathLst>
              <a:path w="154940" h="549910">
                <a:moveTo>
                  <a:pt x="0" y="549490"/>
                </a:moveTo>
                <a:lnTo>
                  <a:pt x="154686" y="549490"/>
                </a:lnTo>
                <a:lnTo>
                  <a:pt x="154686" y="0"/>
                </a:lnTo>
                <a:lnTo>
                  <a:pt x="0" y="0"/>
                </a:lnTo>
                <a:lnTo>
                  <a:pt x="0" y="549490"/>
                </a:lnTo>
                <a:close/>
              </a:path>
            </a:pathLst>
          </a:custGeom>
          <a:solidFill>
            <a:srgbClr val="E6E7E8"/>
          </a:solidFill>
        </p:spPr>
        <p:txBody>
          <a:bodyPr wrap="square" lIns="0" tIns="0" rIns="0" bIns="0" rtlCol="0"/>
          <a:lstStyle/>
          <a:p>
            <a:endParaRPr/>
          </a:p>
        </p:txBody>
      </p:sp>
      <p:sp>
        <p:nvSpPr>
          <p:cNvPr id="18" name="object 18"/>
          <p:cNvSpPr/>
          <p:nvPr/>
        </p:nvSpPr>
        <p:spPr>
          <a:xfrm>
            <a:off x="12915900" y="1218463"/>
            <a:ext cx="925830" cy="640715"/>
          </a:xfrm>
          <a:custGeom>
            <a:avLst/>
            <a:gdLst/>
            <a:ahLst/>
            <a:cxnLst/>
            <a:rect l="l" t="t" r="r" b="b"/>
            <a:pathLst>
              <a:path w="925830" h="640714">
                <a:moveTo>
                  <a:pt x="79375" y="0"/>
                </a:moveTo>
                <a:lnTo>
                  <a:pt x="0" y="133159"/>
                </a:lnTo>
                <a:lnTo>
                  <a:pt x="845946" y="640372"/>
                </a:lnTo>
                <a:lnTo>
                  <a:pt x="925321" y="507199"/>
                </a:lnTo>
                <a:lnTo>
                  <a:pt x="79375" y="0"/>
                </a:lnTo>
                <a:close/>
              </a:path>
            </a:pathLst>
          </a:custGeom>
          <a:solidFill>
            <a:srgbClr val="E6E7E8"/>
          </a:solidFill>
        </p:spPr>
        <p:txBody>
          <a:bodyPr wrap="square" lIns="0" tIns="0" rIns="0" bIns="0" rtlCol="0"/>
          <a:lstStyle/>
          <a:p>
            <a:endParaRPr/>
          </a:p>
        </p:txBody>
      </p:sp>
      <p:sp>
        <p:nvSpPr>
          <p:cNvPr id="19" name="object 19"/>
          <p:cNvSpPr/>
          <p:nvPr/>
        </p:nvSpPr>
        <p:spPr>
          <a:xfrm>
            <a:off x="14166087" y="1964715"/>
            <a:ext cx="934719" cy="621665"/>
          </a:xfrm>
          <a:custGeom>
            <a:avLst/>
            <a:gdLst/>
            <a:ahLst/>
            <a:cxnLst/>
            <a:rect l="l" t="t" r="r" b="b"/>
            <a:pathLst>
              <a:path w="934719" h="621664">
                <a:moveTo>
                  <a:pt x="76073" y="0"/>
                </a:moveTo>
                <a:lnTo>
                  <a:pt x="0" y="135166"/>
                </a:lnTo>
                <a:lnTo>
                  <a:pt x="858265" y="621220"/>
                </a:lnTo>
                <a:lnTo>
                  <a:pt x="934211" y="486232"/>
                </a:lnTo>
                <a:lnTo>
                  <a:pt x="76073" y="0"/>
                </a:lnTo>
                <a:close/>
              </a:path>
            </a:pathLst>
          </a:custGeom>
          <a:solidFill>
            <a:srgbClr val="E6E7E8"/>
          </a:solidFill>
        </p:spPr>
        <p:txBody>
          <a:bodyPr wrap="square" lIns="0" tIns="0" rIns="0" bIns="0" rtlCol="0"/>
          <a:lstStyle/>
          <a:p>
            <a:endParaRPr/>
          </a:p>
        </p:txBody>
      </p:sp>
      <p:sp>
        <p:nvSpPr>
          <p:cNvPr id="20" name="object 20"/>
          <p:cNvSpPr/>
          <p:nvPr/>
        </p:nvSpPr>
        <p:spPr>
          <a:xfrm>
            <a:off x="14173200" y="1218450"/>
            <a:ext cx="910590" cy="669290"/>
          </a:xfrm>
          <a:custGeom>
            <a:avLst/>
            <a:gdLst/>
            <a:ahLst/>
            <a:cxnLst/>
            <a:rect l="l" t="t" r="r" b="b"/>
            <a:pathLst>
              <a:path w="910590" h="669289">
                <a:moveTo>
                  <a:pt x="826134" y="0"/>
                </a:moveTo>
                <a:lnTo>
                  <a:pt x="0" y="539191"/>
                </a:lnTo>
                <a:lnTo>
                  <a:pt x="84328" y="669162"/>
                </a:lnTo>
                <a:lnTo>
                  <a:pt x="910463" y="130048"/>
                </a:lnTo>
                <a:lnTo>
                  <a:pt x="826134" y="0"/>
                </a:lnTo>
                <a:close/>
              </a:path>
            </a:pathLst>
          </a:custGeom>
          <a:solidFill>
            <a:srgbClr val="E6E7E8"/>
          </a:solidFill>
        </p:spPr>
        <p:txBody>
          <a:bodyPr wrap="square" lIns="0" tIns="0" rIns="0" bIns="0" rtlCol="0"/>
          <a:lstStyle/>
          <a:p>
            <a:endParaRPr/>
          </a:p>
        </p:txBody>
      </p:sp>
      <p:sp>
        <p:nvSpPr>
          <p:cNvPr id="21" name="object 21"/>
          <p:cNvSpPr/>
          <p:nvPr/>
        </p:nvSpPr>
        <p:spPr>
          <a:xfrm>
            <a:off x="13251814" y="1419898"/>
            <a:ext cx="598805" cy="444500"/>
          </a:xfrm>
          <a:custGeom>
            <a:avLst/>
            <a:gdLst/>
            <a:ahLst/>
            <a:cxnLst/>
            <a:rect l="l" t="t" r="r" b="b"/>
            <a:pathLst>
              <a:path w="598805" h="444500">
                <a:moveTo>
                  <a:pt x="79501" y="0"/>
                </a:moveTo>
                <a:lnTo>
                  <a:pt x="0" y="133134"/>
                </a:lnTo>
                <a:lnTo>
                  <a:pt x="519302" y="444423"/>
                </a:lnTo>
                <a:lnTo>
                  <a:pt x="598677" y="311327"/>
                </a:lnTo>
                <a:lnTo>
                  <a:pt x="79501" y="0"/>
                </a:lnTo>
                <a:close/>
              </a:path>
            </a:pathLst>
          </a:custGeom>
          <a:solidFill>
            <a:srgbClr val="35495E"/>
          </a:solidFill>
        </p:spPr>
        <p:txBody>
          <a:bodyPr wrap="square" lIns="0" tIns="0" rIns="0" bIns="0" rtlCol="0"/>
          <a:lstStyle/>
          <a:p>
            <a:endParaRPr/>
          </a:p>
        </p:txBody>
      </p:sp>
      <p:sp>
        <p:nvSpPr>
          <p:cNvPr id="22" name="object 22"/>
          <p:cNvSpPr/>
          <p:nvPr/>
        </p:nvSpPr>
        <p:spPr>
          <a:xfrm>
            <a:off x="13931772" y="1247952"/>
            <a:ext cx="154940" cy="450850"/>
          </a:xfrm>
          <a:custGeom>
            <a:avLst/>
            <a:gdLst/>
            <a:ahLst/>
            <a:cxnLst/>
            <a:rect l="l" t="t" r="r" b="b"/>
            <a:pathLst>
              <a:path w="154940" h="450850">
                <a:moveTo>
                  <a:pt x="154686" y="450227"/>
                </a:moveTo>
                <a:lnTo>
                  <a:pt x="0" y="450227"/>
                </a:lnTo>
                <a:lnTo>
                  <a:pt x="0" y="0"/>
                </a:lnTo>
                <a:lnTo>
                  <a:pt x="154686" y="0"/>
                </a:lnTo>
                <a:lnTo>
                  <a:pt x="154686" y="450227"/>
                </a:lnTo>
                <a:close/>
              </a:path>
            </a:pathLst>
          </a:custGeom>
          <a:solidFill>
            <a:srgbClr val="3B97D3"/>
          </a:solidFill>
        </p:spPr>
        <p:txBody>
          <a:bodyPr wrap="square" lIns="0" tIns="0" rIns="0" bIns="0" rtlCol="0"/>
          <a:lstStyle/>
          <a:p>
            <a:endParaRPr/>
          </a:p>
        </p:txBody>
      </p:sp>
      <p:sp>
        <p:nvSpPr>
          <p:cNvPr id="23" name="object 23"/>
          <p:cNvSpPr/>
          <p:nvPr/>
        </p:nvSpPr>
        <p:spPr>
          <a:xfrm>
            <a:off x="14164183" y="1287945"/>
            <a:ext cx="813435" cy="605790"/>
          </a:xfrm>
          <a:custGeom>
            <a:avLst/>
            <a:gdLst/>
            <a:ahLst/>
            <a:cxnLst/>
            <a:rect l="l" t="t" r="r" b="b"/>
            <a:pathLst>
              <a:path w="813434" h="605789">
                <a:moveTo>
                  <a:pt x="728599" y="0"/>
                </a:moveTo>
                <a:lnTo>
                  <a:pt x="0" y="475627"/>
                </a:lnTo>
                <a:lnTo>
                  <a:pt x="84455" y="605637"/>
                </a:lnTo>
                <a:lnTo>
                  <a:pt x="812926" y="130149"/>
                </a:lnTo>
                <a:lnTo>
                  <a:pt x="728599" y="0"/>
                </a:lnTo>
                <a:close/>
              </a:path>
            </a:pathLst>
          </a:custGeom>
          <a:solidFill>
            <a:srgbClr val="E57E25"/>
          </a:solidFill>
        </p:spPr>
        <p:txBody>
          <a:bodyPr wrap="square" lIns="0" tIns="0" rIns="0" bIns="0" rtlCol="0"/>
          <a:lstStyle/>
          <a:p>
            <a:endParaRPr/>
          </a:p>
        </p:txBody>
      </p:sp>
      <p:sp>
        <p:nvSpPr>
          <p:cNvPr id="24" name="object 24"/>
          <p:cNvSpPr/>
          <p:nvPr/>
        </p:nvSpPr>
        <p:spPr>
          <a:xfrm>
            <a:off x="14156689" y="1959355"/>
            <a:ext cx="276225" cy="248920"/>
          </a:xfrm>
          <a:custGeom>
            <a:avLst/>
            <a:gdLst/>
            <a:ahLst/>
            <a:cxnLst/>
            <a:rect l="l" t="t" r="r" b="b"/>
            <a:pathLst>
              <a:path w="276225" h="248919">
                <a:moveTo>
                  <a:pt x="76073" y="0"/>
                </a:moveTo>
                <a:lnTo>
                  <a:pt x="0" y="135191"/>
                </a:lnTo>
                <a:lnTo>
                  <a:pt x="199644" y="248348"/>
                </a:lnTo>
                <a:lnTo>
                  <a:pt x="275717" y="113131"/>
                </a:lnTo>
                <a:lnTo>
                  <a:pt x="76073" y="0"/>
                </a:lnTo>
                <a:close/>
              </a:path>
            </a:pathLst>
          </a:custGeom>
          <a:solidFill>
            <a:srgbClr val="24AE5F"/>
          </a:solidFill>
        </p:spPr>
        <p:txBody>
          <a:bodyPr wrap="square" lIns="0" tIns="0" rIns="0" bIns="0" rtlCol="0"/>
          <a:lstStyle/>
          <a:p>
            <a:endParaRPr/>
          </a:p>
        </p:txBody>
      </p:sp>
      <p:sp>
        <p:nvSpPr>
          <p:cNvPr id="25" name="object 25"/>
          <p:cNvSpPr/>
          <p:nvPr/>
        </p:nvSpPr>
        <p:spPr>
          <a:xfrm>
            <a:off x="13931900" y="2149881"/>
            <a:ext cx="154940" cy="364490"/>
          </a:xfrm>
          <a:custGeom>
            <a:avLst/>
            <a:gdLst/>
            <a:ahLst/>
            <a:cxnLst/>
            <a:rect l="l" t="t" r="r" b="b"/>
            <a:pathLst>
              <a:path w="154940" h="364489">
                <a:moveTo>
                  <a:pt x="0" y="0"/>
                </a:moveTo>
                <a:lnTo>
                  <a:pt x="154686" y="0"/>
                </a:lnTo>
                <a:lnTo>
                  <a:pt x="154686" y="364185"/>
                </a:lnTo>
                <a:lnTo>
                  <a:pt x="0" y="364185"/>
                </a:lnTo>
                <a:lnTo>
                  <a:pt x="0" y="0"/>
                </a:lnTo>
                <a:close/>
              </a:path>
            </a:pathLst>
          </a:custGeom>
          <a:solidFill>
            <a:srgbClr val="E74C3B"/>
          </a:solidFill>
        </p:spPr>
        <p:txBody>
          <a:bodyPr wrap="square" lIns="0" tIns="0" rIns="0" bIns="0" rtlCol="0"/>
          <a:lstStyle/>
          <a:p>
            <a:endParaRPr/>
          </a:p>
        </p:txBody>
      </p:sp>
      <p:sp>
        <p:nvSpPr>
          <p:cNvPr id="26" name="object 26"/>
          <p:cNvSpPr/>
          <p:nvPr/>
        </p:nvSpPr>
        <p:spPr>
          <a:xfrm>
            <a:off x="13531850" y="1970976"/>
            <a:ext cx="317500" cy="276860"/>
          </a:xfrm>
          <a:custGeom>
            <a:avLst/>
            <a:gdLst/>
            <a:ahLst/>
            <a:cxnLst/>
            <a:rect l="l" t="t" r="r" b="b"/>
            <a:pathLst>
              <a:path w="317500" h="276860">
                <a:moveTo>
                  <a:pt x="237236" y="0"/>
                </a:moveTo>
                <a:lnTo>
                  <a:pt x="0" y="143535"/>
                </a:lnTo>
                <a:lnTo>
                  <a:pt x="79882" y="276529"/>
                </a:lnTo>
                <a:lnTo>
                  <a:pt x="317119" y="132994"/>
                </a:lnTo>
                <a:lnTo>
                  <a:pt x="237236" y="0"/>
                </a:lnTo>
                <a:close/>
              </a:path>
            </a:pathLst>
          </a:custGeom>
          <a:solidFill>
            <a:srgbClr val="894B9D"/>
          </a:solidFill>
        </p:spPr>
        <p:txBody>
          <a:bodyPr wrap="square" lIns="0" tIns="0" rIns="0" bIns="0" rtlCol="0"/>
          <a:lstStyle/>
          <a:p>
            <a:endParaRPr/>
          </a:p>
        </p:txBody>
      </p:sp>
      <p:sp>
        <p:nvSpPr>
          <p:cNvPr id="27" name="object 27"/>
          <p:cNvSpPr/>
          <p:nvPr/>
        </p:nvSpPr>
        <p:spPr>
          <a:xfrm>
            <a:off x="13734668" y="1685023"/>
            <a:ext cx="549275" cy="477520"/>
          </a:xfrm>
          <a:custGeom>
            <a:avLst/>
            <a:gdLst/>
            <a:ahLst/>
            <a:cxnLst/>
            <a:rect l="l" t="t" r="r" b="b"/>
            <a:pathLst>
              <a:path w="549275" h="477519">
                <a:moveTo>
                  <a:pt x="411734" y="0"/>
                </a:moveTo>
                <a:lnTo>
                  <a:pt x="137286" y="0"/>
                </a:lnTo>
                <a:lnTo>
                  <a:pt x="0" y="238569"/>
                </a:lnTo>
                <a:lnTo>
                  <a:pt x="137286" y="477062"/>
                </a:lnTo>
                <a:lnTo>
                  <a:pt x="411734" y="477062"/>
                </a:lnTo>
                <a:lnTo>
                  <a:pt x="549021" y="238569"/>
                </a:lnTo>
                <a:lnTo>
                  <a:pt x="411734" y="0"/>
                </a:lnTo>
                <a:close/>
              </a:path>
            </a:pathLst>
          </a:custGeom>
          <a:solidFill>
            <a:srgbClr val="FFFFFF"/>
          </a:solid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39700"/>
            <a:ext cx="9360535" cy="726440"/>
          </a:xfrm>
          <a:prstGeom prst="rect">
            <a:avLst/>
          </a:prstGeom>
        </p:spPr>
        <p:txBody>
          <a:bodyPr vert="horz" wrap="square" lIns="0" tIns="12700" rIns="0" bIns="0" rtlCol="0">
            <a:spAutoFit/>
          </a:bodyPr>
          <a:lstStyle/>
          <a:p>
            <a:pPr marL="12700">
              <a:lnSpc>
                <a:spcPct val="100000"/>
              </a:lnSpc>
              <a:spcBef>
                <a:spcPts val="100"/>
              </a:spcBef>
            </a:pPr>
            <a:r>
              <a:rPr sz="4600" spc="-215" dirty="0">
                <a:latin typeface="Arial"/>
                <a:cs typeface="Arial"/>
              </a:rPr>
              <a:t>Idioms: </a:t>
            </a:r>
            <a:r>
              <a:rPr sz="4600" b="1" spc="-50" dirty="0">
                <a:latin typeface="Georgia"/>
                <a:cs typeface="Georgia"/>
              </a:rPr>
              <a:t>pie </a:t>
            </a:r>
            <a:r>
              <a:rPr sz="4600" b="1" spc="-70" dirty="0">
                <a:latin typeface="Georgia"/>
                <a:cs typeface="Georgia"/>
              </a:rPr>
              <a:t>chart, </a:t>
            </a:r>
            <a:r>
              <a:rPr sz="4600" b="1" spc="-160" dirty="0">
                <a:latin typeface="Georgia"/>
                <a:cs typeface="Georgia"/>
              </a:rPr>
              <a:t>polar </a:t>
            </a:r>
            <a:r>
              <a:rPr sz="4600" b="1" spc="-114" dirty="0">
                <a:latin typeface="Georgia"/>
                <a:cs typeface="Georgia"/>
              </a:rPr>
              <a:t>area</a:t>
            </a:r>
            <a:r>
              <a:rPr sz="4600" b="1" spc="-60" dirty="0">
                <a:latin typeface="Georgia"/>
                <a:cs typeface="Georgia"/>
              </a:rPr>
              <a:t> </a:t>
            </a:r>
            <a:r>
              <a:rPr sz="4600" b="1" spc="-110" dirty="0">
                <a:latin typeface="Georgia"/>
                <a:cs typeface="Georgia"/>
              </a:rPr>
              <a:t>chart</a:t>
            </a:r>
            <a:endParaRPr sz="4600">
              <a:latin typeface="Georgia"/>
              <a:cs typeface="Georgia"/>
            </a:endParaRPr>
          </a:p>
        </p:txBody>
      </p:sp>
      <p:sp>
        <p:nvSpPr>
          <p:cNvPr id="3" name="object 3"/>
          <p:cNvSpPr/>
          <p:nvPr/>
        </p:nvSpPr>
        <p:spPr>
          <a:xfrm>
            <a:off x="12268200" y="533400"/>
            <a:ext cx="3365594" cy="2540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166600" y="5892800"/>
            <a:ext cx="3327400" cy="25400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2420548" y="3453641"/>
            <a:ext cx="3111551" cy="2059800"/>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901700" y="985758"/>
            <a:ext cx="15113000" cy="7960359"/>
          </a:xfrm>
          <a:prstGeom prst="rect">
            <a:avLst/>
          </a:prstGeom>
        </p:spPr>
        <p:txBody>
          <a:bodyPr vert="horz" wrap="square" lIns="0" tIns="118745" rIns="0" bIns="0" rtlCol="0">
            <a:spAutoFit/>
          </a:bodyPr>
          <a:lstStyle/>
          <a:p>
            <a:pPr marL="342900" indent="-330200">
              <a:lnSpc>
                <a:spcPct val="100000"/>
              </a:lnSpc>
              <a:spcBef>
                <a:spcPts val="935"/>
              </a:spcBef>
              <a:buChar char="•"/>
              <a:tabLst>
                <a:tab pos="342900" algn="l"/>
              </a:tabLst>
            </a:pPr>
            <a:r>
              <a:rPr sz="4000" spc="-185" dirty="0">
                <a:latin typeface="Arial"/>
                <a:cs typeface="Arial"/>
              </a:rPr>
              <a:t>pie</a:t>
            </a:r>
            <a:r>
              <a:rPr sz="4000" spc="-10" dirty="0">
                <a:latin typeface="Arial"/>
                <a:cs typeface="Arial"/>
              </a:rPr>
              <a:t> </a:t>
            </a:r>
            <a:r>
              <a:rPr sz="4000" spc="-90" dirty="0">
                <a:latin typeface="Arial"/>
                <a:cs typeface="Arial"/>
              </a:rPr>
              <a:t>chart</a:t>
            </a:r>
            <a:endParaRPr sz="4000">
              <a:latin typeface="Arial"/>
              <a:cs typeface="Arial"/>
            </a:endParaRPr>
          </a:p>
          <a:p>
            <a:pPr marL="469900">
              <a:lnSpc>
                <a:spcPct val="100000"/>
              </a:lnSpc>
              <a:spcBef>
                <a:spcPts val="715"/>
              </a:spcBef>
            </a:pPr>
            <a:r>
              <a:rPr sz="3400" spc="-195" dirty="0">
                <a:latin typeface="Arial"/>
                <a:cs typeface="Arial"/>
              </a:rPr>
              <a:t>– </a:t>
            </a:r>
            <a:r>
              <a:rPr sz="3400" spc="-250" dirty="0">
                <a:latin typeface="Arial"/>
                <a:cs typeface="Arial"/>
              </a:rPr>
              <a:t>area </a:t>
            </a:r>
            <a:r>
              <a:rPr sz="3400" spc="-185" dirty="0">
                <a:latin typeface="Arial"/>
                <a:cs typeface="Arial"/>
              </a:rPr>
              <a:t>marks </a:t>
            </a:r>
            <a:r>
              <a:rPr sz="3400" spc="-10" dirty="0">
                <a:latin typeface="Arial"/>
                <a:cs typeface="Arial"/>
              </a:rPr>
              <a:t>with </a:t>
            </a:r>
            <a:r>
              <a:rPr sz="3400" spc="-275" dirty="0">
                <a:latin typeface="Arial"/>
                <a:cs typeface="Arial"/>
              </a:rPr>
              <a:t>angle</a:t>
            </a:r>
            <a:r>
              <a:rPr sz="3400" spc="-30" dirty="0">
                <a:latin typeface="Arial"/>
                <a:cs typeface="Arial"/>
              </a:rPr>
              <a:t> </a:t>
            </a:r>
            <a:r>
              <a:rPr sz="3400" spc="-215" dirty="0">
                <a:latin typeface="Arial"/>
                <a:cs typeface="Arial"/>
              </a:rPr>
              <a:t>channel</a:t>
            </a:r>
            <a:endParaRPr sz="3400">
              <a:latin typeface="Arial"/>
              <a:cs typeface="Arial"/>
            </a:endParaRPr>
          </a:p>
          <a:p>
            <a:pPr marL="469900">
              <a:lnSpc>
                <a:spcPct val="100000"/>
              </a:lnSpc>
              <a:spcBef>
                <a:spcPts val="715"/>
              </a:spcBef>
            </a:pPr>
            <a:r>
              <a:rPr sz="3400" spc="-195" dirty="0">
                <a:latin typeface="Arial"/>
                <a:cs typeface="Arial"/>
              </a:rPr>
              <a:t>– </a:t>
            </a:r>
            <a:r>
              <a:rPr sz="3400" spc="-215" dirty="0">
                <a:latin typeface="Arial"/>
                <a:cs typeface="Arial"/>
              </a:rPr>
              <a:t>accuracy: </a:t>
            </a:r>
            <a:r>
              <a:rPr sz="3400" spc="-235" dirty="0">
                <a:latin typeface="Arial"/>
                <a:cs typeface="Arial"/>
              </a:rPr>
              <a:t>angle/area </a:t>
            </a:r>
            <a:r>
              <a:rPr sz="3400" spc="-270" dirty="0">
                <a:latin typeface="Arial"/>
                <a:cs typeface="Arial"/>
              </a:rPr>
              <a:t>less </a:t>
            </a:r>
            <a:r>
              <a:rPr sz="3400" spc="-175" dirty="0">
                <a:latin typeface="Arial"/>
                <a:cs typeface="Arial"/>
              </a:rPr>
              <a:t>accurate </a:t>
            </a:r>
            <a:r>
              <a:rPr sz="3400" spc="-160" dirty="0">
                <a:latin typeface="Arial"/>
                <a:cs typeface="Arial"/>
              </a:rPr>
              <a:t>than </a:t>
            </a:r>
            <a:r>
              <a:rPr sz="3400" spc="-125" dirty="0">
                <a:latin typeface="Arial"/>
                <a:cs typeface="Arial"/>
              </a:rPr>
              <a:t>line</a:t>
            </a:r>
            <a:r>
              <a:rPr sz="3400" spc="-430" dirty="0">
                <a:latin typeface="Arial"/>
                <a:cs typeface="Arial"/>
              </a:rPr>
              <a:t> </a:t>
            </a:r>
            <a:r>
              <a:rPr sz="3400" spc="-155" dirty="0">
                <a:latin typeface="Arial"/>
                <a:cs typeface="Arial"/>
              </a:rPr>
              <a:t>length</a:t>
            </a:r>
            <a:endParaRPr sz="3400">
              <a:latin typeface="Arial"/>
              <a:cs typeface="Arial"/>
            </a:endParaRPr>
          </a:p>
          <a:p>
            <a:pPr marL="1193800" lvl="1" indent="-266700">
              <a:lnSpc>
                <a:spcPct val="100000"/>
              </a:lnSpc>
              <a:spcBef>
                <a:spcPts val="710"/>
              </a:spcBef>
              <a:buChar char="•"/>
              <a:tabLst>
                <a:tab pos="1193800" algn="l"/>
              </a:tabLst>
            </a:pPr>
            <a:r>
              <a:rPr sz="3000" spc="-145" dirty="0">
                <a:latin typeface="Arial"/>
                <a:cs typeface="Arial"/>
              </a:rPr>
              <a:t>arclength </a:t>
            </a:r>
            <a:r>
              <a:rPr sz="3000" spc="-195" dirty="0">
                <a:latin typeface="Arial"/>
                <a:cs typeface="Arial"/>
              </a:rPr>
              <a:t>also </a:t>
            </a:r>
            <a:r>
              <a:rPr sz="3000" spc="-240" dirty="0">
                <a:latin typeface="Arial"/>
                <a:cs typeface="Arial"/>
              </a:rPr>
              <a:t>less </a:t>
            </a:r>
            <a:r>
              <a:rPr sz="3000" spc="-150" dirty="0">
                <a:latin typeface="Arial"/>
                <a:cs typeface="Arial"/>
              </a:rPr>
              <a:t>accurate </a:t>
            </a:r>
            <a:r>
              <a:rPr sz="3000" spc="-145" dirty="0">
                <a:latin typeface="Arial"/>
                <a:cs typeface="Arial"/>
              </a:rPr>
              <a:t>than </a:t>
            </a:r>
            <a:r>
              <a:rPr sz="3000" spc="-110" dirty="0">
                <a:latin typeface="Arial"/>
                <a:cs typeface="Arial"/>
              </a:rPr>
              <a:t>line</a:t>
            </a:r>
            <a:r>
              <a:rPr sz="3000" spc="-380" dirty="0">
                <a:latin typeface="Arial"/>
                <a:cs typeface="Arial"/>
              </a:rPr>
              <a:t> </a:t>
            </a:r>
            <a:r>
              <a:rPr sz="3000" spc="-135" dirty="0">
                <a:latin typeface="Arial"/>
                <a:cs typeface="Arial"/>
              </a:rPr>
              <a:t>length</a:t>
            </a:r>
            <a:endParaRPr sz="3000">
              <a:latin typeface="Arial"/>
              <a:cs typeface="Arial"/>
            </a:endParaRPr>
          </a:p>
          <a:p>
            <a:pPr marL="342900" indent="-330200">
              <a:lnSpc>
                <a:spcPct val="100000"/>
              </a:lnSpc>
              <a:spcBef>
                <a:spcPts val="800"/>
              </a:spcBef>
              <a:buChar char="•"/>
              <a:tabLst>
                <a:tab pos="342900" algn="l"/>
                <a:tab pos="1546860" algn="l"/>
              </a:tabLst>
            </a:pPr>
            <a:r>
              <a:rPr sz="4000" spc="-110" dirty="0">
                <a:latin typeface="Arial"/>
                <a:cs typeface="Arial"/>
              </a:rPr>
              <a:t>polar	</a:t>
            </a:r>
            <a:r>
              <a:rPr sz="4000" spc="-295" dirty="0">
                <a:latin typeface="Arial"/>
                <a:cs typeface="Arial"/>
              </a:rPr>
              <a:t>area</a:t>
            </a:r>
            <a:r>
              <a:rPr sz="4000" spc="-10" dirty="0">
                <a:latin typeface="Arial"/>
                <a:cs typeface="Arial"/>
              </a:rPr>
              <a:t> </a:t>
            </a:r>
            <a:r>
              <a:rPr sz="4000" spc="-90" dirty="0">
                <a:latin typeface="Arial"/>
                <a:cs typeface="Arial"/>
              </a:rPr>
              <a:t>chart</a:t>
            </a:r>
            <a:endParaRPr sz="4000">
              <a:latin typeface="Arial"/>
              <a:cs typeface="Arial"/>
            </a:endParaRPr>
          </a:p>
          <a:p>
            <a:pPr marL="469900">
              <a:lnSpc>
                <a:spcPct val="100000"/>
              </a:lnSpc>
              <a:spcBef>
                <a:spcPts val="700"/>
              </a:spcBef>
            </a:pPr>
            <a:r>
              <a:rPr sz="3400" spc="-195" dirty="0">
                <a:latin typeface="Arial"/>
                <a:cs typeface="Arial"/>
              </a:rPr>
              <a:t>– </a:t>
            </a:r>
            <a:r>
              <a:rPr sz="3400" spc="-250" dirty="0">
                <a:latin typeface="Arial"/>
                <a:cs typeface="Arial"/>
              </a:rPr>
              <a:t>area </a:t>
            </a:r>
            <a:r>
              <a:rPr sz="3400" spc="-185" dirty="0">
                <a:latin typeface="Arial"/>
                <a:cs typeface="Arial"/>
              </a:rPr>
              <a:t>marks </a:t>
            </a:r>
            <a:r>
              <a:rPr sz="3400" spc="-10" dirty="0">
                <a:latin typeface="Arial"/>
                <a:cs typeface="Arial"/>
              </a:rPr>
              <a:t>with </a:t>
            </a:r>
            <a:r>
              <a:rPr sz="3400" spc="-155" dirty="0">
                <a:latin typeface="Arial"/>
                <a:cs typeface="Arial"/>
              </a:rPr>
              <a:t>length</a:t>
            </a:r>
            <a:r>
              <a:rPr sz="3400" spc="-30" dirty="0">
                <a:latin typeface="Arial"/>
                <a:cs typeface="Arial"/>
              </a:rPr>
              <a:t> </a:t>
            </a:r>
            <a:r>
              <a:rPr sz="3400" spc="-215" dirty="0">
                <a:latin typeface="Arial"/>
                <a:cs typeface="Arial"/>
              </a:rPr>
              <a:t>channel</a:t>
            </a:r>
            <a:endParaRPr sz="3400">
              <a:latin typeface="Arial"/>
              <a:cs typeface="Arial"/>
            </a:endParaRPr>
          </a:p>
          <a:p>
            <a:pPr marL="469900">
              <a:lnSpc>
                <a:spcPct val="100000"/>
              </a:lnSpc>
              <a:spcBef>
                <a:spcPts val="720"/>
              </a:spcBef>
            </a:pPr>
            <a:r>
              <a:rPr sz="3400" spc="-195" dirty="0">
                <a:latin typeface="Arial"/>
                <a:cs typeface="Arial"/>
              </a:rPr>
              <a:t>– </a:t>
            </a:r>
            <a:r>
              <a:rPr sz="3400" spc="-90" dirty="0">
                <a:latin typeface="Arial"/>
                <a:cs typeface="Arial"/>
              </a:rPr>
              <a:t>more </a:t>
            </a:r>
            <a:r>
              <a:rPr sz="3400" spc="-55" dirty="0">
                <a:latin typeface="Arial"/>
                <a:cs typeface="Arial"/>
              </a:rPr>
              <a:t>direct </a:t>
            </a:r>
            <a:r>
              <a:rPr sz="3400" spc="-260" dirty="0">
                <a:latin typeface="Arial"/>
                <a:cs typeface="Arial"/>
              </a:rPr>
              <a:t>analog </a:t>
            </a:r>
            <a:r>
              <a:rPr sz="3400" spc="85" dirty="0">
                <a:latin typeface="Arial"/>
                <a:cs typeface="Arial"/>
              </a:rPr>
              <a:t>to </a:t>
            </a:r>
            <a:r>
              <a:rPr sz="3400" spc="-145" dirty="0">
                <a:latin typeface="Arial"/>
                <a:cs typeface="Arial"/>
              </a:rPr>
              <a:t>bar</a:t>
            </a:r>
            <a:r>
              <a:rPr sz="3400" spc="-150" dirty="0">
                <a:latin typeface="Arial"/>
                <a:cs typeface="Arial"/>
              </a:rPr>
              <a:t> </a:t>
            </a:r>
            <a:r>
              <a:rPr sz="3400" spc="-130" dirty="0">
                <a:latin typeface="Arial"/>
                <a:cs typeface="Arial"/>
              </a:rPr>
              <a:t>charts</a:t>
            </a:r>
            <a:endParaRPr sz="3400">
              <a:latin typeface="Arial"/>
              <a:cs typeface="Arial"/>
            </a:endParaRPr>
          </a:p>
          <a:p>
            <a:pPr>
              <a:lnSpc>
                <a:spcPct val="100000"/>
              </a:lnSpc>
              <a:spcBef>
                <a:spcPts val="45"/>
              </a:spcBef>
            </a:pPr>
            <a:endParaRPr sz="4850">
              <a:latin typeface="Times New Roman"/>
              <a:cs typeface="Times New Roman"/>
            </a:endParaRPr>
          </a:p>
          <a:p>
            <a:pPr marL="342900" indent="-330200">
              <a:lnSpc>
                <a:spcPct val="100000"/>
              </a:lnSpc>
              <a:buChar char="•"/>
              <a:tabLst>
                <a:tab pos="342900" algn="l"/>
              </a:tabLst>
            </a:pPr>
            <a:r>
              <a:rPr sz="4000" spc="-250" dirty="0">
                <a:latin typeface="Arial"/>
                <a:cs typeface="Arial"/>
              </a:rPr>
              <a:t>data</a:t>
            </a:r>
            <a:endParaRPr sz="4000">
              <a:latin typeface="Arial"/>
              <a:cs typeface="Arial"/>
            </a:endParaRPr>
          </a:p>
          <a:p>
            <a:pPr marL="469900">
              <a:lnSpc>
                <a:spcPct val="100000"/>
              </a:lnSpc>
              <a:spcBef>
                <a:spcPts val="710"/>
              </a:spcBef>
            </a:pPr>
            <a:r>
              <a:rPr sz="3400" spc="-195" dirty="0">
                <a:latin typeface="Arial"/>
                <a:cs typeface="Arial"/>
              </a:rPr>
              <a:t>– 1 </a:t>
            </a:r>
            <a:r>
              <a:rPr sz="3400" spc="-235" dirty="0">
                <a:latin typeface="Arial"/>
                <a:cs typeface="Arial"/>
              </a:rPr>
              <a:t>categ key </a:t>
            </a:r>
            <a:r>
              <a:rPr sz="3400" spc="-45" dirty="0">
                <a:latin typeface="Arial"/>
                <a:cs typeface="Arial"/>
              </a:rPr>
              <a:t>attrib, </a:t>
            </a:r>
            <a:r>
              <a:rPr sz="3400" spc="-195" dirty="0">
                <a:latin typeface="Arial"/>
                <a:cs typeface="Arial"/>
              </a:rPr>
              <a:t>1 </a:t>
            </a:r>
            <a:r>
              <a:rPr sz="3400" spc="-170" dirty="0">
                <a:latin typeface="Arial"/>
                <a:cs typeface="Arial"/>
              </a:rPr>
              <a:t>quant </a:t>
            </a:r>
            <a:r>
              <a:rPr sz="3400" spc="-225" dirty="0">
                <a:latin typeface="Arial"/>
                <a:cs typeface="Arial"/>
              </a:rPr>
              <a:t>value</a:t>
            </a:r>
            <a:r>
              <a:rPr sz="3400" spc="250" dirty="0">
                <a:latin typeface="Arial"/>
                <a:cs typeface="Arial"/>
              </a:rPr>
              <a:t> </a:t>
            </a:r>
            <a:r>
              <a:rPr sz="3400" spc="-10" dirty="0">
                <a:latin typeface="Arial"/>
                <a:cs typeface="Arial"/>
              </a:rPr>
              <a:t>attrib</a:t>
            </a:r>
            <a:endParaRPr sz="3400">
              <a:latin typeface="Arial"/>
              <a:cs typeface="Arial"/>
            </a:endParaRPr>
          </a:p>
          <a:p>
            <a:pPr marL="342900" indent="-330200">
              <a:lnSpc>
                <a:spcPct val="100000"/>
              </a:lnSpc>
              <a:spcBef>
                <a:spcPts val="810"/>
              </a:spcBef>
              <a:buChar char="•"/>
              <a:tabLst>
                <a:tab pos="342900" algn="l"/>
              </a:tabLst>
            </a:pPr>
            <a:r>
              <a:rPr sz="4000" spc="-215" dirty="0">
                <a:latin typeface="Arial"/>
                <a:cs typeface="Arial"/>
              </a:rPr>
              <a:t>task</a:t>
            </a:r>
            <a:endParaRPr sz="4000">
              <a:latin typeface="Arial"/>
              <a:cs typeface="Arial"/>
            </a:endParaRPr>
          </a:p>
          <a:p>
            <a:pPr marL="469900">
              <a:lnSpc>
                <a:spcPct val="100000"/>
              </a:lnSpc>
              <a:spcBef>
                <a:spcPts val="730"/>
              </a:spcBef>
            </a:pPr>
            <a:r>
              <a:rPr sz="3400" spc="-195" dirty="0">
                <a:latin typeface="Arial"/>
                <a:cs typeface="Arial"/>
              </a:rPr>
              <a:t>– </a:t>
            </a:r>
            <a:r>
              <a:rPr sz="3400" spc="-45" dirty="0">
                <a:latin typeface="Arial"/>
                <a:cs typeface="Arial"/>
              </a:rPr>
              <a:t>part-to-whole</a:t>
            </a:r>
            <a:r>
              <a:rPr sz="3400" spc="-459" dirty="0">
                <a:latin typeface="Arial"/>
                <a:cs typeface="Arial"/>
              </a:rPr>
              <a:t> </a:t>
            </a:r>
            <a:r>
              <a:rPr sz="3400" spc="-195" dirty="0">
                <a:latin typeface="Arial"/>
                <a:cs typeface="Arial"/>
              </a:rPr>
              <a:t>judgements</a:t>
            </a:r>
            <a:endParaRPr sz="3400">
              <a:latin typeface="Arial"/>
              <a:cs typeface="Arial"/>
            </a:endParaRPr>
          </a:p>
          <a:p>
            <a:pPr marL="5676900">
              <a:lnSpc>
                <a:spcPct val="100000"/>
              </a:lnSpc>
              <a:spcBef>
                <a:spcPts val="90"/>
              </a:spcBef>
              <a:tabLst>
                <a:tab pos="14921865" algn="l"/>
              </a:tabLst>
            </a:pPr>
            <a:r>
              <a:rPr sz="1700" i="1" spc="-80" dirty="0">
                <a:latin typeface="Arial"/>
                <a:cs typeface="Arial"/>
              </a:rPr>
              <a:t>[A</a:t>
            </a:r>
            <a:r>
              <a:rPr sz="1700" i="1" spc="-5" dirty="0">
                <a:latin typeface="Arial"/>
                <a:cs typeface="Arial"/>
              </a:rPr>
              <a:t> </a:t>
            </a:r>
            <a:r>
              <a:rPr sz="1700" i="1" spc="-105" dirty="0">
                <a:latin typeface="Arial"/>
                <a:cs typeface="Arial"/>
              </a:rPr>
              <a:t>la</a:t>
            </a:r>
            <a:r>
              <a:rPr sz="1700" i="1" spc="-250" dirty="0">
                <a:latin typeface="Arial"/>
                <a:cs typeface="Arial"/>
              </a:rPr>
              <a:t>y</a:t>
            </a:r>
            <a:r>
              <a:rPr sz="1700" i="1" spc="-150" dirty="0">
                <a:latin typeface="Arial"/>
                <a:cs typeface="Arial"/>
              </a:rPr>
              <a:t>e</a:t>
            </a:r>
            <a:r>
              <a:rPr sz="1700" i="1" spc="-110" dirty="0">
                <a:latin typeface="Arial"/>
                <a:cs typeface="Arial"/>
              </a:rPr>
              <a:t>r</a:t>
            </a:r>
            <a:r>
              <a:rPr sz="1700" i="1" spc="-175" dirty="0">
                <a:latin typeface="Arial"/>
                <a:cs typeface="Arial"/>
              </a:rPr>
              <a:t>ed</a:t>
            </a:r>
            <a:r>
              <a:rPr sz="1700" i="1" dirty="0">
                <a:latin typeface="Arial"/>
                <a:cs typeface="Arial"/>
              </a:rPr>
              <a:t> </a:t>
            </a:r>
            <a:r>
              <a:rPr sz="1700" i="1" spc="-220" dirty="0">
                <a:latin typeface="Arial"/>
                <a:cs typeface="Arial"/>
              </a:rPr>
              <a:t>g</a:t>
            </a:r>
            <a:r>
              <a:rPr sz="1700" i="1" spc="-70" dirty="0">
                <a:latin typeface="Arial"/>
                <a:cs typeface="Arial"/>
              </a:rPr>
              <a:t>r</a:t>
            </a:r>
            <a:r>
              <a:rPr sz="1700" i="1" spc="-155" dirty="0">
                <a:latin typeface="Arial"/>
                <a:cs typeface="Arial"/>
              </a:rPr>
              <a:t>a</a:t>
            </a:r>
            <a:r>
              <a:rPr sz="1700" i="1" spc="-165" dirty="0">
                <a:latin typeface="Arial"/>
                <a:cs typeface="Arial"/>
              </a:rPr>
              <a:t>mm</a:t>
            </a:r>
            <a:r>
              <a:rPr sz="1700" i="1" spc="-155" dirty="0">
                <a:latin typeface="Arial"/>
                <a:cs typeface="Arial"/>
              </a:rPr>
              <a:t>a</a:t>
            </a:r>
            <a:r>
              <a:rPr sz="1700" i="1" spc="-35" dirty="0">
                <a:latin typeface="Arial"/>
                <a:cs typeface="Arial"/>
              </a:rPr>
              <a:t>r</a:t>
            </a:r>
            <a:r>
              <a:rPr sz="1700" i="1" dirty="0">
                <a:latin typeface="Arial"/>
                <a:cs typeface="Arial"/>
              </a:rPr>
              <a:t> </a:t>
            </a:r>
            <a:r>
              <a:rPr sz="1700" i="1" spc="-190" dirty="0">
                <a:latin typeface="Arial"/>
                <a:cs typeface="Arial"/>
              </a:rPr>
              <a:t>o</a:t>
            </a:r>
            <a:r>
              <a:rPr sz="1700" i="1" spc="-15" dirty="0">
                <a:latin typeface="Arial"/>
                <a:cs typeface="Arial"/>
              </a:rPr>
              <a:t>f</a:t>
            </a:r>
            <a:r>
              <a:rPr sz="1700" i="1" dirty="0">
                <a:latin typeface="Arial"/>
                <a:cs typeface="Arial"/>
              </a:rPr>
              <a:t> </a:t>
            </a:r>
            <a:r>
              <a:rPr sz="1700" i="1" spc="-220" dirty="0">
                <a:latin typeface="Arial"/>
                <a:cs typeface="Arial"/>
              </a:rPr>
              <a:t>g</a:t>
            </a:r>
            <a:r>
              <a:rPr sz="1700" i="1" spc="-70" dirty="0">
                <a:latin typeface="Arial"/>
                <a:cs typeface="Arial"/>
              </a:rPr>
              <a:t>r</a:t>
            </a:r>
            <a:r>
              <a:rPr sz="1700" i="1" spc="-155" dirty="0">
                <a:latin typeface="Arial"/>
                <a:cs typeface="Arial"/>
              </a:rPr>
              <a:t>a</a:t>
            </a:r>
            <a:r>
              <a:rPr sz="1700" i="1" spc="-120" dirty="0">
                <a:latin typeface="Arial"/>
                <a:cs typeface="Arial"/>
              </a:rPr>
              <a:t>p</a:t>
            </a:r>
            <a:r>
              <a:rPr sz="1700" i="1" spc="-155" dirty="0">
                <a:latin typeface="Arial"/>
                <a:cs typeface="Arial"/>
              </a:rPr>
              <a:t>h</a:t>
            </a:r>
            <a:r>
              <a:rPr sz="1700" i="1" spc="-80" dirty="0">
                <a:latin typeface="Arial"/>
                <a:cs typeface="Arial"/>
              </a:rPr>
              <a:t>i</a:t>
            </a:r>
            <a:r>
              <a:rPr sz="1700" i="1" spc="-185" dirty="0">
                <a:latin typeface="Arial"/>
                <a:cs typeface="Arial"/>
              </a:rPr>
              <a:t>c</a:t>
            </a:r>
            <a:r>
              <a:rPr sz="1700" i="1" spc="-200" dirty="0">
                <a:latin typeface="Arial"/>
                <a:cs typeface="Arial"/>
              </a:rPr>
              <a:t>s</a:t>
            </a:r>
            <a:r>
              <a:rPr sz="1700" i="1" spc="-95" dirty="0">
                <a:latin typeface="Arial"/>
                <a:cs typeface="Arial"/>
              </a:rPr>
              <a:t>.</a:t>
            </a:r>
            <a:r>
              <a:rPr sz="1700" i="1" spc="-30" dirty="0">
                <a:latin typeface="Arial"/>
                <a:cs typeface="Arial"/>
              </a:rPr>
              <a:t>W</a:t>
            </a:r>
            <a:r>
              <a:rPr sz="1700" i="1" spc="-80" dirty="0">
                <a:latin typeface="Arial"/>
                <a:cs typeface="Arial"/>
              </a:rPr>
              <a:t>i</a:t>
            </a:r>
            <a:r>
              <a:rPr sz="1700" i="1" spc="-150" dirty="0">
                <a:latin typeface="Arial"/>
                <a:cs typeface="Arial"/>
              </a:rPr>
              <a:t>c</a:t>
            </a:r>
            <a:r>
              <a:rPr sz="1700" i="1" spc="-110" dirty="0">
                <a:latin typeface="Arial"/>
                <a:cs typeface="Arial"/>
              </a:rPr>
              <a:t>kh</a:t>
            </a:r>
            <a:r>
              <a:rPr sz="1700" i="1" spc="-155" dirty="0">
                <a:latin typeface="Arial"/>
                <a:cs typeface="Arial"/>
              </a:rPr>
              <a:t>a</a:t>
            </a:r>
            <a:r>
              <a:rPr sz="1700" i="1" spc="-165" dirty="0">
                <a:latin typeface="Arial"/>
                <a:cs typeface="Arial"/>
              </a:rPr>
              <a:t>m</a:t>
            </a:r>
            <a:r>
              <a:rPr sz="1700" i="1" spc="-140" dirty="0">
                <a:latin typeface="Arial"/>
                <a:cs typeface="Arial"/>
              </a:rPr>
              <a:t>.</a:t>
            </a:r>
            <a:r>
              <a:rPr sz="1700" i="1" spc="-175" dirty="0">
                <a:latin typeface="Arial"/>
                <a:cs typeface="Arial"/>
              </a:rPr>
              <a:t> </a:t>
            </a:r>
            <a:r>
              <a:rPr sz="1700" i="1" spc="-450" dirty="0">
                <a:latin typeface="Arial"/>
                <a:cs typeface="Arial"/>
              </a:rPr>
              <a:t>J</a:t>
            </a:r>
            <a:r>
              <a:rPr sz="1700" i="1" spc="-190" dirty="0">
                <a:latin typeface="Arial"/>
                <a:cs typeface="Arial"/>
              </a:rPr>
              <a:t>o</a:t>
            </a:r>
            <a:r>
              <a:rPr sz="1700" i="1" spc="-155" dirty="0">
                <a:latin typeface="Arial"/>
                <a:cs typeface="Arial"/>
              </a:rPr>
              <a:t>u</a:t>
            </a:r>
            <a:r>
              <a:rPr sz="1700" i="1" spc="-95" dirty="0">
                <a:latin typeface="Arial"/>
                <a:cs typeface="Arial"/>
              </a:rPr>
              <a:t>rn</a:t>
            </a:r>
            <a:r>
              <a:rPr sz="1700" i="1" spc="-140" dirty="0">
                <a:latin typeface="Arial"/>
                <a:cs typeface="Arial"/>
              </a:rPr>
              <a:t>.</a:t>
            </a:r>
            <a:r>
              <a:rPr sz="1700" i="1" spc="-175" dirty="0">
                <a:latin typeface="Arial"/>
                <a:cs typeface="Arial"/>
              </a:rPr>
              <a:t> </a:t>
            </a:r>
            <a:r>
              <a:rPr sz="1700" i="1" spc="-290" dirty="0">
                <a:latin typeface="Arial"/>
                <a:cs typeface="Arial"/>
              </a:rPr>
              <a:t>C</a:t>
            </a:r>
            <a:r>
              <a:rPr sz="1700" i="1" spc="-190" dirty="0">
                <a:latin typeface="Arial"/>
                <a:cs typeface="Arial"/>
              </a:rPr>
              <a:t>o</a:t>
            </a:r>
            <a:r>
              <a:rPr sz="1700" i="1" spc="-165" dirty="0">
                <a:latin typeface="Arial"/>
                <a:cs typeface="Arial"/>
              </a:rPr>
              <a:t>m</a:t>
            </a:r>
            <a:r>
              <a:rPr sz="1700" i="1" spc="-120" dirty="0">
                <a:latin typeface="Arial"/>
                <a:cs typeface="Arial"/>
              </a:rPr>
              <a:t>p</a:t>
            </a:r>
            <a:r>
              <a:rPr sz="1700" i="1" spc="-155" dirty="0">
                <a:latin typeface="Arial"/>
                <a:cs typeface="Arial"/>
              </a:rPr>
              <a:t>u</a:t>
            </a:r>
            <a:r>
              <a:rPr sz="1700" i="1" spc="5" dirty="0">
                <a:latin typeface="Arial"/>
                <a:cs typeface="Arial"/>
              </a:rPr>
              <a:t>t</a:t>
            </a:r>
            <a:r>
              <a:rPr sz="1700" i="1" spc="-155" dirty="0">
                <a:latin typeface="Arial"/>
                <a:cs typeface="Arial"/>
              </a:rPr>
              <a:t>a</a:t>
            </a:r>
            <a:r>
              <a:rPr sz="1700" i="1" spc="5" dirty="0">
                <a:latin typeface="Arial"/>
                <a:cs typeface="Arial"/>
              </a:rPr>
              <a:t>t</a:t>
            </a:r>
            <a:r>
              <a:rPr sz="1700" i="1" spc="-125" dirty="0">
                <a:latin typeface="Arial"/>
                <a:cs typeface="Arial"/>
              </a:rPr>
              <a:t>io</a:t>
            </a:r>
            <a:r>
              <a:rPr sz="1700" i="1" spc="-155" dirty="0">
                <a:latin typeface="Arial"/>
                <a:cs typeface="Arial"/>
              </a:rPr>
              <a:t>na</a:t>
            </a:r>
            <a:r>
              <a:rPr sz="1700" i="1" spc="-60" dirty="0">
                <a:latin typeface="Arial"/>
                <a:cs typeface="Arial"/>
              </a:rPr>
              <a:t>l</a:t>
            </a:r>
            <a:r>
              <a:rPr sz="1700" i="1" dirty="0">
                <a:latin typeface="Arial"/>
                <a:cs typeface="Arial"/>
              </a:rPr>
              <a:t> </a:t>
            </a:r>
            <a:r>
              <a:rPr sz="1700" i="1" spc="-155" dirty="0">
                <a:latin typeface="Arial"/>
                <a:cs typeface="Arial"/>
              </a:rPr>
              <a:t>an</a:t>
            </a:r>
            <a:r>
              <a:rPr sz="1700" i="1" spc="-150" dirty="0">
                <a:latin typeface="Arial"/>
                <a:cs typeface="Arial"/>
              </a:rPr>
              <a:t>d</a:t>
            </a:r>
            <a:r>
              <a:rPr sz="1700" i="1" spc="-5" dirty="0">
                <a:latin typeface="Arial"/>
                <a:cs typeface="Arial"/>
              </a:rPr>
              <a:t> </a:t>
            </a:r>
            <a:r>
              <a:rPr sz="1700" i="1" spc="-235" dirty="0">
                <a:latin typeface="Arial"/>
                <a:cs typeface="Arial"/>
              </a:rPr>
              <a:t>G</a:t>
            </a:r>
            <a:r>
              <a:rPr sz="1700" i="1" spc="-135" dirty="0">
                <a:latin typeface="Arial"/>
                <a:cs typeface="Arial"/>
              </a:rPr>
              <a:t>r</a:t>
            </a:r>
            <a:r>
              <a:rPr sz="1700" i="1" spc="-155" dirty="0">
                <a:latin typeface="Arial"/>
                <a:cs typeface="Arial"/>
              </a:rPr>
              <a:t>a</a:t>
            </a:r>
            <a:r>
              <a:rPr sz="1700" i="1" spc="-120" dirty="0">
                <a:latin typeface="Arial"/>
                <a:cs typeface="Arial"/>
              </a:rPr>
              <a:t>p</a:t>
            </a:r>
            <a:r>
              <a:rPr sz="1700" i="1" spc="-155" dirty="0">
                <a:latin typeface="Arial"/>
                <a:cs typeface="Arial"/>
              </a:rPr>
              <a:t>h</a:t>
            </a:r>
            <a:r>
              <a:rPr sz="1700" i="1" spc="-80" dirty="0">
                <a:latin typeface="Arial"/>
                <a:cs typeface="Arial"/>
              </a:rPr>
              <a:t>i</a:t>
            </a:r>
            <a:r>
              <a:rPr sz="1700" i="1" spc="-185" dirty="0">
                <a:latin typeface="Arial"/>
                <a:cs typeface="Arial"/>
              </a:rPr>
              <a:t>c</a:t>
            </a:r>
            <a:r>
              <a:rPr sz="1700" i="1" spc="-155" dirty="0">
                <a:latin typeface="Arial"/>
                <a:cs typeface="Arial"/>
              </a:rPr>
              <a:t>a</a:t>
            </a:r>
            <a:r>
              <a:rPr sz="1700" i="1" spc="-60" dirty="0">
                <a:latin typeface="Arial"/>
                <a:cs typeface="Arial"/>
              </a:rPr>
              <a:t>l</a:t>
            </a:r>
            <a:r>
              <a:rPr sz="1700" i="1" dirty="0">
                <a:latin typeface="Arial"/>
                <a:cs typeface="Arial"/>
              </a:rPr>
              <a:t> </a:t>
            </a:r>
            <a:r>
              <a:rPr sz="1700" i="1" spc="-250" dirty="0">
                <a:latin typeface="Arial"/>
                <a:cs typeface="Arial"/>
              </a:rPr>
              <a:t>S</a:t>
            </a:r>
            <a:r>
              <a:rPr sz="1700" i="1" spc="-110" dirty="0">
                <a:latin typeface="Arial"/>
                <a:cs typeface="Arial"/>
              </a:rPr>
              <a:t>t</a:t>
            </a:r>
            <a:r>
              <a:rPr sz="1700" i="1" spc="-155" dirty="0">
                <a:latin typeface="Arial"/>
                <a:cs typeface="Arial"/>
              </a:rPr>
              <a:t>a</a:t>
            </a:r>
            <a:r>
              <a:rPr sz="1700" i="1" spc="5" dirty="0">
                <a:latin typeface="Arial"/>
                <a:cs typeface="Arial"/>
              </a:rPr>
              <a:t>t</a:t>
            </a:r>
            <a:r>
              <a:rPr sz="1700" i="1" spc="-110" dirty="0">
                <a:latin typeface="Arial"/>
                <a:cs typeface="Arial"/>
              </a:rPr>
              <a:t>is</a:t>
            </a:r>
            <a:r>
              <a:rPr sz="1700" i="1" spc="-90" dirty="0">
                <a:latin typeface="Arial"/>
                <a:cs typeface="Arial"/>
              </a:rPr>
              <a:t>t</a:t>
            </a:r>
            <a:r>
              <a:rPr sz="1700" i="1" spc="-80" dirty="0">
                <a:latin typeface="Arial"/>
                <a:cs typeface="Arial"/>
              </a:rPr>
              <a:t>i</a:t>
            </a:r>
            <a:r>
              <a:rPr sz="1700" i="1" spc="-185" dirty="0">
                <a:latin typeface="Arial"/>
                <a:cs typeface="Arial"/>
              </a:rPr>
              <a:t>c</a:t>
            </a:r>
            <a:r>
              <a:rPr sz="1700" i="1" spc="-250" dirty="0">
                <a:latin typeface="Arial"/>
                <a:cs typeface="Arial"/>
              </a:rPr>
              <a:t>s</a:t>
            </a:r>
            <a:r>
              <a:rPr sz="1700" i="1" spc="-5" dirty="0">
                <a:latin typeface="Arial"/>
                <a:cs typeface="Arial"/>
              </a:rPr>
              <a:t> </a:t>
            </a:r>
            <a:r>
              <a:rPr sz="1700" i="1" spc="-85" dirty="0">
                <a:latin typeface="Arial"/>
                <a:cs typeface="Arial"/>
              </a:rPr>
              <a:t>19:</a:t>
            </a:r>
            <a:r>
              <a:rPr sz="1700" i="1" spc="-60" dirty="0">
                <a:latin typeface="Arial"/>
                <a:cs typeface="Arial"/>
              </a:rPr>
              <a:t>1</a:t>
            </a:r>
            <a:r>
              <a:rPr sz="1700" i="1" dirty="0">
                <a:latin typeface="Arial"/>
                <a:cs typeface="Arial"/>
              </a:rPr>
              <a:t> </a:t>
            </a:r>
            <a:r>
              <a:rPr sz="1700" i="1" spc="-75" dirty="0">
                <a:latin typeface="Arial"/>
                <a:cs typeface="Arial"/>
              </a:rPr>
              <a:t>(2010),</a:t>
            </a:r>
            <a:r>
              <a:rPr sz="1700" i="1" spc="-170" dirty="0">
                <a:latin typeface="Arial"/>
                <a:cs typeface="Arial"/>
              </a:rPr>
              <a:t> </a:t>
            </a:r>
            <a:r>
              <a:rPr sz="1700" i="1" spc="-85" dirty="0">
                <a:latin typeface="Arial"/>
                <a:cs typeface="Arial"/>
              </a:rPr>
              <a:t>3–28.</a:t>
            </a:r>
            <a:r>
              <a:rPr sz="1700" i="1" spc="90" dirty="0">
                <a:latin typeface="Arial"/>
                <a:cs typeface="Arial"/>
              </a:rPr>
              <a:t>]</a:t>
            </a:r>
            <a:r>
              <a:rPr sz="1700" i="1" dirty="0">
                <a:latin typeface="Arial"/>
                <a:cs typeface="Arial"/>
              </a:rPr>
              <a:t>	</a:t>
            </a:r>
            <a:r>
              <a:rPr sz="1400" spc="-80" dirty="0">
                <a:latin typeface="Arial"/>
                <a:cs typeface="Arial"/>
              </a:rPr>
              <a:t>30</a:t>
            </a:r>
            <a:endParaRPr sz="140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39700"/>
            <a:ext cx="10298430" cy="726440"/>
          </a:xfrm>
          <a:prstGeom prst="rect">
            <a:avLst/>
          </a:prstGeom>
        </p:spPr>
        <p:txBody>
          <a:bodyPr vert="horz" wrap="square" lIns="0" tIns="12700" rIns="0" bIns="0" rtlCol="0">
            <a:spAutoFit/>
          </a:bodyPr>
          <a:lstStyle/>
          <a:p>
            <a:pPr marL="12700">
              <a:lnSpc>
                <a:spcPct val="100000"/>
              </a:lnSpc>
              <a:spcBef>
                <a:spcPts val="100"/>
              </a:spcBef>
            </a:pPr>
            <a:r>
              <a:rPr sz="4600" spc="-215" dirty="0">
                <a:latin typeface="Arial"/>
                <a:cs typeface="Arial"/>
              </a:rPr>
              <a:t>Idioms: </a:t>
            </a:r>
            <a:r>
              <a:rPr sz="4600" b="1" spc="-110" dirty="0">
                <a:latin typeface="Georgia"/>
                <a:cs typeface="Georgia"/>
              </a:rPr>
              <a:t>normalized </a:t>
            </a:r>
            <a:r>
              <a:rPr sz="4600" b="1" spc="-75" dirty="0">
                <a:latin typeface="Georgia"/>
                <a:cs typeface="Georgia"/>
              </a:rPr>
              <a:t>stacked </a:t>
            </a:r>
            <a:r>
              <a:rPr sz="4600" b="1" spc="-165" dirty="0">
                <a:latin typeface="Georgia"/>
                <a:cs typeface="Georgia"/>
              </a:rPr>
              <a:t>bar</a:t>
            </a:r>
            <a:r>
              <a:rPr sz="4600" b="1" spc="-100" dirty="0">
                <a:latin typeface="Georgia"/>
                <a:cs typeface="Georgia"/>
              </a:rPr>
              <a:t> </a:t>
            </a:r>
            <a:r>
              <a:rPr sz="4600" b="1" spc="-110" dirty="0">
                <a:latin typeface="Georgia"/>
                <a:cs typeface="Georgia"/>
              </a:rPr>
              <a:t>chart</a:t>
            </a:r>
            <a:endParaRPr sz="4600">
              <a:latin typeface="Georgia"/>
              <a:cs typeface="Georgia"/>
            </a:endParaRPr>
          </a:p>
        </p:txBody>
      </p:sp>
      <p:sp>
        <p:nvSpPr>
          <p:cNvPr id="3" name="object 3"/>
          <p:cNvSpPr txBox="1"/>
          <p:nvPr/>
        </p:nvSpPr>
        <p:spPr>
          <a:xfrm>
            <a:off x="901700" y="985758"/>
            <a:ext cx="5294630" cy="1350645"/>
          </a:xfrm>
          <a:prstGeom prst="rect">
            <a:avLst/>
          </a:prstGeom>
        </p:spPr>
        <p:txBody>
          <a:bodyPr vert="horz" wrap="square" lIns="0" tIns="118745" rIns="0" bIns="0" rtlCol="0">
            <a:spAutoFit/>
          </a:bodyPr>
          <a:lstStyle/>
          <a:p>
            <a:pPr marL="342900" indent="-330200">
              <a:lnSpc>
                <a:spcPct val="100000"/>
              </a:lnSpc>
              <a:spcBef>
                <a:spcPts val="935"/>
              </a:spcBef>
              <a:buChar char="•"/>
              <a:tabLst>
                <a:tab pos="342900" algn="l"/>
              </a:tabLst>
            </a:pPr>
            <a:r>
              <a:rPr sz="4000" spc="-215" dirty="0">
                <a:latin typeface="Arial"/>
                <a:cs typeface="Arial"/>
              </a:rPr>
              <a:t>task</a:t>
            </a:r>
            <a:endParaRPr sz="4000">
              <a:latin typeface="Arial"/>
              <a:cs typeface="Arial"/>
            </a:endParaRPr>
          </a:p>
          <a:p>
            <a:pPr marL="469900">
              <a:lnSpc>
                <a:spcPct val="100000"/>
              </a:lnSpc>
              <a:spcBef>
                <a:spcPts val="715"/>
              </a:spcBef>
            </a:pPr>
            <a:r>
              <a:rPr sz="3400" spc="-195" dirty="0">
                <a:latin typeface="Arial"/>
                <a:cs typeface="Arial"/>
              </a:rPr>
              <a:t>– </a:t>
            </a:r>
            <a:r>
              <a:rPr sz="3400" spc="-45" dirty="0">
                <a:latin typeface="Arial"/>
                <a:cs typeface="Arial"/>
              </a:rPr>
              <a:t>part-to-whole</a:t>
            </a:r>
            <a:r>
              <a:rPr sz="3400" spc="-525" dirty="0">
                <a:latin typeface="Arial"/>
                <a:cs typeface="Arial"/>
              </a:rPr>
              <a:t> </a:t>
            </a:r>
            <a:r>
              <a:rPr sz="3400" spc="-195" dirty="0">
                <a:latin typeface="Arial"/>
                <a:cs typeface="Arial"/>
              </a:rPr>
              <a:t>judgements</a:t>
            </a:r>
            <a:endParaRPr sz="3400">
              <a:latin typeface="Arial"/>
              <a:cs typeface="Arial"/>
            </a:endParaRPr>
          </a:p>
        </p:txBody>
      </p:sp>
      <p:sp>
        <p:nvSpPr>
          <p:cNvPr id="4" name="object 4"/>
          <p:cNvSpPr txBox="1"/>
          <p:nvPr/>
        </p:nvSpPr>
        <p:spPr>
          <a:xfrm>
            <a:off x="901700" y="2913768"/>
            <a:ext cx="9079865" cy="2509520"/>
          </a:xfrm>
          <a:prstGeom prst="rect">
            <a:avLst/>
          </a:prstGeom>
        </p:spPr>
        <p:txBody>
          <a:bodyPr vert="horz" wrap="square" lIns="0" tIns="121285" rIns="0" bIns="0" rtlCol="0">
            <a:spAutoFit/>
          </a:bodyPr>
          <a:lstStyle/>
          <a:p>
            <a:pPr marL="342900" indent="-330200">
              <a:lnSpc>
                <a:spcPct val="100000"/>
              </a:lnSpc>
              <a:spcBef>
                <a:spcPts val="955"/>
              </a:spcBef>
              <a:buChar char="•"/>
              <a:tabLst>
                <a:tab pos="342900" algn="l"/>
                <a:tab pos="5252720" algn="l"/>
              </a:tabLst>
            </a:pPr>
            <a:r>
              <a:rPr sz="4000" spc="-165" dirty="0">
                <a:latin typeface="Arial"/>
                <a:cs typeface="Arial"/>
              </a:rPr>
              <a:t>normalized</a:t>
            </a:r>
            <a:r>
              <a:rPr sz="4000" spc="10" dirty="0">
                <a:latin typeface="Arial"/>
                <a:cs typeface="Arial"/>
              </a:rPr>
              <a:t> </a:t>
            </a:r>
            <a:r>
              <a:rPr sz="4000" spc="-245" dirty="0">
                <a:latin typeface="Arial"/>
                <a:cs typeface="Arial"/>
              </a:rPr>
              <a:t>stacked</a:t>
            </a:r>
            <a:r>
              <a:rPr sz="4000" spc="10" dirty="0">
                <a:latin typeface="Arial"/>
                <a:cs typeface="Arial"/>
              </a:rPr>
              <a:t> </a:t>
            </a:r>
            <a:r>
              <a:rPr sz="4000" spc="-170" dirty="0">
                <a:latin typeface="Arial"/>
                <a:cs typeface="Arial"/>
              </a:rPr>
              <a:t>bar	</a:t>
            </a:r>
            <a:r>
              <a:rPr sz="4000" spc="-90" dirty="0">
                <a:latin typeface="Arial"/>
                <a:cs typeface="Arial"/>
              </a:rPr>
              <a:t>chart</a:t>
            </a:r>
            <a:endParaRPr sz="4000">
              <a:latin typeface="Arial"/>
              <a:cs typeface="Arial"/>
            </a:endParaRPr>
          </a:p>
          <a:p>
            <a:pPr marL="469900">
              <a:lnSpc>
                <a:spcPct val="100000"/>
              </a:lnSpc>
              <a:spcBef>
                <a:spcPts val="730"/>
              </a:spcBef>
            </a:pPr>
            <a:r>
              <a:rPr sz="3400" spc="-195" dirty="0">
                <a:latin typeface="Arial"/>
                <a:cs typeface="Arial"/>
              </a:rPr>
              <a:t>– </a:t>
            </a:r>
            <a:r>
              <a:rPr sz="3400" spc="-210" dirty="0">
                <a:latin typeface="Arial"/>
                <a:cs typeface="Arial"/>
              </a:rPr>
              <a:t>stacked </a:t>
            </a:r>
            <a:r>
              <a:rPr sz="3400" spc="-145" dirty="0">
                <a:latin typeface="Arial"/>
                <a:cs typeface="Arial"/>
              </a:rPr>
              <a:t>bar </a:t>
            </a:r>
            <a:r>
              <a:rPr sz="3400" spc="-100" dirty="0">
                <a:latin typeface="Arial"/>
                <a:cs typeface="Arial"/>
              </a:rPr>
              <a:t>chart, </a:t>
            </a:r>
            <a:r>
              <a:rPr sz="3400" spc="-140" dirty="0">
                <a:latin typeface="Arial"/>
                <a:cs typeface="Arial"/>
              </a:rPr>
              <a:t>normalized </a:t>
            </a:r>
            <a:r>
              <a:rPr sz="3400" spc="85" dirty="0">
                <a:latin typeface="Arial"/>
                <a:cs typeface="Arial"/>
              </a:rPr>
              <a:t>to </a:t>
            </a:r>
            <a:r>
              <a:rPr sz="3400" spc="-80" dirty="0">
                <a:latin typeface="Arial"/>
                <a:cs typeface="Arial"/>
              </a:rPr>
              <a:t>full </a:t>
            </a:r>
            <a:r>
              <a:rPr sz="3400" spc="-20" dirty="0">
                <a:latin typeface="Arial"/>
                <a:cs typeface="Arial"/>
              </a:rPr>
              <a:t>vert</a:t>
            </a:r>
            <a:r>
              <a:rPr sz="3400" spc="-215" dirty="0">
                <a:latin typeface="Arial"/>
                <a:cs typeface="Arial"/>
              </a:rPr>
              <a:t> </a:t>
            </a:r>
            <a:r>
              <a:rPr sz="3400" spc="-155" dirty="0">
                <a:latin typeface="Arial"/>
                <a:cs typeface="Arial"/>
              </a:rPr>
              <a:t>height</a:t>
            </a:r>
            <a:endParaRPr sz="3400">
              <a:latin typeface="Arial"/>
              <a:cs typeface="Arial"/>
            </a:endParaRPr>
          </a:p>
          <a:p>
            <a:pPr marL="469900">
              <a:lnSpc>
                <a:spcPct val="100000"/>
              </a:lnSpc>
              <a:spcBef>
                <a:spcPts val="715"/>
              </a:spcBef>
            </a:pPr>
            <a:r>
              <a:rPr sz="3400" spc="-195" dirty="0">
                <a:latin typeface="Arial"/>
                <a:cs typeface="Arial"/>
              </a:rPr>
              <a:t>– </a:t>
            </a:r>
            <a:r>
              <a:rPr sz="3400" spc="-220" dirty="0">
                <a:latin typeface="Arial"/>
                <a:cs typeface="Arial"/>
              </a:rPr>
              <a:t>single </a:t>
            </a:r>
            <a:r>
              <a:rPr sz="3400" spc="-210" dirty="0">
                <a:latin typeface="Arial"/>
                <a:cs typeface="Arial"/>
              </a:rPr>
              <a:t>stacked </a:t>
            </a:r>
            <a:r>
              <a:rPr sz="3400" spc="-145" dirty="0">
                <a:latin typeface="Arial"/>
                <a:cs typeface="Arial"/>
              </a:rPr>
              <a:t>bar </a:t>
            </a:r>
            <a:r>
              <a:rPr sz="3400" spc="-160" dirty="0">
                <a:latin typeface="Arial"/>
                <a:cs typeface="Arial"/>
              </a:rPr>
              <a:t>equivalent </a:t>
            </a:r>
            <a:r>
              <a:rPr sz="3400" spc="85" dirty="0">
                <a:latin typeface="Arial"/>
                <a:cs typeface="Arial"/>
              </a:rPr>
              <a:t>to </a:t>
            </a:r>
            <a:r>
              <a:rPr sz="3400" spc="-80" dirty="0">
                <a:latin typeface="Arial"/>
                <a:cs typeface="Arial"/>
              </a:rPr>
              <a:t>full</a:t>
            </a:r>
            <a:r>
              <a:rPr sz="3400" spc="160" dirty="0">
                <a:latin typeface="Arial"/>
                <a:cs typeface="Arial"/>
              </a:rPr>
              <a:t> </a:t>
            </a:r>
            <a:r>
              <a:rPr sz="3400" spc="-155" dirty="0">
                <a:latin typeface="Arial"/>
                <a:cs typeface="Arial"/>
              </a:rPr>
              <a:t>pie</a:t>
            </a:r>
            <a:endParaRPr sz="3400">
              <a:latin typeface="Arial"/>
              <a:cs typeface="Arial"/>
            </a:endParaRPr>
          </a:p>
          <a:p>
            <a:pPr marL="1193800" lvl="1" indent="-266700">
              <a:lnSpc>
                <a:spcPct val="100000"/>
              </a:lnSpc>
              <a:spcBef>
                <a:spcPts val="695"/>
              </a:spcBef>
              <a:buChar char="•"/>
              <a:tabLst>
                <a:tab pos="1193800" algn="l"/>
              </a:tabLst>
            </a:pPr>
            <a:r>
              <a:rPr sz="3000" spc="-185" dirty="0">
                <a:latin typeface="Arial"/>
                <a:cs typeface="Arial"/>
              </a:rPr>
              <a:t>high </a:t>
            </a:r>
            <a:r>
              <a:rPr sz="3000" spc="-70" dirty="0">
                <a:latin typeface="Arial"/>
                <a:cs typeface="Arial"/>
              </a:rPr>
              <a:t>information </a:t>
            </a:r>
            <a:r>
              <a:rPr sz="3000" spc="-140" dirty="0">
                <a:latin typeface="Arial"/>
                <a:cs typeface="Arial"/>
              </a:rPr>
              <a:t>density: </a:t>
            </a:r>
            <a:r>
              <a:rPr sz="3000" spc="-114" dirty="0">
                <a:latin typeface="Arial"/>
                <a:cs typeface="Arial"/>
              </a:rPr>
              <a:t>requires </a:t>
            </a:r>
            <a:r>
              <a:rPr sz="3000" spc="-60" dirty="0">
                <a:latin typeface="Arial"/>
                <a:cs typeface="Arial"/>
              </a:rPr>
              <a:t>narrow</a:t>
            </a:r>
            <a:r>
              <a:rPr sz="3000" spc="229" dirty="0">
                <a:latin typeface="Arial"/>
                <a:cs typeface="Arial"/>
              </a:rPr>
              <a:t> </a:t>
            </a:r>
            <a:r>
              <a:rPr sz="3000" spc="-150" dirty="0">
                <a:latin typeface="Arial"/>
                <a:cs typeface="Arial"/>
              </a:rPr>
              <a:t>rectangle</a:t>
            </a:r>
            <a:endParaRPr sz="3000">
              <a:latin typeface="Arial"/>
              <a:cs typeface="Arial"/>
            </a:endParaRPr>
          </a:p>
        </p:txBody>
      </p:sp>
      <p:sp>
        <p:nvSpPr>
          <p:cNvPr id="5" name="object 5"/>
          <p:cNvSpPr txBox="1"/>
          <p:nvPr/>
        </p:nvSpPr>
        <p:spPr>
          <a:xfrm>
            <a:off x="901700" y="5925713"/>
            <a:ext cx="7745095" cy="1362075"/>
          </a:xfrm>
          <a:prstGeom prst="rect">
            <a:avLst/>
          </a:prstGeom>
        </p:spPr>
        <p:txBody>
          <a:bodyPr vert="horz" wrap="square" lIns="0" tIns="125095" rIns="0" bIns="0" rtlCol="0">
            <a:spAutoFit/>
          </a:bodyPr>
          <a:lstStyle/>
          <a:p>
            <a:pPr marL="342900" indent="-330200">
              <a:lnSpc>
                <a:spcPct val="100000"/>
              </a:lnSpc>
              <a:spcBef>
                <a:spcPts val="985"/>
              </a:spcBef>
              <a:buChar char="•"/>
              <a:tabLst>
                <a:tab pos="342900" algn="l"/>
              </a:tabLst>
            </a:pPr>
            <a:r>
              <a:rPr sz="4000" spc="-185" dirty="0">
                <a:latin typeface="Arial"/>
                <a:cs typeface="Arial"/>
              </a:rPr>
              <a:t>pie</a:t>
            </a:r>
            <a:r>
              <a:rPr sz="4000" spc="-10" dirty="0">
                <a:latin typeface="Arial"/>
                <a:cs typeface="Arial"/>
              </a:rPr>
              <a:t> </a:t>
            </a:r>
            <a:r>
              <a:rPr sz="4000" spc="-90" dirty="0">
                <a:latin typeface="Arial"/>
                <a:cs typeface="Arial"/>
              </a:rPr>
              <a:t>chart</a:t>
            </a:r>
            <a:endParaRPr sz="4000">
              <a:latin typeface="Arial"/>
              <a:cs typeface="Arial"/>
            </a:endParaRPr>
          </a:p>
          <a:p>
            <a:pPr marL="469900">
              <a:lnSpc>
                <a:spcPct val="100000"/>
              </a:lnSpc>
              <a:spcBef>
                <a:spcPts val="755"/>
              </a:spcBef>
            </a:pPr>
            <a:r>
              <a:rPr sz="3400" spc="-195" dirty="0">
                <a:latin typeface="Arial"/>
                <a:cs typeface="Arial"/>
              </a:rPr>
              <a:t>– </a:t>
            </a:r>
            <a:r>
              <a:rPr sz="3400" spc="-75" dirty="0">
                <a:latin typeface="Arial"/>
                <a:cs typeface="Arial"/>
              </a:rPr>
              <a:t>information </a:t>
            </a:r>
            <a:r>
              <a:rPr sz="3400" spc="-160" dirty="0">
                <a:latin typeface="Arial"/>
                <a:cs typeface="Arial"/>
              </a:rPr>
              <a:t>density: </a:t>
            </a:r>
            <a:r>
              <a:rPr sz="3400" spc="-130" dirty="0">
                <a:latin typeface="Arial"/>
                <a:cs typeface="Arial"/>
              </a:rPr>
              <a:t>requires </a:t>
            </a:r>
            <a:r>
              <a:rPr sz="3400" spc="-190" dirty="0">
                <a:latin typeface="Arial"/>
                <a:cs typeface="Arial"/>
              </a:rPr>
              <a:t>large</a:t>
            </a:r>
            <a:r>
              <a:rPr sz="3400" spc="-450" dirty="0">
                <a:latin typeface="Arial"/>
                <a:cs typeface="Arial"/>
              </a:rPr>
              <a:t> </a:t>
            </a:r>
            <a:r>
              <a:rPr sz="3400" spc="-100" dirty="0">
                <a:latin typeface="Arial"/>
                <a:cs typeface="Arial"/>
              </a:rPr>
              <a:t>circle</a:t>
            </a:r>
            <a:endParaRPr sz="3400">
              <a:latin typeface="Arial"/>
              <a:cs typeface="Arial"/>
            </a:endParaRPr>
          </a:p>
        </p:txBody>
      </p:sp>
      <p:sp>
        <p:nvSpPr>
          <p:cNvPr id="6" name="object 6"/>
          <p:cNvSpPr txBox="1"/>
          <p:nvPr/>
        </p:nvSpPr>
        <p:spPr>
          <a:xfrm>
            <a:off x="15811500" y="8696621"/>
            <a:ext cx="203200" cy="238760"/>
          </a:xfrm>
          <a:prstGeom prst="rect">
            <a:avLst/>
          </a:prstGeom>
        </p:spPr>
        <p:txBody>
          <a:bodyPr vert="horz" wrap="square" lIns="0" tIns="12700" rIns="0" bIns="0" rtlCol="0">
            <a:spAutoFit/>
          </a:bodyPr>
          <a:lstStyle/>
          <a:p>
            <a:pPr marL="12700">
              <a:lnSpc>
                <a:spcPct val="100000"/>
              </a:lnSpc>
              <a:spcBef>
                <a:spcPts val="100"/>
              </a:spcBef>
            </a:pPr>
            <a:r>
              <a:rPr sz="1400" spc="-80" dirty="0">
                <a:latin typeface="Arial"/>
                <a:cs typeface="Arial"/>
              </a:rPr>
              <a:t>31</a:t>
            </a:r>
            <a:endParaRPr sz="1400">
              <a:latin typeface="Arial"/>
              <a:cs typeface="Arial"/>
            </a:endParaRPr>
          </a:p>
        </p:txBody>
      </p:sp>
      <p:sp>
        <p:nvSpPr>
          <p:cNvPr id="7" name="object 7"/>
          <p:cNvSpPr txBox="1"/>
          <p:nvPr/>
        </p:nvSpPr>
        <p:spPr>
          <a:xfrm>
            <a:off x="6883400" y="7967980"/>
            <a:ext cx="3097530" cy="1117600"/>
          </a:xfrm>
          <a:prstGeom prst="rect">
            <a:avLst/>
          </a:prstGeom>
        </p:spPr>
        <p:txBody>
          <a:bodyPr vert="horz" wrap="square" lIns="0" tIns="19050" rIns="0" bIns="0" rtlCol="0">
            <a:spAutoFit/>
          </a:bodyPr>
          <a:lstStyle/>
          <a:p>
            <a:pPr marL="12700" marR="5080" algn="just">
              <a:lnSpc>
                <a:spcPct val="139700"/>
              </a:lnSpc>
              <a:spcBef>
                <a:spcPts val="150"/>
              </a:spcBef>
            </a:pPr>
            <a:r>
              <a:rPr sz="1700" i="1" u="sng" spc="-105" dirty="0">
                <a:uFill>
                  <a:solidFill>
                    <a:srgbClr val="000000"/>
                  </a:solidFill>
                </a:uFill>
                <a:latin typeface="Arial"/>
                <a:cs typeface="Arial"/>
                <a:hlinkClick r:id="rId2"/>
              </a:rPr>
              <a:t>http://bl.ocks.org/mbostock/3887235</a:t>
            </a:r>
            <a:r>
              <a:rPr sz="1700" i="1" spc="-105" dirty="0">
                <a:latin typeface="Arial"/>
                <a:cs typeface="Arial"/>
                <a:hlinkClick r:id="rId2"/>
              </a:rPr>
              <a:t>, </a:t>
            </a:r>
            <a:r>
              <a:rPr sz="1700" i="1" spc="-105" dirty="0">
                <a:latin typeface="Arial"/>
                <a:cs typeface="Arial"/>
              </a:rPr>
              <a:t> </a:t>
            </a:r>
            <a:r>
              <a:rPr sz="1700" i="1" u="sng" spc="-105" dirty="0">
                <a:uFill>
                  <a:solidFill>
                    <a:srgbClr val="000000"/>
                  </a:solidFill>
                </a:uFill>
                <a:latin typeface="Arial"/>
                <a:cs typeface="Arial"/>
                <a:hlinkClick r:id="rId3"/>
              </a:rPr>
              <a:t>http://bl.ocks.org/mbostock/3886208</a:t>
            </a:r>
            <a:r>
              <a:rPr sz="1700" i="1" spc="-105" dirty="0">
                <a:latin typeface="Arial"/>
                <a:cs typeface="Arial"/>
                <a:hlinkClick r:id="rId3"/>
              </a:rPr>
              <a:t>, </a:t>
            </a:r>
            <a:r>
              <a:rPr sz="1700" i="1" spc="-105" dirty="0">
                <a:latin typeface="Arial"/>
                <a:cs typeface="Arial"/>
              </a:rPr>
              <a:t> </a:t>
            </a:r>
            <a:r>
              <a:rPr sz="1700" i="1" u="sng" spc="-105" dirty="0">
                <a:uFill>
                  <a:solidFill>
                    <a:srgbClr val="000000"/>
                  </a:solidFill>
                </a:uFill>
                <a:latin typeface="Arial"/>
                <a:cs typeface="Arial"/>
                <a:hlinkClick r:id="rId4"/>
              </a:rPr>
              <a:t>http://bl.ocks.org/mbostock/3886394</a:t>
            </a:r>
            <a:r>
              <a:rPr sz="1700" i="1" spc="-105" dirty="0">
                <a:latin typeface="Arial"/>
                <a:cs typeface="Arial"/>
                <a:hlinkClick r:id="rId4"/>
              </a:rPr>
              <a:t>.</a:t>
            </a:r>
            <a:endParaRPr sz="1700">
              <a:latin typeface="Arial"/>
              <a:cs typeface="Arial"/>
            </a:endParaRPr>
          </a:p>
        </p:txBody>
      </p:sp>
      <p:sp>
        <p:nvSpPr>
          <p:cNvPr id="8" name="object 8"/>
          <p:cNvSpPr/>
          <p:nvPr/>
        </p:nvSpPr>
        <p:spPr>
          <a:xfrm>
            <a:off x="13812392" y="7008558"/>
            <a:ext cx="433705" cy="970915"/>
          </a:xfrm>
          <a:custGeom>
            <a:avLst/>
            <a:gdLst/>
            <a:ahLst/>
            <a:cxnLst/>
            <a:rect l="l" t="t" r="r" b="b"/>
            <a:pathLst>
              <a:path w="433705" h="970915">
                <a:moveTo>
                  <a:pt x="0" y="0"/>
                </a:moveTo>
                <a:lnTo>
                  <a:pt x="0" y="970686"/>
                </a:lnTo>
                <a:lnTo>
                  <a:pt x="433324" y="101904"/>
                </a:lnTo>
                <a:lnTo>
                  <a:pt x="387958" y="80759"/>
                </a:lnTo>
                <a:lnTo>
                  <a:pt x="341673" y="62016"/>
                </a:lnTo>
                <a:lnTo>
                  <a:pt x="294564" y="45699"/>
                </a:lnTo>
                <a:lnTo>
                  <a:pt x="246728" y="31830"/>
                </a:lnTo>
                <a:lnTo>
                  <a:pt x="198260" y="20431"/>
                </a:lnTo>
                <a:lnTo>
                  <a:pt x="149257" y="11526"/>
                </a:lnTo>
                <a:lnTo>
                  <a:pt x="99816" y="5138"/>
                </a:lnTo>
                <a:lnTo>
                  <a:pt x="50031" y="1288"/>
                </a:lnTo>
                <a:lnTo>
                  <a:pt x="0" y="0"/>
                </a:lnTo>
                <a:close/>
              </a:path>
            </a:pathLst>
          </a:custGeom>
          <a:solidFill>
            <a:srgbClr val="98ABC5"/>
          </a:solidFill>
        </p:spPr>
        <p:txBody>
          <a:bodyPr wrap="square" lIns="0" tIns="0" rIns="0" bIns="0" rtlCol="0"/>
          <a:lstStyle/>
          <a:p>
            <a:endParaRPr/>
          </a:p>
        </p:txBody>
      </p:sp>
      <p:sp>
        <p:nvSpPr>
          <p:cNvPr id="9" name="object 9"/>
          <p:cNvSpPr/>
          <p:nvPr/>
        </p:nvSpPr>
        <p:spPr>
          <a:xfrm>
            <a:off x="13812392" y="7110463"/>
            <a:ext cx="916305" cy="869315"/>
          </a:xfrm>
          <a:custGeom>
            <a:avLst/>
            <a:gdLst/>
            <a:ahLst/>
            <a:cxnLst/>
            <a:rect l="l" t="t" r="r" b="b"/>
            <a:pathLst>
              <a:path w="916305" h="869315">
                <a:moveTo>
                  <a:pt x="433324" y="0"/>
                </a:moveTo>
                <a:lnTo>
                  <a:pt x="0" y="868781"/>
                </a:lnTo>
                <a:lnTo>
                  <a:pt x="916178" y="545757"/>
                </a:lnTo>
                <a:lnTo>
                  <a:pt x="898210" y="498800"/>
                </a:lnTo>
                <a:lnTo>
                  <a:pt x="877930" y="453034"/>
                </a:lnTo>
                <a:lnTo>
                  <a:pt x="855402" y="408534"/>
                </a:lnTo>
                <a:lnTo>
                  <a:pt x="830692" y="365373"/>
                </a:lnTo>
                <a:lnTo>
                  <a:pt x="803862" y="323625"/>
                </a:lnTo>
                <a:lnTo>
                  <a:pt x="774980" y="283362"/>
                </a:lnTo>
                <a:lnTo>
                  <a:pt x="744109" y="244659"/>
                </a:lnTo>
                <a:lnTo>
                  <a:pt x="711314" y="207589"/>
                </a:lnTo>
                <a:lnTo>
                  <a:pt x="676660" y="172225"/>
                </a:lnTo>
                <a:lnTo>
                  <a:pt x="640211" y="138642"/>
                </a:lnTo>
                <a:lnTo>
                  <a:pt x="602033" y="106912"/>
                </a:lnTo>
                <a:lnTo>
                  <a:pt x="562191" y="77109"/>
                </a:lnTo>
                <a:lnTo>
                  <a:pt x="520749" y="49307"/>
                </a:lnTo>
                <a:lnTo>
                  <a:pt x="477771" y="23579"/>
                </a:lnTo>
                <a:lnTo>
                  <a:pt x="433324" y="0"/>
                </a:lnTo>
                <a:close/>
              </a:path>
            </a:pathLst>
          </a:custGeom>
          <a:solidFill>
            <a:srgbClr val="8A89A6"/>
          </a:solidFill>
        </p:spPr>
        <p:txBody>
          <a:bodyPr wrap="square" lIns="0" tIns="0" rIns="0" bIns="0" rtlCol="0"/>
          <a:lstStyle/>
          <a:p>
            <a:endParaRPr/>
          </a:p>
        </p:txBody>
      </p:sp>
      <p:sp>
        <p:nvSpPr>
          <p:cNvPr id="10" name="object 10"/>
          <p:cNvSpPr/>
          <p:nvPr/>
        </p:nvSpPr>
        <p:spPr>
          <a:xfrm>
            <a:off x="13812392" y="7110469"/>
            <a:ext cx="916305" cy="869315"/>
          </a:xfrm>
          <a:custGeom>
            <a:avLst/>
            <a:gdLst/>
            <a:ahLst/>
            <a:cxnLst/>
            <a:rect l="l" t="t" r="r" b="b"/>
            <a:pathLst>
              <a:path w="916305" h="869315">
                <a:moveTo>
                  <a:pt x="433353" y="0"/>
                </a:moveTo>
                <a:lnTo>
                  <a:pt x="477791" y="23578"/>
                </a:lnTo>
                <a:lnTo>
                  <a:pt x="520761" y="49305"/>
                </a:lnTo>
                <a:lnTo>
                  <a:pt x="562198" y="77106"/>
                </a:lnTo>
                <a:lnTo>
                  <a:pt x="602037" y="106908"/>
                </a:lnTo>
                <a:lnTo>
                  <a:pt x="640212" y="138638"/>
                </a:lnTo>
                <a:lnTo>
                  <a:pt x="676660" y="172221"/>
                </a:lnTo>
                <a:lnTo>
                  <a:pt x="711315" y="207584"/>
                </a:lnTo>
                <a:lnTo>
                  <a:pt x="744111" y="244654"/>
                </a:lnTo>
                <a:lnTo>
                  <a:pt x="774984" y="283357"/>
                </a:lnTo>
                <a:lnTo>
                  <a:pt x="803868" y="323620"/>
                </a:lnTo>
                <a:lnTo>
                  <a:pt x="830699" y="365368"/>
                </a:lnTo>
                <a:lnTo>
                  <a:pt x="855411" y="408529"/>
                </a:lnTo>
                <a:lnTo>
                  <a:pt x="877940" y="453028"/>
                </a:lnTo>
                <a:lnTo>
                  <a:pt x="898220" y="498793"/>
                </a:lnTo>
                <a:lnTo>
                  <a:pt x="916187" y="545749"/>
                </a:lnTo>
                <a:lnTo>
                  <a:pt x="0" y="868774"/>
                </a:lnTo>
                <a:lnTo>
                  <a:pt x="433353" y="0"/>
                </a:lnTo>
                <a:close/>
              </a:path>
            </a:pathLst>
          </a:custGeom>
          <a:ln w="4046">
            <a:solidFill>
              <a:srgbClr val="FFFFFF"/>
            </a:solidFill>
          </a:ln>
        </p:spPr>
        <p:txBody>
          <a:bodyPr wrap="square" lIns="0" tIns="0" rIns="0" bIns="0" rtlCol="0"/>
          <a:lstStyle/>
          <a:p>
            <a:endParaRPr/>
          </a:p>
        </p:txBody>
      </p:sp>
      <p:sp>
        <p:nvSpPr>
          <p:cNvPr id="11" name="object 11"/>
          <p:cNvSpPr txBox="1"/>
          <p:nvPr/>
        </p:nvSpPr>
        <p:spPr>
          <a:xfrm>
            <a:off x="14121169" y="7618818"/>
            <a:ext cx="109220" cy="74295"/>
          </a:xfrm>
          <a:prstGeom prst="rect">
            <a:avLst/>
          </a:prstGeom>
        </p:spPr>
        <p:txBody>
          <a:bodyPr vert="horz" wrap="square" lIns="0" tIns="14604" rIns="0" bIns="0" rtlCol="0">
            <a:spAutoFit/>
          </a:bodyPr>
          <a:lstStyle/>
          <a:p>
            <a:pPr marL="12700">
              <a:lnSpc>
                <a:spcPct val="100000"/>
              </a:lnSpc>
              <a:spcBef>
                <a:spcPts val="114"/>
              </a:spcBef>
            </a:pPr>
            <a:r>
              <a:rPr sz="300" spc="20" dirty="0">
                <a:latin typeface="Arial"/>
                <a:cs typeface="Arial"/>
              </a:rPr>
              <a:t>5</a:t>
            </a:r>
            <a:r>
              <a:rPr sz="300" spc="-10" dirty="0">
                <a:latin typeface="Arial"/>
                <a:cs typeface="Arial"/>
              </a:rPr>
              <a:t>-</a:t>
            </a:r>
            <a:r>
              <a:rPr sz="300" spc="20" dirty="0">
                <a:latin typeface="Arial"/>
                <a:cs typeface="Arial"/>
              </a:rPr>
              <a:t>1</a:t>
            </a:r>
            <a:r>
              <a:rPr sz="300" spc="10" dirty="0">
                <a:latin typeface="Arial"/>
                <a:cs typeface="Arial"/>
              </a:rPr>
              <a:t>3</a:t>
            </a:r>
            <a:endParaRPr sz="300">
              <a:latin typeface="Arial"/>
              <a:cs typeface="Arial"/>
            </a:endParaRPr>
          </a:p>
        </p:txBody>
      </p:sp>
      <p:sp>
        <p:nvSpPr>
          <p:cNvPr id="12" name="object 12"/>
          <p:cNvSpPr/>
          <p:nvPr/>
        </p:nvSpPr>
        <p:spPr>
          <a:xfrm>
            <a:off x="13812392" y="7656220"/>
            <a:ext cx="971550" cy="352425"/>
          </a:xfrm>
          <a:custGeom>
            <a:avLst/>
            <a:gdLst/>
            <a:ahLst/>
            <a:cxnLst/>
            <a:rect l="l" t="t" r="r" b="b"/>
            <a:pathLst>
              <a:path w="971550" h="352425">
                <a:moveTo>
                  <a:pt x="916178" y="0"/>
                </a:moveTo>
                <a:lnTo>
                  <a:pt x="0" y="323024"/>
                </a:lnTo>
                <a:lnTo>
                  <a:pt x="971169" y="352118"/>
                </a:lnTo>
                <a:lnTo>
                  <a:pt x="971335" y="300835"/>
                </a:lnTo>
                <a:lnTo>
                  <a:pt x="968797" y="249703"/>
                </a:lnTo>
                <a:lnTo>
                  <a:pt x="963574" y="198827"/>
                </a:lnTo>
                <a:lnTo>
                  <a:pt x="955683" y="148313"/>
                </a:lnTo>
                <a:lnTo>
                  <a:pt x="945141" y="98267"/>
                </a:lnTo>
                <a:lnTo>
                  <a:pt x="931967" y="48794"/>
                </a:lnTo>
                <a:lnTo>
                  <a:pt x="916178" y="0"/>
                </a:lnTo>
                <a:close/>
              </a:path>
            </a:pathLst>
          </a:custGeom>
          <a:solidFill>
            <a:srgbClr val="7B6888"/>
          </a:solidFill>
        </p:spPr>
        <p:txBody>
          <a:bodyPr wrap="square" lIns="0" tIns="0" rIns="0" bIns="0" rtlCol="0"/>
          <a:lstStyle/>
          <a:p>
            <a:endParaRPr/>
          </a:p>
        </p:txBody>
      </p:sp>
      <p:sp>
        <p:nvSpPr>
          <p:cNvPr id="13" name="object 13"/>
          <p:cNvSpPr/>
          <p:nvPr/>
        </p:nvSpPr>
        <p:spPr>
          <a:xfrm>
            <a:off x="13812392" y="7656220"/>
            <a:ext cx="971550" cy="352425"/>
          </a:xfrm>
          <a:custGeom>
            <a:avLst/>
            <a:gdLst/>
            <a:ahLst/>
            <a:cxnLst/>
            <a:rect l="l" t="t" r="r" b="b"/>
            <a:pathLst>
              <a:path w="971550" h="352425">
                <a:moveTo>
                  <a:pt x="916187" y="0"/>
                </a:moveTo>
                <a:lnTo>
                  <a:pt x="931984" y="48794"/>
                </a:lnTo>
                <a:lnTo>
                  <a:pt x="945159" y="98267"/>
                </a:lnTo>
                <a:lnTo>
                  <a:pt x="955695" y="148313"/>
                </a:lnTo>
                <a:lnTo>
                  <a:pt x="963576" y="198827"/>
                </a:lnTo>
                <a:lnTo>
                  <a:pt x="968786" y="249703"/>
                </a:lnTo>
                <a:lnTo>
                  <a:pt x="971307" y="300835"/>
                </a:lnTo>
                <a:lnTo>
                  <a:pt x="971125" y="352118"/>
                </a:lnTo>
                <a:lnTo>
                  <a:pt x="0" y="323024"/>
                </a:lnTo>
                <a:lnTo>
                  <a:pt x="916187" y="0"/>
                </a:lnTo>
                <a:close/>
              </a:path>
            </a:pathLst>
          </a:custGeom>
          <a:ln w="4044">
            <a:solidFill>
              <a:srgbClr val="FFFFFF"/>
            </a:solidFill>
          </a:ln>
        </p:spPr>
        <p:txBody>
          <a:bodyPr wrap="square" lIns="0" tIns="0" rIns="0" bIns="0" rtlCol="0"/>
          <a:lstStyle/>
          <a:p>
            <a:endParaRPr/>
          </a:p>
        </p:txBody>
      </p:sp>
      <p:sp>
        <p:nvSpPr>
          <p:cNvPr id="14" name="object 14"/>
          <p:cNvSpPr txBox="1"/>
          <p:nvPr/>
        </p:nvSpPr>
        <p:spPr>
          <a:xfrm>
            <a:off x="14224975" y="7865503"/>
            <a:ext cx="133350" cy="74295"/>
          </a:xfrm>
          <a:prstGeom prst="rect">
            <a:avLst/>
          </a:prstGeom>
        </p:spPr>
        <p:txBody>
          <a:bodyPr vert="horz" wrap="square" lIns="0" tIns="14604" rIns="0" bIns="0" rtlCol="0">
            <a:spAutoFit/>
          </a:bodyPr>
          <a:lstStyle/>
          <a:p>
            <a:pPr marL="12700">
              <a:lnSpc>
                <a:spcPct val="100000"/>
              </a:lnSpc>
              <a:spcBef>
                <a:spcPts val="114"/>
              </a:spcBef>
            </a:pPr>
            <a:r>
              <a:rPr sz="300" spc="20" dirty="0">
                <a:latin typeface="Arial"/>
                <a:cs typeface="Arial"/>
              </a:rPr>
              <a:t>14</a:t>
            </a:r>
            <a:r>
              <a:rPr sz="300" spc="-10" dirty="0">
                <a:latin typeface="Arial"/>
                <a:cs typeface="Arial"/>
              </a:rPr>
              <a:t>-</a:t>
            </a:r>
            <a:r>
              <a:rPr sz="300" spc="20" dirty="0">
                <a:latin typeface="Arial"/>
                <a:cs typeface="Arial"/>
              </a:rPr>
              <a:t>1</a:t>
            </a:r>
            <a:r>
              <a:rPr sz="300" spc="10" dirty="0">
                <a:latin typeface="Arial"/>
                <a:cs typeface="Arial"/>
              </a:rPr>
              <a:t>7</a:t>
            </a:r>
            <a:endParaRPr sz="300">
              <a:latin typeface="Arial"/>
              <a:cs typeface="Arial"/>
            </a:endParaRPr>
          </a:p>
        </p:txBody>
      </p:sp>
      <p:sp>
        <p:nvSpPr>
          <p:cNvPr id="15" name="object 15"/>
          <p:cNvSpPr/>
          <p:nvPr/>
        </p:nvSpPr>
        <p:spPr>
          <a:xfrm>
            <a:off x="13812392" y="7979244"/>
            <a:ext cx="971550" cy="617220"/>
          </a:xfrm>
          <a:custGeom>
            <a:avLst/>
            <a:gdLst/>
            <a:ahLst/>
            <a:cxnLst/>
            <a:rect l="l" t="t" r="r" b="b"/>
            <a:pathLst>
              <a:path w="971550" h="617220">
                <a:moveTo>
                  <a:pt x="0" y="0"/>
                </a:moveTo>
                <a:lnTo>
                  <a:pt x="750062" y="616935"/>
                </a:lnTo>
                <a:lnTo>
                  <a:pt x="780599" y="577904"/>
                </a:lnTo>
                <a:lnTo>
                  <a:pt x="809003" y="537517"/>
                </a:lnTo>
                <a:lnTo>
                  <a:pt x="835239" y="495862"/>
                </a:lnTo>
                <a:lnTo>
                  <a:pt x="859276" y="453027"/>
                </a:lnTo>
                <a:lnTo>
                  <a:pt x="881079" y="409103"/>
                </a:lnTo>
                <a:lnTo>
                  <a:pt x="900617" y="364176"/>
                </a:lnTo>
                <a:lnTo>
                  <a:pt x="917856" y="318337"/>
                </a:lnTo>
                <a:lnTo>
                  <a:pt x="932763" y="271673"/>
                </a:lnTo>
                <a:lnTo>
                  <a:pt x="945305" y="224274"/>
                </a:lnTo>
                <a:lnTo>
                  <a:pt x="955450" y="176228"/>
                </a:lnTo>
                <a:lnTo>
                  <a:pt x="963164" y="127623"/>
                </a:lnTo>
                <a:lnTo>
                  <a:pt x="968415" y="78549"/>
                </a:lnTo>
                <a:lnTo>
                  <a:pt x="971169" y="29094"/>
                </a:lnTo>
                <a:lnTo>
                  <a:pt x="0" y="0"/>
                </a:lnTo>
                <a:close/>
              </a:path>
            </a:pathLst>
          </a:custGeom>
          <a:solidFill>
            <a:srgbClr val="6B486B"/>
          </a:solidFill>
        </p:spPr>
        <p:txBody>
          <a:bodyPr wrap="square" lIns="0" tIns="0" rIns="0" bIns="0" rtlCol="0"/>
          <a:lstStyle/>
          <a:p>
            <a:endParaRPr/>
          </a:p>
        </p:txBody>
      </p:sp>
      <p:sp>
        <p:nvSpPr>
          <p:cNvPr id="16" name="object 16"/>
          <p:cNvSpPr/>
          <p:nvPr/>
        </p:nvSpPr>
        <p:spPr>
          <a:xfrm>
            <a:off x="13812392" y="7979244"/>
            <a:ext cx="971550" cy="617220"/>
          </a:xfrm>
          <a:custGeom>
            <a:avLst/>
            <a:gdLst/>
            <a:ahLst/>
            <a:cxnLst/>
            <a:rect l="l" t="t" r="r" b="b"/>
            <a:pathLst>
              <a:path w="971550" h="617220">
                <a:moveTo>
                  <a:pt x="971125" y="29093"/>
                </a:moveTo>
                <a:lnTo>
                  <a:pt x="968375" y="78548"/>
                </a:lnTo>
                <a:lnTo>
                  <a:pt x="963128" y="127622"/>
                </a:lnTo>
                <a:lnTo>
                  <a:pt x="955417" y="176227"/>
                </a:lnTo>
                <a:lnTo>
                  <a:pt x="945274" y="224273"/>
                </a:lnTo>
                <a:lnTo>
                  <a:pt x="932733" y="271672"/>
                </a:lnTo>
                <a:lnTo>
                  <a:pt x="917828" y="318336"/>
                </a:lnTo>
                <a:lnTo>
                  <a:pt x="900592" y="364175"/>
                </a:lnTo>
                <a:lnTo>
                  <a:pt x="881058" y="409101"/>
                </a:lnTo>
                <a:lnTo>
                  <a:pt x="859260" y="453026"/>
                </a:lnTo>
                <a:lnTo>
                  <a:pt x="835231" y="495860"/>
                </a:lnTo>
                <a:lnTo>
                  <a:pt x="809004" y="537516"/>
                </a:lnTo>
                <a:lnTo>
                  <a:pt x="780612" y="577903"/>
                </a:lnTo>
                <a:lnTo>
                  <a:pt x="750090" y="616934"/>
                </a:lnTo>
                <a:lnTo>
                  <a:pt x="0" y="0"/>
                </a:lnTo>
                <a:lnTo>
                  <a:pt x="971125" y="29093"/>
                </a:lnTo>
                <a:close/>
              </a:path>
            </a:pathLst>
          </a:custGeom>
          <a:ln w="4045">
            <a:solidFill>
              <a:srgbClr val="FFFFFF"/>
            </a:solidFill>
          </a:ln>
        </p:spPr>
        <p:txBody>
          <a:bodyPr wrap="square" lIns="0" tIns="0" rIns="0" bIns="0" rtlCol="0"/>
          <a:lstStyle/>
          <a:p>
            <a:endParaRPr/>
          </a:p>
        </p:txBody>
      </p:sp>
      <p:sp>
        <p:nvSpPr>
          <p:cNvPr id="17" name="object 17"/>
          <p:cNvSpPr txBox="1"/>
          <p:nvPr/>
        </p:nvSpPr>
        <p:spPr>
          <a:xfrm>
            <a:off x="14199829" y="8110938"/>
            <a:ext cx="133350" cy="74295"/>
          </a:xfrm>
          <a:prstGeom prst="rect">
            <a:avLst/>
          </a:prstGeom>
        </p:spPr>
        <p:txBody>
          <a:bodyPr vert="horz" wrap="square" lIns="0" tIns="14604" rIns="0" bIns="0" rtlCol="0">
            <a:spAutoFit/>
          </a:bodyPr>
          <a:lstStyle/>
          <a:p>
            <a:pPr marL="12700">
              <a:lnSpc>
                <a:spcPct val="100000"/>
              </a:lnSpc>
              <a:spcBef>
                <a:spcPts val="114"/>
              </a:spcBef>
            </a:pPr>
            <a:r>
              <a:rPr sz="300" spc="20" dirty="0">
                <a:latin typeface="Arial"/>
                <a:cs typeface="Arial"/>
              </a:rPr>
              <a:t>18</a:t>
            </a:r>
            <a:r>
              <a:rPr sz="300" spc="-10" dirty="0">
                <a:latin typeface="Arial"/>
                <a:cs typeface="Arial"/>
              </a:rPr>
              <a:t>-</a:t>
            </a:r>
            <a:r>
              <a:rPr sz="300" spc="20" dirty="0">
                <a:latin typeface="Arial"/>
                <a:cs typeface="Arial"/>
              </a:rPr>
              <a:t>2</a:t>
            </a:r>
            <a:r>
              <a:rPr sz="300" spc="10" dirty="0">
                <a:latin typeface="Arial"/>
                <a:cs typeface="Arial"/>
              </a:rPr>
              <a:t>4</a:t>
            </a:r>
            <a:endParaRPr sz="300">
              <a:latin typeface="Arial"/>
              <a:cs typeface="Arial"/>
            </a:endParaRPr>
          </a:p>
        </p:txBody>
      </p:sp>
      <p:sp>
        <p:nvSpPr>
          <p:cNvPr id="18" name="object 18"/>
          <p:cNvSpPr/>
          <p:nvPr/>
        </p:nvSpPr>
        <p:spPr>
          <a:xfrm>
            <a:off x="12841731" y="7979244"/>
            <a:ext cx="1720850" cy="970915"/>
          </a:xfrm>
          <a:custGeom>
            <a:avLst/>
            <a:gdLst/>
            <a:ahLst/>
            <a:cxnLst/>
            <a:rect l="l" t="t" r="r" b="b"/>
            <a:pathLst>
              <a:path w="1720850" h="970915">
                <a:moveTo>
                  <a:pt x="970660" y="0"/>
                </a:moveTo>
                <a:lnTo>
                  <a:pt x="0" y="40250"/>
                </a:lnTo>
                <a:lnTo>
                  <a:pt x="3354" y="90220"/>
                </a:lnTo>
                <a:lnTo>
                  <a:pt x="9223" y="139575"/>
                </a:lnTo>
                <a:lnTo>
                  <a:pt x="17549" y="188241"/>
                </a:lnTo>
                <a:lnTo>
                  <a:pt x="28278" y="236145"/>
                </a:lnTo>
                <a:lnTo>
                  <a:pt x="41353" y="283211"/>
                </a:lnTo>
                <a:lnTo>
                  <a:pt x="56719" y="329367"/>
                </a:lnTo>
                <a:lnTo>
                  <a:pt x="74320" y="374539"/>
                </a:lnTo>
                <a:lnTo>
                  <a:pt x="94102" y="418652"/>
                </a:lnTo>
                <a:lnTo>
                  <a:pt x="116007" y="461633"/>
                </a:lnTo>
                <a:lnTo>
                  <a:pt x="139981" y="503409"/>
                </a:lnTo>
                <a:lnTo>
                  <a:pt x="165968" y="543904"/>
                </a:lnTo>
                <a:lnTo>
                  <a:pt x="193913" y="583046"/>
                </a:lnTo>
                <a:lnTo>
                  <a:pt x="223759" y="620761"/>
                </a:lnTo>
                <a:lnTo>
                  <a:pt x="255451" y="656974"/>
                </a:lnTo>
                <a:lnTo>
                  <a:pt x="288933" y="691612"/>
                </a:lnTo>
                <a:lnTo>
                  <a:pt x="324151" y="724601"/>
                </a:lnTo>
                <a:lnTo>
                  <a:pt x="361047" y="755868"/>
                </a:lnTo>
                <a:lnTo>
                  <a:pt x="399567" y="785338"/>
                </a:lnTo>
                <a:lnTo>
                  <a:pt x="439655" y="812937"/>
                </a:lnTo>
                <a:lnTo>
                  <a:pt x="481256" y="838592"/>
                </a:lnTo>
                <a:lnTo>
                  <a:pt x="524313" y="862229"/>
                </a:lnTo>
                <a:lnTo>
                  <a:pt x="568772" y="883774"/>
                </a:lnTo>
                <a:lnTo>
                  <a:pt x="614576" y="903153"/>
                </a:lnTo>
                <a:lnTo>
                  <a:pt x="661670" y="920292"/>
                </a:lnTo>
                <a:lnTo>
                  <a:pt x="709596" y="934997"/>
                </a:lnTo>
                <a:lnTo>
                  <a:pt x="757843" y="947137"/>
                </a:lnTo>
                <a:lnTo>
                  <a:pt x="806323" y="956738"/>
                </a:lnTo>
                <a:lnTo>
                  <a:pt x="854947" y="963825"/>
                </a:lnTo>
                <a:lnTo>
                  <a:pt x="903625" y="968425"/>
                </a:lnTo>
                <a:lnTo>
                  <a:pt x="952269" y="970561"/>
                </a:lnTo>
                <a:lnTo>
                  <a:pt x="1000790" y="970261"/>
                </a:lnTo>
                <a:lnTo>
                  <a:pt x="1049099" y="967549"/>
                </a:lnTo>
                <a:lnTo>
                  <a:pt x="1097108" y="962451"/>
                </a:lnTo>
                <a:lnTo>
                  <a:pt x="1144727" y="954992"/>
                </a:lnTo>
                <a:lnTo>
                  <a:pt x="1191867" y="945197"/>
                </a:lnTo>
                <a:lnTo>
                  <a:pt x="1238440" y="933093"/>
                </a:lnTo>
                <a:lnTo>
                  <a:pt x="1284357" y="918704"/>
                </a:lnTo>
                <a:lnTo>
                  <a:pt x="1329529" y="902056"/>
                </a:lnTo>
                <a:lnTo>
                  <a:pt x="1373867" y="883175"/>
                </a:lnTo>
                <a:lnTo>
                  <a:pt x="1417282" y="862086"/>
                </a:lnTo>
                <a:lnTo>
                  <a:pt x="1459686" y="838814"/>
                </a:lnTo>
                <a:lnTo>
                  <a:pt x="1500989" y="813385"/>
                </a:lnTo>
                <a:lnTo>
                  <a:pt x="1541103" y="785824"/>
                </a:lnTo>
                <a:lnTo>
                  <a:pt x="1579938" y="756157"/>
                </a:lnTo>
                <a:lnTo>
                  <a:pt x="1617407" y="724409"/>
                </a:lnTo>
                <a:lnTo>
                  <a:pt x="1653420" y="690606"/>
                </a:lnTo>
                <a:lnTo>
                  <a:pt x="1687888" y="654773"/>
                </a:lnTo>
                <a:lnTo>
                  <a:pt x="1720723" y="616935"/>
                </a:lnTo>
                <a:lnTo>
                  <a:pt x="970660" y="0"/>
                </a:lnTo>
                <a:close/>
              </a:path>
            </a:pathLst>
          </a:custGeom>
          <a:solidFill>
            <a:srgbClr val="A05D56"/>
          </a:solidFill>
        </p:spPr>
        <p:txBody>
          <a:bodyPr wrap="square" lIns="0" tIns="0" rIns="0" bIns="0" rtlCol="0"/>
          <a:lstStyle/>
          <a:p>
            <a:endParaRPr/>
          </a:p>
        </p:txBody>
      </p:sp>
      <p:sp>
        <p:nvSpPr>
          <p:cNvPr id="19" name="object 19"/>
          <p:cNvSpPr/>
          <p:nvPr/>
        </p:nvSpPr>
        <p:spPr>
          <a:xfrm>
            <a:off x="12841664" y="7979244"/>
            <a:ext cx="1720850" cy="970915"/>
          </a:xfrm>
          <a:custGeom>
            <a:avLst/>
            <a:gdLst/>
            <a:ahLst/>
            <a:cxnLst/>
            <a:rect l="l" t="t" r="r" b="b"/>
            <a:pathLst>
              <a:path w="1720850" h="970915">
                <a:moveTo>
                  <a:pt x="1720818" y="616934"/>
                </a:moveTo>
                <a:lnTo>
                  <a:pt x="1687976" y="654772"/>
                </a:lnTo>
                <a:lnTo>
                  <a:pt x="1653501" y="690605"/>
                </a:lnTo>
                <a:lnTo>
                  <a:pt x="1617482" y="724408"/>
                </a:lnTo>
                <a:lnTo>
                  <a:pt x="1580008" y="756156"/>
                </a:lnTo>
                <a:lnTo>
                  <a:pt x="1541167" y="785824"/>
                </a:lnTo>
                <a:lnTo>
                  <a:pt x="1501049" y="813385"/>
                </a:lnTo>
                <a:lnTo>
                  <a:pt x="1459742" y="838814"/>
                </a:lnTo>
                <a:lnTo>
                  <a:pt x="1417335" y="862086"/>
                </a:lnTo>
                <a:lnTo>
                  <a:pt x="1373918" y="883175"/>
                </a:lnTo>
                <a:lnTo>
                  <a:pt x="1329578" y="902057"/>
                </a:lnTo>
                <a:lnTo>
                  <a:pt x="1284405" y="918704"/>
                </a:lnTo>
                <a:lnTo>
                  <a:pt x="1238487" y="933093"/>
                </a:lnTo>
                <a:lnTo>
                  <a:pt x="1191914" y="945198"/>
                </a:lnTo>
                <a:lnTo>
                  <a:pt x="1144774" y="954992"/>
                </a:lnTo>
                <a:lnTo>
                  <a:pt x="1097157" y="962451"/>
                </a:lnTo>
                <a:lnTo>
                  <a:pt x="1049150" y="967550"/>
                </a:lnTo>
                <a:lnTo>
                  <a:pt x="1000843" y="970262"/>
                </a:lnTo>
                <a:lnTo>
                  <a:pt x="952325" y="970562"/>
                </a:lnTo>
                <a:lnTo>
                  <a:pt x="903685" y="968425"/>
                </a:lnTo>
                <a:lnTo>
                  <a:pt x="855011" y="963826"/>
                </a:lnTo>
                <a:lnTo>
                  <a:pt x="806393" y="956739"/>
                </a:lnTo>
                <a:lnTo>
                  <a:pt x="757919" y="947138"/>
                </a:lnTo>
                <a:lnTo>
                  <a:pt x="709677" y="934998"/>
                </a:lnTo>
                <a:lnTo>
                  <a:pt x="661758" y="920293"/>
                </a:lnTo>
                <a:lnTo>
                  <a:pt x="614656" y="903154"/>
                </a:lnTo>
                <a:lnTo>
                  <a:pt x="568845" y="883775"/>
                </a:lnTo>
                <a:lnTo>
                  <a:pt x="524381" y="862230"/>
                </a:lnTo>
                <a:lnTo>
                  <a:pt x="481318" y="838593"/>
                </a:lnTo>
                <a:lnTo>
                  <a:pt x="439714" y="812938"/>
                </a:lnTo>
                <a:lnTo>
                  <a:pt x="399622" y="785338"/>
                </a:lnTo>
                <a:lnTo>
                  <a:pt x="361099" y="755868"/>
                </a:lnTo>
                <a:lnTo>
                  <a:pt x="324200" y="724602"/>
                </a:lnTo>
                <a:lnTo>
                  <a:pt x="288981" y="691612"/>
                </a:lnTo>
                <a:lnTo>
                  <a:pt x="255496" y="656974"/>
                </a:lnTo>
                <a:lnTo>
                  <a:pt x="223803" y="620761"/>
                </a:lnTo>
                <a:lnTo>
                  <a:pt x="193956" y="583046"/>
                </a:lnTo>
                <a:lnTo>
                  <a:pt x="166010" y="543904"/>
                </a:lnTo>
                <a:lnTo>
                  <a:pt x="140022" y="503408"/>
                </a:lnTo>
                <a:lnTo>
                  <a:pt x="116046" y="461633"/>
                </a:lnTo>
                <a:lnTo>
                  <a:pt x="94139" y="418651"/>
                </a:lnTo>
                <a:lnTo>
                  <a:pt x="74355" y="374538"/>
                </a:lnTo>
                <a:lnTo>
                  <a:pt x="56751" y="329366"/>
                </a:lnTo>
                <a:lnTo>
                  <a:pt x="41381" y="283210"/>
                </a:lnTo>
                <a:lnTo>
                  <a:pt x="28302" y="236144"/>
                </a:lnTo>
                <a:lnTo>
                  <a:pt x="17569" y="188241"/>
                </a:lnTo>
                <a:lnTo>
                  <a:pt x="9237" y="139574"/>
                </a:lnTo>
                <a:lnTo>
                  <a:pt x="3362" y="90219"/>
                </a:lnTo>
                <a:lnTo>
                  <a:pt x="0" y="40249"/>
                </a:lnTo>
                <a:lnTo>
                  <a:pt x="970728" y="0"/>
                </a:lnTo>
                <a:lnTo>
                  <a:pt x="1720818" y="616934"/>
                </a:lnTo>
                <a:close/>
              </a:path>
            </a:pathLst>
          </a:custGeom>
          <a:ln w="4045">
            <a:solidFill>
              <a:srgbClr val="FFFFFF"/>
            </a:solidFill>
          </a:ln>
        </p:spPr>
        <p:txBody>
          <a:bodyPr wrap="square" lIns="0" tIns="0" rIns="0" bIns="0" rtlCol="0"/>
          <a:lstStyle/>
          <a:p>
            <a:endParaRPr/>
          </a:p>
        </p:txBody>
      </p:sp>
      <p:sp>
        <p:nvSpPr>
          <p:cNvPr id="20" name="object 20"/>
          <p:cNvSpPr txBox="1"/>
          <p:nvPr/>
        </p:nvSpPr>
        <p:spPr>
          <a:xfrm>
            <a:off x="13590610" y="8400401"/>
            <a:ext cx="133350" cy="74295"/>
          </a:xfrm>
          <a:prstGeom prst="rect">
            <a:avLst/>
          </a:prstGeom>
        </p:spPr>
        <p:txBody>
          <a:bodyPr vert="horz" wrap="square" lIns="0" tIns="14604" rIns="0" bIns="0" rtlCol="0">
            <a:spAutoFit/>
          </a:bodyPr>
          <a:lstStyle/>
          <a:p>
            <a:pPr marL="12700">
              <a:lnSpc>
                <a:spcPct val="100000"/>
              </a:lnSpc>
              <a:spcBef>
                <a:spcPts val="114"/>
              </a:spcBef>
            </a:pPr>
            <a:r>
              <a:rPr sz="300" spc="20" dirty="0">
                <a:latin typeface="Arial"/>
                <a:cs typeface="Arial"/>
              </a:rPr>
              <a:t>25</a:t>
            </a:r>
            <a:r>
              <a:rPr sz="300" spc="-10" dirty="0">
                <a:latin typeface="Arial"/>
                <a:cs typeface="Arial"/>
              </a:rPr>
              <a:t>-</a:t>
            </a:r>
            <a:r>
              <a:rPr sz="300" spc="20" dirty="0">
                <a:latin typeface="Arial"/>
                <a:cs typeface="Arial"/>
              </a:rPr>
              <a:t>4</a:t>
            </a:r>
            <a:r>
              <a:rPr sz="300" spc="10" dirty="0">
                <a:latin typeface="Arial"/>
                <a:cs typeface="Arial"/>
              </a:rPr>
              <a:t>4</a:t>
            </a:r>
            <a:endParaRPr sz="300">
              <a:latin typeface="Arial"/>
              <a:cs typeface="Arial"/>
            </a:endParaRPr>
          </a:p>
        </p:txBody>
      </p:sp>
      <p:sp>
        <p:nvSpPr>
          <p:cNvPr id="21" name="object 21"/>
          <p:cNvSpPr/>
          <p:nvPr/>
        </p:nvSpPr>
        <p:spPr>
          <a:xfrm>
            <a:off x="12840900" y="7013879"/>
            <a:ext cx="971550" cy="1005840"/>
          </a:xfrm>
          <a:custGeom>
            <a:avLst/>
            <a:gdLst/>
            <a:ahLst/>
            <a:cxnLst/>
            <a:rect l="l" t="t" r="r" b="b"/>
            <a:pathLst>
              <a:path w="971550" h="1005840">
                <a:moveTo>
                  <a:pt x="870019" y="0"/>
                </a:moveTo>
                <a:lnTo>
                  <a:pt x="822591" y="6141"/>
                </a:lnTo>
                <a:lnTo>
                  <a:pt x="775972" y="14491"/>
                </a:lnTo>
                <a:lnTo>
                  <a:pt x="730212" y="24992"/>
                </a:lnTo>
                <a:lnTo>
                  <a:pt x="685361" y="37585"/>
                </a:lnTo>
                <a:lnTo>
                  <a:pt x="641468" y="52214"/>
                </a:lnTo>
                <a:lnTo>
                  <a:pt x="598583" y="68820"/>
                </a:lnTo>
                <a:lnTo>
                  <a:pt x="556757" y="87345"/>
                </a:lnTo>
                <a:lnTo>
                  <a:pt x="516038" y="107733"/>
                </a:lnTo>
                <a:lnTo>
                  <a:pt x="476477" y="129925"/>
                </a:lnTo>
                <a:lnTo>
                  <a:pt x="438125" y="153863"/>
                </a:lnTo>
                <a:lnTo>
                  <a:pt x="401029" y="179490"/>
                </a:lnTo>
                <a:lnTo>
                  <a:pt x="365241" y="206749"/>
                </a:lnTo>
                <a:lnTo>
                  <a:pt x="330811" y="235581"/>
                </a:lnTo>
                <a:lnTo>
                  <a:pt x="297788" y="265929"/>
                </a:lnTo>
                <a:lnTo>
                  <a:pt x="266221" y="297735"/>
                </a:lnTo>
                <a:lnTo>
                  <a:pt x="236162" y="330941"/>
                </a:lnTo>
                <a:lnTo>
                  <a:pt x="207659" y="365490"/>
                </a:lnTo>
                <a:lnTo>
                  <a:pt x="180763" y="401324"/>
                </a:lnTo>
                <a:lnTo>
                  <a:pt x="155523" y="438386"/>
                </a:lnTo>
                <a:lnTo>
                  <a:pt x="131990" y="476617"/>
                </a:lnTo>
                <a:lnTo>
                  <a:pt x="110213" y="515959"/>
                </a:lnTo>
                <a:lnTo>
                  <a:pt x="90242" y="556356"/>
                </a:lnTo>
                <a:lnTo>
                  <a:pt x="72127" y="597750"/>
                </a:lnTo>
                <a:lnTo>
                  <a:pt x="55917" y="640082"/>
                </a:lnTo>
                <a:lnTo>
                  <a:pt x="41663" y="683296"/>
                </a:lnTo>
                <a:lnTo>
                  <a:pt x="29415" y="727333"/>
                </a:lnTo>
                <a:lnTo>
                  <a:pt x="19222" y="772135"/>
                </a:lnTo>
                <a:lnTo>
                  <a:pt x="11134" y="817646"/>
                </a:lnTo>
                <a:lnTo>
                  <a:pt x="5201" y="863806"/>
                </a:lnTo>
                <a:lnTo>
                  <a:pt x="1473" y="910560"/>
                </a:lnTo>
                <a:lnTo>
                  <a:pt x="0" y="957848"/>
                </a:lnTo>
                <a:lnTo>
                  <a:pt x="831" y="1005613"/>
                </a:lnTo>
                <a:lnTo>
                  <a:pt x="971492" y="965365"/>
                </a:lnTo>
                <a:lnTo>
                  <a:pt x="870019" y="0"/>
                </a:lnTo>
                <a:close/>
              </a:path>
            </a:pathLst>
          </a:custGeom>
          <a:solidFill>
            <a:srgbClr val="D0743C"/>
          </a:solidFill>
        </p:spPr>
        <p:txBody>
          <a:bodyPr wrap="square" lIns="0" tIns="0" rIns="0" bIns="0" rtlCol="0"/>
          <a:lstStyle/>
          <a:p>
            <a:endParaRPr/>
          </a:p>
        </p:txBody>
      </p:sp>
      <p:sp>
        <p:nvSpPr>
          <p:cNvPr id="22" name="object 22"/>
          <p:cNvSpPr/>
          <p:nvPr/>
        </p:nvSpPr>
        <p:spPr>
          <a:xfrm>
            <a:off x="12840840" y="7013874"/>
            <a:ext cx="971550" cy="1005840"/>
          </a:xfrm>
          <a:custGeom>
            <a:avLst/>
            <a:gdLst/>
            <a:ahLst/>
            <a:cxnLst/>
            <a:rect l="l" t="t" r="r" b="b"/>
            <a:pathLst>
              <a:path w="971550" h="1005840">
                <a:moveTo>
                  <a:pt x="824" y="1005618"/>
                </a:moveTo>
                <a:lnTo>
                  <a:pt x="0" y="957852"/>
                </a:lnTo>
                <a:lnTo>
                  <a:pt x="1479" y="910564"/>
                </a:lnTo>
                <a:lnTo>
                  <a:pt x="5214" y="863810"/>
                </a:lnTo>
                <a:lnTo>
                  <a:pt x="11153" y="817649"/>
                </a:lnTo>
                <a:lnTo>
                  <a:pt x="19246" y="772138"/>
                </a:lnTo>
                <a:lnTo>
                  <a:pt x="29445" y="727335"/>
                </a:lnTo>
                <a:lnTo>
                  <a:pt x="41698" y="683298"/>
                </a:lnTo>
                <a:lnTo>
                  <a:pt x="55956" y="640085"/>
                </a:lnTo>
                <a:lnTo>
                  <a:pt x="72170" y="597753"/>
                </a:lnTo>
                <a:lnTo>
                  <a:pt x="90289" y="556359"/>
                </a:lnTo>
                <a:lnTo>
                  <a:pt x="110264" y="515962"/>
                </a:lnTo>
                <a:lnTo>
                  <a:pt x="132044" y="476619"/>
                </a:lnTo>
                <a:lnTo>
                  <a:pt x="155580" y="438388"/>
                </a:lnTo>
                <a:lnTo>
                  <a:pt x="180821" y="401327"/>
                </a:lnTo>
                <a:lnTo>
                  <a:pt x="207719" y="365493"/>
                </a:lnTo>
                <a:lnTo>
                  <a:pt x="236223" y="330944"/>
                </a:lnTo>
                <a:lnTo>
                  <a:pt x="266283" y="297738"/>
                </a:lnTo>
                <a:lnTo>
                  <a:pt x="297849" y="265932"/>
                </a:lnTo>
                <a:lnTo>
                  <a:pt x="330872" y="235584"/>
                </a:lnTo>
                <a:lnTo>
                  <a:pt x="365302" y="206752"/>
                </a:lnTo>
                <a:lnTo>
                  <a:pt x="401088" y="179493"/>
                </a:lnTo>
                <a:lnTo>
                  <a:pt x="438181" y="153866"/>
                </a:lnTo>
                <a:lnTo>
                  <a:pt x="476532" y="129927"/>
                </a:lnTo>
                <a:lnTo>
                  <a:pt x="516089" y="107735"/>
                </a:lnTo>
                <a:lnTo>
                  <a:pt x="556804" y="87348"/>
                </a:lnTo>
                <a:lnTo>
                  <a:pt x="598626" y="68822"/>
                </a:lnTo>
                <a:lnTo>
                  <a:pt x="641505" y="52216"/>
                </a:lnTo>
                <a:lnTo>
                  <a:pt x="685393" y="37587"/>
                </a:lnTo>
                <a:lnTo>
                  <a:pt x="730238" y="24993"/>
                </a:lnTo>
                <a:lnTo>
                  <a:pt x="775991" y="14492"/>
                </a:lnTo>
                <a:lnTo>
                  <a:pt x="822602" y="6142"/>
                </a:lnTo>
                <a:lnTo>
                  <a:pt x="870021" y="0"/>
                </a:lnTo>
                <a:lnTo>
                  <a:pt x="971552" y="965369"/>
                </a:lnTo>
                <a:lnTo>
                  <a:pt x="824" y="1005618"/>
                </a:lnTo>
                <a:close/>
              </a:path>
            </a:pathLst>
          </a:custGeom>
          <a:ln w="4046">
            <a:solidFill>
              <a:srgbClr val="FFFFFF"/>
            </a:solidFill>
          </a:ln>
        </p:spPr>
        <p:txBody>
          <a:bodyPr wrap="square" lIns="0" tIns="0" rIns="0" bIns="0" rtlCol="0"/>
          <a:lstStyle/>
          <a:p>
            <a:endParaRPr/>
          </a:p>
        </p:txBody>
      </p:sp>
      <p:sp>
        <p:nvSpPr>
          <p:cNvPr id="23" name="object 23"/>
          <p:cNvSpPr txBox="1"/>
          <p:nvPr/>
        </p:nvSpPr>
        <p:spPr>
          <a:xfrm>
            <a:off x="13377377" y="7623047"/>
            <a:ext cx="133350" cy="74295"/>
          </a:xfrm>
          <a:prstGeom prst="rect">
            <a:avLst/>
          </a:prstGeom>
        </p:spPr>
        <p:txBody>
          <a:bodyPr vert="horz" wrap="square" lIns="0" tIns="14604" rIns="0" bIns="0" rtlCol="0">
            <a:spAutoFit/>
          </a:bodyPr>
          <a:lstStyle/>
          <a:p>
            <a:pPr marL="12700">
              <a:lnSpc>
                <a:spcPct val="100000"/>
              </a:lnSpc>
              <a:spcBef>
                <a:spcPts val="114"/>
              </a:spcBef>
            </a:pPr>
            <a:r>
              <a:rPr sz="300" spc="20" dirty="0">
                <a:latin typeface="Arial"/>
                <a:cs typeface="Arial"/>
              </a:rPr>
              <a:t>45</a:t>
            </a:r>
            <a:r>
              <a:rPr sz="300" spc="-10" dirty="0">
                <a:latin typeface="Arial"/>
                <a:cs typeface="Arial"/>
              </a:rPr>
              <a:t>-</a:t>
            </a:r>
            <a:r>
              <a:rPr sz="300" spc="20" dirty="0">
                <a:latin typeface="Arial"/>
                <a:cs typeface="Arial"/>
              </a:rPr>
              <a:t>6</a:t>
            </a:r>
            <a:r>
              <a:rPr sz="300" spc="10" dirty="0">
                <a:latin typeface="Arial"/>
                <a:cs typeface="Arial"/>
              </a:rPr>
              <a:t>4</a:t>
            </a:r>
            <a:endParaRPr sz="300">
              <a:latin typeface="Arial"/>
              <a:cs typeface="Arial"/>
            </a:endParaRPr>
          </a:p>
        </p:txBody>
      </p:sp>
      <p:sp>
        <p:nvSpPr>
          <p:cNvPr id="24" name="object 24"/>
          <p:cNvSpPr/>
          <p:nvPr/>
        </p:nvSpPr>
        <p:spPr>
          <a:xfrm>
            <a:off x="13710919" y="7008558"/>
            <a:ext cx="101600" cy="970915"/>
          </a:xfrm>
          <a:custGeom>
            <a:avLst/>
            <a:gdLst/>
            <a:ahLst/>
            <a:cxnLst/>
            <a:rect l="l" t="t" r="r" b="b"/>
            <a:pathLst>
              <a:path w="101600" h="970915">
                <a:moveTo>
                  <a:pt x="101473" y="0"/>
                </a:moveTo>
                <a:lnTo>
                  <a:pt x="76045" y="333"/>
                </a:lnTo>
                <a:lnTo>
                  <a:pt x="50641" y="1331"/>
                </a:lnTo>
                <a:lnTo>
                  <a:pt x="25284" y="2995"/>
                </a:lnTo>
                <a:lnTo>
                  <a:pt x="0" y="5321"/>
                </a:lnTo>
                <a:lnTo>
                  <a:pt x="101473" y="970686"/>
                </a:lnTo>
                <a:lnTo>
                  <a:pt x="101473" y="0"/>
                </a:lnTo>
                <a:close/>
              </a:path>
            </a:pathLst>
          </a:custGeom>
          <a:solidFill>
            <a:srgbClr val="FF8C00"/>
          </a:solidFill>
        </p:spPr>
        <p:txBody>
          <a:bodyPr wrap="square" lIns="0" tIns="0" rIns="0" bIns="0" rtlCol="0"/>
          <a:lstStyle/>
          <a:p>
            <a:endParaRPr/>
          </a:p>
        </p:txBody>
      </p:sp>
      <p:sp>
        <p:nvSpPr>
          <p:cNvPr id="25" name="object 25"/>
          <p:cNvSpPr/>
          <p:nvPr/>
        </p:nvSpPr>
        <p:spPr>
          <a:xfrm>
            <a:off x="13710860" y="7008560"/>
            <a:ext cx="101600" cy="970915"/>
          </a:xfrm>
          <a:custGeom>
            <a:avLst/>
            <a:gdLst/>
            <a:ahLst/>
            <a:cxnLst/>
            <a:rect l="l" t="t" r="r" b="b"/>
            <a:pathLst>
              <a:path w="101600" h="970915">
                <a:moveTo>
                  <a:pt x="0" y="5314"/>
                </a:moveTo>
                <a:lnTo>
                  <a:pt x="25324" y="2991"/>
                </a:lnTo>
                <a:lnTo>
                  <a:pt x="50696" y="1330"/>
                </a:lnTo>
                <a:lnTo>
                  <a:pt x="76102" y="332"/>
                </a:lnTo>
                <a:lnTo>
                  <a:pt x="101531" y="0"/>
                </a:lnTo>
                <a:lnTo>
                  <a:pt x="101531" y="970684"/>
                </a:lnTo>
                <a:lnTo>
                  <a:pt x="0" y="5314"/>
                </a:lnTo>
                <a:close/>
              </a:path>
            </a:pathLst>
          </a:custGeom>
          <a:ln w="4048">
            <a:solidFill>
              <a:srgbClr val="FFFFFF"/>
            </a:solidFill>
          </a:ln>
        </p:spPr>
        <p:txBody>
          <a:bodyPr wrap="square" lIns="0" tIns="0" rIns="0" bIns="0" rtlCol="0"/>
          <a:lstStyle/>
          <a:p>
            <a:endParaRPr/>
          </a:p>
        </p:txBody>
      </p:sp>
      <p:sp>
        <p:nvSpPr>
          <p:cNvPr id="26" name="object 26"/>
          <p:cNvSpPr txBox="1"/>
          <p:nvPr/>
        </p:nvSpPr>
        <p:spPr>
          <a:xfrm>
            <a:off x="13739883" y="7467827"/>
            <a:ext cx="219075" cy="74295"/>
          </a:xfrm>
          <a:prstGeom prst="rect">
            <a:avLst/>
          </a:prstGeom>
        </p:spPr>
        <p:txBody>
          <a:bodyPr vert="horz" wrap="square" lIns="0" tIns="14604" rIns="0" bIns="0" rtlCol="0">
            <a:spAutoFit/>
          </a:bodyPr>
          <a:lstStyle/>
          <a:p>
            <a:pPr marL="12700">
              <a:lnSpc>
                <a:spcPct val="100000"/>
              </a:lnSpc>
              <a:spcBef>
                <a:spcPts val="114"/>
              </a:spcBef>
            </a:pPr>
            <a:r>
              <a:rPr sz="450" spc="7" baseline="18518" dirty="0">
                <a:latin typeface="Arial"/>
                <a:cs typeface="Arial"/>
              </a:rPr>
              <a:t>≥65</a:t>
            </a:r>
            <a:r>
              <a:rPr sz="450" spc="37" baseline="18518" dirty="0">
                <a:latin typeface="Arial"/>
                <a:cs typeface="Arial"/>
              </a:rPr>
              <a:t> </a:t>
            </a:r>
            <a:r>
              <a:rPr sz="300" spc="10" dirty="0">
                <a:latin typeface="Arial"/>
                <a:cs typeface="Arial"/>
              </a:rPr>
              <a:t>&lt;5</a:t>
            </a:r>
            <a:endParaRPr sz="300">
              <a:latin typeface="Arial"/>
              <a:cs typeface="Arial"/>
            </a:endParaRPr>
          </a:p>
        </p:txBody>
      </p:sp>
      <p:sp>
        <p:nvSpPr>
          <p:cNvPr id="27" name="object 27"/>
          <p:cNvSpPr/>
          <p:nvPr/>
        </p:nvSpPr>
        <p:spPr>
          <a:xfrm>
            <a:off x="10440454" y="3575520"/>
            <a:ext cx="0" cy="35560"/>
          </a:xfrm>
          <a:custGeom>
            <a:avLst/>
            <a:gdLst/>
            <a:ahLst/>
            <a:cxnLst/>
            <a:rect l="l" t="t" r="r" b="b"/>
            <a:pathLst>
              <a:path h="35560">
                <a:moveTo>
                  <a:pt x="0" y="0"/>
                </a:moveTo>
                <a:lnTo>
                  <a:pt x="0" y="35426"/>
                </a:lnTo>
              </a:path>
            </a:pathLst>
          </a:custGeom>
          <a:ln w="5898">
            <a:solidFill>
              <a:srgbClr val="000000"/>
            </a:solidFill>
          </a:ln>
        </p:spPr>
        <p:txBody>
          <a:bodyPr wrap="square" lIns="0" tIns="0" rIns="0" bIns="0" rtlCol="0"/>
          <a:lstStyle/>
          <a:p>
            <a:endParaRPr/>
          </a:p>
        </p:txBody>
      </p:sp>
      <p:sp>
        <p:nvSpPr>
          <p:cNvPr id="28" name="object 28"/>
          <p:cNvSpPr/>
          <p:nvPr/>
        </p:nvSpPr>
        <p:spPr>
          <a:xfrm>
            <a:off x="10534827" y="3575520"/>
            <a:ext cx="0" cy="35560"/>
          </a:xfrm>
          <a:custGeom>
            <a:avLst/>
            <a:gdLst/>
            <a:ahLst/>
            <a:cxnLst/>
            <a:rect l="l" t="t" r="r" b="b"/>
            <a:pathLst>
              <a:path h="35560">
                <a:moveTo>
                  <a:pt x="0" y="0"/>
                </a:moveTo>
                <a:lnTo>
                  <a:pt x="0" y="35426"/>
                </a:lnTo>
              </a:path>
            </a:pathLst>
          </a:custGeom>
          <a:ln w="5898">
            <a:solidFill>
              <a:srgbClr val="000000"/>
            </a:solidFill>
          </a:ln>
        </p:spPr>
        <p:txBody>
          <a:bodyPr wrap="square" lIns="0" tIns="0" rIns="0" bIns="0" rtlCol="0"/>
          <a:lstStyle/>
          <a:p>
            <a:endParaRPr/>
          </a:p>
        </p:txBody>
      </p:sp>
      <p:sp>
        <p:nvSpPr>
          <p:cNvPr id="29" name="object 29"/>
          <p:cNvSpPr/>
          <p:nvPr/>
        </p:nvSpPr>
        <p:spPr>
          <a:xfrm>
            <a:off x="10629213" y="3575520"/>
            <a:ext cx="0" cy="35560"/>
          </a:xfrm>
          <a:custGeom>
            <a:avLst/>
            <a:gdLst/>
            <a:ahLst/>
            <a:cxnLst/>
            <a:rect l="l" t="t" r="r" b="b"/>
            <a:pathLst>
              <a:path h="35560">
                <a:moveTo>
                  <a:pt x="0" y="0"/>
                </a:moveTo>
                <a:lnTo>
                  <a:pt x="0" y="35426"/>
                </a:lnTo>
              </a:path>
            </a:pathLst>
          </a:custGeom>
          <a:ln w="5898">
            <a:solidFill>
              <a:srgbClr val="000000"/>
            </a:solidFill>
          </a:ln>
        </p:spPr>
        <p:txBody>
          <a:bodyPr wrap="square" lIns="0" tIns="0" rIns="0" bIns="0" rtlCol="0"/>
          <a:lstStyle/>
          <a:p>
            <a:endParaRPr/>
          </a:p>
        </p:txBody>
      </p:sp>
      <p:sp>
        <p:nvSpPr>
          <p:cNvPr id="30" name="object 30"/>
          <p:cNvSpPr/>
          <p:nvPr/>
        </p:nvSpPr>
        <p:spPr>
          <a:xfrm>
            <a:off x="10723600" y="3575520"/>
            <a:ext cx="0" cy="35560"/>
          </a:xfrm>
          <a:custGeom>
            <a:avLst/>
            <a:gdLst/>
            <a:ahLst/>
            <a:cxnLst/>
            <a:rect l="l" t="t" r="r" b="b"/>
            <a:pathLst>
              <a:path h="35560">
                <a:moveTo>
                  <a:pt x="0" y="0"/>
                </a:moveTo>
                <a:lnTo>
                  <a:pt x="0" y="35426"/>
                </a:lnTo>
              </a:path>
            </a:pathLst>
          </a:custGeom>
          <a:ln w="5898">
            <a:solidFill>
              <a:srgbClr val="000000"/>
            </a:solidFill>
          </a:ln>
        </p:spPr>
        <p:txBody>
          <a:bodyPr wrap="square" lIns="0" tIns="0" rIns="0" bIns="0" rtlCol="0"/>
          <a:lstStyle/>
          <a:p>
            <a:endParaRPr/>
          </a:p>
        </p:txBody>
      </p:sp>
      <p:sp>
        <p:nvSpPr>
          <p:cNvPr id="31" name="object 31"/>
          <p:cNvSpPr/>
          <p:nvPr/>
        </p:nvSpPr>
        <p:spPr>
          <a:xfrm>
            <a:off x="10817974" y="3575520"/>
            <a:ext cx="0" cy="35560"/>
          </a:xfrm>
          <a:custGeom>
            <a:avLst/>
            <a:gdLst/>
            <a:ahLst/>
            <a:cxnLst/>
            <a:rect l="l" t="t" r="r" b="b"/>
            <a:pathLst>
              <a:path h="35560">
                <a:moveTo>
                  <a:pt x="0" y="0"/>
                </a:moveTo>
                <a:lnTo>
                  <a:pt x="0" y="35426"/>
                </a:lnTo>
              </a:path>
            </a:pathLst>
          </a:custGeom>
          <a:ln w="5898">
            <a:solidFill>
              <a:srgbClr val="000000"/>
            </a:solidFill>
          </a:ln>
        </p:spPr>
        <p:txBody>
          <a:bodyPr wrap="square" lIns="0" tIns="0" rIns="0" bIns="0" rtlCol="0"/>
          <a:lstStyle/>
          <a:p>
            <a:endParaRPr/>
          </a:p>
        </p:txBody>
      </p:sp>
      <p:sp>
        <p:nvSpPr>
          <p:cNvPr id="32" name="object 32"/>
          <p:cNvSpPr/>
          <p:nvPr/>
        </p:nvSpPr>
        <p:spPr>
          <a:xfrm>
            <a:off x="10912361" y="3575520"/>
            <a:ext cx="0" cy="35560"/>
          </a:xfrm>
          <a:custGeom>
            <a:avLst/>
            <a:gdLst/>
            <a:ahLst/>
            <a:cxnLst/>
            <a:rect l="l" t="t" r="r" b="b"/>
            <a:pathLst>
              <a:path h="35560">
                <a:moveTo>
                  <a:pt x="0" y="0"/>
                </a:moveTo>
                <a:lnTo>
                  <a:pt x="0" y="35426"/>
                </a:lnTo>
              </a:path>
            </a:pathLst>
          </a:custGeom>
          <a:ln w="5898">
            <a:solidFill>
              <a:srgbClr val="000000"/>
            </a:solidFill>
          </a:ln>
        </p:spPr>
        <p:txBody>
          <a:bodyPr wrap="square" lIns="0" tIns="0" rIns="0" bIns="0" rtlCol="0"/>
          <a:lstStyle/>
          <a:p>
            <a:endParaRPr/>
          </a:p>
        </p:txBody>
      </p:sp>
      <p:sp>
        <p:nvSpPr>
          <p:cNvPr id="33" name="object 33"/>
          <p:cNvSpPr/>
          <p:nvPr/>
        </p:nvSpPr>
        <p:spPr>
          <a:xfrm>
            <a:off x="11006746" y="3575520"/>
            <a:ext cx="0" cy="35560"/>
          </a:xfrm>
          <a:custGeom>
            <a:avLst/>
            <a:gdLst/>
            <a:ahLst/>
            <a:cxnLst/>
            <a:rect l="l" t="t" r="r" b="b"/>
            <a:pathLst>
              <a:path h="35560">
                <a:moveTo>
                  <a:pt x="0" y="0"/>
                </a:moveTo>
                <a:lnTo>
                  <a:pt x="0" y="35426"/>
                </a:lnTo>
              </a:path>
            </a:pathLst>
          </a:custGeom>
          <a:ln w="5898">
            <a:solidFill>
              <a:srgbClr val="000000"/>
            </a:solidFill>
          </a:ln>
        </p:spPr>
        <p:txBody>
          <a:bodyPr wrap="square" lIns="0" tIns="0" rIns="0" bIns="0" rtlCol="0"/>
          <a:lstStyle/>
          <a:p>
            <a:endParaRPr/>
          </a:p>
        </p:txBody>
      </p:sp>
      <p:sp>
        <p:nvSpPr>
          <p:cNvPr id="34" name="object 34"/>
          <p:cNvSpPr/>
          <p:nvPr/>
        </p:nvSpPr>
        <p:spPr>
          <a:xfrm>
            <a:off x="11101120" y="3575520"/>
            <a:ext cx="0" cy="35560"/>
          </a:xfrm>
          <a:custGeom>
            <a:avLst/>
            <a:gdLst/>
            <a:ahLst/>
            <a:cxnLst/>
            <a:rect l="l" t="t" r="r" b="b"/>
            <a:pathLst>
              <a:path h="35560">
                <a:moveTo>
                  <a:pt x="0" y="0"/>
                </a:moveTo>
                <a:lnTo>
                  <a:pt x="0" y="35426"/>
                </a:lnTo>
              </a:path>
            </a:pathLst>
          </a:custGeom>
          <a:ln w="5898">
            <a:solidFill>
              <a:srgbClr val="000000"/>
            </a:solidFill>
          </a:ln>
        </p:spPr>
        <p:txBody>
          <a:bodyPr wrap="square" lIns="0" tIns="0" rIns="0" bIns="0" rtlCol="0"/>
          <a:lstStyle/>
          <a:p>
            <a:endParaRPr/>
          </a:p>
        </p:txBody>
      </p:sp>
      <p:sp>
        <p:nvSpPr>
          <p:cNvPr id="35" name="object 35"/>
          <p:cNvSpPr/>
          <p:nvPr/>
        </p:nvSpPr>
        <p:spPr>
          <a:xfrm>
            <a:off x="11195507" y="3575520"/>
            <a:ext cx="0" cy="35560"/>
          </a:xfrm>
          <a:custGeom>
            <a:avLst/>
            <a:gdLst/>
            <a:ahLst/>
            <a:cxnLst/>
            <a:rect l="l" t="t" r="r" b="b"/>
            <a:pathLst>
              <a:path h="35560">
                <a:moveTo>
                  <a:pt x="0" y="0"/>
                </a:moveTo>
                <a:lnTo>
                  <a:pt x="0" y="35426"/>
                </a:lnTo>
              </a:path>
            </a:pathLst>
          </a:custGeom>
          <a:ln w="5898">
            <a:solidFill>
              <a:srgbClr val="000000"/>
            </a:solidFill>
          </a:ln>
        </p:spPr>
        <p:txBody>
          <a:bodyPr wrap="square" lIns="0" tIns="0" rIns="0" bIns="0" rtlCol="0"/>
          <a:lstStyle/>
          <a:p>
            <a:endParaRPr/>
          </a:p>
        </p:txBody>
      </p:sp>
      <p:sp>
        <p:nvSpPr>
          <p:cNvPr id="36" name="object 36"/>
          <p:cNvSpPr/>
          <p:nvPr/>
        </p:nvSpPr>
        <p:spPr>
          <a:xfrm>
            <a:off x="11289893" y="3575520"/>
            <a:ext cx="0" cy="35560"/>
          </a:xfrm>
          <a:custGeom>
            <a:avLst/>
            <a:gdLst/>
            <a:ahLst/>
            <a:cxnLst/>
            <a:rect l="l" t="t" r="r" b="b"/>
            <a:pathLst>
              <a:path h="35560">
                <a:moveTo>
                  <a:pt x="0" y="0"/>
                </a:moveTo>
                <a:lnTo>
                  <a:pt x="0" y="35426"/>
                </a:lnTo>
              </a:path>
            </a:pathLst>
          </a:custGeom>
          <a:ln w="5898">
            <a:solidFill>
              <a:srgbClr val="000000"/>
            </a:solidFill>
          </a:ln>
        </p:spPr>
        <p:txBody>
          <a:bodyPr wrap="square" lIns="0" tIns="0" rIns="0" bIns="0" rtlCol="0"/>
          <a:lstStyle/>
          <a:p>
            <a:endParaRPr/>
          </a:p>
        </p:txBody>
      </p:sp>
      <p:sp>
        <p:nvSpPr>
          <p:cNvPr id="37" name="object 37"/>
          <p:cNvSpPr/>
          <p:nvPr/>
        </p:nvSpPr>
        <p:spPr>
          <a:xfrm>
            <a:off x="11384267" y="3575520"/>
            <a:ext cx="0" cy="35560"/>
          </a:xfrm>
          <a:custGeom>
            <a:avLst/>
            <a:gdLst/>
            <a:ahLst/>
            <a:cxnLst/>
            <a:rect l="l" t="t" r="r" b="b"/>
            <a:pathLst>
              <a:path h="35560">
                <a:moveTo>
                  <a:pt x="0" y="0"/>
                </a:moveTo>
                <a:lnTo>
                  <a:pt x="0" y="35426"/>
                </a:lnTo>
              </a:path>
            </a:pathLst>
          </a:custGeom>
          <a:ln w="5898">
            <a:solidFill>
              <a:srgbClr val="000000"/>
            </a:solidFill>
          </a:ln>
        </p:spPr>
        <p:txBody>
          <a:bodyPr wrap="square" lIns="0" tIns="0" rIns="0" bIns="0" rtlCol="0"/>
          <a:lstStyle/>
          <a:p>
            <a:endParaRPr/>
          </a:p>
        </p:txBody>
      </p:sp>
      <p:sp>
        <p:nvSpPr>
          <p:cNvPr id="38" name="object 38"/>
          <p:cNvSpPr/>
          <p:nvPr/>
        </p:nvSpPr>
        <p:spPr>
          <a:xfrm>
            <a:off x="11478653" y="3575520"/>
            <a:ext cx="0" cy="35560"/>
          </a:xfrm>
          <a:custGeom>
            <a:avLst/>
            <a:gdLst/>
            <a:ahLst/>
            <a:cxnLst/>
            <a:rect l="l" t="t" r="r" b="b"/>
            <a:pathLst>
              <a:path h="35560">
                <a:moveTo>
                  <a:pt x="0" y="0"/>
                </a:moveTo>
                <a:lnTo>
                  <a:pt x="0" y="35426"/>
                </a:lnTo>
              </a:path>
            </a:pathLst>
          </a:custGeom>
          <a:ln w="5898">
            <a:solidFill>
              <a:srgbClr val="000000"/>
            </a:solidFill>
          </a:ln>
        </p:spPr>
        <p:txBody>
          <a:bodyPr wrap="square" lIns="0" tIns="0" rIns="0" bIns="0" rtlCol="0"/>
          <a:lstStyle/>
          <a:p>
            <a:endParaRPr/>
          </a:p>
        </p:txBody>
      </p:sp>
      <p:sp>
        <p:nvSpPr>
          <p:cNvPr id="39" name="object 39"/>
          <p:cNvSpPr/>
          <p:nvPr/>
        </p:nvSpPr>
        <p:spPr>
          <a:xfrm>
            <a:off x="11573040" y="3575520"/>
            <a:ext cx="0" cy="35560"/>
          </a:xfrm>
          <a:custGeom>
            <a:avLst/>
            <a:gdLst/>
            <a:ahLst/>
            <a:cxnLst/>
            <a:rect l="l" t="t" r="r" b="b"/>
            <a:pathLst>
              <a:path h="35560">
                <a:moveTo>
                  <a:pt x="0" y="0"/>
                </a:moveTo>
                <a:lnTo>
                  <a:pt x="0" y="35426"/>
                </a:lnTo>
              </a:path>
            </a:pathLst>
          </a:custGeom>
          <a:ln w="5898">
            <a:solidFill>
              <a:srgbClr val="000000"/>
            </a:solidFill>
          </a:ln>
        </p:spPr>
        <p:txBody>
          <a:bodyPr wrap="square" lIns="0" tIns="0" rIns="0" bIns="0" rtlCol="0"/>
          <a:lstStyle/>
          <a:p>
            <a:endParaRPr/>
          </a:p>
        </p:txBody>
      </p:sp>
      <p:sp>
        <p:nvSpPr>
          <p:cNvPr id="40" name="object 40"/>
          <p:cNvSpPr/>
          <p:nvPr/>
        </p:nvSpPr>
        <p:spPr>
          <a:xfrm>
            <a:off x="11667414" y="3575520"/>
            <a:ext cx="0" cy="35560"/>
          </a:xfrm>
          <a:custGeom>
            <a:avLst/>
            <a:gdLst/>
            <a:ahLst/>
            <a:cxnLst/>
            <a:rect l="l" t="t" r="r" b="b"/>
            <a:pathLst>
              <a:path h="35560">
                <a:moveTo>
                  <a:pt x="0" y="0"/>
                </a:moveTo>
                <a:lnTo>
                  <a:pt x="0" y="35426"/>
                </a:lnTo>
              </a:path>
            </a:pathLst>
          </a:custGeom>
          <a:ln w="5898">
            <a:solidFill>
              <a:srgbClr val="000000"/>
            </a:solidFill>
          </a:ln>
        </p:spPr>
        <p:txBody>
          <a:bodyPr wrap="square" lIns="0" tIns="0" rIns="0" bIns="0" rtlCol="0"/>
          <a:lstStyle/>
          <a:p>
            <a:endParaRPr/>
          </a:p>
        </p:txBody>
      </p:sp>
      <p:sp>
        <p:nvSpPr>
          <p:cNvPr id="41" name="object 41"/>
          <p:cNvSpPr/>
          <p:nvPr/>
        </p:nvSpPr>
        <p:spPr>
          <a:xfrm>
            <a:off x="11761799" y="3575520"/>
            <a:ext cx="0" cy="35560"/>
          </a:xfrm>
          <a:custGeom>
            <a:avLst/>
            <a:gdLst/>
            <a:ahLst/>
            <a:cxnLst/>
            <a:rect l="l" t="t" r="r" b="b"/>
            <a:pathLst>
              <a:path h="35560">
                <a:moveTo>
                  <a:pt x="0" y="0"/>
                </a:moveTo>
                <a:lnTo>
                  <a:pt x="0" y="35426"/>
                </a:lnTo>
              </a:path>
            </a:pathLst>
          </a:custGeom>
          <a:ln w="5898">
            <a:solidFill>
              <a:srgbClr val="000000"/>
            </a:solidFill>
          </a:ln>
        </p:spPr>
        <p:txBody>
          <a:bodyPr wrap="square" lIns="0" tIns="0" rIns="0" bIns="0" rtlCol="0"/>
          <a:lstStyle/>
          <a:p>
            <a:endParaRPr/>
          </a:p>
        </p:txBody>
      </p:sp>
      <p:sp>
        <p:nvSpPr>
          <p:cNvPr id="42" name="object 42"/>
          <p:cNvSpPr/>
          <p:nvPr/>
        </p:nvSpPr>
        <p:spPr>
          <a:xfrm>
            <a:off x="11856186" y="3575520"/>
            <a:ext cx="0" cy="35560"/>
          </a:xfrm>
          <a:custGeom>
            <a:avLst/>
            <a:gdLst/>
            <a:ahLst/>
            <a:cxnLst/>
            <a:rect l="l" t="t" r="r" b="b"/>
            <a:pathLst>
              <a:path h="35560">
                <a:moveTo>
                  <a:pt x="0" y="0"/>
                </a:moveTo>
                <a:lnTo>
                  <a:pt x="0" y="35426"/>
                </a:lnTo>
              </a:path>
            </a:pathLst>
          </a:custGeom>
          <a:ln w="5898">
            <a:solidFill>
              <a:srgbClr val="000000"/>
            </a:solidFill>
          </a:ln>
        </p:spPr>
        <p:txBody>
          <a:bodyPr wrap="square" lIns="0" tIns="0" rIns="0" bIns="0" rtlCol="0"/>
          <a:lstStyle/>
          <a:p>
            <a:endParaRPr/>
          </a:p>
        </p:txBody>
      </p:sp>
      <p:sp>
        <p:nvSpPr>
          <p:cNvPr id="43" name="object 43"/>
          <p:cNvSpPr/>
          <p:nvPr/>
        </p:nvSpPr>
        <p:spPr>
          <a:xfrm>
            <a:off x="11950560" y="3575520"/>
            <a:ext cx="0" cy="35560"/>
          </a:xfrm>
          <a:custGeom>
            <a:avLst/>
            <a:gdLst/>
            <a:ahLst/>
            <a:cxnLst/>
            <a:rect l="l" t="t" r="r" b="b"/>
            <a:pathLst>
              <a:path h="35560">
                <a:moveTo>
                  <a:pt x="0" y="0"/>
                </a:moveTo>
                <a:lnTo>
                  <a:pt x="0" y="35426"/>
                </a:lnTo>
              </a:path>
            </a:pathLst>
          </a:custGeom>
          <a:ln w="5898">
            <a:solidFill>
              <a:srgbClr val="000000"/>
            </a:solidFill>
          </a:ln>
        </p:spPr>
        <p:txBody>
          <a:bodyPr wrap="square" lIns="0" tIns="0" rIns="0" bIns="0" rtlCol="0"/>
          <a:lstStyle/>
          <a:p>
            <a:endParaRPr/>
          </a:p>
        </p:txBody>
      </p:sp>
      <p:sp>
        <p:nvSpPr>
          <p:cNvPr id="44" name="object 44"/>
          <p:cNvSpPr/>
          <p:nvPr/>
        </p:nvSpPr>
        <p:spPr>
          <a:xfrm>
            <a:off x="12044946" y="3575520"/>
            <a:ext cx="0" cy="35560"/>
          </a:xfrm>
          <a:custGeom>
            <a:avLst/>
            <a:gdLst/>
            <a:ahLst/>
            <a:cxnLst/>
            <a:rect l="l" t="t" r="r" b="b"/>
            <a:pathLst>
              <a:path h="35560">
                <a:moveTo>
                  <a:pt x="0" y="0"/>
                </a:moveTo>
                <a:lnTo>
                  <a:pt x="0" y="35426"/>
                </a:lnTo>
              </a:path>
            </a:pathLst>
          </a:custGeom>
          <a:ln w="5898">
            <a:solidFill>
              <a:srgbClr val="000000"/>
            </a:solidFill>
          </a:ln>
        </p:spPr>
        <p:txBody>
          <a:bodyPr wrap="square" lIns="0" tIns="0" rIns="0" bIns="0" rtlCol="0"/>
          <a:lstStyle/>
          <a:p>
            <a:endParaRPr/>
          </a:p>
        </p:txBody>
      </p:sp>
      <p:sp>
        <p:nvSpPr>
          <p:cNvPr id="45" name="object 45"/>
          <p:cNvSpPr/>
          <p:nvPr/>
        </p:nvSpPr>
        <p:spPr>
          <a:xfrm>
            <a:off x="12139333" y="3575520"/>
            <a:ext cx="0" cy="35560"/>
          </a:xfrm>
          <a:custGeom>
            <a:avLst/>
            <a:gdLst/>
            <a:ahLst/>
            <a:cxnLst/>
            <a:rect l="l" t="t" r="r" b="b"/>
            <a:pathLst>
              <a:path h="35560">
                <a:moveTo>
                  <a:pt x="0" y="0"/>
                </a:moveTo>
                <a:lnTo>
                  <a:pt x="0" y="35426"/>
                </a:lnTo>
              </a:path>
            </a:pathLst>
          </a:custGeom>
          <a:ln w="5898">
            <a:solidFill>
              <a:srgbClr val="000000"/>
            </a:solidFill>
          </a:ln>
        </p:spPr>
        <p:txBody>
          <a:bodyPr wrap="square" lIns="0" tIns="0" rIns="0" bIns="0" rtlCol="0"/>
          <a:lstStyle/>
          <a:p>
            <a:endParaRPr/>
          </a:p>
        </p:txBody>
      </p:sp>
      <p:sp>
        <p:nvSpPr>
          <p:cNvPr id="46" name="object 46"/>
          <p:cNvSpPr/>
          <p:nvPr/>
        </p:nvSpPr>
        <p:spPr>
          <a:xfrm>
            <a:off x="12233706" y="3575520"/>
            <a:ext cx="0" cy="35560"/>
          </a:xfrm>
          <a:custGeom>
            <a:avLst/>
            <a:gdLst/>
            <a:ahLst/>
            <a:cxnLst/>
            <a:rect l="l" t="t" r="r" b="b"/>
            <a:pathLst>
              <a:path h="35560">
                <a:moveTo>
                  <a:pt x="0" y="0"/>
                </a:moveTo>
                <a:lnTo>
                  <a:pt x="0" y="35426"/>
                </a:lnTo>
              </a:path>
            </a:pathLst>
          </a:custGeom>
          <a:ln w="5898">
            <a:solidFill>
              <a:srgbClr val="000000"/>
            </a:solidFill>
          </a:ln>
        </p:spPr>
        <p:txBody>
          <a:bodyPr wrap="square" lIns="0" tIns="0" rIns="0" bIns="0" rtlCol="0"/>
          <a:lstStyle/>
          <a:p>
            <a:endParaRPr/>
          </a:p>
        </p:txBody>
      </p:sp>
      <p:sp>
        <p:nvSpPr>
          <p:cNvPr id="47" name="object 47"/>
          <p:cNvSpPr/>
          <p:nvPr/>
        </p:nvSpPr>
        <p:spPr>
          <a:xfrm>
            <a:off x="12328093" y="3575520"/>
            <a:ext cx="0" cy="35560"/>
          </a:xfrm>
          <a:custGeom>
            <a:avLst/>
            <a:gdLst/>
            <a:ahLst/>
            <a:cxnLst/>
            <a:rect l="l" t="t" r="r" b="b"/>
            <a:pathLst>
              <a:path h="35560">
                <a:moveTo>
                  <a:pt x="0" y="0"/>
                </a:moveTo>
                <a:lnTo>
                  <a:pt x="0" y="35426"/>
                </a:lnTo>
              </a:path>
            </a:pathLst>
          </a:custGeom>
          <a:ln w="5898">
            <a:solidFill>
              <a:srgbClr val="000000"/>
            </a:solidFill>
          </a:ln>
        </p:spPr>
        <p:txBody>
          <a:bodyPr wrap="square" lIns="0" tIns="0" rIns="0" bIns="0" rtlCol="0"/>
          <a:lstStyle/>
          <a:p>
            <a:endParaRPr/>
          </a:p>
        </p:txBody>
      </p:sp>
      <p:sp>
        <p:nvSpPr>
          <p:cNvPr id="48" name="object 48"/>
          <p:cNvSpPr/>
          <p:nvPr/>
        </p:nvSpPr>
        <p:spPr>
          <a:xfrm>
            <a:off x="12422479" y="3575520"/>
            <a:ext cx="0" cy="35560"/>
          </a:xfrm>
          <a:custGeom>
            <a:avLst/>
            <a:gdLst/>
            <a:ahLst/>
            <a:cxnLst/>
            <a:rect l="l" t="t" r="r" b="b"/>
            <a:pathLst>
              <a:path h="35560">
                <a:moveTo>
                  <a:pt x="0" y="0"/>
                </a:moveTo>
                <a:lnTo>
                  <a:pt x="0" y="35426"/>
                </a:lnTo>
              </a:path>
            </a:pathLst>
          </a:custGeom>
          <a:ln w="5898">
            <a:solidFill>
              <a:srgbClr val="000000"/>
            </a:solidFill>
          </a:ln>
        </p:spPr>
        <p:txBody>
          <a:bodyPr wrap="square" lIns="0" tIns="0" rIns="0" bIns="0" rtlCol="0"/>
          <a:lstStyle/>
          <a:p>
            <a:endParaRPr/>
          </a:p>
        </p:txBody>
      </p:sp>
      <p:sp>
        <p:nvSpPr>
          <p:cNvPr id="49" name="object 49"/>
          <p:cNvSpPr/>
          <p:nvPr/>
        </p:nvSpPr>
        <p:spPr>
          <a:xfrm>
            <a:off x="12516853" y="3575520"/>
            <a:ext cx="0" cy="35560"/>
          </a:xfrm>
          <a:custGeom>
            <a:avLst/>
            <a:gdLst/>
            <a:ahLst/>
            <a:cxnLst/>
            <a:rect l="l" t="t" r="r" b="b"/>
            <a:pathLst>
              <a:path h="35560">
                <a:moveTo>
                  <a:pt x="0" y="0"/>
                </a:moveTo>
                <a:lnTo>
                  <a:pt x="0" y="35426"/>
                </a:lnTo>
              </a:path>
            </a:pathLst>
          </a:custGeom>
          <a:ln w="5898">
            <a:solidFill>
              <a:srgbClr val="000000"/>
            </a:solidFill>
          </a:ln>
        </p:spPr>
        <p:txBody>
          <a:bodyPr wrap="square" lIns="0" tIns="0" rIns="0" bIns="0" rtlCol="0"/>
          <a:lstStyle/>
          <a:p>
            <a:endParaRPr/>
          </a:p>
        </p:txBody>
      </p:sp>
      <p:sp>
        <p:nvSpPr>
          <p:cNvPr id="50" name="object 50"/>
          <p:cNvSpPr/>
          <p:nvPr/>
        </p:nvSpPr>
        <p:spPr>
          <a:xfrm>
            <a:off x="12611239" y="3575520"/>
            <a:ext cx="0" cy="35560"/>
          </a:xfrm>
          <a:custGeom>
            <a:avLst/>
            <a:gdLst/>
            <a:ahLst/>
            <a:cxnLst/>
            <a:rect l="l" t="t" r="r" b="b"/>
            <a:pathLst>
              <a:path h="35560">
                <a:moveTo>
                  <a:pt x="0" y="0"/>
                </a:moveTo>
                <a:lnTo>
                  <a:pt x="0" y="35426"/>
                </a:lnTo>
              </a:path>
            </a:pathLst>
          </a:custGeom>
          <a:ln w="5898">
            <a:solidFill>
              <a:srgbClr val="000000"/>
            </a:solidFill>
          </a:ln>
        </p:spPr>
        <p:txBody>
          <a:bodyPr wrap="square" lIns="0" tIns="0" rIns="0" bIns="0" rtlCol="0"/>
          <a:lstStyle/>
          <a:p>
            <a:endParaRPr/>
          </a:p>
        </p:txBody>
      </p:sp>
      <p:sp>
        <p:nvSpPr>
          <p:cNvPr id="51" name="object 51"/>
          <p:cNvSpPr/>
          <p:nvPr/>
        </p:nvSpPr>
        <p:spPr>
          <a:xfrm>
            <a:off x="12705588" y="3575520"/>
            <a:ext cx="0" cy="35560"/>
          </a:xfrm>
          <a:custGeom>
            <a:avLst/>
            <a:gdLst/>
            <a:ahLst/>
            <a:cxnLst/>
            <a:rect l="l" t="t" r="r" b="b"/>
            <a:pathLst>
              <a:path h="35560">
                <a:moveTo>
                  <a:pt x="0" y="0"/>
                </a:moveTo>
                <a:lnTo>
                  <a:pt x="0" y="35426"/>
                </a:lnTo>
              </a:path>
            </a:pathLst>
          </a:custGeom>
          <a:ln w="5898">
            <a:solidFill>
              <a:srgbClr val="000000"/>
            </a:solidFill>
          </a:ln>
        </p:spPr>
        <p:txBody>
          <a:bodyPr wrap="square" lIns="0" tIns="0" rIns="0" bIns="0" rtlCol="0"/>
          <a:lstStyle/>
          <a:p>
            <a:endParaRPr/>
          </a:p>
        </p:txBody>
      </p:sp>
      <p:sp>
        <p:nvSpPr>
          <p:cNvPr id="52" name="object 52"/>
          <p:cNvSpPr/>
          <p:nvPr/>
        </p:nvSpPr>
        <p:spPr>
          <a:xfrm>
            <a:off x="12799948" y="3575520"/>
            <a:ext cx="0" cy="35560"/>
          </a:xfrm>
          <a:custGeom>
            <a:avLst/>
            <a:gdLst/>
            <a:ahLst/>
            <a:cxnLst/>
            <a:rect l="l" t="t" r="r" b="b"/>
            <a:pathLst>
              <a:path h="35560">
                <a:moveTo>
                  <a:pt x="0" y="0"/>
                </a:moveTo>
                <a:lnTo>
                  <a:pt x="0" y="35426"/>
                </a:lnTo>
              </a:path>
            </a:pathLst>
          </a:custGeom>
          <a:ln w="5898">
            <a:solidFill>
              <a:srgbClr val="000000"/>
            </a:solidFill>
          </a:ln>
        </p:spPr>
        <p:txBody>
          <a:bodyPr wrap="square" lIns="0" tIns="0" rIns="0" bIns="0" rtlCol="0"/>
          <a:lstStyle/>
          <a:p>
            <a:endParaRPr/>
          </a:p>
        </p:txBody>
      </p:sp>
      <p:sp>
        <p:nvSpPr>
          <p:cNvPr id="53" name="object 53"/>
          <p:cNvSpPr/>
          <p:nvPr/>
        </p:nvSpPr>
        <p:spPr>
          <a:xfrm>
            <a:off x="12894436" y="3575520"/>
            <a:ext cx="0" cy="35560"/>
          </a:xfrm>
          <a:custGeom>
            <a:avLst/>
            <a:gdLst/>
            <a:ahLst/>
            <a:cxnLst/>
            <a:rect l="l" t="t" r="r" b="b"/>
            <a:pathLst>
              <a:path h="35560">
                <a:moveTo>
                  <a:pt x="0" y="0"/>
                </a:moveTo>
                <a:lnTo>
                  <a:pt x="0" y="35426"/>
                </a:lnTo>
              </a:path>
            </a:pathLst>
          </a:custGeom>
          <a:ln w="5898">
            <a:solidFill>
              <a:srgbClr val="000000"/>
            </a:solidFill>
          </a:ln>
        </p:spPr>
        <p:txBody>
          <a:bodyPr wrap="square" lIns="0" tIns="0" rIns="0" bIns="0" rtlCol="0"/>
          <a:lstStyle/>
          <a:p>
            <a:endParaRPr/>
          </a:p>
        </p:txBody>
      </p:sp>
      <p:sp>
        <p:nvSpPr>
          <p:cNvPr id="54" name="object 54"/>
          <p:cNvSpPr/>
          <p:nvPr/>
        </p:nvSpPr>
        <p:spPr>
          <a:xfrm>
            <a:off x="12988797" y="3575520"/>
            <a:ext cx="0" cy="35560"/>
          </a:xfrm>
          <a:custGeom>
            <a:avLst/>
            <a:gdLst/>
            <a:ahLst/>
            <a:cxnLst/>
            <a:rect l="l" t="t" r="r" b="b"/>
            <a:pathLst>
              <a:path h="35560">
                <a:moveTo>
                  <a:pt x="0" y="0"/>
                </a:moveTo>
                <a:lnTo>
                  <a:pt x="0" y="35426"/>
                </a:lnTo>
              </a:path>
            </a:pathLst>
          </a:custGeom>
          <a:ln w="5898">
            <a:solidFill>
              <a:srgbClr val="000000"/>
            </a:solidFill>
          </a:ln>
        </p:spPr>
        <p:txBody>
          <a:bodyPr wrap="square" lIns="0" tIns="0" rIns="0" bIns="0" rtlCol="0"/>
          <a:lstStyle/>
          <a:p>
            <a:endParaRPr/>
          </a:p>
        </p:txBody>
      </p:sp>
      <p:sp>
        <p:nvSpPr>
          <p:cNvPr id="55" name="object 55"/>
          <p:cNvSpPr/>
          <p:nvPr/>
        </p:nvSpPr>
        <p:spPr>
          <a:xfrm>
            <a:off x="13083159" y="3575520"/>
            <a:ext cx="0" cy="35560"/>
          </a:xfrm>
          <a:custGeom>
            <a:avLst/>
            <a:gdLst/>
            <a:ahLst/>
            <a:cxnLst/>
            <a:rect l="l" t="t" r="r" b="b"/>
            <a:pathLst>
              <a:path h="35560">
                <a:moveTo>
                  <a:pt x="0" y="0"/>
                </a:moveTo>
                <a:lnTo>
                  <a:pt x="0" y="35426"/>
                </a:lnTo>
              </a:path>
            </a:pathLst>
          </a:custGeom>
          <a:ln w="5898">
            <a:solidFill>
              <a:srgbClr val="000000"/>
            </a:solidFill>
          </a:ln>
        </p:spPr>
        <p:txBody>
          <a:bodyPr wrap="square" lIns="0" tIns="0" rIns="0" bIns="0" rtlCol="0"/>
          <a:lstStyle/>
          <a:p>
            <a:endParaRPr/>
          </a:p>
        </p:txBody>
      </p:sp>
      <p:sp>
        <p:nvSpPr>
          <p:cNvPr id="56" name="object 56"/>
          <p:cNvSpPr/>
          <p:nvPr/>
        </p:nvSpPr>
        <p:spPr>
          <a:xfrm>
            <a:off x="13177519" y="3575520"/>
            <a:ext cx="0" cy="35560"/>
          </a:xfrm>
          <a:custGeom>
            <a:avLst/>
            <a:gdLst/>
            <a:ahLst/>
            <a:cxnLst/>
            <a:rect l="l" t="t" r="r" b="b"/>
            <a:pathLst>
              <a:path h="35560">
                <a:moveTo>
                  <a:pt x="0" y="0"/>
                </a:moveTo>
                <a:lnTo>
                  <a:pt x="0" y="35426"/>
                </a:lnTo>
              </a:path>
            </a:pathLst>
          </a:custGeom>
          <a:ln w="5898">
            <a:solidFill>
              <a:srgbClr val="000000"/>
            </a:solidFill>
          </a:ln>
        </p:spPr>
        <p:txBody>
          <a:bodyPr wrap="square" lIns="0" tIns="0" rIns="0" bIns="0" rtlCol="0"/>
          <a:lstStyle/>
          <a:p>
            <a:endParaRPr/>
          </a:p>
        </p:txBody>
      </p:sp>
      <p:sp>
        <p:nvSpPr>
          <p:cNvPr id="57" name="object 57"/>
          <p:cNvSpPr/>
          <p:nvPr/>
        </p:nvSpPr>
        <p:spPr>
          <a:xfrm>
            <a:off x="13271881" y="3575520"/>
            <a:ext cx="0" cy="35560"/>
          </a:xfrm>
          <a:custGeom>
            <a:avLst/>
            <a:gdLst/>
            <a:ahLst/>
            <a:cxnLst/>
            <a:rect l="l" t="t" r="r" b="b"/>
            <a:pathLst>
              <a:path h="35560">
                <a:moveTo>
                  <a:pt x="0" y="0"/>
                </a:moveTo>
                <a:lnTo>
                  <a:pt x="0" y="35426"/>
                </a:lnTo>
              </a:path>
            </a:pathLst>
          </a:custGeom>
          <a:ln w="5898">
            <a:solidFill>
              <a:srgbClr val="000000"/>
            </a:solidFill>
          </a:ln>
        </p:spPr>
        <p:txBody>
          <a:bodyPr wrap="square" lIns="0" tIns="0" rIns="0" bIns="0" rtlCol="0"/>
          <a:lstStyle/>
          <a:p>
            <a:endParaRPr/>
          </a:p>
        </p:txBody>
      </p:sp>
      <p:sp>
        <p:nvSpPr>
          <p:cNvPr id="58" name="object 58"/>
          <p:cNvSpPr/>
          <p:nvPr/>
        </p:nvSpPr>
        <p:spPr>
          <a:xfrm>
            <a:off x="13366241" y="3575520"/>
            <a:ext cx="0" cy="35560"/>
          </a:xfrm>
          <a:custGeom>
            <a:avLst/>
            <a:gdLst/>
            <a:ahLst/>
            <a:cxnLst/>
            <a:rect l="l" t="t" r="r" b="b"/>
            <a:pathLst>
              <a:path h="35560">
                <a:moveTo>
                  <a:pt x="0" y="0"/>
                </a:moveTo>
                <a:lnTo>
                  <a:pt x="0" y="35426"/>
                </a:lnTo>
              </a:path>
            </a:pathLst>
          </a:custGeom>
          <a:ln w="5898">
            <a:solidFill>
              <a:srgbClr val="000000"/>
            </a:solidFill>
          </a:ln>
        </p:spPr>
        <p:txBody>
          <a:bodyPr wrap="square" lIns="0" tIns="0" rIns="0" bIns="0" rtlCol="0"/>
          <a:lstStyle/>
          <a:p>
            <a:endParaRPr/>
          </a:p>
        </p:txBody>
      </p:sp>
      <p:sp>
        <p:nvSpPr>
          <p:cNvPr id="59" name="object 59"/>
          <p:cNvSpPr/>
          <p:nvPr/>
        </p:nvSpPr>
        <p:spPr>
          <a:xfrm>
            <a:off x="13460730" y="3575520"/>
            <a:ext cx="0" cy="35560"/>
          </a:xfrm>
          <a:custGeom>
            <a:avLst/>
            <a:gdLst/>
            <a:ahLst/>
            <a:cxnLst/>
            <a:rect l="l" t="t" r="r" b="b"/>
            <a:pathLst>
              <a:path h="35560">
                <a:moveTo>
                  <a:pt x="0" y="0"/>
                </a:moveTo>
                <a:lnTo>
                  <a:pt x="0" y="35426"/>
                </a:lnTo>
              </a:path>
            </a:pathLst>
          </a:custGeom>
          <a:ln w="5898">
            <a:solidFill>
              <a:srgbClr val="000000"/>
            </a:solidFill>
          </a:ln>
        </p:spPr>
        <p:txBody>
          <a:bodyPr wrap="square" lIns="0" tIns="0" rIns="0" bIns="0" rtlCol="0"/>
          <a:lstStyle/>
          <a:p>
            <a:endParaRPr/>
          </a:p>
        </p:txBody>
      </p:sp>
      <p:sp>
        <p:nvSpPr>
          <p:cNvPr id="60" name="object 60"/>
          <p:cNvSpPr/>
          <p:nvPr/>
        </p:nvSpPr>
        <p:spPr>
          <a:xfrm>
            <a:off x="13555090" y="3575520"/>
            <a:ext cx="0" cy="35560"/>
          </a:xfrm>
          <a:custGeom>
            <a:avLst/>
            <a:gdLst/>
            <a:ahLst/>
            <a:cxnLst/>
            <a:rect l="l" t="t" r="r" b="b"/>
            <a:pathLst>
              <a:path h="35560">
                <a:moveTo>
                  <a:pt x="0" y="0"/>
                </a:moveTo>
                <a:lnTo>
                  <a:pt x="0" y="35426"/>
                </a:lnTo>
              </a:path>
            </a:pathLst>
          </a:custGeom>
          <a:ln w="5898">
            <a:solidFill>
              <a:srgbClr val="000000"/>
            </a:solidFill>
          </a:ln>
        </p:spPr>
        <p:txBody>
          <a:bodyPr wrap="square" lIns="0" tIns="0" rIns="0" bIns="0" rtlCol="0"/>
          <a:lstStyle/>
          <a:p>
            <a:endParaRPr/>
          </a:p>
        </p:txBody>
      </p:sp>
      <p:sp>
        <p:nvSpPr>
          <p:cNvPr id="61" name="object 61"/>
          <p:cNvSpPr/>
          <p:nvPr/>
        </p:nvSpPr>
        <p:spPr>
          <a:xfrm>
            <a:off x="13649452" y="3575520"/>
            <a:ext cx="0" cy="35560"/>
          </a:xfrm>
          <a:custGeom>
            <a:avLst/>
            <a:gdLst/>
            <a:ahLst/>
            <a:cxnLst/>
            <a:rect l="l" t="t" r="r" b="b"/>
            <a:pathLst>
              <a:path h="35560">
                <a:moveTo>
                  <a:pt x="0" y="0"/>
                </a:moveTo>
                <a:lnTo>
                  <a:pt x="0" y="35426"/>
                </a:lnTo>
              </a:path>
            </a:pathLst>
          </a:custGeom>
          <a:ln w="5898">
            <a:solidFill>
              <a:srgbClr val="000000"/>
            </a:solidFill>
          </a:ln>
        </p:spPr>
        <p:txBody>
          <a:bodyPr wrap="square" lIns="0" tIns="0" rIns="0" bIns="0" rtlCol="0"/>
          <a:lstStyle/>
          <a:p>
            <a:endParaRPr/>
          </a:p>
        </p:txBody>
      </p:sp>
      <p:sp>
        <p:nvSpPr>
          <p:cNvPr id="62" name="object 62"/>
          <p:cNvSpPr/>
          <p:nvPr/>
        </p:nvSpPr>
        <p:spPr>
          <a:xfrm>
            <a:off x="13743812" y="3575520"/>
            <a:ext cx="0" cy="35560"/>
          </a:xfrm>
          <a:custGeom>
            <a:avLst/>
            <a:gdLst/>
            <a:ahLst/>
            <a:cxnLst/>
            <a:rect l="l" t="t" r="r" b="b"/>
            <a:pathLst>
              <a:path h="35560">
                <a:moveTo>
                  <a:pt x="0" y="0"/>
                </a:moveTo>
                <a:lnTo>
                  <a:pt x="0" y="35426"/>
                </a:lnTo>
              </a:path>
            </a:pathLst>
          </a:custGeom>
          <a:ln w="5898">
            <a:solidFill>
              <a:srgbClr val="000000"/>
            </a:solidFill>
          </a:ln>
        </p:spPr>
        <p:txBody>
          <a:bodyPr wrap="square" lIns="0" tIns="0" rIns="0" bIns="0" rtlCol="0"/>
          <a:lstStyle/>
          <a:p>
            <a:endParaRPr/>
          </a:p>
        </p:txBody>
      </p:sp>
      <p:sp>
        <p:nvSpPr>
          <p:cNvPr id="63" name="object 63"/>
          <p:cNvSpPr/>
          <p:nvPr/>
        </p:nvSpPr>
        <p:spPr>
          <a:xfrm>
            <a:off x="13838173" y="3575520"/>
            <a:ext cx="0" cy="35560"/>
          </a:xfrm>
          <a:custGeom>
            <a:avLst/>
            <a:gdLst/>
            <a:ahLst/>
            <a:cxnLst/>
            <a:rect l="l" t="t" r="r" b="b"/>
            <a:pathLst>
              <a:path h="35560">
                <a:moveTo>
                  <a:pt x="0" y="0"/>
                </a:moveTo>
                <a:lnTo>
                  <a:pt x="0" y="35426"/>
                </a:lnTo>
              </a:path>
            </a:pathLst>
          </a:custGeom>
          <a:ln w="5898">
            <a:solidFill>
              <a:srgbClr val="000000"/>
            </a:solidFill>
          </a:ln>
        </p:spPr>
        <p:txBody>
          <a:bodyPr wrap="square" lIns="0" tIns="0" rIns="0" bIns="0" rtlCol="0"/>
          <a:lstStyle/>
          <a:p>
            <a:endParaRPr/>
          </a:p>
        </p:txBody>
      </p:sp>
      <p:sp>
        <p:nvSpPr>
          <p:cNvPr id="64" name="object 64"/>
          <p:cNvSpPr/>
          <p:nvPr/>
        </p:nvSpPr>
        <p:spPr>
          <a:xfrm>
            <a:off x="13932535" y="3575520"/>
            <a:ext cx="0" cy="35560"/>
          </a:xfrm>
          <a:custGeom>
            <a:avLst/>
            <a:gdLst/>
            <a:ahLst/>
            <a:cxnLst/>
            <a:rect l="l" t="t" r="r" b="b"/>
            <a:pathLst>
              <a:path h="35560">
                <a:moveTo>
                  <a:pt x="0" y="0"/>
                </a:moveTo>
                <a:lnTo>
                  <a:pt x="0" y="35426"/>
                </a:lnTo>
              </a:path>
            </a:pathLst>
          </a:custGeom>
          <a:ln w="5898">
            <a:solidFill>
              <a:srgbClr val="000000"/>
            </a:solidFill>
          </a:ln>
        </p:spPr>
        <p:txBody>
          <a:bodyPr wrap="square" lIns="0" tIns="0" rIns="0" bIns="0" rtlCol="0"/>
          <a:lstStyle/>
          <a:p>
            <a:endParaRPr/>
          </a:p>
        </p:txBody>
      </p:sp>
      <p:sp>
        <p:nvSpPr>
          <p:cNvPr id="65" name="object 65"/>
          <p:cNvSpPr/>
          <p:nvPr/>
        </p:nvSpPr>
        <p:spPr>
          <a:xfrm>
            <a:off x="14027022" y="3575520"/>
            <a:ext cx="0" cy="35560"/>
          </a:xfrm>
          <a:custGeom>
            <a:avLst/>
            <a:gdLst/>
            <a:ahLst/>
            <a:cxnLst/>
            <a:rect l="l" t="t" r="r" b="b"/>
            <a:pathLst>
              <a:path h="35560">
                <a:moveTo>
                  <a:pt x="0" y="0"/>
                </a:moveTo>
                <a:lnTo>
                  <a:pt x="0" y="35426"/>
                </a:lnTo>
              </a:path>
            </a:pathLst>
          </a:custGeom>
          <a:ln w="5898">
            <a:solidFill>
              <a:srgbClr val="000000"/>
            </a:solidFill>
          </a:ln>
        </p:spPr>
        <p:txBody>
          <a:bodyPr wrap="square" lIns="0" tIns="0" rIns="0" bIns="0" rtlCol="0"/>
          <a:lstStyle/>
          <a:p>
            <a:endParaRPr/>
          </a:p>
        </p:txBody>
      </p:sp>
      <p:sp>
        <p:nvSpPr>
          <p:cNvPr id="66" name="object 66"/>
          <p:cNvSpPr/>
          <p:nvPr/>
        </p:nvSpPr>
        <p:spPr>
          <a:xfrm>
            <a:off x="14121384" y="3575520"/>
            <a:ext cx="0" cy="35560"/>
          </a:xfrm>
          <a:custGeom>
            <a:avLst/>
            <a:gdLst/>
            <a:ahLst/>
            <a:cxnLst/>
            <a:rect l="l" t="t" r="r" b="b"/>
            <a:pathLst>
              <a:path h="35560">
                <a:moveTo>
                  <a:pt x="0" y="0"/>
                </a:moveTo>
                <a:lnTo>
                  <a:pt x="0" y="35426"/>
                </a:lnTo>
              </a:path>
            </a:pathLst>
          </a:custGeom>
          <a:ln w="5898">
            <a:solidFill>
              <a:srgbClr val="000000"/>
            </a:solidFill>
          </a:ln>
        </p:spPr>
        <p:txBody>
          <a:bodyPr wrap="square" lIns="0" tIns="0" rIns="0" bIns="0" rtlCol="0"/>
          <a:lstStyle/>
          <a:p>
            <a:endParaRPr/>
          </a:p>
        </p:txBody>
      </p:sp>
      <p:sp>
        <p:nvSpPr>
          <p:cNvPr id="67" name="object 67"/>
          <p:cNvSpPr/>
          <p:nvPr/>
        </p:nvSpPr>
        <p:spPr>
          <a:xfrm>
            <a:off x="14215744" y="3575520"/>
            <a:ext cx="0" cy="35560"/>
          </a:xfrm>
          <a:custGeom>
            <a:avLst/>
            <a:gdLst/>
            <a:ahLst/>
            <a:cxnLst/>
            <a:rect l="l" t="t" r="r" b="b"/>
            <a:pathLst>
              <a:path h="35560">
                <a:moveTo>
                  <a:pt x="0" y="0"/>
                </a:moveTo>
                <a:lnTo>
                  <a:pt x="0" y="35426"/>
                </a:lnTo>
              </a:path>
            </a:pathLst>
          </a:custGeom>
          <a:ln w="5898">
            <a:solidFill>
              <a:srgbClr val="000000"/>
            </a:solidFill>
          </a:ln>
        </p:spPr>
        <p:txBody>
          <a:bodyPr wrap="square" lIns="0" tIns="0" rIns="0" bIns="0" rtlCol="0"/>
          <a:lstStyle/>
          <a:p>
            <a:endParaRPr/>
          </a:p>
        </p:txBody>
      </p:sp>
      <p:sp>
        <p:nvSpPr>
          <p:cNvPr id="68" name="object 68"/>
          <p:cNvSpPr/>
          <p:nvPr/>
        </p:nvSpPr>
        <p:spPr>
          <a:xfrm>
            <a:off x="14310106" y="3575520"/>
            <a:ext cx="0" cy="35560"/>
          </a:xfrm>
          <a:custGeom>
            <a:avLst/>
            <a:gdLst/>
            <a:ahLst/>
            <a:cxnLst/>
            <a:rect l="l" t="t" r="r" b="b"/>
            <a:pathLst>
              <a:path h="35560">
                <a:moveTo>
                  <a:pt x="0" y="0"/>
                </a:moveTo>
                <a:lnTo>
                  <a:pt x="0" y="35426"/>
                </a:lnTo>
              </a:path>
            </a:pathLst>
          </a:custGeom>
          <a:ln w="5898">
            <a:solidFill>
              <a:srgbClr val="000000"/>
            </a:solidFill>
          </a:ln>
        </p:spPr>
        <p:txBody>
          <a:bodyPr wrap="square" lIns="0" tIns="0" rIns="0" bIns="0" rtlCol="0"/>
          <a:lstStyle/>
          <a:p>
            <a:endParaRPr/>
          </a:p>
        </p:txBody>
      </p:sp>
      <p:sp>
        <p:nvSpPr>
          <p:cNvPr id="69" name="object 69"/>
          <p:cNvSpPr/>
          <p:nvPr/>
        </p:nvSpPr>
        <p:spPr>
          <a:xfrm>
            <a:off x="14404466" y="3575520"/>
            <a:ext cx="0" cy="35560"/>
          </a:xfrm>
          <a:custGeom>
            <a:avLst/>
            <a:gdLst/>
            <a:ahLst/>
            <a:cxnLst/>
            <a:rect l="l" t="t" r="r" b="b"/>
            <a:pathLst>
              <a:path h="35560">
                <a:moveTo>
                  <a:pt x="0" y="0"/>
                </a:moveTo>
                <a:lnTo>
                  <a:pt x="0" y="35426"/>
                </a:lnTo>
              </a:path>
            </a:pathLst>
          </a:custGeom>
          <a:ln w="5898">
            <a:solidFill>
              <a:srgbClr val="000000"/>
            </a:solidFill>
          </a:ln>
        </p:spPr>
        <p:txBody>
          <a:bodyPr wrap="square" lIns="0" tIns="0" rIns="0" bIns="0" rtlCol="0"/>
          <a:lstStyle/>
          <a:p>
            <a:endParaRPr/>
          </a:p>
        </p:txBody>
      </p:sp>
      <p:sp>
        <p:nvSpPr>
          <p:cNvPr id="70" name="object 70"/>
          <p:cNvSpPr/>
          <p:nvPr/>
        </p:nvSpPr>
        <p:spPr>
          <a:xfrm>
            <a:off x="14498955" y="3575520"/>
            <a:ext cx="0" cy="35560"/>
          </a:xfrm>
          <a:custGeom>
            <a:avLst/>
            <a:gdLst/>
            <a:ahLst/>
            <a:cxnLst/>
            <a:rect l="l" t="t" r="r" b="b"/>
            <a:pathLst>
              <a:path h="35560">
                <a:moveTo>
                  <a:pt x="0" y="0"/>
                </a:moveTo>
                <a:lnTo>
                  <a:pt x="0" y="35426"/>
                </a:lnTo>
              </a:path>
            </a:pathLst>
          </a:custGeom>
          <a:ln w="5898">
            <a:solidFill>
              <a:srgbClr val="000000"/>
            </a:solidFill>
          </a:ln>
        </p:spPr>
        <p:txBody>
          <a:bodyPr wrap="square" lIns="0" tIns="0" rIns="0" bIns="0" rtlCol="0"/>
          <a:lstStyle/>
          <a:p>
            <a:endParaRPr/>
          </a:p>
        </p:txBody>
      </p:sp>
      <p:sp>
        <p:nvSpPr>
          <p:cNvPr id="71" name="object 71"/>
          <p:cNvSpPr/>
          <p:nvPr/>
        </p:nvSpPr>
        <p:spPr>
          <a:xfrm>
            <a:off x="14593315" y="3575520"/>
            <a:ext cx="0" cy="35560"/>
          </a:xfrm>
          <a:custGeom>
            <a:avLst/>
            <a:gdLst/>
            <a:ahLst/>
            <a:cxnLst/>
            <a:rect l="l" t="t" r="r" b="b"/>
            <a:pathLst>
              <a:path h="35560">
                <a:moveTo>
                  <a:pt x="0" y="0"/>
                </a:moveTo>
                <a:lnTo>
                  <a:pt x="0" y="35426"/>
                </a:lnTo>
              </a:path>
            </a:pathLst>
          </a:custGeom>
          <a:ln w="5898">
            <a:solidFill>
              <a:srgbClr val="000000"/>
            </a:solidFill>
          </a:ln>
        </p:spPr>
        <p:txBody>
          <a:bodyPr wrap="square" lIns="0" tIns="0" rIns="0" bIns="0" rtlCol="0"/>
          <a:lstStyle/>
          <a:p>
            <a:endParaRPr/>
          </a:p>
        </p:txBody>
      </p:sp>
      <p:sp>
        <p:nvSpPr>
          <p:cNvPr id="72" name="object 72"/>
          <p:cNvSpPr/>
          <p:nvPr/>
        </p:nvSpPr>
        <p:spPr>
          <a:xfrm>
            <a:off x="14687677" y="3575520"/>
            <a:ext cx="0" cy="35560"/>
          </a:xfrm>
          <a:custGeom>
            <a:avLst/>
            <a:gdLst/>
            <a:ahLst/>
            <a:cxnLst/>
            <a:rect l="l" t="t" r="r" b="b"/>
            <a:pathLst>
              <a:path h="35560">
                <a:moveTo>
                  <a:pt x="0" y="0"/>
                </a:moveTo>
                <a:lnTo>
                  <a:pt x="0" y="35426"/>
                </a:lnTo>
              </a:path>
            </a:pathLst>
          </a:custGeom>
          <a:ln w="5898">
            <a:solidFill>
              <a:srgbClr val="000000"/>
            </a:solidFill>
          </a:ln>
        </p:spPr>
        <p:txBody>
          <a:bodyPr wrap="square" lIns="0" tIns="0" rIns="0" bIns="0" rtlCol="0"/>
          <a:lstStyle/>
          <a:p>
            <a:endParaRPr/>
          </a:p>
        </p:txBody>
      </p:sp>
      <p:sp>
        <p:nvSpPr>
          <p:cNvPr id="73" name="object 73"/>
          <p:cNvSpPr/>
          <p:nvPr/>
        </p:nvSpPr>
        <p:spPr>
          <a:xfrm>
            <a:off x="14782038" y="3575520"/>
            <a:ext cx="0" cy="35560"/>
          </a:xfrm>
          <a:custGeom>
            <a:avLst/>
            <a:gdLst/>
            <a:ahLst/>
            <a:cxnLst/>
            <a:rect l="l" t="t" r="r" b="b"/>
            <a:pathLst>
              <a:path h="35560">
                <a:moveTo>
                  <a:pt x="0" y="0"/>
                </a:moveTo>
                <a:lnTo>
                  <a:pt x="0" y="35426"/>
                </a:lnTo>
              </a:path>
            </a:pathLst>
          </a:custGeom>
          <a:ln w="5898">
            <a:solidFill>
              <a:srgbClr val="000000"/>
            </a:solidFill>
          </a:ln>
        </p:spPr>
        <p:txBody>
          <a:bodyPr wrap="square" lIns="0" tIns="0" rIns="0" bIns="0" rtlCol="0"/>
          <a:lstStyle/>
          <a:p>
            <a:endParaRPr/>
          </a:p>
        </p:txBody>
      </p:sp>
      <p:sp>
        <p:nvSpPr>
          <p:cNvPr id="74" name="object 74"/>
          <p:cNvSpPr/>
          <p:nvPr/>
        </p:nvSpPr>
        <p:spPr>
          <a:xfrm>
            <a:off x="14876398" y="3575520"/>
            <a:ext cx="0" cy="35560"/>
          </a:xfrm>
          <a:custGeom>
            <a:avLst/>
            <a:gdLst/>
            <a:ahLst/>
            <a:cxnLst/>
            <a:rect l="l" t="t" r="r" b="b"/>
            <a:pathLst>
              <a:path h="35560">
                <a:moveTo>
                  <a:pt x="0" y="0"/>
                </a:moveTo>
                <a:lnTo>
                  <a:pt x="0" y="35426"/>
                </a:lnTo>
              </a:path>
            </a:pathLst>
          </a:custGeom>
          <a:ln w="5898">
            <a:solidFill>
              <a:srgbClr val="000000"/>
            </a:solidFill>
          </a:ln>
        </p:spPr>
        <p:txBody>
          <a:bodyPr wrap="square" lIns="0" tIns="0" rIns="0" bIns="0" rtlCol="0"/>
          <a:lstStyle/>
          <a:p>
            <a:endParaRPr/>
          </a:p>
        </p:txBody>
      </p:sp>
      <p:sp>
        <p:nvSpPr>
          <p:cNvPr id="75" name="object 75"/>
          <p:cNvSpPr/>
          <p:nvPr/>
        </p:nvSpPr>
        <p:spPr>
          <a:xfrm>
            <a:off x="14970760" y="3575520"/>
            <a:ext cx="0" cy="35560"/>
          </a:xfrm>
          <a:custGeom>
            <a:avLst/>
            <a:gdLst/>
            <a:ahLst/>
            <a:cxnLst/>
            <a:rect l="l" t="t" r="r" b="b"/>
            <a:pathLst>
              <a:path h="35560">
                <a:moveTo>
                  <a:pt x="0" y="0"/>
                </a:moveTo>
                <a:lnTo>
                  <a:pt x="0" y="35426"/>
                </a:lnTo>
              </a:path>
            </a:pathLst>
          </a:custGeom>
          <a:ln w="5898">
            <a:solidFill>
              <a:srgbClr val="000000"/>
            </a:solidFill>
          </a:ln>
        </p:spPr>
        <p:txBody>
          <a:bodyPr wrap="square" lIns="0" tIns="0" rIns="0" bIns="0" rtlCol="0"/>
          <a:lstStyle/>
          <a:p>
            <a:endParaRPr/>
          </a:p>
        </p:txBody>
      </p:sp>
      <p:sp>
        <p:nvSpPr>
          <p:cNvPr id="76" name="object 76"/>
          <p:cNvSpPr/>
          <p:nvPr/>
        </p:nvSpPr>
        <p:spPr>
          <a:xfrm>
            <a:off x="15065120" y="3575520"/>
            <a:ext cx="0" cy="35560"/>
          </a:xfrm>
          <a:custGeom>
            <a:avLst/>
            <a:gdLst/>
            <a:ahLst/>
            <a:cxnLst/>
            <a:rect l="l" t="t" r="r" b="b"/>
            <a:pathLst>
              <a:path h="35560">
                <a:moveTo>
                  <a:pt x="0" y="0"/>
                </a:moveTo>
                <a:lnTo>
                  <a:pt x="0" y="35426"/>
                </a:lnTo>
              </a:path>
            </a:pathLst>
          </a:custGeom>
          <a:ln w="5898">
            <a:solidFill>
              <a:srgbClr val="000000"/>
            </a:solidFill>
          </a:ln>
        </p:spPr>
        <p:txBody>
          <a:bodyPr wrap="square" lIns="0" tIns="0" rIns="0" bIns="0" rtlCol="0"/>
          <a:lstStyle/>
          <a:p>
            <a:endParaRPr/>
          </a:p>
        </p:txBody>
      </p:sp>
      <p:sp>
        <p:nvSpPr>
          <p:cNvPr id="77" name="object 77"/>
          <p:cNvSpPr/>
          <p:nvPr/>
        </p:nvSpPr>
        <p:spPr>
          <a:xfrm>
            <a:off x="15159609" y="3575520"/>
            <a:ext cx="0" cy="35560"/>
          </a:xfrm>
          <a:custGeom>
            <a:avLst/>
            <a:gdLst/>
            <a:ahLst/>
            <a:cxnLst/>
            <a:rect l="l" t="t" r="r" b="b"/>
            <a:pathLst>
              <a:path h="35560">
                <a:moveTo>
                  <a:pt x="0" y="0"/>
                </a:moveTo>
                <a:lnTo>
                  <a:pt x="0" y="35426"/>
                </a:lnTo>
              </a:path>
            </a:pathLst>
          </a:custGeom>
          <a:ln w="5898">
            <a:solidFill>
              <a:srgbClr val="000000"/>
            </a:solidFill>
          </a:ln>
        </p:spPr>
        <p:txBody>
          <a:bodyPr wrap="square" lIns="0" tIns="0" rIns="0" bIns="0" rtlCol="0"/>
          <a:lstStyle/>
          <a:p>
            <a:endParaRPr/>
          </a:p>
        </p:txBody>
      </p:sp>
      <p:sp>
        <p:nvSpPr>
          <p:cNvPr id="78" name="object 78"/>
          <p:cNvSpPr txBox="1"/>
          <p:nvPr/>
        </p:nvSpPr>
        <p:spPr>
          <a:xfrm>
            <a:off x="10389411" y="3598837"/>
            <a:ext cx="4822190" cy="96520"/>
          </a:xfrm>
          <a:prstGeom prst="rect">
            <a:avLst/>
          </a:prstGeom>
        </p:spPr>
        <p:txBody>
          <a:bodyPr vert="horz" wrap="square" lIns="0" tIns="14605" rIns="0" bIns="0" rtlCol="0">
            <a:spAutoFit/>
          </a:bodyPr>
          <a:lstStyle/>
          <a:p>
            <a:pPr marL="12700">
              <a:lnSpc>
                <a:spcPct val="100000"/>
              </a:lnSpc>
              <a:spcBef>
                <a:spcPts val="115"/>
              </a:spcBef>
            </a:pPr>
            <a:r>
              <a:rPr sz="450" dirty="0">
                <a:latin typeface="Arial"/>
                <a:cs typeface="Arial"/>
              </a:rPr>
              <a:t>UT</a:t>
            </a:r>
            <a:r>
              <a:rPr sz="450" spc="5" dirty="0">
                <a:latin typeface="Arial"/>
                <a:cs typeface="Arial"/>
              </a:rPr>
              <a:t> TX</a:t>
            </a:r>
            <a:r>
              <a:rPr sz="450" spc="100" dirty="0">
                <a:latin typeface="Arial"/>
                <a:cs typeface="Arial"/>
              </a:rPr>
              <a:t> </a:t>
            </a:r>
            <a:r>
              <a:rPr sz="450" spc="10" dirty="0">
                <a:latin typeface="Arial"/>
                <a:cs typeface="Arial"/>
              </a:rPr>
              <a:t>ID</a:t>
            </a:r>
            <a:r>
              <a:rPr sz="450" spc="75" dirty="0">
                <a:latin typeface="Arial"/>
                <a:cs typeface="Arial"/>
              </a:rPr>
              <a:t> </a:t>
            </a:r>
            <a:r>
              <a:rPr sz="450" spc="15" dirty="0">
                <a:latin typeface="Arial"/>
                <a:cs typeface="Arial"/>
              </a:rPr>
              <a:t>AZ</a:t>
            </a:r>
            <a:r>
              <a:rPr sz="450" spc="-15" dirty="0">
                <a:latin typeface="Arial"/>
                <a:cs typeface="Arial"/>
              </a:rPr>
              <a:t> </a:t>
            </a:r>
            <a:r>
              <a:rPr sz="450" dirty="0">
                <a:latin typeface="Arial"/>
                <a:cs typeface="Arial"/>
              </a:rPr>
              <a:t>NV</a:t>
            </a:r>
            <a:r>
              <a:rPr sz="450" spc="-35" dirty="0">
                <a:latin typeface="Arial"/>
                <a:cs typeface="Arial"/>
              </a:rPr>
              <a:t> </a:t>
            </a:r>
            <a:r>
              <a:rPr sz="450" spc="15" dirty="0">
                <a:latin typeface="Arial"/>
                <a:cs typeface="Arial"/>
              </a:rPr>
              <a:t>GA</a:t>
            </a:r>
            <a:r>
              <a:rPr sz="450" spc="-40" dirty="0">
                <a:latin typeface="Arial"/>
                <a:cs typeface="Arial"/>
              </a:rPr>
              <a:t> </a:t>
            </a:r>
            <a:r>
              <a:rPr sz="450" spc="15" dirty="0">
                <a:latin typeface="Arial"/>
                <a:cs typeface="Arial"/>
              </a:rPr>
              <a:t>AK</a:t>
            </a:r>
            <a:r>
              <a:rPr sz="450" spc="-45" dirty="0">
                <a:latin typeface="Arial"/>
                <a:cs typeface="Arial"/>
              </a:rPr>
              <a:t> </a:t>
            </a:r>
            <a:r>
              <a:rPr sz="450" dirty="0">
                <a:latin typeface="Arial"/>
                <a:cs typeface="Arial"/>
              </a:rPr>
              <a:t>MS</a:t>
            </a:r>
            <a:r>
              <a:rPr sz="450" spc="-60" dirty="0">
                <a:latin typeface="Arial"/>
                <a:cs typeface="Arial"/>
              </a:rPr>
              <a:t> </a:t>
            </a:r>
            <a:r>
              <a:rPr sz="450" spc="15" dirty="0">
                <a:latin typeface="Arial"/>
                <a:cs typeface="Arial"/>
              </a:rPr>
              <a:t>NMNE</a:t>
            </a:r>
            <a:r>
              <a:rPr sz="450" spc="-20" dirty="0">
                <a:latin typeface="Arial"/>
                <a:cs typeface="Arial"/>
              </a:rPr>
              <a:t> </a:t>
            </a:r>
            <a:r>
              <a:rPr sz="450" dirty="0">
                <a:latin typeface="Arial"/>
                <a:cs typeface="Arial"/>
              </a:rPr>
              <a:t>CA</a:t>
            </a:r>
            <a:r>
              <a:rPr sz="450" spc="-40" dirty="0">
                <a:latin typeface="Arial"/>
                <a:cs typeface="Arial"/>
              </a:rPr>
              <a:t> </a:t>
            </a:r>
            <a:r>
              <a:rPr sz="450" spc="15" dirty="0">
                <a:latin typeface="Arial"/>
                <a:cs typeface="Arial"/>
              </a:rPr>
              <a:t>OK</a:t>
            </a:r>
            <a:r>
              <a:rPr sz="450" spc="-35" dirty="0">
                <a:latin typeface="Arial"/>
                <a:cs typeface="Arial"/>
              </a:rPr>
              <a:t> </a:t>
            </a:r>
            <a:r>
              <a:rPr sz="450" spc="15" dirty="0">
                <a:latin typeface="Arial"/>
                <a:cs typeface="Arial"/>
              </a:rPr>
              <a:t>SD</a:t>
            </a:r>
            <a:r>
              <a:rPr sz="450" spc="-70" dirty="0">
                <a:latin typeface="Arial"/>
                <a:cs typeface="Arial"/>
              </a:rPr>
              <a:t> </a:t>
            </a:r>
            <a:r>
              <a:rPr sz="450" dirty="0">
                <a:latin typeface="Arial"/>
                <a:cs typeface="Arial"/>
              </a:rPr>
              <a:t>CO</a:t>
            </a:r>
            <a:r>
              <a:rPr sz="450" spc="-45" dirty="0">
                <a:latin typeface="Arial"/>
                <a:cs typeface="Arial"/>
              </a:rPr>
              <a:t> </a:t>
            </a:r>
            <a:r>
              <a:rPr sz="450" spc="15" dirty="0">
                <a:latin typeface="Arial"/>
                <a:cs typeface="Arial"/>
              </a:rPr>
              <a:t>KS</a:t>
            </a:r>
            <a:r>
              <a:rPr sz="450" spc="-60" dirty="0">
                <a:latin typeface="Arial"/>
                <a:cs typeface="Arial"/>
              </a:rPr>
              <a:t> </a:t>
            </a:r>
            <a:r>
              <a:rPr sz="450" spc="-5" dirty="0">
                <a:latin typeface="Arial"/>
                <a:cs typeface="Arial"/>
              </a:rPr>
              <a:t>WY</a:t>
            </a:r>
            <a:r>
              <a:rPr sz="450" spc="-65" dirty="0">
                <a:latin typeface="Arial"/>
                <a:cs typeface="Arial"/>
              </a:rPr>
              <a:t> </a:t>
            </a:r>
            <a:r>
              <a:rPr sz="450" dirty="0">
                <a:latin typeface="Arial"/>
                <a:cs typeface="Arial"/>
              </a:rPr>
              <a:t>NC</a:t>
            </a:r>
            <a:r>
              <a:rPr sz="450" spc="-45" dirty="0">
                <a:latin typeface="Arial"/>
                <a:cs typeface="Arial"/>
              </a:rPr>
              <a:t> </a:t>
            </a:r>
            <a:r>
              <a:rPr sz="450" spc="15" dirty="0">
                <a:latin typeface="Arial"/>
                <a:cs typeface="Arial"/>
              </a:rPr>
              <a:t>AR</a:t>
            </a:r>
            <a:r>
              <a:rPr sz="450" spc="-15" dirty="0">
                <a:latin typeface="Arial"/>
                <a:cs typeface="Arial"/>
              </a:rPr>
              <a:t> </a:t>
            </a:r>
            <a:r>
              <a:rPr sz="450" spc="15" dirty="0">
                <a:latin typeface="Arial"/>
                <a:cs typeface="Arial"/>
              </a:rPr>
              <a:t>LA</a:t>
            </a:r>
            <a:r>
              <a:rPr sz="450" spc="100" dirty="0">
                <a:latin typeface="Arial"/>
                <a:cs typeface="Arial"/>
              </a:rPr>
              <a:t> </a:t>
            </a:r>
            <a:r>
              <a:rPr sz="450" spc="10" dirty="0">
                <a:latin typeface="Arial"/>
                <a:cs typeface="Arial"/>
              </a:rPr>
              <a:t>IN</a:t>
            </a:r>
            <a:r>
              <a:rPr sz="450" spc="35" dirty="0">
                <a:latin typeface="Arial"/>
                <a:cs typeface="Arial"/>
              </a:rPr>
              <a:t> </a:t>
            </a:r>
            <a:r>
              <a:rPr sz="450" spc="10" dirty="0">
                <a:latin typeface="Arial"/>
                <a:cs typeface="Arial"/>
              </a:rPr>
              <a:t>IL</a:t>
            </a:r>
            <a:r>
              <a:rPr sz="450" spc="85" dirty="0">
                <a:latin typeface="Arial"/>
                <a:cs typeface="Arial"/>
              </a:rPr>
              <a:t> </a:t>
            </a:r>
            <a:r>
              <a:rPr sz="450" dirty="0">
                <a:latin typeface="Arial"/>
                <a:cs typeface="Arial"/>
              </a:rPr>
              <a:t>MN</a:t>
            </a:r>
            <a:r>
              <a:rPr sz="450" spc="-70" dirty="0">
                <a:latin typeface="Arial"/>
                <a:cs typeface="Arial"/>
              </a:rPr>
              <a:t> </a:t>
            </a:r>
            <a:r>
              <a:rPr sz="450" dirty="0">
                <a:latin typeface="Arial"/>
                <a:cs typeface="Arial"/>
              </a:rPr>
              <a:t>DE</a:t>
            </a:r>
            <a:r>
              <a:rPr sz="450" spc="80" dirty="0">
                <a:latin typeface="Arial"/>
                <a:cs typeface="Arial"/>
              </a:rPr>
              <a:t> </a:t>
            </a:r>
            <a:r>
              <a:rPr sz="450" spc="-5" dirty="0">
                <a:latin typeface="Arial"/>
                <a:cs typeface="Arial"/>
              </a:rPr>
              <a:t>HI</a:t>
            </a:r>
            <a:r>
              <a:rPr sz="450" spc="75" dirty="0">
                <a:latin typeface="Arial"/>
                <a:cs typeface="Arial"/>
              </a:rPr>
              <a:t> </a:t>
            </a:r>
            <a:r>
              <a:rPr sz="450" spc="25" dirty="0">
                <a:latin typeface="Arial"/>
                <a:cs typeface="Arial"/>
              </a:rPr>
              <a:t>SCMOVA</a:t>
            </a:r>
            <a:r>
              <a:rPr sz="450" spc="75" dirty="0">
                <a:latin typeface="Arial"/>
                <a:cs typeface="Arial"/>
              </a:rPr>
              <a:t> </a:t>
            </a:r>
            <a:r>
              <a:rPr sz="450" spc="10" dirty="0">
                <a:latin typeface="Arial"/>
                <a:cs typeface="Arial"/>
              </a:rPr>
              <a:t>IA</a:t>
            </a:r>
            <a:r>
              <a:rPr sz="450" spc="100" dirty="0">
                <a:latin typeface="Arial"/>
                <a:cs typeface="Arial"/>
              </a:rPr>
              <a:t> </a:t>
            </a:r>
            <a:r>
              <a:rPr sz="450" spc="5" dirty="0">
                <a:latin typeface="Arial"/>
                <a:cs typeface="Arial"/>
              </a:rPr>
              <a:t>TN</a:t>
            </a:r>
            <a:r>
              <a:rPr sz="450" spc="-15" dirty="0">
                <a:latin typeface="Arial"/>
                <a:cs typeface="Arial"/>
              </a:rPr>
              <a:t> </a:t>
            </a:r>
            <a:r>
              <a:rPr sz="450" spc="15" dirty="0">
                <a:latin typeface="Arial"/>
                <a:cs typeface="Arial"/>
              </a:rPr>
              <a:t>KY</a:t>
            </a:r>
            <a:r>
              <a:rPr sz="450" spc="5" dirty="0">
                <a:latin typeface="Arial"/>
                <a:cs typeface="Arial"/>
              </a:rPr>
              <a:t> </a:t>
            </a:r>
            <a:r>
              <a:rPr sz="450" spc="15" dirty="0">
                <a:latin typeface="Arial"/>
                <a:cs typeface="Arial"/>
              </a:rPr>
              <a:t>AL</a:t>
            </a:r>
            <a:r>
              <a:rPr sz="450" spc="-35" dirty="0">
                <a:latin typeface="Arial"/>
                <a:cs typeface="Arial"/>
              </a:rPr>
              <a:t> </a:t>
            </a:r>
            <a:r>
              <a:rPr sz="450" spc="5" dirty="0">
                <a:latin typeface="Arial"/>
                <a:cs typeface="Arial"/>
              </a:rPr>
              <a:t>WAMD</a:t>
            </a:r>
            <a:r>
              <a:rPr sz="450" spc="-70" dirty="0">
                <a:latin typeface="Arial"/>
                <a:cs typeface="Arial"/>
              </a:rPr>
              <a:t> </a:t>
            </a:r>
            <a:r>
              <a:rPr sz="450" dirty="0">
                <a:latin typeface="Arial"/>
                <a:cs typeface="Arial"/>
              </a:rPr>
              <a:t>ND</a:t>
            </a:r>
            <a:r>
              <a:rPr sz="450" spc="-70" dirty="0">
                <a:latin typeface="Arial"/>
                <a:cs typeface="Arial"/>
              </a:rPr>
              <a:t> </a:t>
            </a:r>
            <a:r>
              <a:rPr sz="450" spc="15" dirty="0">
                <a:latin typeface="Arial"/>
                <a:cs typeface="Arial"/>
              </a:rPr>
              <a:t>OH</a:t>
            </a:r>
            <a:r>
              <a:rPr sz="450" spc="-15" dirty="0">
                <a:latin typeface="Arial"/>
                <a:cs typeface="Arial"/>
              </a:rPr>
              <a:t> </a:t>
            </a:r>
            <a:r>
              <a:rPr sz="450" spc="-5" dirty="0">
                <a:latin typeface="Arial"/>
                <a:cs typeface="Arial"/>
              </a:rPr>
              <a:t>WI</a:t>
            </a:r>
            <a:r>
              <a:rPr sz="450" dirty="0">
                <a:latin typeface="Arial"/>
                <a:cs typeface="Arial"/>
              </a:rPr>
              <a:t> </a:t>
            </a:r>
            <a:r>
              <a:rPr sz="450" spc="15" dirty="0">
                <a:latin typeface="Arial"/>
                <a:cs typeface="Arial"/>
              </a:rPr>
              <a:t>OR</a:t>
            </a:r>
            <a:r>
              <a:rPr sz="450" spc="-15" dirty="0">
                <a:latin typeface="Arial"/>
                <a:cs typeface="Arial"/>
              </a:rPr>
              <a:t> </a:t>
            </a:r>
            <a:r>
              <a:rPr sz="450" dirty="0">
                <a:latin typeface="Arial"/>
                <a:cs typeface="Arial"/>
              </a:rPr>
              <a:t>NJ</a:t>
            </a:r>
            <a:r>
              <a:rPr sz="450" spc="15" dirty="0">
                <a:latin typeface="Arial"/>
                <a:cs typeface="Arial"/>
              </a:rPr>
              <a:t> </a:t>
            </a:r>
            <a:r>
              <a:rPr sz="450" dirty="0">
                <a:latin typeface="Arial"/>
                <a:cs typeface="Arial"/>
              </a:rPr>
              <a:t>MT</a:t>
            </a:r>
            <a:r>
              <a:rPr sz="450" spc="35" dirty="0">
                <a:latin typeface="Arial"/>
                <a:cs typeface="Arial"/>
              </a:rPr>
              <a:t> </a:t>
            </a:r>
            <a:r>
              <a:rPr sz="450" spc="-5" dirty="0">
                <a:latin typeface="Arial"/>
                <a:cs typeface="Arial"/>
              </a:rPr>
              <a:t>MI</a:t>
            </a:r>
            <a:r>
              <a:rPr sz="450" spc="95" dirty="0">
                <a:latin typeface="Arial"/>
                <a:cs typeface="Arial"/>
              </a:rPr>
              <a:t> </a:t>
            </a:r>
            <a:r>
              <a:rPr sz="450" spc="5" dirty="0">
                <a:latin typeface="Arial"/>
                <a:cs typeface="Arial"/>
              </a:rPr>
              <a:t>FL</a:t>
            </a:r>
            <a:r>
              <a:rPr sz="450" spc="30" dirty="0">
                <a:latin typeface="Arial"/>
                <a:cs typeface="Arial"/>
              </a:rPr>
              <a:t> </a:t>
            </a:r>
            <a:r>
              <a:rPr sz="450" dirty="0">
                <a:latin typeface="Arial"/>
                <a:cs typeface="Arial"/>
              </a:rPr>
              <a:t>NY</a:t>
            </a:r>
            <a:r>
              <a:rPr sz="450" spc="-15" dirty="0">
                <a:latin typeface="Arial"/>
                <a:cs typeface="Arial"/>
              </a:rPr>
              <a:t> </a:t>
            </a:r>
            <a:r>
              <a:rPr sz="450" dirty="0">
                <a:latin typeface="Arial"/>
                <a:cs typeface="Arial"/>
              </a:rPr>
              <a:t>DC</a:t>
            </a:r>
            <a:r>
              <a:rPr sz="450" spc="-20" dirty="0">
                <a:latin typeface="Arial"/>
                <a:cs typeface="Arial"/>
              </a:rPr>
              <a:t> </a:t>
            </a:r>
            <a:r>
              <a:rPr sz="450" dirty="0">
                <a:latin typeface="Arial"/>
                <a:cs typeface="Arial"/>
              </a:rPr>
              <a:t>CT</a:t>
            </a:r>
            <a:r>
              <a:rPr sz="450" spc="-10" dirty="0">
                <a:latin typeface="Arial"/>
                <a:cs typeface="Arial"/>
              </a:rPr>
              <a:t> </a:t>
            </a:r>
            <a:r>
              <a:rPr sz="450" spc="15" dirty="0">
                <a:latin typeface="Arial"/>
                <a:cs typeface="Arial"/>
              </a:rPr>
              <a:t>PA</a:t>
            </a:r>
            <a:r>
              <a:rPr sz="450" spc="-45" dirty="0">
                <a:latin typeface="Arial"/>
                <a:cs typeface="Arial"/>
              </a:rPr>
              <a:t> </a:t>
            </a:r>
            <a:r>
              <a:rPr sz="450" spc="5" dirty="0">
                <a:latin typeface="Arial"/>
                <a:cs typeface="Arial"/>
              </a:rPr>
              <a:t>MAWV</a:t>
            </a:r>
            <a:r>
              <a:rPr sz="450" spc="30" dirty="0">
                <a:latin typeface="Arial"/>
                <a:cs typeface="Arial"/>
              </a:rPr>
              <a:t> </a:t>
            </a:r>
            <a:r>
              <a:rPr sz="450" spc="-5" dirty="0">
                <a:latin typeface="Arial"/>
                <a:cs typeface="Arial"/>
              </a:rPr>
              <a:t>RI</a:t>
            </a:r>
            <a:r>
              <a:rPr sz="450" spc="75" dirty="0">
                <a:latin typeface="Arial"/>
                <a:cs typeface="Arial"/>
              </a:rPr>
              <a:t> </a:t>
            </a:r>
            <a:r>
              <a:rPr sz="450" dirty="0">
                <a:latin typeface="Arial"/>
                <a:cs typeface="Arial"/>
              </a:rPr>
              <a:t>NH</a:t>
            </a:r>
            <a:r>
              <a:rPr sz="450" spc="-70" dirty="0">
                <a:latin typeface="Arial"/>
                <a:cs typeface="Arial"/>
              </a:rPr>
              <a:t> </a:t>
            </a:r>
            <a:r>
              <a:rPr sz="450" dirty="0">
                <a:latin typeface="Arial"/>
                <a:cs typeface="Arial"/>
              </a:rPr>
              <a:t>ME</a:t>
            </a:r>
            <a:r>
              <a:rPr sz="450" spc="-20" dirty="0">
                <a:latin typeface="Arial"/>
                <a:cs typeface="Arial"/>
              </a:rPr>
              <a:t> </a:t>
            </a:r>
            <a:r>
              <a:rPr sz="450" spc="15" dirty="0">
                <a:latin typeface="Arial"/>
                <a:cs typeface="Arial"/>
              </a:rPr>
              <a:t>VT</a:t>
            </a:r>
            <a:endParaRPr sz="450">
              <a:latin typeface="Arial"/>
              <a:cs typeface="Arial"/>
            </a:endParaRPr>
          </a:p>
        </p:txBody>
      </p:sp>
      <p:sp>
        <p:nvSpPr>
          <p:cNvPr id="79" name="object 79"/>
          <p:cNvSpPr/>
          <p:nvPr/>
        </p:nvSpPr>
        <p:spPr>
          <a:xfrm>
            <a:off x="10346069" y="3575520"/>
            <a:ext cx="35560" cy="0"/>
          </a:xfrm>
          <a:custGeom>
            <a:avLst/>
            <a:gdLst/>
            <a:ahLst/>
            <a:cxnLst/>
            <a:rect l="l" t="t" r="r" b="b"/>
            <a:pathLst>
              <a:path w="35559">
                <a:moveTo>
                  <a:pt x="35393" y="0"/>
                </a:moveTo>
                <a:lnTo>
                  <a:pt x="0" y="0"/>
                </a:lnTo>
              </a:path>
            </a:pathLst>
          </a:custGeom>
          <a:ln w="5904">
            <a:solidFill>
              <a:srgbClr val="000000"/>
            </a:solidFill>
          </a:ln>
        </p:spPr>
        <p:txBody>
          <a:bodyPr wrap="square" lIns="0" tIns="0" rIns="0" bIns="0" rtlCol="0"/>
          <a:lstStyle/>
          <a:p>
            <a:endParaRPr/>
          </a:p>
        </p:txBody>
      </p:sp>
      <p:sp>
        <p:nvSpPr>
          <p:cNvPr id="80" name="object 80"/>
          <p:cNvSpPr txBox="1"/>
          <p:nvPr/>
        </p:nvSpPr>
        <p:spPr>
          <a:xfrm>
            <a:off x="10227188" y="3522669"/>
            <a:ext cx="113664" cy="96520"/>
          </a:xfrm>
          <a:prstGeom prst="rect">
            <a:avLst/>
          </a:prstGeom>
        </p:spPr>
        <p:txBody>
          <a:bodyPr vert="horz" wrap="square" lIns="0" tIns="14605" rIns="0" bIns="0" rtlCol="0">
            <a:spAutoFit/>
          </a:bodyPr>
          <a:lstStyle/>
          <a:p>
            <a:pPr marL="12700">
              <a:lnSpc>
                <a:spcPct val="100000"/>
              </a:lnSpc>
              <a:spcBef>
                <a:spcPts val="115"/>
              </a:spcBef>
            </a:pPr>
            <a:r>
              <a:rPr sz="450" spc="25" dirty="0">
                <a:latin typeface="Arial"/>
                <a:cs typeface="Arial"/>
              </a:rPr>
              <a:t>0</a:t>
            </a:r>
            <a:r>
              <a:rPr sz="450" spc="10" dirty="0">
                <a:latin typeface="Arial"/>
                <a:cs typeface="Arial"/>
              </a:rPr>
              <a:t>%</a:t>
            </a:r>
            <a:endParaRPr sz="450">
              <a:latin typeface="Arial"/>
              <a:cs typeface="Arial"/>
            </a:endParaRPr>
          </a:p>
        </p:txBody>
      </p:sp>
      <p:sp>
        <p:nvSpPr>
          <p:cNvPr id="81" name="object 81"/>
          <p:cNvSpPr/>
          <p:nvPr/>
        </p:nvSpPr>
        <p:spPr>
          <a:xfrm>
            <a:off x="10346069" y="3309810"/>
            <a:ext cx="35560" cy="0"/>
          </a:xfrm>
          <a:custGeom>
            <a:avLst/>
            <a:gdLst/>
            <a:ahLst/>
            <a:cxnLst/>
            <a:rect l="l" t="t" r="r" b="b"/>
            <a:pathLst>
              <a:path w="35559">
                <a:moveTo>
                  <a:pt x="35393" y="0"/>
                </a:moveTo>
                <a:lnTo>
                  <a:pt x="0" y="0"/>
                </a:lnTo>
              </a:path>
            </a:pathLst>
          </a:custGeom>
          <a:ln w="5904">
            <a:solidFill>
              <a:srgbClr val="000000"/>
            </a:solidFill>
          </a:ln>
        </p:spPr>
        <p:txBody>
          <a:bodyPr wrap="square" lIns="0" tIns="0" rIns="0" bIns="0" rtlCol="0"/>
          <a:lstStyle/>
          <a:p>
            <a:endParaRPr/>
          </a:p>
        </p:txBody>
      </p:sp>
      <p:sp>
        <p:nvSpPr>
          <p:cNvPr id="82" name="object 82"/>
          <p:cNvSpPr txBox="1"/>
          <p:nvPr/>
        </p:nvSpPr>
        <p:spPr>
          <a:xfrm>
            <a:off x="10191795" y="3256959"/>
            <a:ext cx="149225" cy="96520"/>
          </a:xfrm>
          <a:prstGeom prst="rect">
            <a:avLst/>
          </a:prstGeom>
        </p:spPr>
        <p:txBody>
          <a:bodyPr vert="horz" wrap="square" lIns="0" tIns="14605" rIns="0" bIns="0" rtlCol="0">
            <a:spAutoFit/>
          </a:bodyPr>
          <a:lstStyle/>
          <a:p>
            <a:pPr marL="12700">
              <a:lnSpc>
                <a:spcPct val="100000"/>
              </a:lnSpc>
              <a:spcBef>
                <a:spcPts val="115"/>
              </a:spcBef>
            </a:pPr>
            <a:r>
              <a:rPr sz="450" spc="25" dirty="0">
                <a:latin typeface="Arial"/>
                <a:cs typeface="Arial"/>
              </a:rPr>
              <a:t>10</a:t>
            </a:r>
            <a:r>
              <a:rPr sz="450" spc="10" dirty="0">
                <a:latin typeface="Arial"/>
                <a:cs typeface="Arial"/>
              </a:rPr>
              <a:t>%</a:t>
            </a:r>
            <a:endParaRPr sz="450">
              <a:latin typeface="Arial"/>
              <a:cs typeface="Arial"/>
            </a:endParaRPr>
          </a:p>
        </p:txBody>
      </p:sp>
      <p:sp>
        <p:nvSpPr>
          <p:cNvPr id="83" name="object 83"/>
          <p:cNvSpPr/>
          <p:nvPr/>
        </p:nvSpPr>
        <p:spPr>
          <a:xfrm>
            <a:off x="10346069" y="3044113"/>
            <a:ext cx="35560" cy="0"/>
          </a:xfrm>
          <a:custGeom>
            <a:avLst/>
            <a:gdLst/>
            <a:ahLst/>
            <a:cxnLst/>
            <a:rect l="l" t="t" r="r" b="b"/>
            <a:pathLst>
              <a:path w="35559">
                <a:moveTo>
                  <a:pt x="35393" y="0"/>
                </a:moveTo>
                <a:lnTo>
                  <a:pt x="0" y="0"/>
                </a:lnTo>
              </a:path>
            </a:pathLst>
          </a:custGeom>
          <a:ln w="5904">
            <a:solidFill>
              <a:srgbClr val="000000"/>
            </a:solidFill>
          </a:ln>
        </p:spPr>
        <p:txBody>
          <a:bodyPr wrap="square" lIns="0" tIns="0" rIns="0" bIns="0" rtlCol="0"/>
          <a:lstStyle/>
          <a:p>
            <a:endParaRPr/>
          </a:p>
        </p:txBody>
      </p:sp>
      <p:sp>
        <p:nvSpPr>
          <p:cNvPr id="84" name="object 84"/>
          <p:cNvSpPr txBox="1"/>
          <p:nvPr/>
        </p:nvSpPr>
        <p:spPr>
          <a:xfrm>
            <a:off x="10191795" y="2991263"/>
            <a:ext cx="149225" cy="96520"/>
          </a:xfrm>
          <a:prstGeom prst="rect">
            <a:avLst/>
          </a:prstGeom>
        </p:spPr>
        <p:txBody>
          <a:bodyPr vert="horz" wrap="square" lIns="0" tIns="14605" rIns="0" bIns="0" rtlCol="0">
            <a:spAutoFit/>
          </a:bodyPr>
          <a:lstStyle/>
          <a:p>
            <a:pPr marL="12700">
              <a:lnSpc>
                <a:spcPct val="100000"/>
              </a:lnSpc>
              <a:spcBef>
                <a:spcPts val="115"/>
              </a:spcBef>
            </a:pPr>
            <a:r>
              <a:rPr sz="450" spc="25" dirty="0">
                <a:latin typeface="Arial"/>
                <a:cs typeface="Arial"/>
              </a:rPr>
              <a:t>20</a:t>
            </a:r>
            <a:r>
              <a:rPr sz="450" spc="10" dirty="0">
                <a:latin typeface="Arial"/>
                <a:cs typeface="Arial"/>
              </a:rPr>
              <a:t>%</a:t>
            </a:r>
            <a:endParaRPr sz="450">
              <a:latin typeface="Arial"/>
              <a:cs typeface="Arial"/>
            </a:endParaRPr>
          </a:p>
        </p:txBody>
      </p:sp>
      <p:sp>
        <p:nvSpPr>
          <p:cNvPr id="85" name="object 85"/>
          <p:cNvSpPr/>
          <p:nvPr/>
        </p:nvSpPr>
        <p:spPr>
          <a:xfrm>
            <a:off x="10346069" y="2778417"/>
            <a:ext cx="35560" cy="0"/>
          </a:xfrm>
          <a:custGeom>
            <a:avLst/>
            <a:gdLst/>
            <a:ahLst/>
            <a:cxnLst/>
            <a:rect l="l" t="t" r="r" b="b"/>
            <a:pathLst>
              <a:path w="35559">
                <a:moveTo>
                  <a:pt x="35393" y="0"/>
                </a:moveTo>
                <a:lnTo>
                  <a:pt x="0" y="0"/>
                </a:lnTo>
              </a:path>
            </a:pathLst>
          </a:custGeom>
          <a:ln w="5904">
            <a:solidFill>
              <a:srgbClr val="000000"/>
            </a:solidFill>
          </a:ln>
        </p:spPr>
        <p:txBody>
          <a:bodyPr wrap="square" lIns="0" tIns="0" rIns="0" bIns="0" rtlCol="0"/>
          <a:lstStyle/>
          <a:p>
            <a:endParaRPr/>
          </a:p>
        </p:txBody>
      </p:sp>
      <p:sp>
        <p:nvSpPr>
          <p:cNvPr id="86" name="object 86"/>
          <p:cNvSpPr txBox="1"/>
          <p:nvPr/>
        </p:nvSpPr>
        <p:spPr>
          <a:xfrm>
            <a:off x="10191795" y="2725566"/>
            <a:ext cx="149225" cy="96520"/>
          </a:xfrm>
          <a:prstGeom prst="rect">
            <a:avLst/>
          </a:prstGeom>
        </p:spPr>
        <p:txBody>
          <a:bodyPr vert="horz" wrap="square" lIns="0" tIns="14605" rIns="0" bIns="0" rtlCol="0">
            <a:spAutoFit/>
          </a:bodyPr>
          <a:lstStyle/>
          <a:p>
            <a:pPr marL="12700">
              <a:lnSpc>
                <a:spcPct val="100000"/>
              </a:lnSpc>
              <a:spcBef>
                <a:spcPts val="115"/>
              </a:spcBef>
            </a:pPr>
            <a:r>
              <a:rPr sz="450" spc="25" dirty="0">
                <a:latin typeface="Arial"/>
                <a:cs typeface="Arial"/>
              </a:rPr>
              <a:t>30</a:t>
            </a:r>
            <a:r>
              <a:rPr sz="450" spc="10" dirty="0">
                <a:latin typeface="Arial"/>
                <a:cs typeface="Arial"/>
              </a:rPr>
              <a:t>%</a:t>
            </a:r>
            <a:endParaRPr sz="450">
              <a:latin typeface="Arial"/>
              <a:cs typeface="Arial"/>
            </a:endParaRPr>
          </a:p>
        </p:txBody>
      </p:sp>
      <p:sp>
        <p:nvSpPr>
          <p:cNvPr id="87" name="object 87"/>
          <p:cNvSpPr/>
          <p:nvPr/>
        </p:nvSpPr>
        <p:spPr>
          <a:xfrm>
            <a:off x="10346069" y="2512707"/>
            <a:ext cx="35560" cy="0"/>
          </a:xfrm>
          <a:custGeom>
            <a:avLst/>
            <a:gdLst/>
            <a:ahLst/>
            <a:cxnLst/>
            <a:rect l="l" t="t" r="r" b="b"/>
            <a:pathLst>
              <a:path w="35559">
                <a:moveTo>
                  <a:pt x="35393" y="0"/>
                </a:moveTo>
                <a:lnTo>
                  <a:pt x="0" y="0"/>
                </a:lnTo>
              </a:path>
            </a:pathLst>
          </a:custGeom>
          <a:ln w="5904">
            <a:solidFill>
              <a:srgbClr val="000000"/>
            </a:solidFill>
          </a:ln>
        </p:spPr>
        <p:txBody>
          <a:bodyPr wrap="square" lIns="0" tIns="0" rIns="0" bIns="0" rtlCol="0"/>
          <a:lstStyle/>
          <a:p>
            <a:endParaRPr/>
          </a:p>
        </p:txBody>
      </p:sp>
      <p:sp>
        <p:nvSpPr>
          <p:cNvPr id="88" name="object 88"/>
          <p:cNvSpPr txBox="1"/>
          <p:nvPr/>
        </p:nvSpPr>
        <p:spPr>
          <a:xfrm>
            <a:off x="10191795" y="2459857"/>
            <a:ext cx="149225" cy="96520"/>
          </a:xfrm>
          <a:prstGeom prst="rect">
            <a:avLst/>
          </a:prstGeom>
        </p:spPr>
        <p:txBody>
          <a:bodyPr vert="horz" wrap="square" lIns="0" tIns="14605" rIns="0" bIns="0" rtlCol="0">
            <a:spAutoFit/>
          </a:bodyPr>
          <a:lstStyle/>
          <a:p>
            <a:pPr marL="12700">
              <a:lnSpc>
                <a:spcPct val="100000"/>
              </a:lnSpc>
              <a:spcBef>
                <a:spcPts val="115"/>
              </a:spcBef>
            </a:pPr>
            <a:r>
              <a:rPr sz="450" spc="25" dirty="0">
                <a:latin typeface="Arial"/>
                <a:cs typeface="Arial"/>
              </a:rPr>
              <a:t>40</a:t>
            </a:r>
            <a:r>
              <a:rPr sz="450" spc="10" dirty="0">
                <a:latin typeface="Arial"/>
                <a:cs typeface="Arial"/>
              </a:rPr>
              <a:t>%</a:t>
            </a:r>
            <a:endParaRPr sz="450">
              <a:latin typeface="Arial"/>
              <a:cs typeface="Arial"/>
            </a:endParaRPr>
          </a:p>
        </p:txBody>
      </p:sp>
      <p:sp>
        <p:nvSpPr>
          <p:cNvPr id="89" name="object 89"/>
          <p:cNvSpPr/>
          <p:nvPr/>
        </p:nvSpPr>
        <p:spPr>
          <a:xfrm>
            <a:off x="10346069" y="2246998"/>
            <a:ext cx="35560" cy="0"/>
          </a:xfrm>
          <a:custGeom>
            <a:avLst/>
            <a:gdLst/>
            <a:ahLst/>
            <a:cxnLst/>
            <a:rect l="l" t="t" r="r" b="b"/>
            <a:pathLst>
              <a:path w="35559">
                <a:moveTo>
                  <a:pt x="35393" y="0"/>
                </a:moveTo>
                <a:lnTo>
                  <a:pt x="0" y="0"/>
                </a:lnTo>
              </a:path>
            </a:pathLst>
          </a:custGeom>
          <a:ln w="5904">
            <a:solidFill>
              <a:srgbClr val="000000"/>
            </a:solidFill>
          </a:ln>
        </p:spPr>
        <p:txBody>
          <a:bodyPr wrap="square" lIns="0" tIns="0" rIns="0" bIns="0" rtlCol="0"/>
          <a:lstStyle/>
          <a:p>
            <a:endParaRPr/>
          </a:p>
        </p:txBody>
      </p:sp>
      <p:sp>
        <p:nvSpPr>
          <p:cNvPr id="90" name="object 90"/>
          <p:cNvSpPr txBox="1"/>
          <p:nvPr/>
        </p:nvSpPr>
        <p:spPr>
          <a:xfrm>
            <a:off x="10191795" y="2194147"/>
            <a:ext cx="149225" cy="96520"/>
          </a:xfrm>
          <a:prstGeom prst="rect">
            <a:avLst/>
          </a:prstGeom>
        </p:spPr>
        <p:txBody>
          <a:bodyPr vert="horz" wrap="square" lIns="0" tIns="14605" rIns="0" bIns="0" rtlCol="0">
            <a:spAutoFit/>
          </a:bodyPr>
          <a:lstStyle/>
          <a:p>
            <a:pPr marL="12700">
              <a:lnSpc>
                <a:spcPct val="100000"/>
              </a:lnSpc>
              <a:spcBef>
                <a:spcPts val="115"/>
              </a:spcBef>
            </a:pPr>
            <a:r>
              <a:rPr sz="450" spc="25" dirty="0">
                <a:latin typeface="Arial"/>
                <a:cs typeface="Arial"/>
              </a:rPr>
              <a:t>50</a:t>
            </a:r>
            <a:r>
              <a:rPr sz="450" spc="10" dirty="0">
                <a:latin typeface="Arial"/>
                <a:cs typeface="Arial"/>
              </a:rPr>
              <a:t>%</a:t>
            </a:r>
            <a:endParaRPr sz="450">
              <a:latin typeface="Arial"/>
              <a:cs typeface="Arial"/>
            </a:endParaRPr>
          </a:p>
        </p:txBody>
      </p:sp>
      <p:sp>
        <p:nvSpPr>
          <p:cNvPr id="91" name="object 91"/>
          <p:cNvSpPr/>
          <p:nvPr/>
        </p:nvSpPr>
        <p:spPr>
          <a:xfrm>
            <a:off x="10346069" y="1981301"/>
            <a:ext cx="35560" cy="0"/>
          </a:xfrm>
          <a:custGeom>
            <a:avLst/>
            <a:gdLst/>
            <a:ahLst/>
            <a:cxnLst/>
            <a:rect l="l" t="t" r="r" b="b"/>
            <a:pathLst>
              <a:path w="35559">
                <a:moveTo>
                  <a:pt x="35393" y="0"/>
                </a:moveTo>
                <a:lnTo>
                  <a:pt x="0" y="0"/>
                </a:lnTo>
              </a:path>
            </a:pathLst>
          </a:custGeom>
          <a:ln w="5904">
            <a:solidFill>
              <a:srgbClr val="000000"/>
            </a:solidFill>
          </a:ln>
        </p:spPr>
        <p:txBody>
          <a:bodyPr wrap="square" lIns="0" tIns="0" rIns="0" bIns="0" rtlCol="0"/>
          <a:lstStyle/>
          <a:p>
            <a:endParaRPr/>
          </a:p>
        </p:txBody>
      </p:sp>
      <p:sp>
        <p:nvSpPr>
          <p:cNvPr id="92" name="object 92"/>
          <p:cNvSpPr txBox="1"/>
          <p:nvPr/>
        </p:nvSpPr>
        <p:spPr>
          <a:xfrm>
            <a:off x="10191795" y="1928450"/>
            <a:ext cx="149225" cy="96520"/>
          </a:xfrm>
          <a:prstGeom prst="rect">
            <a:avLst/>
          </a:prstGeom>
        </p:spPr>
        <p:txBody>
          <a:bodyPr vert="horz" wrap="square" lIns="0" tIns="14605" rIns="0" bIns="0" rtlCol="0">
            <a:spAutoFit/>
          </a:bodyPr>
          <a:lstStyle/>
          <a:p>
            <a:pPr marL="12700">
              <a:lnSpc>
                <a:spcPct val="100000"/>
              </a:lnSpc>
              <a:spcBef>
                <a:spcPts val="115"/>
              </a:spcBef>
            </a:pPr>
            <a:r>
              <a:rPr sz="450" spc="25" dirty="0">
                <a:latin typeface="Arial"/>
                <a:cs typeface="Arial"/>
              </a:rPr>
              <a:t>60</a:t>
            </a:r>
            <a:r>
              <a:rPr sz="450" spc="10" dirty="0">
                <a:latin typeface="Arial"/>
                <a:cs typeface="Arial"/>
              </a:rPr>
              <a:t>%</a:t>
            </a:r>
            <a:endParaRPr sz="450">
              <a:latin typeface="Arial"/>
              <a:cs typeface="Arial"/>
            </a:endParaRPr>
          </a:p>
        </p:txBody>
      </p:sp>
      <p:sp>
        <p:nvSpPr>
          <p:cNvPr id="93" name="object 93"/>
          <p:cNvSpPr/>
          <p:nvPr/>
        </p:nvSpPr>
        <p:spPr>
          <a:xfrm>
            <a:off x="10346069" y="1715591"/>
            <a:ext cx="35560" cy="0"/>
          </a:xfrm>
          <a:custGeom>
            <a:avLst/>
            <a:gdLst/>
            <a:ahLst/>
            <a:cxnLst/>
            <a:rect l="l" t="t" r="r" b="b"/>
            <a:pathLst>
              <a:path w="35559">
                <a:moveTo>
                  <a:pt x="35393" y="0"/>
                </a:moveTo>
                <a:lnTo>
                  <a:pt x="0" y="0"/>
                </a:lnTo>
              </a:path>
            </a:pathLst>
          </a:custGeom>
          <a:ln w="5904">
            <a:solidFill>
              <a:srgbClr val="000000"/>
            </a:solidFill>
          </a:ln>
        </p:spPr>
        <p:txBody>
          <a:bodyPr wrap="square" lIns="0" tIns="0" rIns="0" bIns="0" rtlCol="0"/>
          <a:lstStyle/>
          <a:p>
            <a:endParaRPr/>
          </a:p>
        </p:txBody>
      </p:sp>
      <p:sp>
        <p:nvSpPr>
          <p:cNvPr id="94" name="object 94"/>
          <p:cNvSpPr txBox="1"/>
          <p:nvPr/>
        </p:nvSpPr>
        <p:spPr>
          <a:xfrm>
            <a:off x="10191795" y="1662741"/>
            <a:ext cx="149225" cy="96520"/>
          </a:xfrm>
          <a:prstGeom prst="rect">
            <a:avLst/>
          </a:prstGeom>
        </p:spPr>
        <p:txBody>
          <a:bodyPr vert="horz" wrap="square" lIns="0" tIns="14605" rIns="0" bIns="0" rtlCol="0">
            <a:spAutoFit/>
          </a:bodyPr>
          <a:lstStyle/>
          <a:p>
            <a:pPr marL="12700">
              <a:lnSpc>
                <a:spcPct val="100000"/>
              </a:lnSpc>
              <a:spcBef>
                <a:spcPts val="115"/>
              </a:spcBef>
            </a:pPr>
            <a:r>
              <a:rPr sz="450" spc="25" dirty="0">
                <a:latin typeface="Arial"/>
                <a:cs typeface="Arial"/>
              </a:rPr>
              <a:t>70</a:t>
            </a:r>
            <a:r>
              <a:rPr sz="450" spc="10" dirty="0">
                <a:latin typeface="Arial"/>
                <a:cs typeface="Arial"/>
              </a:rPr>
              <a:t>%</a:t>
            </a:r>
            <a:endParaRPr sz="450">
              <a:latin typeface="Arial"/>
              <a:cs typeface="Arial"/>
            </a:endParaRPr>
          </a:p>
        </p:txBody>
      </p:sp>
      <p:sp>
        <p:nvSpPr>
          <p:cNvPr id="95" name="object 95"/>
          <p:cNvSpPr/>
          <p:nvPr/>
        </p:nvSpPr>
        <p:spPr>
          <a:xfrm>
            <a:off x="10346069" y="1449895"/>
            <a:ext cx="35560" cy="0"/>
          </a:xfrm>
          <a:custGeom>
            <a:avLst/>
            <a:gdLst/>
            <a:ahLst/>
            <a:cxnLst/>
            <a:rect l="l" t="t" r="r" b="b"/>
            <a:pathLst>
              <a:path w="35559">
                <a:moveTo>
                  <a:pt x="35393" y="0"/>
                </a:moveTo>
                <a:lnTo>
                  <a:pt x="0" y="0"/>
                </a:lnTo>
              </a:path>
            </a:pathLst>
          </a:custGeom>
          <a:ln w="5904">
            <a:solidFill>
              <a:srgbClr val="000000"/>
            </a:solidFill>
          </a:ln>
        </p:spPr>
        <p:txBody>
          <a:bodyPr wrap="square" lIns="0" tIns="0" rIns="0" bIns="0" rtlCol="0"/>
          <a:lstStyle/>
          <a:p>
            <a:endParaRPr/>
          </a:p>
        </p:txBody>
      </p:sp>
      <p:sp>
        <p:nvSpPr>
          <p:cNvPr id="96" name="object 96"/>
          <p:cNvSpPr txBox="1"/>
          <p:nvPr/>
        </p:nvSpPr>
        <p:spPr>
          <a:xfrm>
            <a:off x="10191795" y="1397045"/>
            <a:ext cx="149225" cy="96520"/>
          </a:xfrm>
          <a:prstGeom prst="rect">
            <a:avLst/>
          </a:prstGeom>
        </p:spPr>
        <p:txBody>
          <a:bodyPr vert="horz" wrap="square" lIns="0" tIns="14605" rIns="0" bIns="0" rtlCol="0">
            <a:spAutoFit/>
          </a:bodyPr>
          <a:lstStyle/>
          <a:p>
            <a:pPr marL="12700">
              <a:lnSpc>
                <a:spcPct val="100000"/>
              </a:lnSpc>
              <a:spcBef>
                <a:spcPts val="115"/>
              </a:spcBef>
            </a:pPr>
            <a:r>
              <a:rPr sz="450" spc="25" dirty="0">
                <a:latin typeface="Arial"/>
                <a:cs typeface="Arial"/>
              </a:rPr>
              <a:t>80</a:t>
            </a:r>
            <a:r>
              <a:rPr sz="450" spc="10" dirty="0">
                <a:latin typeface="Arial"/>
                <a:cs typeface="Arial"/>
              </a:rPr>
              <a:t>%</a:t>
            </a:r>
            <a:endParaRPr sz="450">
              <a:latin typeface="Arial"/>
              <a:cs typeface="Arial"/>
            </a:endParaRPr>
          </a:p>
        </p:txBody>
      </p:sp>
      <p:sp>
        <p:nvSpPr>
          <p:cNvPr id="97" name="object 97"/>
          <p:cNvSpPr/>
          <p:nvPr/>
        </p:nvSpPr>
        <p:spPr>
          <a:xfrm>
            <a:off x="10346069" y="1184199"/>
            <a:ext cx="35560" cy="0"/>
          </a:xfrm>
          <a:custGeom>
            <a:avLst/>
            <a:gdLst/>
            <a:ahLst/>
            <a:cxnLst/>
            <a:rect l="l" t="t" r="r" b="b"/>
            <a:pathLst>
              <a:path w="35559">
                <a:moveTo>
                  <a:pt x="35393" y="0"/>
                </a:moveTo>
                <a:lnTo>
                  <a:pt x="0" y="0"/>
                </a:lnTo>
              </a:path>
            </a:pathLst>
          </a:custGeom>
          <a:ln w="5904">
            <a:solidFill>
              <a:srgbClr val="000000"/>
            </a:solidFill>
          </a:ln>
        </p:spPr>
        <p:txBody>
          <a:bodyPr wrap="square" lIns="0" tIns="0" rIns="0" bIns="0" rtlCol="0"/>
          <a:lstStyle/>
          <a:p>
            <a:endParaRPr/>
          </a:p>
        </p:txBody>
      </p:sp>
      <p:sp>
        <p:nvSpPr>
          <p:cNvPr id="98" name="object 98"/>
          <p:cNvSpPr txBox="1"/>
          <p:nvPr/>
        </p:nvSpPr>
        <p:spPr>
          <a:xfrm>
            <a:off x="10191795" y="1131348"/>
            <a:ext cx="149225" cy="96520"/>
          </a:xfrm>
          <a:prstGeom prst="rect">
            <a:avLst/>
          </a:prstGeom>
        </p:spPr>
        <p:txBody>
          <a:bodyPr vert="horz" wrap="square" lIns="0" tIns="14605" rIns="0" bIns="0" rtlCol="0">
            <a:spAutoFit/>
          </a:bodyPr>
          <a:lstStyle/>
          <a:p>
            <a:pPr marL="12700">
              <a:lnSpc>
                <a:spcPct val="100000"/>
              </a:lnSpc>
              <a:spcBef>
                <a:spcPts val="115"/>
              </a:spcBef>
            </a:pPr>
            <a:r>
              <a:rPr sz="450" spc="25" dirty="0">
                <a:latin typeface="Arial"/>
                <a:cs typeface="Arial"/>
              </a:rPr>
              <a:t>90</a:t>
            </a:r>
            <a:r>
              <a:rPr sz="450" spc="10" dirty="0">
                <a:latin typeface="Arial"/>
                <a:cs typeface="Arial"/>
              </a:rPr>
              <a:t>%</a:t>
            </a:r>
            <a:endParaRPr sz="450">
              <a:latin typeface="Arial"/>
              <a:cs typeface="Arial"/>
            </a:endParaRPr>
          </a:p>
        </p:txBody>
      </p:sp>
      <p:sp>
        <p:nvSpPr>
          <p:cNvPr id="99" name="object 99"/>
          <p:cNvSpPr/>
          <p:nvPr/>
        </p:nvSpPr>
        <p:spPr>
          <a:xfrm>
            <a:off x="10346069" y="918489"/>
            <a:ext cx="35560" cy="0"/>
          </a:xfrm>
          <a:custGeom>
            <a:avLst/>
            <a:gdLst/>
            <a:ahLst/>
            <a:cxnLst/>
            <a:rect l="l" t="t" r="r" b="b"/>
            <a:pathLst>
              <a:path w="35559">
                <a:moveTo>
                  <a:pt x="35393" y="0"/>
                </a:moveTo>
                <a:lnTo>
                  <a:pt x="0" y="0"/>
                </a:lnTo>
              </a:path>
            </a:pathLst>
          </a:custGeom>
          <a:ln w="5904">
            <a:solidFill>
              <a:srgbClr val="000000"/>
            </a:solidFill>
          </a:ln>
        </p:spPr>
        <p:txBody>
          <a:bodyPr wrap="square" lIns="0" tIns="0" rIns="0" bIns="0" rtlCol="0"/>
          <a:lstStyle/>
          <a:p>
            <a:endParaRPr/>
          </a:p>
        </p:txBody>
      </p:sp>
      <p:sp>
        <p:nvSpPr>
          <p:cNvPr id="100" name="object 100"/>
          <p:cNvSpPr txBox="1"/>
          <p:nvPr/>
        </p:nvSpPr>
        <p:spPr>
          <a:xfrm>
            <a:off x="10156402" y="865638"/>
            <a:ext cx="184150" cy="96520"/>
          </a:xfrm>
          <a:prstGeom prst="rect">
            <a:avLst/>
          </a:prstGeom>
        </p:spPr>
        <p:txBody>
          <a:bodyPr vert="horz" wrap="square" lIns="0" tIns="14605" rIns="0" bIns="0" rtlCol="0">
            <a:spAutoFit/>
          </a:bodyPr>
          <a:lstStyle/>
          <a:p>
            <a:pPr marL="12700">
              <a:lnSpc>
                <a:spcPct val="100000"/>
              </a:lnSpc>
              <a:spcBef>
                <a:spcPts val="115"/>
              </a:spcBef>
            </a:pPr>
            <a:r>
              <a:rPr sz="450" spc="25" dirty="0">
                <a:latin typeface="Arial"/>
                <a:cs typeface="Arial"/>
              </a:rPr>
              <a:t>100</a:t>
            </a:r>
            <a:r>
              <a:rPr sz="450" spc="10" dirty="0">
                <a:latin typeface="Arial"/>
                <a:cs typeface="Arial"/>
              </a:rPr>
              <a:t>%</a:t>
            </a:r>
            <a:endParaRPr sz="450">
              <a:latin typeface="Arial"/>
              <a:cs typeface="Arial"/>
            </a:endParaRPr>
          </a:p>
        </p:txBody>
      </p:sp>
      <p:sp>
        <p:nvSpPr>
          <p:cNvPr id="101" name="object 101"/>
          <p:cNvSpPr/>
          <p:nvPr/>
        </p:nvSpPr>
        <p:spPr>
          <a:xfrm>
            <a:off x="10346069" y="918489"/>
            <a:ext cx="35560" cy="2657475"/>
          </a:xfrm>
          <a:custGeom>
            <a:avLst/>
            <a:gdLst/>
            <a:ahLst/>
            <a:cxnLst/>
            <a:rect l="l" t="t" r="r" b="b"/>
            <a:pathLst>
              <a:path w="35559" h="2657475">
                <a:moveTo>
                  <a:pt x="0" y="0"/>
                </a:moveTo>
                <a:lnTo>
                  <a:pt x="35393" y="0"/>
                </a:lnTo>
                <a:lnTo>
                  <a:pt x="35393" y="2657029"/>
                </a:lnTo>
                <a:lnTo>
                  <a:pt x="0" y="2657029"/>
                </a:lnTo>
              </a:path>
            </a:pathLst>
          </a:custGeom>
          <a:ln w="5898">
            <a:solidFill>
              <a:srgbClr val="000000"/>
            </a:solidFill>
          </a:ln>
        </p:spPr>
        <p:txBody>
          <a:bodyPr wrap="square" lIns="0" tIns="0" rIns="0" bIns="0" rtlCol="0"/>
          <a:lstStyle/>
          <a:p>
            <a:endParaRPr/>
          </a:p>
        </p:txBody>
      </p:sp>
      <p:sp>
        <p:nvSpPr>
          <p:cNvPr id="102" name="object 102"/>
          <p:cNvSpPr/>
          <p:nvPr/>
        </p:nvSpPr>
        <p:spPr>
          <a:xfrm>
            <a:off x="10440447" y="3315715"/>
            <a:ext cx="0" cy="260350"/>
          </a:xfrm>
          <a:custGeom>
            <a:avLst/>
            <a:gdLst/>
            <a:ahLst/>
            <a:cxnLst/>
            <a:rect l="l" t="t" r="r" b="b"/>
            <a:pathLst>
              <a:path h="260350">
                <a:moveTo>
                  <a:pt x="0" y="0"/>
                </a:moveTo>
                <a:lnTo>
                  <a:pt x="0" y="259803"/>
                </a:lnTo>
              </a:path>
            </a:pathLst>
          </a:custGeom>
          <a:ln w="82588">
            <a:solidFill>
              <a:srgbClr val="98ABC5"/>
            </a:solidFill>
          </a:ln>
        </p:spPr>
        <p:txBody>
          <a:bodyPr wrap="square" lIns="0" tIns="0" rIns="0" bIns="0" rtlCol="0"/>
          <a:lstStyle/>
          <a:p>
            <a:endParaRPr/>
          </a:p>
        </p:txBody>
      </p:sp>
      <p:sp>
        <p:nvSpPr>
          <p:cNvPr id="103" name="object 103"/>
          <p:cNvSpPr/>
          <p:nvPr/>
        </p:nvSpPr>
        <p:spPr>
          <a:xfrm>
            <a:off x="10440447" y="2914218"/>
            <a:ext cx="0" cy="401955"/>
          </a:xfrm>
          <a:custGeom>
            <a:avLst/>
            <a:gdLst/>
            <a:ahLst/>
            <a:cxnLst/>
            <a:rect l="l" t="t" r="r" b="b"/>
            <a:pathLst>
              <a:path h="401954">
                <a:moveTo>
                  <a:pt x="0" y="0"/>
                </a:moveTo>
                <a:lnTo>
                  <a:pt x="0" y="401497"/>
                </a:lnTo>
              </a:path>
            </a:pathLst>
          </a:custGeom>
          <a:ln w="82588">
            <a:solidFill>
              <a:srgbClr val="8A89A6"/>
            </a:solidFill>
          </a:ln>
        </p:spPr>
        <p:txBody>
          <a:bodyPr wrap="square" lIns="0" tIns="0" rIns="0" bIns="0" rtlCol="0"/>
          <a:lstStyle/>
          <a:p>
            <a:endParaRPr/>
          </a:p>
        </p:txBody>
      </p:sp>
      <p:sp>
        <p:nvSpPr>
          <p:cNvPr id="104" name="object 104"/>
          <p:cNvSpPr/>
          <p:nvPr/>
        </p:nvSpPr>
        <p:spPr>
          <a:xfrm>
            <a:off x="10440447" y="2748889"/>
            <a:ext cx="0" cy="165735"/>
          </a:xfrm>
          <a:custGeom>
            <a:avLst/>
            <a:gdLst/>
            <a:ahLst/>
            <a:cxnLst/>
            <a:rect l="l" t="t" r="r" b="b"/>
            <a:pathLst>
              <a:path h="165735">
                <a:moveTo>
                  <a:pt x="0" y="0"/>
                </a:moveTo>
                <a:lnTo>
                  <a:pt x="0" y="165328"/>
                </a:lnTo>
              </a:path>
            </a:pathLst>
          </a:custGeom>
          <a:ln w="82588">
            <a:solidFill>
              <a:srgbClr val="7B6888"/>
            </a:solidFill>
          </a:ln>
        </p:spPr>
        <p:txBody>
          <a:bodyPr wrap="square" lIns="0" tIns="0" rIns="0" bIns="0" rtlCol="0"/>
          <a:lstStyle/>
          <a:p>
            <a:endParaRPr/>
          </a:p>
        </p:txBody>
      </p:sp>
      <p:sp>
        <p:nvSpPr>
          <p:cNvPr id="105" name="object 105"/>
          <p:cNvSpPr/>
          <p:nvPr/>
        </p:nvSpPr>
        <p:spPr>
          <a:xfrm>
            <a:off x="10440447" y="2430043"/>
            <a:ext cx="0" cy="319405"/>
          </a:xfrm>
          <a:custGeom>
            <a:avLst/>
            <a:gdLst/>
            <a:ahLst/>
            <a:cxnLst/>
            <a:rect l="l" t="t" r="r" b="b"/>
            <a:pathLst>
              <a:path h="319405">
                <a:moveTo>
                  <a:pt x="0" y="0"/>
                </a:moveTo>
                <a:lnTo>
                  <a:pt x="0" y="318846"/>
                </a:lnTo>
              </a:path>
            </a:pathLst>
          </a:custGeom>
          <a:ln w="82588">
            <a:solidFill>
              <a:srgbClr val="6B486B"/>
            </a:solidFill>
          </a:ln>
        </p:spPr>
        <p:txBody>
          <a:bodyPr wrap="square" lIns="0" tIns="0" rIns="0" bIns="0" rtlCol="0"/>
          <a:lstStyle/>
          <a:p>
            <a:endParaRPr/>
          </a:p>
        </p:txBody>
      </p:sp>
      <p:sp>
        <p:nvSpPr>
          <p:cNvPr id="106" name="object 106"/>
          <p:cNvSpPr/>
          <p:nvPr/>
        </p:nvSpPr>
        <p:spPr>
          <a:xfrm>
            <a:off x="10440447" y="1680171"/>
            <a:ext cx="0" cy="749935"/>
          </a:xfrm>
          <a:custGeom>
            <a:avLst/>
            <a:gdLst/>
            <a:ahLst/>
            <a:cxnLst/>
            <a:rect l="l" t="t" r="r" b="b"/>
            <a:pathLst>
              <a:path h="749935">
                <a:moveTo>
                  <a:pt x="0" y="0"/>
                </a:moveTo>
                <a:lnTo>
                  <a:pt x="0" y="749871"/>
                </a:lnTo>
              </a:path>
            </a:pathLst>
          </a:custGeom>
          <a:ln w="82588">
            <a:solidFill>
              <a:srgbClr val="A05D56"/>
            </a:solidFill>
          </a:ln>
        </p:spPr>
        <p:txBody>
          <a:bodyPr wrap="square" lIns="0" tIns="0" rIns="0" bIns="0" rtlCol="0"/>
          <a:lstStyle/>
          <a:p>
            <a:endParaRPr/>
          </a:p>
        </p:txBody>
      </p:sp>
      <p:sp>
        <p:nvSpPr>
          <p:cNvPr id="107" name="object 107"/>
          <p:cNvSpPr/>
          <p:nvPr/>
        </p:nvSpPr>
        <p:spPr>
          <a:xfrm>
            <a:off x="10440447" y="1154671"/>
            <a:ext cx="0" cy="525780"/>
          </a:xfrm>
          <a:custGeom>
            <a:avLst/>
            <a:gdLst/>
            <a:ahLst/>
            <a:cxnLst/>
            <a:rect l="l" t="t" r="r" b="b"/>
            <a:pathLst>
              <a:path h="525780">
                <a:moveTo>
                  <a:pt x="0" y="0"/>
                </a:moveTo>
                <a:lnTo>
                  <a:pt x="0" y="525500"/>
                </a:lnTo>
              </a:path>
            </a:pathLst>
          </a:custGeom>
          <a:ln w="82588">
            <a:solidFill>
              <a:srgbClr val="D0743C"/>
            </a:solidFill>
          </a:ln>
        </p:spPr>
        <p:txBody>
          <a:bodyPr wrap="square" lIns="0" tIns="0" rIns="0" bIns="0" rtlCol="0"/>
          <a:lstStyle/>
          <a:p>
            <a:endParaRPr/>
          </a:p>
        </p:txBody>
      </p:sp>
      <p:sp>
        <p:nvSpPr>
          <p:cNvPr id="108" name="object 108"/>
          <p:cNvSpPr/>
          <p:nvPr/>
        </p:nvSpPr>
        <p:spPr>
          <a:xfrm>
            <a:off x="10440447" y="918489"/>
            <a:ext cx="0" cy="236220"/>
          </a:xfrm>
          <a:custGeom>
            <a:avLst/>
            <a:gdLst/>
            <a:ahLst/>
            <a:cxnLst/>
            <a:rect l="l" t="t" r="r" b="b"/>
            <a:pathLst>
              <a:path h="236219">
                <a:moveTo>
                  <a:pt x="0" y="0"/>
                </a:moveTo>
                <a:lnTo>
                  <a:pt x="0" y="236181"/>
                </a:lnTo>
              </a:path>
            </a:pathLst>
          </a:custGeom>
          <a:ln w="82588">
            <a:solidFill>
              <a:srgbClr val="FF8C00"/>
            </a:solidFill>
          </a:ln>
        </p:spPr>
        <p:txBody>
          <a:bodyPr wrap="square" lIns="0" tIns="0" rIns="0" bIns="0" rtlCol="0"/>
          <a:lstStyle/>
          <a:p>
            <a:endParaRPr/>
          </a:p>
        </p:txBody>
      </p:sp>
      <p:sp>
        <p:nvSpPr>
          <p:cNvPr id="109" name="object 109"/>
          <p:cNvSpPr/>
          <p:nvPr/>
        </p:nvSpPr>
        <p:spPr>
          <a:xfrm>
            <a:off x="10534834" y="3351148"/>
            <a:ext cx="0" cy="224790"/>
          </a:xfrm>
          <a:custGeom>
            <a:avLst/>
            <a:gdLst/>
            <a:ahLst/>
            <a:cxnLst/>
            <a:rect l="l" t="t" r="r" b="b"/>
            <a:pathLst>
              <a:path h="224789">
                <a:moveTo>
                  <a:pt x="0" y="0"/>
                </a:moveTo>
                <a:lnTo>
                  <a:pt x="0" y="224370"/>
                </a:lnTo>
              </a:path>
            </a:pathLst>
          </a:custGeom>
          <a:ln w="82588">
            <a:solidFill>
              <a:srgbClr val="98ABC5"/>
            </a:solidFill>
          </a:ln>
        </p:spPr>
        <p:txBody>
          <a:bodyPr wrap="square" lIns="0" tIns="0" rIns="0" bIns="0" rtlCol="0"/>
          <a:lstStyle/>
          <a:p>
            <a:endParaRPr/>
          </a:p>
        </p:txBody>
      </p:sp>
      <p:sp>
        <p:nvSpPr>
          <p:cNvPr id="110" name="object 110"/>
          <p:cNvSpPr/>
          <p:nvPr/>
        </p:nvSpPr>
        <p:spPr>
          <a:xfrm>
            <a:off x="10534834" y="2996882"/>
            <a:ext cx="0" cy="354330"/>
          </a:xfrm>
          <a:custGeom>
            <a:avLst/>
            <a:gdLst/>
            <a:ahLst/>
            <a:cxnLst/>
            <a:rect l="l" t="t" r="r" b="b"/>
            <a:pathLst>
              <a:path h="354329">
                <a:moveTo>
                  <a:pt x="0" y="0"/>
                </a:moveTo>
                <a:lnTo>
                  <a:pt x="0" y="354266"/>
                </a:lnTo>
              </a:path>
            </a:pathLst>
          </a:custGeom>
          <a:ln w="82588">
            <a:solidFill>
              <a:srgbClr val="8A89A6"/>
            </a:solidFill>
          </a:ln>
        </p:spPr>
        <p:txBody>
          <a:bodyPr wrap="square" lIns="0" tIns="0" rIns="0" bIns="0" rtlCol="0"/>
          <a:lstStyle/>
          <a:p>
            <a:endParaRPr/>
          </a:p>
        </p:txBody>
      </p:sp>
      <p:sp>
        <p:nvSpPr>
          <p:cNvPr id="111" name="object 111"/>
          <p:cNvSpPr/>
          <p:nvPr/>
        </p:nvSpPr>
        <p:spPr>
          <a:xfrm>
            <a:off x="10534834" y="2843364"/>
            <a:ext cx="0" cy="153670"/>
          </a:xfrm>
          <a:custGeom>
            <a:avLst/>
            <a:gdLst/>
            <a:ahLst/>
            <a:cxnLst/>
            <a:rect l="l" t="t" r="r" b="b"/>
            <a:pathLst>
              <a:path h="153669">
                <a:moveTo>
                  <a:pt x="0" y="0"/>
                </a:moveTo>
                <a:lnTo>
                  <a:pt x="0" y="153517"/>
                </a:lnTo>
              </a:path>
            </a:pathLst>
          </a:custGeom>
          <a:ln w="82588">
            <a:solidFill>
              <a:srgbClr val="7B6888"/>
            </a:solidFill>
          </a:ln>
        </p:spPr>
        <p:txBody>
          <a:bodyPr wrap="square" lIns="0" tIns="0" rIns="0" bIns="0" rtlCol="0"/>
          <a:lstStyle/>
          <a:p>
            <a:endParaRPr/>
          </a:p>
        </p:txBody>
      </p:sp>
      <p:sp>
        <p:nvSpPr>
          <p:cNvPr id="112" name="object 112"/>
          <p:cNvSpPr/>
          <p:nvPr/>
        </p:nvSpPr>
        <p:spPr>
          <a:xfrm>
            <a:off x="10534834" y="2571750"/>
            <a:ext cx="0" cy="271780"/>
          </a:xfrm>
          <a:custGeom>
            <a:avLst/>
            <a:gdLst/>
            <a:ahLst/>
            <a:cxnLst/>
            <a:rect l="l" t="t" r="r" b="b"/>
            <a:pathLst>
              <a:path h="271780">
                <a:moveTo>
                  <a:pt x="0" y="0"/>
                </a:moveTo>
                <a:lnTo>
                  <a:pt x="0" y="271614"/>
                </a:lnTo>
              </a:path>
            </a:pathLst>
          </a:custGeom>
          <a:ln w="82588">
            <a:solidFill>
              <a:srgbClr val="6B486B"/>
            </a:solidFill>
          </a:ln>
        </p:spPr>
        <p:txBody>
          <a:bodyPr wrap="square" lIns="0" tIns="0" rIns="0" bIns="0" rtlCol="0"/>
          <a:lstStyle/>
          <a:p>
            <a:endParaRPr/>
          </a:p>
        </p:txBody>
      </p:sp>
      <p:sp>
        <p:nvSpPr>
          <p:cNvPr id="113" name="object 113"/>
          <p:cNvSpPr/>
          <p:nvPr/>
        </p:nvSpPr>
        <p:spPr>
          <a:xfrm>
            <a:off x="10534834" y="1804161"/>
            <a:ext cx="0" cy="767715"/>
          </a:xfrm>
          <a:custGeom>
            <a:avLst/>
            <a:gdLst/>
            <a:ahLst/>
            <a:cxnLst/>
            <a:rect l="l" t="t" r="r" b="b"/>
            <a:pathLst>
              <a:path h="767714">
                <a:moveTo>
                  <a:pt x="0" y="0"/>
                </a:moveTo>
                <a:lnTo>
                  <a:pt x="0" y="767588"/>
                </a:lnTo>
              </a:path>
            </a:pathLst>
          </a:custGeom>
          <a:ln w="82588">
            <a:solidFill>
              <a:srgbClr val="A05D56"/>
            </a:solidFill>
          </a:ln>
        </p:spPr>
        <p:txBody>
          <a:bodyPr wrap="square" lIns="0" tIns="0" rIns="0" bIns="0" rtlCol="0"/>
          <a:lstStyle/>
          <a:p>
            <a:endParaRPr/>
          </a:p>
        </p:txBody>
      </p:sp>
      <p:sp>
        <p:nvSpPr>
          <p:cNvPr id="114" name="object 114"/>
          <p:cNvSpPr/>
          <p:nvPr/>
        </p:nvSpPr>
        <p:spPr>
          <a:xfrm>
            <a:off x="10534834" y="1190091"/>
            <a:ext cx="0" cy="614680"/>
          </a:xfrm>
          <a:custGeom>
            <a:avLst/>
            <a:gdLst/>
            <a:ahLst/>
            <a:cxnLst/>
            <a:rect l="l" t="t" r="r" b="b"/>
            <a:pathLst>
              <a:path h="614680">
                <a:moveTo>
                  <a:pt x="0" y="0"/>
                </a:moveTo>
                <a:lnTo>
                  <a:pt x="0" y="614070"/>
                </a:lnTo>
              </a:path>
            </a:pathLst>
          </a:custGeom>
          <a:ln w="82588">
            <a:solidFill>
              <a:srgbClr val="D0743C"/>
            </a:solidFill>
          </a:ln>
        </p:spPr>
        <p:txBody>
          <a:bodyPr wrap="square" lIns="0" tIns="0" rIns="0" bIns="0" rtlCol="0"/>
          <a:lstStyle/>
          <a:p>
            <a:endParaRPr/>
          </a:p>
        </p:txBody>
      </p:sp>
      <p:sp>
        <p:nvSpPr>
          <p:cNvPr id="115" name="object 115"/>
          <p:cNvSpPr/>
          <p:nvPr/>
        </p:nvSpPr>
        <p:spPr>
          <a:xfrm>
            <a:off x="10534834" y="918489"/>
            <a:ext cx="0" cy="271780"/>
          </a:xfrm>
          <a:custGeom>
            <a:avLst/>
            <a:gdLst/>
            <a:ahLst/>
            <a:cxnLst/>
            <a:rect l="l" t="t" r="r" b="b"/>
            <a:pathLst>
              <a:path h="271780">
                <a:moveTo>
                  <a:pt x="0" y="0"/>
                </a:moveTo>
                <a:lnTo>
                  <a:pt x="0" y="271602"/>
                </a:lnTo>
              </a:path>
            </a:pathLst>
          </a:custGeom>
          <a:ln w="82588">
            <a:solidFill>
              <a:srgbClr val="FF8C00"/>
            </a:solidFill>
          </a:ln>
        </p:spPr>
        <p:txBody>
          <a:bodyPr wrap="square" lIns="0" tIns="0" rIns="0" bIns="0" rtlCol="0"/>
          <a:lstStyle/>
          <a:p>
            <a:endParaRPr/>
          </a:p>
        </p:txBody>
      </p:sp>
      <p:sp>
        <p:nvSpPr>
          <p:cNvPr id="116" name="object 116"/>
          <p:cNvSpPr/>
          <p:nvPr/>
        </p:nvSpPr>
        <p:spPr>
          <a:xfrm>
            <a:off x="10629213" y="3362959"/>
            <a:ext cx="0" cy="212725"/>
          </a:xfrm>
          <a:custGeom>
            <a:avLst/>
            <a:gdLst/>
            <a:ahLst/>
            <a:cxnLst/>
            <a:rect l="l" t="t" r="r" b="b"/>
            <a:pathLst>
              <a:path h="212725">
                <a:moveTo>
                  <a:pt x="0" y="0"/>
                </a:moveTo>
                <a:lnTo>
                  <a:pt x="0" y="212559"/>
                </a:lnTo>
              </a:path>
            </a:pathLst>
          </a:custGeom>
          <a:ln w="82575">
            <a:solidFill>
              <a:srgbClr val="98ABC5"/>
            </a:solidFill>
          </a:ln>
        </p:spPr>
        <p:txBody>
          <a:bodyPr wrap="square" lIns="0" tIns="0" rIns="0" bIns="0" rtlCol="0"/>
          <a:lstStyle/>
          <a:p>
            <a:endParaRPr/>
          </a:p>
        </p:txBody>
      </p:sp>
      <p:sp>
        <p:nvSpPr>
          <p:cNvPr id="117" name="object 117"/>
          <p:cNvSpPr/>
          <p:nvPr/>
        </p:nvSpPr>
        <p:spPr>
          <a:xfrm>
            <a:off x="10629213" y="3014586"/>
            <a:ext cx="0" cy="348615"/>
          </a:xfrm>
          <a:custGeom>
            <a:avLst/>
            <a:gdLst/>
            <a:ahLst/>
            <a:cxnLst/>
            <a:rect l="l" t="t" r="r" b="b"/>
            <a:pathLst>
              <a:path h="348614">
                <a:moveTo>
                  <a:pt x="0" y="0"/>
                </a:moveTo>
                <a:lnTo>
                  <a:pt x="0" y="348373"/>
                </a:lnTo>
              </a:path>
            </a:pathLst>
          </a:custGeom>
          <a:ln w="82575">
            <a:solidFill>
              <a:srgbClr val="8A89A6"/>
            </a:solidFill>
          </a:ln>
        </p:spPr>
        <p:txBody>
          <a:bodyPr wrap="square" lIns="0" tIns="0" rIns="0" bIns="0" rtlCol="0"/>
          <a:lstStyle/>
          <a:p>
            <a:endParaRPr/>
          </a:p>
        </p:txBody>
      </p:sp>
      <p:sp>
        <p:nvSpPr>
          <p:cNvPr id="118" name="object 118"/>
          <p:cNvSpPr/>
          <p:nvPr/>
        </p:nvSpPr>
        <p:spPr>
          <a:xfrm>
            <a:off x="10629213" y="2855175"/>
            <a:ext cx="0" cy="160020"/>
          </a:xfrm>
          <a:custGeom>
            <a:avLst/>
            <a:gdLst/>
            <a:ahLst/>
            <a:cxnLst/>
            <a:rect l="l" t="t" r="r" b="b"/>
            <a:pathLst>
              <a:path h="160019">
                <a:moveTo>
                  <a:pt x="0" y="0"/>
                </a:moveTo>
                <a:lnTo>
                  <a:pt x="0" y="159410"/>
                </a:lnTo>
              </a:path>
            </a:pathLst>
          </a:custGeom>
          <a:ln w="82575">
            <a:solidFill>
              <a:srgbClr val="7B6888"/>
            </a:solidFill>
          </a:ln>
        </p:spPr>
        <p:txBody>
          <a:bodyPr wrap="square" lIns="0" tIns="0" rIns="0" bIns="0" rtlCol="0"/>
          <a:lstStyle/>
          <a:p>
            <a:endParaRPr/>
          </a:p>
        </p:txBody>
      </p:sp>
      <p:sp>
        <p:nvSpPr>
          <p:cNvPr id="119" name="object 119"/>
          <p:cNvSpPr/>
          <p:nvPr/>
        </p:nvSpPr>
        <p:spPr>
          <a:xfrm>
            <a:off x="10629213" y="2601277"/>
            <a:ext cx="0" cy="254000"/>
          </a:xfrm>
          <a:custGeom>
            <a:avLst/>
            <a:gdLst/>
            <a:ahLst/>
            <a:cxnLst/>
            <a:rect l="l" t="t" r="r" b="b"/>
            <a:pathLst>
              <a:path h="254000">
                <a:moveTo>
                  <a:pt x="0" y="0"/>
                </a:moveTo>
                <a:lnTo>
                  <a:pt x="0" y="253898"/>
                </a:lnTo>
              </a:path>
            </a:pathLst>
          </a:custGeom>
          <a:ln w="82575">
            <a:solidFill>
              <a:srgbClr val="6B486B"/>
            </a:solidFill>
          </a:ln>
        </p:spPr>
        <p:txBody>
          <a:bodyPr wrap="square" lIns="0" tIns="0" rIns="0" bIns="0" rtlCol="0"/>
          <a:lstStyle/>
          <a:p>
            <a:endParaRPr/>
          </a:p>
        </p:txBody>
      </p:sp>
      <p:sp>
        <p:nvSpPr>
          <p:cNvPr id="120" name="object 120"/>
          <p:cNvSpPr/>
          <p:nvPr/>
        </p:nvSpPr>
        <p:spPr>
          <a:xfrm>
            <a:off x="10629213" y="1892731"/>
            <a:ext cx="0" cy="708660"/>
          </a:xfrm>
          <a:custGeom>
            <a:avLst/>
            <a:gdLst/>
            <a:ahLst/>
            <a:cxnLst/>
            <a:rect l="l" t="t" r="r" b="b"/>
            <a:pathLst>
              <a:path h="708660">
                <a:moveTo>
                  <a:pt x="0" y="0"/>
                </a:moveTo>
                <a:lnTo>
                  <a:pt x="0" y="708545"/>
                </a:lnTo>
              </a:path>
            </a:pathLst>
          </a:custGeom>
          <a:ln w="82575">
            <a:solidFill>
              <a:srgbClr val="A05D56"/>
            </a:solidFill>
          </a:ln>
        </p:spPr>
        <p:txBody>
          <a:bodyPr wrap="square" lIns="0" tIns="0" rIns="0" bIns="0" rtlCol="0"/>
          <a:lstStyle/>
          <a:p>
            <a:endParaRPr/>
          </a:p>
        </p:txBody>
      </p:sp>
      <p:sp>
        <p:nvSpPr>
          <p:cNvPr id="121" name="object 121"/>
          <p:cNvSpPr/>
          <p:nvPr/>
        </p:nvSpPr>
        <p:spPr>
          <a:xfrm>
            <a:off x="10629213" y="1237335"/>
            <a:ext cx="0" cy="655955"/>
          </a:xfrm>
          <a:custGeom>
            <a:avLst/>
            <a:gdLst/>
            <a:ahLst/>
            <a:cxnLst/>
            <a:rect l="l" t="t" r="r" b="b"/>
            <a:pathLst>
              <a:path h="655955">
                <a:moveTo>
                  <a:pt x="0" y="0"/>
                </a:moveTo>
                <a:lnTo>
                  <a:pt x="0" y="655396"/>
                </a:lnTo>
              </a:path>
            </a:pathLst>
          </a:custGeom>
          <a:ln w="82575">
            <a:solidFill>
              <a:srgbClr val="D0743C"/>
            </a:solidFill>
          </a:ln>
        </p:spPr>
        <p:txBody>
          <a:bodyPr wrap="square" lIns="0" tIns="0" rIns="0" bIns="0" rtlCol="0"/>
          <a:lstStyle/>
          <a:p>
            <a:endParaRPr/>
          </a:p>
        </p:txBody>
      </p:sp>
      <p:sp>
        <p:nvSpPr>
          <p:cNvPr id="122" name="object 122"/>
          <p:cNvSpPr/>
          <p:nvPr/>
        </p:nvSpPr>
        <p:spPr>
          <a:xfrm>
            <a:off x="10629213" y="918489"/>
            <a:ext cx="0" cy="319405"/>
          </a:xfrm>
          <a:custGeom>
            <a:avLst/>
            <a:gdLst/>
            <a:ahLst/>
            <a:cxnLst/>
            <a:rect l="l" t="t" r="r" b="b"/>
            <a:pathLst>
              <a:path h="319405">
                <a:moveTo>
                  <a:pt x="0" y="0"/>
                </a:moveTo>
                <a:lnTo>
                  <a:pt x="0" y="318846"/>
                </a:lnTo>
              </a:path>
            </a:pathLst>
          </a:custGeom>
          <a:ln w="82575">
            <a:solidFill>
              <a:srgbClr val="FF8C00"/>
            </a:solidFill>
          </a:ln>
        </p:spPr>
        <p:txBody>
          <a:bodyPr wrap="square" lIns="0" tIns="0" rIns="0" bIns="0" rtlCol="0"/>
          <a:lstStyle/>
          <a:p>
            <a:endParaRPr/>
          </a:p>
        </p:txBody>
      </p:sp>
      <p:sp>
        <p:nvSpPr>
          <p:cNvPr id="123" name="object 123"/>
          <p:cNvSpPr/>
          <p:nvPr/>
        </p:nvSpPr>
        <p:spPr>
          <a:xfrm>
            <a:off x="10723594" y="3362959"/>
            <a:ext cx="0" cy="212725"/>
          </a:xfrm>
          <a:custGeom>
            <a:avLst/>
            <a:gdLst/>
            <a:ahLst/>
            <a:cxnLst/>
            <a:rect l="l" t="t" r="r" b="b"/>
            <a:pathLst>
              <a:path h="212725">
                <a:moveTo>
                  <a:pt x="0" y="0"/>
                </a:moveTo>
                <a:lnTo>
                  <a:pt x="0" y="212559"/>
                </a:lnTo>
              </a:path>
            </a:pathLst>
          </a:custGeom>
          <a:ln w="82588">
            <a:solidFill>
              <a:srgbClr val="98ABC5"/>
            </a:solidFill>
          </a:ln>
        </p:spPr>
        <p:txBody>
          <a:bodyPr wrap="square" lIns="0" tIns="0" rIns="0" bIns="0" rtlCol="0"/>
          <a:lstStyle/>
          <a:p>
            <a:endParaRPr/>
          </a:p>
        </p:txBody>
      </p:sp>
      <p:sp>
        <p:nvSpPr>
          <p:cNvPr id="124" name="object 124"/>
          <p:cNvSpPr/>
          <p:nvPr/>
        </p:nvSpPr>
        <p:spPr>
          <a:xfrm>
            <a:off x="10723594" y="3026397"/>
            <a:ext cx="0" cy="337185"/>
          </a:xfrm>
          <a:custGeom>
            <a:avLst/>
            <a:gdLst/>
            <a:ahLst/>
            <a:cxnLst/>
            <a:rect l="l" t="t" r="r" b="b"/>
            <a:pathLst>
              <a:path h="337185">
                <a:moveTo>
                  <a:pt x="0" y="0"/>
                </a:moveTo>
                <a:lnTo>
                  <a:pt x="0" y="336562"/>
                </a:lnTo>
              </a:path>
            </a:pathLst>
          </a:custGeom>
          <a:ln w="82588">
            <a:solidFill>
              <a:srgbClr val="8A89A6"/>
            </a:solidFill>
          </a:ln>
        </p:spPr>
        <p:txBody>
          <a:bodyPr wrap="square" lIns="0" tIns="0" rIns="0" bIns="0" rtlCol="0"/>
          <a:lstStyle/>
          <a:p>
            <a:endParaRPr/>
          </a:p>
        </p:txBody>
      </p:sp>
      <p:sp>
        <p:nvSpPr>
          <p:cNvPr id="125" name="object 125"/>
          <p:cNvSpPr/>
          <p:nvPr/>
        </p:nvSpPr>
        <p:spPr>
          <a:xfrm>
            <a:off x="10723594" y="2878785"/>
            <a:ext cx="0" cy="147955"/>
          </a:xfrm>
          <a:custGeom>
            <a:avLst/>
            <a:gdLst/>
            <a:ahLst/>
            <a:cxnLst/>
            <a:rect l="l" t="t" r="r" b="b"/>
            <a:pathLst>
              <a:path h="147955">
                <a:moveTo>
                  <a:pt x="0" y="0"/>
                </a:moveTo>
                <a:lnTo>
                  <a:pt x="0" y="147612"/>
                </a:lnTo>
              </a:path>
            </a:pathLst>
          </a:custGeom>
          <a:ln w="82588">
            <a:solidFill>
              <a:srgbClr val="7B6888"/>
            </a:solidFill>
          </a:ln>
        </p:spPr>
        <p:txBody>
          <a:bodyPr wrap="square" lIns="0" tIns="0" rIns="0" bIns="0" rtlCol="0"/>
          <a:lstStyle/>
          <a:p>
            <a:endParaRPr/>
          </a:p>
        </p:txBody>
      </p:sp>
      <p:sp>
        <p:nvSpPr>
          <p:cNvPr id="126" name="object 126"/>
          <p:cNvSpPr/>
          <p:nvPr/>
        </p:nvSpPr>
        <p:spPr>
          <a:xfrm>
            <a:off x="10723594" y="2630804"/>
            <a:ext cx="0" cy="248285"/>
          </a:xfrm>
          <a:custGeom>
            <a:avLst/>
            <a:gdLst/>
            <a:ahLst/>
            <a:cxnLst/>
            <a:rect l="l" t="t" r="r" b="b"/>
            <a:pathLst>
              <a:path h="248285">
                <a:moveTo>
                  <a:pt x="0" y="0"/>
                </a:moveTo>
                <a:lnTo>
                  <a:pt x="0" y="247980"/>
                </a:lnTo>
              </a:path>
            </a:pathLst>
          </a:custGeom>
          <a:ln w="82588">
            <a:solidFill>
              <a:srgbClr val="6B486B"/>
            </a:solidFill>
          </a:ln>
        </p:spPr>
        <p:txBody>
          <a:bodyPr wrap="square" lIns="0" tIns="0" rIns="0" bIns="0" rtlCol="0"/>
          <a:lstStyle/>
          <a:p>
            <a:endParaRPr/>
          </a:p>
        </p:txBody>
      </p:sp>
      <p:sp>
        <p:nvSpPr>
          <p:cNvPr id="127" name="object 127"/>
          <p:cNvSpPr/>
          <p:nvPr/>
        </p:nvSpPr>
        <p:spPr>
          <a:xfrm>
            <a:off x="10723594" y="1892731"/>
            <a:ext cx="0" cy="738505"/>
          </a:xfrm>
          <a:custGeom>
            <a:avLst/>
            <a:gdLst/>
            <a:ahLst/>
            <a:cxnLst/>
            <a:rect l="l" t="t" r="r" b="b"/>
            <a:pathLst>
              <a:path h="738505">
                <a:moveTo>
                  <a:pt x="0" y="0"/>
                </a:moveTo>
                <a:lnTo>
                  <a:pt x="0" y="738073"/>
                </a:lnTo>
              </a:path>
            </a:pathLst>
          </a:custGeom>
          <a:ln w="82588">
            <a:solidFill>
              <a:srgbClr val="A05D56"/>
            </a:solidFill>
          </a:ln>
        </p:spPr>
        <p:txBody>
          <a:bodyPr wrap="square" lIns="0" tIns="0" rIns="0" bIns="0" rtlCol="0"/>
          <a:lstStyle/>
          <a:p>
            <a:endParaRPr/>
          </a:p>
        </p:txBody>
      </p:sp>
      <p:sp>
        <p:nvSpPr>
          <p:cNvPr id="128" name="object 128"/>
          <p:cNvSpPr/>
          <p:nvPr/>
        </p:nvSpPr>
        <p:spPr>
          <a:xfrm>
            <a:off x="10723594" y="1272755"/>
            <a:ext cx="0" cy="620395"/>
          </a:xfrm>
          <a:custGeom>
            <a:avLst/>
            <a:gdLst/>
            <a:ahLst/>
            <a:cxnLst/>
            <a:rect l="l" t="t" r="r" b="b"/>
            <a:pathLst>
              <a:path h="620394">
                <a:moveTo>
                  <a:pt x="0" y="0"/>
                </a:moveTo>
                <a:lnTo>
                  <a:pt x="0" y="619975"/>
                </a:lnTo>
              </a:path>
            </a:pathLst>
          </a:custGeom>
          <a:ln w="82588">
            <a:solidFill>
              <a:srgbClr val="D0743C"/>
            </a:solidFill>
          </a:ln>
        </p:spPr>
        <p:txBody>
          <a:bodyPr wrap="square" lIns="0" tIns="0" rIns="0" bIns="0" rtlCol="0"/>
          <a:lstStyle/>
          <a:p>
            <a:endParaRPr/>
          </a:p>
        </p:txBody>
      </p:sp>
      <p:sp>
        <p:nvSpPr>
          <p:cNvPr id="129" name="object 129"/>
          <p:cNvSpPr/>
          <p:nvPr/>
        </p:nvSpPr>
        <p:spPr>
          <a:xfrm>
            <a:off x="10723594" y="918489"/>
            <a:ext cx="0" cy="354330"/>
          </a:xfrm>
          <a:custGeom>
            <a:avLst/>
            <a:gdLst/>
            <a:ahLst/>
            <a:cxnLst/>
            <a:rect l="l" t="t" r="r" b="b"/>
            <a:pathLst>
              <a:path h="354330">
                <a:moveTo>
                  <a:pt x="0" y="0"/>
                </a:moveTo>
                <a:lnTo>
                  <a:pt x="0" y="354266"/>
                </a:lnTo>
              </a:path>
            </a:pathLst>
          </a:custGeom>
          <a:ln w="82588">
            <a:solidFill>
              <a:srgbClr val="FF8C00"/>
            </a:solidFill>
          </a:ln>
        </p:spPr>
        <p:txBody>
          <a:bodyPr wrap="square" lIns="0" tIns="0" rIns="0" bIns="0" rtlCol="0"/>
          <a:lstStyle/>
          <a:p>
            <a:endParaRPr/>
          </a:p>
        </p:txBody>
      </p:sp>
      <p:sp>
        <p:nvSpPr>
          <p:cNvPr id="130" name="object 130"/>
          <p:cNvSpPr/>
          <p:nvPr/>
        </p:nvSpPr>
        <p:spPr>
          <a:xfrm>
            <a:off x="10817980" y="3374771"/>
            <a:ext cx="0" cy="201295"/>
          </a:xfrm>
          <a:custGeom>
            <a:avLst/>
            <a:gdLst/>
            <a:ahLst/>
            <a:cxnLst/>
            <a:rect l="l" t="t" r="r" b="b"/>
            <a:pathLst>
              <a:path h="201295">
                <a:moveTo>
                  <a:pt x="0" y="0"/>
                </a:moveTo>
                <a:lnTo>
                  <a:pt x="0" y="200748"/>
                </a:lnTo>
              </a:path>
            </a:pathLst>
          </a:custGeom>
          <a:ln w="82588">
            <a:solidFill>
              <a:srgbClr val="98ABC5"/>
            </a:solidFill>
          </a:ln>
        </p:spPr>
        <p:txBody>
          <a:bodyPr wrap="square" lIns="0" tIns="0" rIns="0" bIns="0" rtlCol="0"/>
          <a:lstStyle/>
          <a:p>
            <a:endParaRPr/>
          </a:p>
        </p:txBody>
      </p:sp>
      <p:sp>
        <p:nvSpPr>
          <p:cNvPr id="131" name="object 131"/>
          <p:cNvSpPr/>
          <p:nvPr/>
        </p:nvSpPr>
        <p:spPr>
          <a:xfrm>
            <a:off x="10817980" y="3038208"/>
            <a:ext cx="0" cy="337185"/>
          </a:xfrm>
          <a:custGeom>
            <a:avLst/>
            <a:gdLst/>
            <a:ahLst/>
            <a:cxnLst/>
            <a:rect l="l" t="t" r="r" b="b"/>
            <a:pathLst>
              <a:path h="337185">
                <a:moveTo>
                  <a:pt x="0" y="0"/>
                </a:moveTo>
                <a:lnTo>
                  <a:pt x="0" y="336562"/>
                </a:lnTo>
              </a:path>
            </a:pathLst>
          </a:custGeom>
          <a:ln w="82588">
            <a:solidFill>
              <a:srgbClr val="8A89A6"/>
            </a:solidFill>
          </a:ln>
        </p:spPr>
        <p:txBody>
          <a:bodyPr wrap="square" lIns="0" tIns="0" rIns="0" bIns="0" rtlCol="0"/>
          <a:lstStyle/>
          <a:p>
            <a:endParaRPr/>
          </a:p>
        </p:txBody>
      </p:sp>
      <p:sp>
        <p:nvSpPr>
          <p:cNvPr id="132" name="object 132"/>
          <p:cNvSpPr/>
          <p:nvPr/>
        </p:nvSpPr>
        <p:spPr>
          <a:xfrm>
            <a:off x="10817980" y="2890596"/>
            <a:ext cx="0" cy="147955"/>
          </a:xfrm>
          <a:custGeom>
            <a:avLst/>
            <a:gdLst/>
            <a:ahLst/>
            <a:cxnLst/>
            <a:rect l="l" t="t" r="r" b="b"/>
            <a:pathLst>
              <a:path h="147955">
                <a:moveTo>
                  <a:pt x="0" y="0"/>
                </a:moveTo>
                <a:lnTo>
                  <a:pt x="0" y="147612"/>
                </a:lnTo>
              </a:path>
            </a:pathLst>
          </a:custGeom>
          <a:ln w="82588">
            <a:solidFill>
              <a:srgbClr val="7B6888"/>
            </a:solidFill>
          </a:ln>
        </p:spPr>
        <p:txBody>
          <a:bodyPr wrap="square" lIns="0" tIns="0" rIns="0" bIns="0" rtlCol="0"/>
          <a:lstStyle/>
          <a:p>
            <a:endParaRPr/>
          </a:p>
        </p:txBody>
      </p:sp>
      <p:sp>
        <p:nvSpPr>
          <p:cNvPr id="133" name="object 133"/>
          <p:cNvSpPr/>
          <p:nvPr/>
        </p:nvSpPr>
        <p:spPr>
          <a:xfrm>
            <a:off x="10817980" y="2678036"/>
            <a:ext cx="0" cy="212725"/>
          </a:xfrm>
          <a:custGeom>
            <a:avLst/>
            <a:gdLst/>
            <a:ahLst/>
            <a:cxnLst/>
            <a:rect l="l" t="t" r="r" b="b"/>
            <a:pathLst>
              <a:path h="212725">
                <a:moveTo>
                  <a:pt x="0" y="0"/>
                </a:moveTo>
                <a:lnTo>
                  <a:pt x="0" y="212559"/>
                </a:lnTo>
              </a:path>
            </a:pathLst>
          </a:custGeom>
          <a:ln w="82588">
            <a:solidFill>
              <a:srgbClr val="6B486B"/>
            </a:solidFill>
          </a:ln>
        </p:spPr>
        <p:txBody>
          <a:bodyPr wrap="square" lIns="0" tIns="0" rIns="0" bIns="0" rtlCol="0"/>
          <a:lstStyle/>
          <a:p>
            <a:endParaRPr/>
          </a:p>
        </p:txBody>
      </p:sp>
      <p:sp>
        <p:nvSpPr>
          <p:cNvPr id="134" name="object 134"/>
          <p:cNvSpPr/>
          <p:nvPr/>
        </p:nvSpPr>
        <p:spPr>
          <a:xfrm>
            <a:off x="10817980" y="1886826"/>
            <a:ext cx="0" cy="791210"/>
          </a:xfrm>
          <a:custGeom>
            <a:avLst/>
            <a:gdLst/>
            <a:ahLst/>
            <a:cxnLst/>
            <a:rect l="l" t="t" r="r" b="b"/>
            <a:pathLst>
              <a:path h="791210">
                <a:moveTo>
                  <a:pt x="0" y="0"/>
                </a:moveTo>
                <a:lnTo>
                  <a:pt x="0" y="791210"/>
                </a:lnTo>
              </a:path>
            </a:pathLst>
          </a:custGeom>
          <a:ln w="82588">
            <a:solidFill>
              <a:srgbClr val="A05D56"/>
            </a:solidFill>
          </a:ln>
        </p:spPr>
        <p:txBody>
          <a:bodyPr wrap="square" lIns="0" tIns="0" rIns="0" bIns="0" rtlCol="0"/>
          <a:lstStyle/>
          <a:p>
            <a:endParaRPr/>
          </a:p>
        </p:txBody>
      </p:sp>
      <p:sp>
        <p:nvSpPr>
          <p:cNvPr id="135" name="object 135"/>
          <p:cNvSpPr/>
          <p:nvPr/>
        </p:nvSpPr>
        <p:spPr>
          <a:xfrm>
            <a:off x="10817980" y="1219619"/>
            <a:ext cx="0" cy="667385"/>
          </a:xfrm>
          <a:custGeom>
            <a:avLst/>
            <a:gdLst/>
            <a:ahLst/>
            <a:cxnLst/>
            <a:rect l="l" t="t" r="r" b="b"/>
            <a:pathLst>
              <a:path h="667385">
                <a:moveTo>
                  <a:pt x="0" y="0"/>
                </a:moveTo>
                <a:lnTo>
                  <a:pt x="0" y="667207"/>
                </a:lnTo>
              </a:path>
            </a:pathLst>
          </a:custGeom>
          <a:ln w="82588">
            <a:solidFill>
              <a:srgbClr val="D0743C"/>
            </a:solidFill>
          </a:ln>
        </p:spPr>
        <p:txBody>
          <a:bodyPr wrap="square" lIns="0" tIns="0" rIns="0" bIns="0" rtlCol="0"/>
          <a:lstStyle/>
          <a:p>
            <a:endParaRPr/>
          </a:p>
        </p:txBody>
      </p:sp>
      <p:sp>
        <p:nvSpPr>
          <p:cNvPr id="136" name="object 136"/>
          <p:cNvSpPr/>
          <p:nvPr/>
        </p:nvSpPr>
        <p:spPr>
          <a:xfrm>
            <a:off x="10817980" y="918489"/>
            <a:ext cx="0" cy="301625"/>
          </a:xfrm>
          <a:custGeom>
            <a:avLst/>
            <a:gdLst/>
            <a:ahLst/>
            <a:cxnLst/>
            <a:rect l="l" t="t" r="r" b="b"/>
            <a:pathLst>
              <a:path h="301625">
                <a:moveTo>
                  <a:pt x="0" y="0"/>
                </a:moveTo>
                <a:lnTo>
                  <a:pt x="0" y="301129"/>
                </a:lnTo>
              </a:path>
            </a:pathLst>
          </a:custGeom>
          <a:ln w="82588">
            <a:solidFill>
              <a:srgbClr val="FF8C00"/>
            </a:solidFill>
          </a:ln>
        </p:spPr>
        <p:txBody>
          <a:bodyPr wrap="square" lIns="0" tIns="0" rIns="0" bIns="0" rtlCol="0"/>
          <a:lstStyle/>
          <a:p>
            <a:endParaRPr/>
          </a:p>
        </p:txBody>
      </p:sp>
      <p:sp>
        <p:nvSpPr>
          <p:cNvPr id="137" name="object 137"/>
          <p:cNvSpPr/>
          <p:nvPr/>
        </p:nvSpPr>
        <p:spPr>
          <a:xfrm>
            <a:off x="10912361" y="3374771"/>
            <a:ext cx="0" cy="201295"/>
          </a:xfrm>
          <a:custGeom>
            <a:avLst/>
            <a:gdLst/>
            <a:ahLst/>
            <a:cxnLst/>
            <a:rect l="l" t="t" r="r" b="b"/>
            <a:pathLst>
              <a:path h="201295">
                <a:moveTo>
                  <a:pt x="0" y="0"/>
                </a:moveTo>
                <a:lnTo>
                  <a:pt x="0" y="200748"/>
                </a:lnTo>
              </a:path>
            </a:pathLst>
          </a:custGeom>
          <a:ln w="82575">
            <a:solidFill>
              <a:srgbClr val="98ABC5"/>
            </a:solidFill>
          </a:ln>
        </p:spPr>
        <p:txBody>
          <a:bodyPr wrap="square" lIns="0" tIns="0" rIns="0" bIns="0" rtlCol="0"/>
          <a:lstStyle/>
          <a:p>
            <a:endParaRPr/>
          </a:p>
        </p:txBody>
      </p:sp>
      <p:sp>
        <p:nvSpPr>
          <p:cNvPr id="138" name="object 138"/>
          <p:cNvSpPr/>
          <p:nvPr/>
        </p:nvSpPr>
        <p:spPr>
          <a:xfrm>
            <a:off x="10912361" y="3026397"/>
            <a:ext cx="0" cy="348615"/>
          </a:xfrm>
          <a:custGeom>
            <a:avLst/>
            <a:gdLst/>
            <a:ahLst/>
            <a:cxnLst/>
            <a:rect l="l" t="t" r="r" b="b"/>
            <a:pathLst>
              <a:path h="348614">
                <a:moveTo>
                  <a:pt x="0" y="0"/>
                </a:moveTo>
                <a:lnTo>
                  <a:pt x="0" y="348373"/>
                </a:lnTo>
              </a:path>
            </a:pathLst>
          </a:custGeom>
          <a:ln w="82575">
            <a:solidFill>
              <a:srgbClr val="8A89A6"/>
            </a:solidFill>
          </a:ln>
        </p:spPr>
        <p:txBody>
          <a:bodyPr wrap="square" lIns="0" tIns="0" rIns="0" bIns="0" rtlCol="0"/>
          <a:lstStyle/>
          <a:p>
            <a:endParaRPr/>
          </a:p>
        </p:txBody>
      </p:sp>
      <p:sp>
        <p:nvSpPr>
          <p:cNvPr id="139" name="object 139"/>
          <p:cNvSpPr/>
          <p:nvPr/>
        </p:nvSpPr>
        <p:spPr>
          <a:xfrm>
            <a:off x="10912361" y="2878785"/>
            <a:ext cx="0" cy="147955"/>
          </a:xfrm>
          <a:custGeom>
            <a:avLst/>
            <a:gdLst/>
            <a:ahLst/>
            <a:cxnLst/>
            <a:rect l="l" t="t" r="r" b="b"/>
            <a:pathLst>
              <a:path h="147955">
                <a:moveTo>
                  <a:pt x="0" y="0"/>
                </a:moveTo>
                <a:lnTo>
                  <a:pt x="0" y="147612"/>
                </a:lnTo>
              </a:path>
            </a:pathLst>
          </a:custGeom>
          <a:ln w="82575">
            <a:solidFill>
              <a:srgbClr val="7B6888"/>
            </a:solidFill>
          </a:ln>
        </p:spPr>
        <p:txBody>
          <a:bodyPr wrap="square" lIns="0" tIns="0" rIns="0" bIns="0" rtlCol="0"/>
          <a:lstStyle/>
          <a:p>
            <a:endParaRPr/>
          </a:p>
        </p:txBody>
      </p:sp>
      <p:sp>
        <p:nvSpPr>
          <p:cNvPr id="140" name="object 140"/>
          <p:cNvSpPr/>
          <p:nvPr/>
        </p:nvSpPr>
        <p:spPr>
          <a:xfrm>
            <a:off x="10912361" y="2624899"/>
            <a:ext cx="0" cy="254000"/>
          </a:xfrm>
          <a:custGeom>
            <a:avLst/>
            <a:gdLst/>
            <a:ahLst/>
            <a:cxnLst/>
            <a:rect l="l" t="t" r="r" b="b"/>
            <a:pathLst>
              <a:path h="254000">
                <a:moveTo>
                  <a:pt x="0" y="0"/>
                </a:moveTo>
                <a:lnTo>
                  <a:pt x="0" y="253885"/>
                </a:lnTo>
              </a:path>
            </a:pathLst>
          </a:custGeom>
          <a:ln w="82575">
            <a:solidFill>
              <a:srgbClr val="6B486B"/>
            </a:solidFill>
          </a:ln>
        </p:spPr>
        <p:txBody>
          <a:bodyPr wrap="square" lIns="0" tIns="0" rIns="0" bIns="0" rtlCol="0"/>
          <a:lstStyle/>
          <a:p>
            <a:endParaRPr/>
          </a:p>
        </p:txBody>
      </p:sp>
      <p:sp>
        <p:nvSpPr>
          <p:cNvPr id="141" name="object 141"/>
          <p:cNvSpPr/>
          <p:nvPr/>
        </p:nvSpPr>
        <p:spPr>
          <a:xfrm>
            <a:off x="10912361" y="1845500"/>
            <a:ext cx="0" cy="779780"/>
          </a:xfrm>
          <a:custGeom>
            <a:avLst/>
            <a:gdLst/>
            <a:ahLst/>
            <a:cxnLst/>
            <a:rect l="l" t="t" r="r" b="b"/>
            <a:pathLst>
              <a:path h="779780">
                <a:moveTo>
                  <a:pt x="0" y="0"/>
                </a:moveTo>
                <a:lnTo>
                  <a:pt x="0" y="779398"/>
                </a:lnTo>
              </a:path>
            </a:pathLst>
          </a:custGeom>
          <a:ln w="82575">
            <a:solidFill>
              <a:srgbClr val="A05D56"/>
            </a:solidFill>
          </a:ln>
        </p:spPr>
        <p:txBody>
          <a:bodyPr wrap="square" lIns="0" tIns="0" rIns="0" bIns="0" rtlCol="0"/>
          <a:lstStyle/>
          <a:p>
            <a:endParaRPr/>
          </a:p>
        </p:txBody>
      </p:sp>
      <p:sp>
        <p:nvSpPr>
          <p:cNvPr id="142" name="object 142"/>
          <p:cNvSpPr/>
          <p:nvPr/>
        </p:nvSpPr>
        <p:spPr>
          <a:xfrm>
            <a:off x="10912361" y="1190091"/>
            <a:ext cx="0" cy="655955"/>
          </a:xfrm>
          <a:custGeom>
            <a:avLst/>
            <a:gdLst/>
            <a:ahLst/>
            <a:cxnLst/>
            <a:rect l="l" t="t" r="r" b="b"/>
            <a:pathLst>
              <a:path h="655955">
                <a:moveTo>
                  <a:pt x="0" y="0"/>
                </a:moveTo>
                <a:lnTo>
                  <a:pt x="0" y="655408"/>
                </a:lnTo>
              </a:path>
            </a:pathLst>
          </a:custGeom>
          <a:ln w="82575">
            <a:solidFill>
              <a:srgbClr val="D0743C"/>
            </a:solidFill>
          </a:ln>
        </p:spPr>
        <p:txBody>
          <a:bodyPr wrap="square" lIns="0" tIns="0" rIns="0" bIns="0" rtlCol="0"/>
          <a:lstStyle/>
          <a:p>
            <a:endParaRPr/>
          </a:p>
        </p:txBody>
      </p:sp>
      <p:sp>
        <p:nvSpPr>
          <p:cNvPr id="143" name="object 143"/>
          <p:cNvSpPr/>
          <p:nvPr/>
        </p:nvSpPr>
        <p:spPr>
          <a:xfrm>
            <a:off x="10912361" y="918489"/>
            <a:ext cx="0" cy="271780"/>
          </a:xfrm>
          <a:custGeom>
            <a:avLst/>
            <a:gdLst/>
            <a:ahLst/>
            <a:cxnLst/>
            <a:rect l="l" t="t" r="r" b="b"/>
            <a:pathLst>
              <a:path h="271780">
                <a:moveTo>
                  <a:pt x="0" y="0"/>
                </a:moveTo>
                <a:lnTo>
                  <a:pt x="0" y="271602"/>
                </a:lnTo>
              </a:path>
            </a:pathLst>
          </a:custGeom>
          <a:ln w="82575">
            <a:solidFill>
              <a:srgbClr val="FF8C00"/>
            </a:solidFill>
          </a:ln>
        </p:spPr>
        <p:txBody>
          <a:bodyPr wrap="square" lIns="0" tIns="0" rIns="0" bIns="0" rtlCol="0"/>
          <a:lstStyle/>
          <a:p>
            <a:endParaRPr/>
          </a:p>
        </p:txBody>
      </p:sp>
      <p:sp>
        <p:nvSpPr>
          <p:cNvPr id="144" name="object 144"/>
          <p:cNvSpPr/>
          <p:nvPr/>
        </p:nvSpPr>
        <p:spPr>
          <a:xfrm>
            <a:off x="11006740" y="3374771"/>
            <a:ext cx="0" cy="201295"/>
          </a:xfrm>
          <a:custGeom>
            <a:avLst/>
            <a:gdLst/>
            <a:ahLst/>
            <a:cxnLst/>
            <a:rect l="l" t="t" r="r" b="b"/>
            <a:pathLst>
              <a:path h="201295">
                <a:moveTo>
                  <a:pt x="0" y="0"/>
                </a:moveTo>
                <a:lnTo>
                  <a:pt x="0" y="200748"/>
                </a:lnTo>
              </a:path>
            </a:pathLst>
          </a:custGeom>
          <a:ln w="82588">
            <a:solidFill>
              <a:srgbClr val="98ABC5"/>
            </a:solidFill>
          </a:ln>
        </p:spPr>
        <p:txBody>
          <a:bodyPr wrap="square" lIns="0" tIns="0" rIns="0" bIns="0" rtlCol="0"/>
          <a:lstStyle/>
          <a:p>
            <a:endParaRPr/>
          </a:p>
        </p:txBody>
      </p:sp>
      <p:sp>
        <p:nvSpPr>
          <p:cNvPr id="145" name="object 145"/>
          <p:cNvSpPr/>
          <p:nvPr/>
        </p:nvSpPr>
        <p:spPr>
          <a:xfrm>
            <a:off x="11006740" y="3044113"/>
            <a:ext cx="0" cy="330835"/>
          </a:xfrm>
          <a:custGeom>
            <a:avLst/>
            <a:gdLst/>
            <a:ahLst/>
            <a:cxnLst/>
            <a:rect l="l" t="t" r="r" b="b"/>
            <a:pathLst>
              <a:path h="330835">
                <a:moveTo>
                  <a:pt x="0" y="0"/>
                </a:moveTo>
                <a:lnTo>
                  <a:pt x="0" y="330657"/>
                </a:lnTo>
              </a:path>
            </a:pathLst>
          </a:custGeom>
          <a:ln w="82588">
            <a:solidFill>
              <a:srgbClr val="8A89A6"/>
            </a:solidFill>
          </a:ln>
        </p:spPr>
        <p:txBody>
          <a:bodyPr wrap="square" lIns="0" tIns="0" rIns="0" bIns="0" rtlCol="0"/>
          <a:lstStyle/>
          <a:p>
            <a:endParaRPr/>
          </a:p>
        </p:txBody>
      </p:sp>
      <p:sp>
        <p:nvSpPr>
          <p:cNvPr id="146" name="object 146"/>
          <p:cNvSpPr/>
          <p:nvPr/>
        </p:nvSpPr>
        <p:spPr>
          <a:xfrm>
            <a:off x="11006740" y="2878785"/>
            <a:ext cx="0" cy="165735"/>
          </a:xfrm>
          <a:custGeom>
            <a:avLst/>
            <a:gdLst/>
            <a:ahLst/>
            <a:cxnLst/>
            <a:rect l="l" t="t" r="r" b="b"/>
            <a:pathLst>
              <a:path h="165735">
                <a:moveTo>
                  <a:pt x="0" y="0"/>
                </a:moveTo>
                <a:lnTo>
                  <a:pt x="0" y="165328"/>
                </a:lnTo>
              </a:path>
            </a:pathLst>
          </a:custGeom>
          <a:ln w="82588">
            <a:solidFill>
              <a:srgbClr val="7B6888"/>
            </a:solidFill>
          </a:ln>
        </p:spPr>
        <p:txBody>
          <a:bodyPr wrap="square" lIns="0" tIns="0" rIns="0" bIns="0" rtlCol="0"/>
          <a:lstStyle/>
          <a:p>
            <a:endParaRPr/>
          </a:p>
        </p:txBody>
      </p:sp>
      <p:sp>
        <p:nvSpPr>
          <p:cNvPr id="147" name="object 147"/>
          <p:cNvSpPr/>
          <p:nvPr/>
        </p:nvSpPr>
        <p:spPr>
          <a:xfrm>
            <a:off x="11006740" y="2589466"/>
            <a:ext cx="0" cy="289560"/>
          </a:xfrm>
          <a:custGeom>
            <a:avLst/>
            <a:gdLst/>
            <a:ahLst/>
            <a:cxnLst/>
            <a:rect l="l" t="t" r="r" b="b"/>
            <a:pathLst>
              <a:path h="289560">
                <a:moveTo>
                  <a:pt x="0" y="0"/>
                </a:moveTo>
                <a:lnTo>
                  <a:pt x="0" y="289318"/>
                </a:lnTo>
              </a:path>
            </a:pathLst>
          </a:custGeom>
          <a:ln w="82588">
            <a:solidFill>
              <a:srgbClr val="6B486B"/>
            </a:solidFill>
          </a:ln>
        </p:spPr>
        <p:txBody>
          <a:bodyPr wrap="square" lIns="0" tIns="0" rIns="0" bIns="0" rtlCol="0"/>
          <a:lstStyle/>
          <a:p>
            <a:endParaRPr/>
          </a:p>
        </p:txBody>
      </p:sp>
      <p:sp>
        <p:nvSpPr>
          <p:cNvPr id="148" name="object 148"/>
          <p:cNvSpPr/>
          <p:nvPr/>
        </p:nvSpPr>
        <p:spPr>
          <a:xfrm>
            <a:off x="11006740" y="1821878"/>
            <a:ext cx="0" cy="767715"/>
          </a:xfrm>
          <a:custGeom>
            <a:avLst/>
            <a:gdLst/>
            <a:ahLst/>
            <a:cxnLst/>
            <a:rect l="l" t="t" r="r" b="b"/>
            <a:pathLst>
              <a:path h="767714">
                <a:moveTo>
                  <a:pt x="0" y="0"/>
                </a:moveTo>
                <a:lnTo>
                  <a:pt x="0" y="767587"/>
                </a:lnTo>
              </a:path>
            </a:pathLst>
          </a:custGeom>
          <a:ln w="82588">
            <a:solidFill>
              <a:srgbClr val="A05D56"/>
            </a:solidFill>
          </a:ln>
        </p:spPr>
        <p:txBody>
          <a:bodyPr wrap="square" lIns="0" tIns="0" rIns="0" bIns="0" rtlCol="0"/>
          <a:lstStyle/>
          <a:p>
            <a:endParaRPr/>
          </a:p>
        </p:txBody>
      </p:sp>
      <p:sp>
        <p:nvSpPr>
          <p:cNvPr id="149" name="object 149"/>
          <p:cNvSpPr/>
          <p:nvPr/>
        </p:nvSpPr>
        <p:spPr>
          <a:xfrm>
            <a:off x="11006740" y="1113345"/>
            <a:ext cx="0" cy="708660"/>
          </a:xfrm>
          <a:custGeom>
            <a:avLst/>
            <a:gdLst/>
            <a:ahLst/>
            <a:cxnLst/>
            <a:rect l="l" t="t" r="r" b="b"/>
            <a:pathLst>
              <a:path h="708660">
                <a:moveTo>
                  <a:pt x="0" y="0"/>
                </a:moveTo>
                <a:lnTo>
                  <a:pt x="0" y="708533"/>
                </a:lnTo>
              </a:path>
            </a:pathLst>
          </a:custGeom>
          <a:ln w="82588">
            <a:solidFill>
              <a:srgbClr val="D0743C"/>
            </a:solidFill>
          </a:ln>
        </p:spPr>
        <p:txBody>
          <a:bodyPr wrap="square" lIns="0" tIns="0" rIns="0" bIns="0" rtlCol="0"/>
          <a:lstStyle/>
          <a:p>
            <a:endParaRPr/>
          </a:p>
        </p:txBody>
      </p:sp>
      <p:sp>
        <p:nvSpPr>
          <p:cNvPr id="150" name="object 150"/>
          <p:cNvSpPr/>
          <p:nvPr/>
        </p:nvSpPr>
        <p:spPr>
          <a:xfrm>
            <a:off x="11006740" y="918489"/>
            <a:ext cx="0" cy="194945"/>
          </a:xfrm>
          <a:custGeom>
            <a:avLst/>
            <a:gdLst/>
            <a:ahLst/>
            <a:cxnLst/>
            <a:rect l="l" t="t" r="r" b="b"/>
            <a:pathLst>
              <a:path h="194944">
                <a:moveTo>
                  <a:pt x="0" y="0"/>
                </a:moveTo>
                <a:lnTo>
                  <a:pt x="0" y="194856"/>
                </a:lnTo>
              </a:path>
            </a:pathLst>
          </a:custGeom>
          <a:ln w="82588">
            <a:solidFill>
              <a:srgbClr val="FF8C00"/>
            </a:solidFill>
          </a:ln>
        </p:spPr>
        <p:txBody>
          <a:bodyPr wrap="square" lIns="0" tIns="0" rIns="0" bIns="0" rtlCol="0"/>
          <a:lstStyle/>
          <a:p>
            <a:endParaRPr/>
          </a:p>
        </p:txBody>
      </p:sp>
      <p:sp>
        <p:nvSpPr>
          <p:cNvPr id="151" name="object 151"/>
          <p:cNvSpPr/>
          <p:nvPr/>
        </p:nvSpPr>
        <p:spPr>
          <a:xfrm>
            <a:off x="11101127" y="3374771"/>
            <a:ext cx="0" cy="201295"/>
          </a:xfrm>
          <a:custGeom>
            <a:avLst/>
            <a:gdLst/>
            <a:ahLst/>
            <a:cxnLst/>
            <a:rect l="l" t="t" r="r" b="b"/>
            <a:pathLst>
              <a:path h="201295">
                <a:moveTo>
                  <a:pt x="0" y="0"/>
                </a:moveTo>
                <a:lnTo>
                  <a:pt x="0" y="200748"/>
                </a:lnTo>
              </a:path>
            </a:pathLst>
          </a:custGeom>
          <a:ln w="82588">
            <a:solidFill>
              <a:srgbClr val="98ABC5"/>
            </a:solidFill>
          </a:ln>
        </p:spPr>
        <p:txBody>
          <a:bodyPr wrap="square" lIns="0" tIns="0" rIns="0" bIns="0" rtlCol="0"/>
          <a:lstStyle/>
          <a:p>
            <a:endParaRPr/>
          </a:p>
        </p:txBody>
      </p:sp>
      <p:sp>
        <p:nvSpPr>
          <p:cNvPr id="152" name="object 152"/>
          <p:cNvSpPr/>
          <p:nvPr/>
        </p:nvSpPr>
        <p:spPr>
          <a:xfrm>
            <a:off x="11101127" y="3038208"/>
            <a:ext cx="0" cy="337185"/>
          </a:xfrm>
          <a:custGeom>
            <a:avLst/>
            <a:gdLst/>
            <a:ahLst/>
            <a:cxnLst/>
            <a:rect l="l" t="t" r="r" b="b"/>
            <a:pathLst>
              <a:path h="337185">
                <a:moveTo>
                  <a:pt x="0" y="0"/>
                </a:moveTo>
                <a:lnTo>
                  <a:pt x="0" y="336562"/>
                </a:lnTo>
              </a:path>
            </a:pathLst>
          </a:custGeom>
          <a:ln w="82588">
            <a:solidFill>
              <a:srgbClr val="8A89A6"/>
            </a:solidFill>
          </a:ln>
        </p:spPr>
        <p:txBody>
          <a:bodyPr wrap="square" lIns="0" tIns="0" rIns="0" bIns="0" rtlCol="0"/>
          <a:lstStyle/>
          <a:p>
            <a:endParaRPr/>
          </a:p>
        </p:txBody>
      </p:sp>
      <p:sp>
        <p:nvSpPr>
          <p:cNvPr id="153" name="object 153"/>
          <p:cNvSpPr/>
          <p:nvPr/>
        </p:nvSpPr>
        <p:spPr>
          <a:xfrm>
            <a:off x="11101127" y="2884690"/>
            <a:ext cx="0" cy="153670"/>
          </a:xfrm>
          <a:custGeom>
            <a:avLst/>
            <a:gdLst/>
            <a:ahLst/>
            <a:cxnLst/>
            <a:rect l="l" t="t" r="r" b="b"/>
            <a:pathLst>
              <a:path h="153669">
                <a:moveTo>
                  <a:pt x="0" y="0"/>
                </a:moveTo>
                <a:lnTo>
                  <a:pt x="0" y="153517"/>
                </a:lnTo>
              </a:path>
            </a:pathLst>
          </a:custGeom>
          <a:ln w="82588">
            <a:solidFill>
              <a:srgbClr val="7B6888"/>
            </a:solidFill>
          </a:ln>
        </p:spPr>
        <p:txBody>
          <a:bodyPr wrap="square" lIns="0" tIns="0" rIns="0" bIns="0" rtlCol="0"/>
          <a:lstStyle/>
          <a:p>
            <a:endParaRPr/>
          </a:p>
        </p:txBody>
      </p:sp>
      <p:sp>
        <p:nvSpPr>
          <p:cNvPr id="154" name="object 154"/>
          <p:cNvSpPr/>
          <p:nvPr/>
        </p:nvSpPr>
        <p:spPr>
          <a:xfrm>
            <a:off x="11101127" y="2607182"/>
            <a:ext cx="0" cy="278130"/>
          </a:xfrm>
          <a:custGeom>
            <a:avLst/>
            <a:gdLst/>
            <a:ahLst/>
            <a:cxnLst/>
            <a:rect l="l" t="t" r="r" b="b"/>
            <a:pathLst>
              <a:path h="278130">
                <a:moveTo>
                  <a:pt x="0" y="0"/>
                </a:moveTo>
                <a:lnTo>
                  <a:pt x="0" y="277507"/>
                </a:lnTo>
              </a:path>
            </a:pathLst>
          </a:custGeom>
          <a:ln w="82588">
            <a:solidFill>
              <a:srgbClr val="6B486B"/>
            </a:solidFill>
          </a:ln>
        </p:spPr>
        <p:txBody>
          <a:bodyPr wrap="square" lIns="0" tIns="0" rIns="0" bIns="0" rtlCol="0"/>
          <a:lstStyle/>
          <a:p>
            <a:endParaRPr/>
          </a:p>
        </p:txBody>
      </p:sp>
      <p:sp>
        <p:nvSpPr>
          <p:cNvPr id="155" name="object 155"/>
          <p:cNvSpPr/>
          <p:nvPr/>
        </p:nvSpPr>
        <p:spPr>
          <a:xfrm>
            <a:off x="11101127" y="1916353"/>
            <a:ext cx="0" cy="690880"/>
          </a:xfrm>
          <a:custGeom>
            <a:avLst/>
            <a:gdLst/>
            <a:ahLst/>
            <a:cxnLst/>
            <a:rect l="l" t="t" r="r" b="b"/>
            <a:pathLst>
              <a:path h="690880">
                <a:moveTo>
                  <a:pt x="0" y="0"/>
                </a:moveTo>
                <a:lnTo>
                  <a:pt x="0" y="690829"/>
                </a:lnTo>
              </a:path>
            </a:pathLst>
          </a:custGeom>
          <a:ln w="82588">
            <a:solidFill>
              <a:srgbClr val="A05D56"/>
            </a:solidFill>
          </a:ln>
        </p:spPr>
        <p:txBody>
          <a:bodyPr wrap="square" lIns="0" tIns="0" rIns="0" bIns="0" rtlCol="0"/>
          <a:lstStyle/>
          <a:p>
            <a:endParaRPr/>
          </a:p>
        </p:txBody>
      </p:sp>
      <p:sp>
        <p:nvSpPr>
          <p:cNvPr id="156" name="object 156"/>
          <p:cNvSpPr/>
          <p:nvPr/>
        </p:nvSpPr>
        <p:spPr>
          <a:xfrm>
            <a:off x="11101127" y="1255052"/>
            <a:ext cx="0" cy="661670"/>
          </a:xfrm>
          <a:custGeom>
            <a:avLst/>
            <a:gdLst/>
            <a:ahLst/>
            <a:cxnLst/>
            <a:rect l="l" t="t" r="r" b="b"/>
            <a:pathLst>
              <a:path h="661669">
                <a:moveTo>
                  <a:pt x="0" y="0"/>
                </a:moveTo>
                <a:lnTo>
                  <a:pt x="0" y="661301"/>
                </a:lnTo>
              </a:path>
            </a:pathLst>
          </a:custGeom>
          <a:ln w="82588">
            <a:solidFill>
              <a:srgbClr val="D0743C"/>
            </a:solidFill>
          </a:ln>
        </p:spPr>
        <p:txBody>
          <a:bodyPr wrap="square" lIns="0" tIns="0" rIns="0" bIns="0" rtlCol="0"/>
          <a:lstStyle/>
          <a:p>
            <a:endParaRPr/>
          </a:p>
        </p:txBody>
      </p:sp>
      <p:sp>
        <p:nvSpPr>
          <p:cNvPr id="157" name="object 157"/>
          <p:cNvSpPr/>
          <p:nvPr/>
        </p:nvSpPr>
        <p:spPr>
          <a:xfrm>
            <a:off x="11101127" y="918489"/>
            <a:ext cx="0" cy="337185"/>
          </a:xfrm>
          <a:custGeom>
            <a:avLst/>
            <a:gdLst/>
            <a:ahLst/>
            <a:cxnLst/>
            <a:rect l="l" t="t" r="r" b="b"/>
            <a:pathLst>
              <a:path h="337184">
                <a:moveTo>
                  <a:pt x="0" y="0"/>
                </a:moveTo>
                <a:lnTo>
                  <a:pt x="0" y="336562"/>
                </a:lnTo>
              </a:path>
            </a:pathLst>
          </a:custGeom>
          <a:ln w="82588">
            <a:solidFill>
              <a:srgbClr val="FF8C00"/>
            </a:solidFill>
          </a:ln>
        </p:spPr>
        <p:txBody>
          <a:bodyPr wrap="square" lIns="0" tIns="0" rIns="0" bIns="0" rtlCol="0"/>
          <a:lstStyle/>
          <a:p>
            <a:endParaRPr/>
          </a:p>
        </p:txBody>
      </p:sp>
      <p:sp>
        <p:nvSpPr>
          <p:cNvPr id="158" name="object 158"/>
          <p:cNvSpPr/>
          <p:nvPr/>
        </p:nvSpPr>
        <p:spPr>
          <a:xfrm>
            <a:off x="11195507" y="3374771"/>
            <a:ext cx="0" cy="201295"/>
          </a:xfrm>
          <a:custGeom>
            <a:avLst/>
            <a:gdLst/>
            <a:ahLst/>
            <a:cxnLst/>
            <a:rect l="l" t="t" r="r" b="b"/>
            <a:pathLst>
              <a:path h="201295">
                <a:moveTo>
                  <a:pt x="0" y="0"/>
                </a:moveTo>
                <a:lnTo>
                  <a:pt x="0" y="200748"/>
                </a:lnTo>
              </a:path>
            </a:pathLst>
          </a:custGeom>
          <a:ln w="82575">
            <a:solidFill>
              <a:srgbClr val="98ABC5"/>
            </a:solidFill>
          </a:ln>
        </p:spPr>
        <p:txBody>
          <a:bodyPr wrap="square" lIns="0" tIns="0" rIns="0" bIns="0" rtlCol="0"/>
          <a:lstStyle/>
          <a:p>
            <a:endParaRPr/>
          </a:p>
        </p:txBody>
      </p:sp>
      <p:sp>
        <p:nvSpPr>
          <p:cNvPr id="159" name="object 159"/>
          <p:cNvSpPr/>
          <p:nvPr/>
        </p:nvSpPr>
        <p:spPr>
          <a:xfrm>
            <a:off x="11195507" y="3055924"/>
            <a:ext cx="0" cy="319405"/>
          </a:xfrm>
          <a:custGeom>
            <a:avLst/>
            <a:gdLst/>
            <a:ahLst/>
            <a:cxnLst/>
            <a:rect l="l" t="t" r="r" b="b"/>
            <a:pathLst>
              <a:path h="319404">
                <a:moveTo>
                  <a:pt x="0" y="0"/>
                </a:moveTo>
                <a:lnTo>
                  <a:pt x="0" y="318846"/>
                </a:lnTo>
              </a:path>
            </a:pathLst>
          </a:custGeom>
          <a:ln w="82575">
            <a:solidFill>
              <a:srgbClr val="8A89A6"/>
            </a:solidFill>
          </a:ln>
        </p:spPr>
        <p:txBody>
          <a:bodyPr wrap="square" lIns="0" tIns="0" rIns="0" bIns="0" rtlCol="0"/>
          <a:lstStyle/>
          <a:p>
            <a:endParaRPr/>
          </a:p>
        </p:txBody>
      </p:sp>
      <p:sp>
        <p:nvSpPr>
          <p:cNvPr id="160" name="object 160"/>
          <p:cNvSpPr/>
          <p:nvPr/>
        </p:nvSpPr>
        <p:spPr>
          <a:xfrm>
            <a:off x="11195507" y="2902407"/>
            <a:ext cx="0" cy="153670"/>
          </a:xfrm>
          <a:custGeom>
            <a:avLst/>
            <a:gdLst/>
            <a:ahLst/>
            <a:cxnLst/>
            <a:rect l="l" t="t" r="r" b="b"/>
            <a:pathLst>
              <a:path h="153669">
                <a:moveTo>
                  <a:pt x="0" y="0"/>
                </a:moveTo>
                <a:lnTo>
                  <a:pt x="0" y="153517"/>
                </a:lnTo>
              </a:path>
            </a:pathLst>
          </a:custGeom>
          <a:ln w="82575">
            <a:solidFill>
              <a:srgbClr val="7B6888"/>
            </a:solidFill>
          </a:ln>
        </p:spPr>
        <p:txBody>
          <a:bodyPr wrap="square" lIns="0" tIns="0" rIns="0" bIns="0" rtlCol="0"/>
          <a:lstStyle/>
          <a:p>
            <a:endParaRPr/>
          </a:p>
        </p:txBody>
      </p:sp>
      <p:sp>
        <p:nvSpPr>
          <p:cNvPr id="161" name="object 161"/>
          <p:cNvSpPr/>
          <p:nvPr/>
        </p:nvSpPr>
        <p:spPr>
          <a:xfrm>
            <a:off x="11195507" y="2630804"/>
            <a:ext cx="0" cy="271780"/>
          </a:xfrm>
          <a:custGeom>
            <a:avLst/>
            <a:gdLst/>
            <a:ahLst/>
            <a:cxnLst/>
            <a:rect l="l" t="t" r="r" b="b"/>
            <a:pathLst>
              <a:path h="271780">
                <a:moveTo>
                  <a:pt x="0" y="0"/>
                </a:moveTo>
                <a:lnTo>
                  <a:pt x="0" y="271602"/>
                </a:lnTo>
              </a:path>
            </a:pathLst>
          </a:custGeom>
          <a:ln w="82575">
            <a:solidFill>
              <a:srgbClr val="6B486B"/>
            </a:solidFill>
          </a:ln>
        </p:spPr>
        <p:txBody>
          <a:bodyPr wrap="square" lIns="0" tIns="0" rIns="0" bIns="0" rtlCol="0"/>
          <a:lstStyle/>
          <a:p>
            <a:endParaRPr/>
          </a:p>
        </p:txBody>
      </p:sp>
      <p:sp>
        <p:nvSpPr>
          <p:cNvPr id="162" name="object 162"/>
          <p:cNvSpPr/>
          <p:nvPr/>
        </p:nvSpPr>
        <p:spPr>
          <a:xfrm>
            <a:off x="11195507" y="1939975"/>
            <a:ext cx="0" cy="690880"/>
          </a:xfrm>
          <a:custGeom>
            <a:avLst/>
            <a:gdLst/>
            <a:ahLst/>
            <a:cxnLst/>
            <a:rect l="l" t="t" r="r" b="b"/>
            <a:pathLst>
              <a:path h="690880">
                <a:moveTo>
                  <a:pt x="0" y="0"/>
                </a:moveTo>
                <a:lnTo>
                  <a:pt x="0" y="690829"/>
                </a:lnTo>
              </a:path>
            </a:pathLst>
          </a:custGeom>
          <a:ln w="82575">
            <a:solidFill>
              <a:srgbClr val="A05D56"/>
            </a:solidFill>
          </a:ln>
        </p:spPr>
        <p:txBody>
          <a:bodyPr wrap="square" lIns="0" tIns="0" rIns="0" bIns="0" rtlCol="0"/>
          <a:lstStyle/>
          <a:p>
            <a:endParaRPr/>
          </a:p>
        </p:txBody>
      </p:sp>
      <p:sp>
        <p:nvSpPr>
          <p:cNvPr id="163" name="object 163"/>
          <p:cNvSpPr/>
          <p:nvPr/>
        </p:nvSpPr>
        <p:spPr>
          <a:xfrm>
            <a:off x="11195507" y="1266863"/>
            <a:ext cx="0" cy="673735"/>
          </a:xfrm>
          <a:custGeom>
            <a:avLst/>
            <a:gdLst/>
            <a:ahLst/>
            <a:cxnLst/>
            <a:rect l="l" t="t" r="r" b="b"/>
            <a:pathLst>
              <a:path h="673735">
                <a:moveTo>
                  <a:pt x="0" y="0"/>
                </a:moveTo>
                <a:lnTo>
                  <a:pt x="0" y="673112"/>
                </a:lnTo>
              </a:path>
            </a:pathLst>
          </a:custGeom>
          <a:ln w="82575">
            <a:solidFill>
              <a:srgbClr val="D0743C"/>
            </a:solidFill>
          </a:ln>
        </p:spPr>
        <p:txBody>
          <a:bodyPr wrap="square" lIns="0" tIns="0" rIns="0" bIns="0" rtlCol="0"/>
          <a:lstStyle/>
          <a:p>
            <a:endParaRPr/>
          </a:p>
        </p:txBody>
      </p:sp>
      <p:sp>
        <p:nvSpPr>
          <p:cNvPr id="164" name="object 164"/>
          <p:cNvSpPr/>
          <p:nvPr/>
        </p:nvSpPr>
        <p:spPr>
          <a:xfrm>
            <a:off x="11195507" y="918489"/>
            <a:ext cx="0" cy="348615"/>
          </a:xfrm>
          <a:custGeom>
            <a:avLst/>
            <a:gdLst/>
            <a:ahLst/>
            <a:cxnLst/>
            <a:rect l="l" t="t" r="r" b="b"/>
            <a:pathLst>
              <a:path h="348615">
                <a:moveTo>
                  <a:pt x="0" y="0"/>
                </a:moveTo>
                <a:lnTo>
                  <a:pt x="0" y="348373"/>
                </a:lnTo>
              </a:path>
            </a:pathLst>
          </a:custGeom>
          <a:ln w="82575">
            <a:solidFill>
              <a:srgbClr val="FF8C00"/>
            </a:solidFill>
          </a:ln>
        </p:spPr>
        <p:txBody>
          <a:bodyPr wrap="square" lIns="0" tIns="0" rIns="0" bIns="0" rtlCol="0"/>
          <a:lstStyle/>
          <a:p>
            <a:endParaRPr/>
          </a:p>
        </p:txBody>
      </p:sp>
      <p:sp>
        <p:nvSpPr>
          <p:cNvPr id="165" name="object 165"/>
          <p:cNvSpPr/>
          <p:nvPr/>
        </p:nvSpPr>
        <p:spPr>
          <a:xfrm>
            <a:off x="11289887" y="3380676"/>
            <a:ext cx="0" cy="194945"/>
          </a:xfrm>
          <a:custGeom>
            <a:avLst/>
            <a:gdLst/>
            <a:ahLst/>
            <a:cxnLst/>
            <a:rect l="l" t="t" r="r" b="b"/>
            <a:pathLst>
              <a:path h="194945">
                <a:moveTo>
                  <a:pt x="0" y="0"/>
                </a:moveTo>
                <a:lnTo>
                  <a:pt x="0" y="194843"/>
                </a:lnTo>
              </a:path>
            </a:pathLst>
          </a:custGeom>
          <a:ln w="82588">
            <a:solidFill>
              <a:srgbClr val="98ABC5"/>
            </a:solidFill>
          </a:ln>
        </p:spPr>
        <p:txBody>
          <a:bodyPr wrap="square" lIns="0" tIns="0" rIns="0" bIns="0" rtlCol="0"/>
          <a:lstStyle/>
          <a:p>
            <a:endParaRPr/>
          </a:p>
        </p:txBody>
      </p:sp>
      <p:sp>
        <p:nvSpPr>
          <p:cNvPr id="166" name="object 166"/>
          <p:cNvSpPr/>
          <p:nvPr/>
        </p:nvSpPr>
        <p:spPr>
          <a:xfrm>
            <a:off x="11289887" y="3055924"/>
            <a:ext cx="0" cy="325120"/>
          </a:xfrm>
          <a:custGeom>
            <a:avLst/>
            <a:gdLst/>
            <a:ahLst/>
            <a:cxnLst/>
            <a:rect l="l" t="t" r="r" b="b"/>
            <a:pathLst>
              <a:path h="325120">
                <a:moveTo>
                  <a:pt x="0" y="0"/>
                </a:moveTo>
                <a:lnTo>
                  <a:pt x="0" y="324751"/>
                </a:lnTo>
              </a:path>
            </a:pathLst>
          </a:custGeom>
          <a:ln w="82588">
            <a:solidFill>
              <a:srgbClr val="8A89A6"/>
            </a:solidFill>
          </a:ln>
        </p:spPr>
        <p:txBody>
          <a:bodyPr wrap="square" lIns="0" tIns="0" rIns="0" bIns="0" rtlCol="0"/>
          <a:lstStyle/>
          <a:p>
            <a:endParaRPr/>
          </a:p>
        </p:txBody>
      </p:sp>
      <p:sp>
        <p:nvSpPr>
          <p:cNvPr id="167" name="object 167"/>
          <p:cNvSpPr/>
          <p:nvPr/>
        </p:nvSpPr>
        <p:spPr>
          <a:xfrm>
            <a:off x="11289887" y="2908312"/>
            <a:ext cx="0" cy="147955"/>
          </a:xfrm>
          <a:custGeom>
            <a:avLst/>
            <a:gdLst/>
            <a:ahLst/>
            <a:cxnLst/>
            <a:rect l="l" t="t" r="r" b="b"/>
            <a:pathLst>
              <a:path h="147955">
                <a:moveTo>
                  <a:pt x="0" y="0"/>
                </a:moveTo>
                <a:lnTo>
                  <a:pt x="0" y="147612"/>
                </a:lnTo>
              </a:path>
            </a:pathLst>
          </a:custGeom>
          <a:ln w="82588">
            <a:solidFill>
              <a:srgbClr val="7B6888"/>
            </a:solidFill>
          </a:ln>
        </p:spPr>
        <p:txBody>
          <a:bodyPr wrap="square" lIns="0" tIns="0" rIns="0" bIns="0" rtlCol="0"/>
          <a:lstStyle/>
          <a:p>
            <a:endParaRPr/>
          </a:p>
        </p:txBody>
      </p:sp>
      <p:sp>
        <p:nvSpPr>
          <p:cNvPr id="168" name="object 168"/>
          <p:cNvSpPr/>
          <p:nvPr/>
        </p:nvSpPr>
        <p:spPr>
          <a:xfrm>
            <a:off x="11289887" y="2630804"/>
            <a:ext cx="0" cy="278130"/>
          </a:xfrm>
          <a:custGeom>
            <a:avLst/>
            <a:gdLst/>
            <a:ahLst/>
            <a:cxnLst/>
            <a:rect l="l" t="t" r="r" b="b"/>
            <a:pathLst>
              <a:path h="278130">
                <a:moveTo>
                  <a:pt x="0" y="0"/>
                </a:moveTo>
                <a:lnTo>
                  <a:pt x="0" y="277507"/>
                </a:lnTo>
              </a:path>
            </a:pathLst>
          </a:custGeom>
          <a:ln w="82588">
            <a:solidFill>
              <a:srgbClr val="6B486B"/>
            </a:solidFill>
          </a:ln>
        </p:spPr>
        <p:txBody>
          <a:bodyPr wrap="square" lIns="0" tIns="0" rIns="0" bIns="0" rtlCol="0"/>
          <a:lstStyle/>
          <a:p>
            <a:endParaRPr/>
          </a:p>
        </p:txBody>
      </p:sp>
      <p:sp>
        <p:nvSpPr>
          <p:cNvPr id="169" name="object 169"/>
          <p:cNvSpPr/>
          <p:nvPr/>
        </p:nvSpPr>
        <p:spPr>
          <a:xfrm>
            <a:off x="11289887" y="1951774"/>
            <a:ext cx="0" cy="679450"/>
          </a:xfrm>
          <a:custGeom>
            <a:avLst/>
            <a:gdLst/>
            <a:ahLst/>
            <a:cxnLst/>
            <a:rect l="l" t="t" r="r" b="b"/>
            <a:pathLst>
              <a:path h="679450">
                <a:moveTo>
                  <a:pt x="0" y="0"/>
                </a:moveTo>
                <a:lnTo>
                  <a:pt x="0" y="679030"/>
                </a:lnTo>
              </a:path>
            </a:pathLst>
          </a:custGeom>
          <a:ln w="82588">
            <a:solidFill>
              <a:srgbClr val="A05D56"/>
            </a:solidFill>
          </a:ln>
        </p:spPr>
        <p:txBody>
          <a:bodyPr wrap="square" lIns="0" tIns="0" rIns="0" bIns="0" rtlCol="0"/>
          <a:lstStyle/>
          <a:p>
            <a:endParaRPr/>
          </a:p>
        </p:txBody>
      </p:sp>
      <p:sp>
        <p:nvSpPr>
          <p:cNvPr id="170" name="object 170"/>
          <p:cNvSpPr/>
          <p:nvPr/>
        </p:nvSpPr>
        <p:spPr>
          <a:xfrm>
            <a:off x="11289887" y="1278661"/>
            <a:ext cx="0" cy="673735"/>
          </a:xfrm>
          <a:custGeom>
            <a:avLst/>
            <a:gdLst/>
            <a:ahLst/>
            <a:cxnLst/>
            <a:rect l="l" t="t" r="r" b="b"/>
            <a:pathLst>
              <a:path h="673735">
                <a:moveTo>
                  <a:pt x="0" y="0"/>
                </a:moveTo>
                <a:lnTo>
                  <a:pt x="0" y="673112"/>
                </a:lnTo>
              </a:path>
            </a:pathLst>
          </a:custGeom>
          <a:ln w="82588">
            <a:solidFill>
              <a:srgbClr val="D0743C"/>
            </a:solidFill>
          </a:ln>
        </p:spPr>
        <p:txBody>
          <a:bodyPr wrap="square" lIns="0" tIns="0" rIns="0" bIns="0" rtlCol="0"/>
          <a:lstStyle/>
          <a:p>
            <a:endParaRPr/>
          </a:p>
        </p:txBody>
      </p:sp>
      <p:sp>
        <p:nvSpPr>
          <p:cNvPr id="171" name="object 171"/>
          <p:cNvSpPr/>
          <p:nvPr/>
        </p:nvSpPr>
        <p:spPr>
          <a:xfrm>
            <a:off x="11289887" y="918489"/>
            <a:ext cx="0" cy="360680"/>
          </a:xfrm>
          <a:custGeom>
            <a:avLst/>
            <a:gdLst/>
            <a:ahLst/>
            <a:cxnLst/>
            <a:rect l="l" t="t" r="r" b="b"/>
            <a:pathLst>
              <a:path h="360680">
                <a:moveTo>
                  <a:pt x="0" y="0"/>
                </a:moveTo>
                <a:lnTo>
                  <a:pt x="0" y="360172"/>
                </a:lnTo>
              </a:path>
            </a:pathLst>
          </a:custGeom>
          <a:ln w="82588">
            <a:solidFill>
              <a:srgbClr val="FF8C00"/>
            </a:solidFill>
          </a:ln>
        </p:spPr>
        <p:txBody>
          <a:bodyPr wrap="square" lIns="0" tIns="0" rIns="0" bIns="0" rtlCol="0"/>
          <a:lstStyle/>
          <a:p>
            <a:endParaRPr/>
          </a:p>
        </p:txBody>
      </p:sp>
      <p:sp>
        <p:nvSpPr>
          <p:cNvPr id="172" name="object 172"/>
          <p:cNvSpPr/>
          <p:nvPr/>
        </p:nvSpPr>
        <p:spPr>
          <a:xfrm>
            <a:off x="11384273" y="3380676"/>
            <a:ext cx="0" cy="194945"/>
          </a:xfrm>
          <a:custGeom>
            <a:avLst/>
            <a:gdLst/>
            <a:ahLst/>
            <a:cxnLst/>
            <a:rect l="l" t="t" r="r" b="b"/>
            <a:pathLst>
              <a:path h="194945">
                <a:moveTo>
                  <a:pt x="0" y="0"/>
                </a:moveTo>
                <a:lnTo>
                  <a:pt x="0" y="194843"/>
                </a:lnTo>
              </a:path>
            </a:pathLst>
          </a:custGeom>
          <a:ln w="82588">
            <a:solidFill>
              <a:srgbClr val="98ABC5"/>
            </a:solidFill>
          </a:ln>
        </p:spPr>
        <p:txBody>
          <a:bodyPr wrap="square" lIns="0" tIns="0" rIns="0" bIns="0" rtlCol="0"/>
          <a:lstStyle/>
          <a:p>
            <a:endParaRPr/>
          </a:p>
        </p:txBody>
      </p:sp>
      <p:sp>
        <p:nvSpPr>
          <p:cNvPr id="173" name="object 173"/>
          <p:cNvSpPr/>
          <p:nvPr/>
        </p:nvSpPr>
        <p:spPr>
          <a:xfrm>
            <a:off x="11384273" y="3055924"/>
            <a:ext cx="0" cy="325120"/>
          </a:xfrm>
          <a:custGeom>
            <a:avLst/>
            <a:gdLst/>
            <a:ahLst/>
            <a:cxnLst/>
            <a:rect l="l" t="t" r="r" b="b"/>
            <a:pathLst>
              <a:path h="325120">
                <a:moveTo>
                  <a:pt x="0" y="0"/>
                </a:moveTo>
                <a:lnTo>
                  <a:pt x="0" y="324751"/>
                </a:lnTo>
              </a:path>
            </a:pathLst>
          </a:custGeom>
          <a:ln w="82588">
            <a:solidFill>
              <a:srgbClr val="8A89A6"/>
            </a:solidFill>
          </a:ln>
        </p:spPr>
        <p:txBody>
          <a:bodyPr wrap="square" lIns="0" tIns="0" rIns="0" bIns="0" rtlCol="0"/>
          <a:lstStyle/>
          <a:p>
            <a:endParaRPr/>
          </a:p>
        </p:txBody>
      </p:sp>
      <p:sp>
        <p:nvSpPr>
          <p:cNvPr id="174" name="object 174"/>
          <p:cNvSpPr/>
          <p:nvPr/>
        </p:nvSpPr>
        <p:spPr>
          <a:xfrm>
            <a:off x="11384273" y="2896501"/>
            <a:ext cx="0" cy="160020"/>
          </a:xfrm>
          <a:custGeom>
            <a:avLst/>
            <a:gdLst/>
            <a:ahLst/>
            <a:cxnLst/>
            <a:rect l="l" t="t" r="r" b="b"/>
            <a:pathLst>
              <a:path h="160019">
                <a:moveTo>
                  <a:pt x="0" y="0"/>
                </a:moveTo>
                <a:lnTo>
                  <a:pt x="0" y="159423"/>
                </a:lnTo>
              </a:path>
            </a:pathLst>
          </a:custGeom>
          <a:ln w="82588">
            <a:solidFill>
              <a:srgbClr val="7B6888"/>
            </a:solidFill>
          </a:ln>
        </p:spPr>
        <p:txBody>
          <a:bodyPr wrap="square" lIns="0" tIns="0" rIns="0" bIns="0" rtlCol="0"/>
          <a:lstStyle/>
          <a:p>
            <a:endParaRPr/>
          </a:p>
        </p:txBody>
      </p:sp>
      <p:sp>
        <p:nvSpPr>
          <p:cNvPr id="175" name="object 175"/>
          <p:cNvSpPr/>
          <p:nvPr/>
        </p:nvSpPr>
        <p:spPr>
          <a:xfrm>
            <a:off x="11384273" y="2618994"/>
            <a:ext cx="0" cy="278130"/>
          </a:xfrm>
          <a:custGeom>
            <a:avLst/>
            <a:gdLst/>
            <a:ahLst/>
            <a:cxnLst/>
            <a:rect l="l" t="t" r="r" b="b"/>
            <a:pathLst>
              <a:path h="278130">
                <a:moveTo>
                  <a:pt x="0" y="0"/>
                </a:moveTo>
                <a:lnTo>
                  <a:pt x="0" y="277507"/>
                </a:lnTo>
              </a:path>
            </a:pathLst>
          </a:custGeom>
          <a:ln w="82588">
            <a:solidFill>
              <a:srgbClr val="6B486B"/>
            </a:solidFill>
          </a:ln>
        </p:spPr>
        <p:txBody>
          <a:bodyPr wrap="square" lIns="0" tIns="0" rIns="0" bIns="0" rtlCol="0"/>
          <a:lstStyle/>
          <a:p>
            <a:endParaRPr/>
          </a:p>
        </p:txBody>
      </p:sp>
      <p:sp>
        <p:nvSpPr>
          <p:cNvPr id="176" name="object 176"/>
          <p:cNvSpPr/>
          <p:nvPr/>
        </p:nvSpPr>
        <p:spPr>
          <a:xfrm>
            <a:off x="11384273" y="1851405"/>
            <a:ext cx="0" cy="767715"/>
          </a:xfrm>
          <a:custGeom>
            <a:avLst/>
            <a:gdLst/>
            <a:ahLst/>
            <a:cxnLst/>
            <a:rect l="l" t="t" r="r" b="b"/>
            <a:pathLst>
              <a:path h="767714">
                <a:moveTo>
                  <a:pt x="0" y="0"/>
                </a:moveTo>
                <a:lnTo>
                  <a:pt x="0" y="767588"/>
                </a:lnTo>
              </a:path>
            </a:pathLst>
          </a:custGeom>
          <a:ln w="82588">
            <a:solidFill>
              <a:srgbClr val="A05D56"/>
            </a:solidFill>
          </a:ln>
        </p:spPr>
        <p:txBody>
          <a:bodyPr wrap="square" lIns="0" tIns="0" rIns="0" bIns="0" rtlCol="0"/>
          <a:lstStyle/>
          <a:p>
            <a:endParaRPr/>
          </a:p>
        </p:txBody>
      </p:sp>
      <p:sp>
        <p:nvSpPr>
          <p:cNvPr id="177" name="object 177"/>
          <p:cNvSpPr/>
          <p:nvPr/>
        </p:nvSpPr>
        <p:spPr>
          <a:xfrm>
            <a:off x="11384273" y="1213713"/>
            <a:ext cx="0" cy="638175"/>
          </a:xfrm>
          <a:custGeom>
            <a:avLst/>
            <a:gdLst/>
            <a:ahLst/>
            <a:cxnLst/>
            <a:rect l="l" t="t" r="r" b="b"/>
            <a:pathLst>
              <a:path h="638175">
                <a:moveTo>
                  <a:pt x="0" y="0"/>
                </a:moveTo>
                <a:lnTo>
                  <a:pt x="0" y="637692"/>
                </a:lnTo>
              </a:path>
            </a:pathLst>
          </a:custGeom>
          <a:ln w="82588">
            <a:solidFill>
              <a:srgbClr val="D0743C"/>
            </a:solidFill>
          </a:ln>
        </p:spPr>
        <p:txBody>
          <a:bodyPr wrap="square" lIns="0" tIns="0" rIns="0" bIns="0" rtlCol="0"/>
          <a:lstStyle/>
          <a:p>
            <a:endParaRPr/>
          </a:p>
        </p:txBody>
      </p:sp>
      <p:sp>
        <p:nvSpPr>
          <p:cNvPr id="178" name="object 178"/>
          <p:cNvSpPr/>
          <p:nvPr/>
        </p:nvSpPr>
        <p:spPr>
          <a:xfrm>
            <a:off x="11384273" y="918489"/>
            <a:ext cx="0" cy="295275"/>
          </a:xfrm>
          <a:custGeom>
            <a:avLst/>
            <a:gdLst/>
            <a:ahLst/>
            <a:cxnLst/>
            <a:rect l="l" t="t" r="r" b="b"/>
            <a:pathLst>
              <a:path h="295275">
                <a:moveTo>
                  <a:pt x="0" y="0"/>
                </a:moveTo>
                <a:lnTo>
                  <a:pt x="0" y="295224"/>
                </a:lnTo>
              </a:path>
            </a:pathLst>
          </a:custGeom>
          <a:ln w="82588">
            <a:solidFill>
              <a:srgbClr val="FF8C00"/>
            </a:solidFill>
          </a:ln>
        </p:spPr>
        <p:txBody>
          <a:bodyPr wrap="square" lIns="0" tIns="0" rIns="0" bIns="0" rtlCol="0"/>
          <a:lstStyle/>
          <a:p>
            <a:endParaRPr/>
          </a:p>
        </p:txBody>
      </p:sp>
      <p:sp>
        <p:nvSpPr>
          <p:cNvPr id="179" name="object 179"/>
          <p:cNvSpPr/>
          <p:nvPr/>
        </p:nvSpPr>
        <p:spPr>
          <a:xfrm>
            <a:off x="11478653" y="3380676"/>
            <a:ext cx="0" cy="194945"/>
          </a:xfrm>
          <a:custGeom>
            <a:avLst/>
            <a:gdLst/>
            <a:ahLst/>
            <a:cxnLst/>
            <a:rect l="l" t="t" r="r" b="b"/>
            <a:pathLst>
              <a:path h="194945">
                <a:moveTo>
                  <a:pt x="0" y="0"/>
                </a:moveTo>
                <a:lnTo>
                  <a:pt x="0" y="194843"/>
                </a:lnTo>
              </a:path>
            </a:pathLst>
          </a:custGeom>
          <a:ln w="82575">
            <a:solidFill>
              <a:srgbClr val="98ABC5"/>
            </a:solidFill>
          </a:ln>
        </p:spPr>
        <p:txBody>
          <a:bodyPr wrap="square" lIns="0" tIns="0" rIns="0" bIns="0" rtlCol="0"/>
          <a:lstStyle/>
          <a:p>
            <a:endParaRPr/>
          </a:p>
        </p:txBody>
      </p:sp>
      <p:sp>
        <p:nvSpPr>
          <p:cNvPr id="180" name="object 180"/>
          <p:cNvSpPr/>
          <p:nvPr/>
        </p:nvSpPr>
        <p:spPr>
          <a:xfrm>
            <a:off x="11478653" y="3061830"/>
            <a:ext cx="0" cy="319405"/>
          </a:xfrm>
          <a:custGeom>
            <a:avLst/>
            <a:gdLst/>
            <a:ahLst/>
            <a:cxnLst/>
            <a:rect l="l" t="t" r="r" b="b"/>
            <a:pathLst>
              <a:path h="319404">
                <a:moveTo>
                  <a:pt x="0" y="0"/>
                </a:moveTo>
                <a:lnTo>
                  <a:pt x="0" y="318846"/>
                </a:lnTo>
              </a:path>
            </a:pathLst>
          </a:custGeom>
          <a:ln w="82575">
            <a:solidFill>
              <a:srgbClr val="8A89A6"/>
            </a:solidFill>
          </a:ln>
        </p:spPr>
        <p:txBody>
          <a:bodyPr wrap="square" lIns="0" tIns="0" rIns="0" bIns="0" rtlCol="0"/>
          <a:lstStyle/>
          <a:p>
            <a:endParaRPr/>
          </a:p>
        </p:txBody>
      </p:sp>
      <p:sp>
        <p:nvSpPr>
          <p:cNvPr id="181" name="object 181"/>
          <p:cNvSpPr/>
          <p:nvPr/>
        </p:nvSpPr>
        <p:spPr>
          <a:xfrm>
            <a:off x="11478653" y="2914218"/>
            <a:ext cx="0" cy="147955"/>
          </a:xfrm>
          <a:custGeom>
            <a:avLst/>
            <a:gdLst/>
            <a:ahLst/>
            <a:cxnLst/>
            <a:rect l="l" t="t" r="r" b="b"/>
            <a:pathLst>
              <a:path h="147955">
                <a:moveTo>
                  <a:pt x="0" y="0"/>
                </a:moveTo>
                <a:lnTo>
                  <a:pt x="0" y="147612"/>
                </a:lnTo>
              </a:path>
            </a:pathLst>
          </a:custGeom>
          <a:ln w="82575">
            <a:solidFill>
              <a:srgbClr val="7B6888"/>
            </a:solidFill>
          </a:ln>
        </p:spPr>
        <p:txBody>
          <a:bodyPr wrap="square" lIns="0" tIns="0" rIns="0" bIns="0" rtlCol="0"/>
          <a:lstStyle/>
          <a:p>
            <a:endParaRPr/>
          </a:p>
        </p:txBody>
      </p:sp>
      <p:sp>
        <p:nvSpPr>
          <p:cNvPr id="182" name="object 182"/>
          <p:cNvSpPr/>
          <p:nvPr/>
        </p:nvSpPr>
        <p:spPr>
          <a:xfrm>
            <a:off x="11478653" y="2642603"/>
            <a:ext cx="0" cy="271780"/>
          </a:xfrm>
          <a:custGeom>
            <a:avLst/>
            <a:gdLst/>
            <a:ahLst/>
            <a:cxnLst/>
            <a:rect l="l" t="t" r="r" b="b"/>
            <a:pathLst>
              <a:path h="271780">
                <a:moveTo>
                  <a:pt x="0" y="0"/>
                </a:moveTo>
                <a:lnTo>
                  <a:pt x="0" y="271614"/>
                </a:lnTo>
              </a:path>
            </a:pathLst>
          </a:custGeom>
          <a:ln w="82575">
            <a:solidFill>
              <a:srgbClr val="6B486B"/>
            </a:solidFill>
          </a:ln>
        </p:spPr>
        <p:txBody>
          <a:bodyPr wrap="square" lIns="0" tIns="0" rIns="0" bIns="0" rtlCol="0"/>
          <a:lstStyle/>
          <a:p>
            <a:endParaRPr/>
          </a:p>
        </p:txBody>
      </p:sp>
      <p:sp>
        <p:nvSpPr>
          <p:cNvPr id="183" name="object 183"/>
          <p:cNvSpPr/>
          <p:nvPr/>
        </p:nvSpPr>
        <p:spPr>
          <a:xfrm>
            <a:off x="11478653" y="1945868"/>
            <a:ext cx="0" cy="697230"/>
          </a:xfrm>
          <a:custGeom>
            <a:avLst/>
            <a:gdLst/>
            <a:ahLst/>
            <a:cxnLst/>
            <a:rect l="l" t="t" r="r" b="b"/>
            <a:pathLst>
              <a:path h="697230">
                <a:moveTo>
                  <a:pt x="0" y="0"/>
                </a:moveTo>
                <a:lnTo>
                  <a:pt x="0" y="696734"/>
                </a:lnTo>
              </a:path>
            </a:pathLst>
          </a:custGeom>
          <a:ln w="82575">
            <a:solidFill>
              <a:srgbClr val="A05D56"/>
            </a:solidFill>
          </a:ln>
        </p:spPr>
        <p:txBody>
          <a:bodyPr wrap="square" lIns="0" tIns="0" rIns="0" bIns="0" rtlCol="0"/>
          <a:lstStyle/>
          <a:p>
            <a:endParaRPr/>
          </a:p>
        </p:txBody>
      </p:sp>
      <p:sp>
        <p:nvSpPr>
          <p:cNvPr id="184" name="object 184"/>
          <p:cNvSpPr/>
          <p:nvPr/>
        </p:nvSpPr>
        <p:spPr>
          <a:xfrm>
            <a:off x="11478653" y="1278661"/>
            <a:ext cx="0" cy="667385"/>
          </a:xfrm>
          <a:custGeom>
            <a:avLst/>
            <a:gdLst/>
            <a:ahLst/>
            <a:cxnLst/>
            <a:rect l="l" t="t" r="r" b="b"/>
            <a:pathLst>
              <a:path h="667385">
                <a:moveTo>
                  <a:pt x="0" y="0"/>
                </a:moveTo>
                <a:lnTo>
                  <a:pt x="0" y="667207"/>
                </a:lnTo>
              </a:path>
            </a:pathLst>
          </a:custGeom>
          <a:ln w="82575">
            <a:solidFill>
              <a:srgbClr val="D0743C"/>
            </a:solidFill>
          </a:ln>
        </p:spPr>
        <p:txBody>
          <a:bodyPr wrap="square" lIns="0" tIns="0" rIns="0" bIns="0" rtlCol="0"/>
          <a:lstStyle/>
          <a:p>
            <a:endParaRPr/>
          </a:p>
        </p:txBody>
      </p:sp>
      <p:sp>
        <p:nvSpPr>
          <p:cNvPr id="185" name="object 185"/>
          <p:cNvSpPr/>
          <p:nvPr/>
        </p:nvSpPr>
        <p:spPr>
          <a:xfrm>
            <a:off x="11478653" y="918489"/>
            <a:ext cx="0" cy="360680"/>
          </a:xfrm>
          <a:custGeom>
            <a:avLst/>
            <a:gdLst/>
            <a:ahLst/>
            <a:cxnLst/>
            <a:rect l="l" t="t" r="r" b="b"/>
            <a:pathLst>
              <a:path h="360680">
                <a:moveTo>
                  <a:pt x="0" y="0"/>
                </a:moveTo>
                <a:lnTo>
                  <a:pt x="0" y="360172"/>
                </a:lnTo>
              </a:path>
            </a:pathLst>
          </a:custGeom>
          <a:ln w="82575">
            <a:solidFill>
              <a:srgbClr val="FF8C00"/>
            </a:solidFill>
          </a:ln>
        </p:spPr>
        <p:txBody>
          <a:bodyPr wrap="square" lIns="0" tIns="0" rIns="0" bIns="0" rtlCol="0"/>
          <a:lstStyle/>
          <a:p>
            <a:endParaRPr/>
          </a:p>
        </p:txBody>
      </p:sp>
      <p:sp>
        <p:nvSpPr>
          <p:cNvPr id="186" name="object 186"/>
          <p:cNvSpPr/>
          <p:nvPr/>
        </p:nvSpPr>
        <p:spPr>
          <a:xfrm>
            <a:off x="11573033" y="3380676"/>
            <a:ext cx="0" cy="194945"/>
          </a:xfrm>
          <a:custGeom>
            <a:avLst/>
            <a:gdLst/>
            <a:ahLst/>
            <a:cxnLst/>
            <a:rect l="l" t="t" r="r" b="b"/>
            <a:pathLst>
              <a:path h="194945">
                <a:moveTo>
                  <a:pt x="0" y="0"/>
                </a:moveTo>
                <a:lnTo>
                  <a:pt x="0" y="194843"/>
                </a:lnTo>
              </a:path>
            </a:pathLst>
          </a:custGeom>
          <a:ln w="82588">
            <a:solidFill>
              <a:srgbClr val="98ABC5"/>
            </a:solidFill>
          </a:ln>
        </p:spPr>
        <p:txBody>
          <a:bodyPr wrap="square" lIns="0" tIns="0" rIns="0" bIns="0" rtlCol="0"/>
          <a:lstStyle/>
          <a:p>
            <a:endParaRPr/>
          </a:p>
        </p:txBody>
      </p:sp>
      <p:sp>
        <p:nvSpPr>
          <p:cNvPr id="187" name="object 187"/>
          <p:cNvSpPr/>
          <p:nvPr/>
        </p:nvSpPr>
        <p:spPr>
          <a:xfrm>
            <a:off x="11573033" y="3067735"/>
            <a:ext cx="0" cy="313055"/>
          </a:xfrm>
          <a:custGeom>
            <a:avLst/>
            <a:gdLst/>
            <a:ahLst/>
            <a:cxnLst/>
            <a:rect l="l" t="t" r="r" b="b"/>
            <a:pathLst>
              <a:path h="313054">
                <a:moveTo>
                  <a:pt x="0" y="0"/>
                </a:moveTo>
                <a:lnTo>
                  <a:pt x="0" y="312940"/>
                </a:lnTo>
              </a:path>
            </a:pathLst>
          </a:custGeom>
          <a:ln w="82588">
            <a:solidFill>
              <a:srgbClr val="8A89A6"/>
            </a:solidFill>
          </a:ln>
        </p:spPr>
        <p:txBody>
          <a:bodyPr wrap="square" lIns="0" tIns="0" rIns="0" bIns="0" rtlCol="0"/>
          <a:lstStyle/>
          <a:p>
            <a:endParaRPr/>
          </a:p>
        </p:txBody>
      </p:sp>
      <p:sp>
        <p:nvSpPr>
          <p:cNvPr id="188" name="object 188"/>
          <p:cNvSpPr/>
          <p:nvPr/>
        </p:nvSpPr>
        <p:spPr>
          <a:xfrm>
            <a:off x="11573033" y="2920123"/>
            <a:ext cx="0" cy="147955"/>
          </a:xfrm>
          <a:custGeom>
            <a:avLst/>
            <a:gdLst/>
            <a:ahLst/>
            <a:cxnLst/>
            <a:rect l="l" t="t" r="r" b="b"/>
            <a:pathLst>
              <a:path h="147955">
                <a:moveTo>
                  <a:pt x="0" y="0"/>
                </a:moveTo>
                <a:lnTo>
                  <a:pt x="0" y="147612"/>
                </a:lnTo>
              </a:path>
            </a:pathLst>
          </a:custGeom>
          <a:ln w="82588">
            <a:solidFill>
              <a:srgbClr val="7B6888"/>
            </a:solidFill>
          </a:ln>
        </p:spPr>
        <p:txBody>
          <a:bodyPr wrap="square" lIns="0" tIns="0" rIns="0" bIns="0" rtlCol="0"/>
          <a:lstStyle/>
          <a:p>
            <a:endParaRPr/>
          </a:p>
        </p:txBody>
      </p:sp>
      <p:sp>
        <p:nvSpPr>
          <p:cNvPr id="189" name="object 189"/>
          <p:cNvSpPr/>
          <p:nvPr/>
        </p:nvSpPr>
        <p:spPr>
          <a:xfrm>
            <a:off x="11573033" y="2648508"/>
            <a:ext cx="0" cy="271780"/>
          </a:xfrm>
          <a:custGeom>
            <a:avLst/>
            <a:gdLst/>
            <a:ahLst/>
            <a:cxnLst/>
            <a:rect l="l" t="t" r="r" b="b"/>
            <a:pathLst>
              <a:path h="271780">
                <a:moveTo>
                  <a:pt x="0" y="0"/>
                </a:moveTo>
                <a:lnTo>
                  <a:pt x="0" y="271614"/>
                </a:lnTo>
              </a:path>
            </a:pathLst>
          </a:custGeom>
          <a:ln w="82588">
            <a:solidFill>
              <a:srgbClr val="6B486B"/>
            </a:solidFill>
          </a:ln>
        </p:spPr>
        <p:txBody>
          <a:bodyPr wrap="square" lIns="0" tIns="0" rIns="0" bIns="0" rtlCol="0"/>
          <a:lstStyle/>
          <a:p>
            <a:endParaRPr/>
          </a:p>
        </p:txBody>
      </p:sp>
      <p:sp>
        <p:nvSpPr>
          <p:cNvPr id="190" name="object 190"/>
          <p:cNvSpPr/>
          <p:nvPr/>
        </p:nvSpPr>
        <p:spPr>
          <a:xfrm>
            <a:off x="11573033" y="1999018"/>
            <a:ext cx="0" cy="649605"/>
          </a:xfrm>
          <a:custGeom>
            <a:avLst/>
            <a:gdLst/>
            <a:ahLst/>
            <a:cxnLst/>
            <a:rect l="l" t="t" r="r" b="b"/>
            <a:pathLst>
              <a:path h="649605">
                <a:moveTo>
                  <a:pt x="0" y="0"/>
                </a:moveTo>
                <a:lnTo>
                  <a:pt x="0" y="649490"/>
                </a:lnTo>
              </a:path>
            </a:pathLst>
          </a:custGeom>
          <a:ln w="82588">
            <a:solidFill>
              <a:srgbClr val="A05D56"/>
            </a:solidFill>
          </a:ln>
        </p:spPr>
        <p:txBody>
          <a:bodyPr wrap="square" lIns="0" tIns="0" rIns="0" bIns="0" rtlCol="0"/>
          <a:lstStyle/>
          <a:p>
            <a:endParaRPr/>
          </a:p>
        </p:txBody>
      </p:sp>
      <p:sp>
        <p:nvSpPr>
          <p:cNvPr id="191" name="object 191"/>
          <p:cNvSpPr/>
          <p:nvPr/>
        </p:nvSpPr>
        <p:spPr>
          <a:xfrm>
            <a:off x="11573033" y="1302283"/>
            <a:ext cx="0" cy="697230"/>
          </a:xfrm>
          <a:custGeom>
            <a:avLst/>
            <a:gdLst/>
            <a:ahLst/>
            <a:cxnLst/>
            <a:rect l="l" t="t" r="r" b="b"/>
            <a:pathLst>
              <a:path h="697230">
                <a:moveTo>
                  <a:pt x="0" y="0"/>
                </a:moveTo>
                <a:lnTo>
                  <a:pt x="0" y="696734"/>
                </a:lnTo>
              </a:path>
            </a:pathLst>
          </a:custGeom>
          <a:ln w="82588">
            <a:solidFill>
              <a:srgbClr val="D0743C"/>
            </a:solidFill>
          </a:ln>
        </p:spPr>
        <p:txBody>
          <a:bodyPr wrap="square" lIns="0" tIns="0" rIns="0" bIns="0" rtlCol="0"/>
          <a:lstStyle/>
          <a:p>
            <a:endParaRPr/>
          </a:p>
        </p:txBody>
      </p:sp>
      <p:sp>
        <p:nvSpPr>
          <p:cNvPr id="192" name="object 192"/>
          <p:cNvSpPr/>
          <p:nvPr/>
        </p:nvSpPr>
        <p:spPr>
          <a:xfrm>
            <a:off x="11573033" y="918489"/>
            <a:ext cx="0" cy="384175"/>
          </a:xfrm>
          <a:custGeom>
            <a:avLst/>
            <a:gdLst/>
            <a:ahLst/>
            <a:cxnLst/>
            <a:rect l="l" t="t" r="r" b="b"/>
            <a:pathLst>
              <a:path h="384175">
                <a:moveTo>
                  <a:pt x="0" y="0"/>
                </a:moveTo>
                <a:lnTo>
                  <a:pt x="0" y="383794"/>
                </a:lnTo>
              </a:path>
            </a:pathLst>
          </a:custGeom>
          <a:ln w="82588">
            <a:solidFill>
              <a:srgbClr val="FF8C00"/>
            </a:solidFill>
          </a:ln>
        </p:spPr>
        <p:txBody>
          <a:bodyPr wrap="square" lIns="0" tIns="0" rIns="0" bIns="0" rtlCol="0"/>
          <a:lstStyle/>
          <a:p>
            <a:endParaRPr/>
          </a:p>
        </p:txBody>
      </p:sp>
      <p:sp>
        <p:nvSpPr>
          <p:cNvPr id="193" name="object 193"/>
          <p:cNvSpPr/>
          <p:nvPr/>
        </p:nvSpPr>
        <p:spPr>
          <a:xfrm>
            <a:off x="11667420" y="3380676"/>
            <a:ext cx="0" cy="194945"/>
          </a:xfrm>
          <a:custGeom>
            <a:avLst/>
            <a:gdLst/>
            <a:ahLst/>
            <a:cxnLst/>
            <a:rect l="l" t="t" r="r" b="b"/>
            <a:pathLst>
              <a:path h="194945">
                <a:moveTo>
                  <a:pt x="0" y="0"/>
                </a:moveTo>
                <a:lnTo>
                  <a:pt x="0" y="194843"/>
                </a:lnTo>
              </a:path>
            </a:pathLst>
          </a:custGeom>
          <a:ln w="82588">
            <a:solidFill>
              <a:srgbClr val="98ABC5"/>
            </a:solidFill>
          </a:ln>
        </p:spPr>
        <p:txBody>
          <a:bodyPr wrap="square" lIns="0" tIns="0" rIns="0" bIns="0" rtlCol="0"/>
          <a:lstStyle/>
          <a:p>
            <a:endParaRPr/>
          </a:p>
        </p:txBody>
      </p:sp>
      <p:sp>
        <p:nvSpPr>
          <p:cNvPr id="194" name="object 194"/>
          <p:cNvSpPr/>
          <p:nvPr/>
        </p:nvSpPr>
        <p:spPr>
          <a:xfrm>
            <a:off x="11667420" y="3067735"/>
            <a:ext cx="0" cy="313055"/>
          </a:xfrm>
          <a:custGeom>
            <a:avLst/>
            <a:gdLst/>
            <a:ahLst/>
            <a:cxnLst/>
            <a:rect l="l" t="t" r="r" b="b"/>
            <a:pathLst>
              <a:path h="313054">
                <a:moveTo>
                  <a:pt x="0" y="0"/>
                </a:moveTo>
                <a:lnTo>
                  <a:pt x="0" y="312940"/>
                </a:lnTo>
              </a:path>
            </a:pathLst>
          </a:custGeom>
          <a:ln w="82588">
            <a:solidFill>
              <a:srgbClr val="8A89A6"/>
            </a:solidFill>
          </a:ln>
        </p:spPr>
        <p:txBody>
          <a:bodyPr wrap="square" lIns="0" tIns="0" rIns="0" bIns="0" rtlCol="0"/>
          <a:lstStyle/>
          <a:p>
            <a:endParaRPr/>
          </a:p>
        </p:txBody>
      </p:sp>
      <p:sp>
        <p:nvSpPr>
          <p:cNvPr id="195" name="object 195"/>
          <p:cNvSpPr/>
          <p:nvPr/>
        </p:nvSpPr>
        <p:spPr>
          <a:xfrm>
            <a:off x="11667420" y="2926029"/>
            <a:ext cx="0" cy="142240"/>
          </a:xfrm>
          <a:custGeom>
            <a:avLst/>
            <a:gdLst/>
            <a:ahLst/>
            <a:cxnLst/>
            <a:rect l="l" t="t" r="r" b="b"/>
            <a:pathLst>
              <a:path h="142239">
                <a:moveTo>
                  <a:pt x="0" y="0"/>
                </a:moveTo>
                <a:lnTo>
                  <a:pt x="0" y="141706"/>
                </a:lnTo>
              </a:path>
            </a:pathLst>
          </a:custGeom>
          <a:ln w="82588">
            <a:solidFill>
              <a:srgbClr val="7B6888"/>
            </a:solidFill>
          </a:ln>
        </p:spPr>
        <p:txBody>
          <a:bodyPr wrap="square" lIns="0" tIns="0" rIns="0" bIns="0" rtlCol="0"/>
          <a:lstStyle/>
          <a:p>
            <a:endParaRPr/>
          </a:p>
        </p:txBody>
      </p:sp>
      <p:sp>
        <p:nvSpPr>
          <p:cNvPr id="196" name="object 196"/>
          <p:cNvSpPr/>
          <p:nvPr/>
        </p:nvSpPr>
        <p:spPr>
          <a:xfrm>
            <a:off x="11667420" y="2678036"/>
            <a:ext cx="0" cy="248285"/>
          </a:xfrm>
          <a:custGeom>
            <a:avLst/>
            <a:gdLst/>
            <a:ahLst/>
            <a:cxnLst/>
            <a:rect l="l" t="t" r="r" b="b"/>
            <a:pathLst>
              <a:path h="248285">
                <a:moveTo>
                  <a:pt x="0" y="0"/>
                </a:moveTo>
                <a:lnTo>
                  <a:pt x="0" y="247992"/>
                </a:lnTo>
              </a:path>
            </a:pathLst>
          </a:custGeom>
          <a:ln w="82588">
            <a:solidFill>
              <a:srgbClr val="6B486B"/>
            </a:solidFill>
          </a:ln>
        </p:spPr>
        <p:txBody>
          <a:bodyPr wrap="square" lIns="0" tIns="0" rIns="0" bIns="0" rtlCol="0"/>
          <a:lstStyle/>
          <a:p>
            <a:endParaRPr/>
          </a:p>
        </p:txBody>
      </p:sp>
      <p:sp>
        <p:nvSpPr>
          <p:cNvPr id="197" name="object 197"/>
          <p:cNvSpPr/>
          <p:nvPr/>
        </p:nvSpPr>
        <p:spPr>
          <a:xfrm>
            <a:off x="11667420" y="1886826"/>
            <a:ext cx="0" cy="791210"/>
          </a:xfrm>
          <a:custGeom>
            <a:avLst/>
            <a:gdLst/>
            <a:ahLst/>
            <a:cxnLst/>
            <a:rect l="l" t="t" r="r" b="b"/>
            <a:pathLst>
              <a:path h="791210">
                <a:moveTo>
                  <a:pt x="0" y="0"/>
                </a:moveTo>
                <a:lnTo>
                  <a:pt x="0" y="791210"/>
                </a:lnTo>
              </a:path>
            </a:pathLst>
          </a:custGeom>
          <a:ln w="82588">
            <a:solidFill>
              <a:srgbClr val="A05D56"/>
            </a:solidFill>
          </a:ln>
        </p:spPr>
        <p:txBody>
          <a:bodyPr wrap="square" lIns="0" tIns="0" rIns="0" bIns="0" rtlCol="0"/>
          <a:lstStyle/>
          <a:p>
            <a:endParaRPr/>
          </a:p>
        </p:txBody>
      </p:sp>
      <p:sp>
        <p:nvSpPr>
          <p:cNvPr id="198" name="object 198"/>
          <p:cNvSpPr/>
          <p:nvPr/>
        </p:nvSpPr>
        <p:spPr>
          <a:xfrm>
            <a:off x="11667420" y="1195997"/>
            <a:ext cx="0" cy="690880"/>
          </a:xfrm>
          <a:custGeom>
            <a:avLst/>
            <a:gdLst/>
            <a:ahLst/>
            <a:cxnLst/>
            <a:rect l="l" t="t" r="r" b="b"/>
            <a:pathLst>
              <a:path h="690880">
                <a:moveTo>
                  <a:pt x="0" y="0"/>
                </a:moveTo>
                <a:lnTo>
                  <a:pt x="0" y="690829"/>
                </a:lnTo>
              </a:path>
            </a:pathLst>
          </a:custGeom>
          <a:ln w="82588">
            <a:solidFill>
              <a:srgbClr val="D0743C"/>
            </a:solidFill>
          </a:ln>
        </p:spPr>
        <p:txBody>
          <a:bodyPr wrap="square" lIns="0" tIns="0" rIns="0" bIns="0" rtlCol="0"/>
          <a:lstStyle/>
          <a:p>
            <a:endParaRPr/>
          </a:p>
        </p:txBody>
      </p:sp>
      <p:sp>
        <p:nvSpPr>
          <p:cNvPr id="199" name="object 199"/>
          <p:cNvSpPr/>
          <p:nvPr/>
        </p:nvSpPr>
        <p:spPr>
          <a:xfrm>
            <a:off x="11667420" y="918489"/>
            <a:ext cx="0" cy="278130"/>
          </a:xfrm>
          <a:custGeom>
            <a:avLst/>
            <a:gdLst/>
            <a:ahLst/>
            <a:cxnLst/>
            <a:rect l="l" t="t" r="r" b="b"/>
            <a:pathLst>
              <a:path h="278130">
                <a:moveTo>
                  <a:pt x="0" y="0"/>
                </a:moveTo>
                <a:lnTo>
                  <a:pt x="0" y="277507"/>
                </a:lnTo>
              </a:path>
            </a:pathLst>
          </a:custGeom>
          <a:ln w="82588">
            <a:solidFill>
              <a:srgbClr val="FF8C00"/>
            </a:solidFill>
          </a:ln>
        </p:spPr>
        <p:txBody>
          <a:bodyPr wrap="square" lIns="0" tIns="0" rIns="0" bIns="0" rtlCol="0"/>
          <a:lstStyle/>
          <a:p>
            <a:endParaRPr/>
          </a:p>
        </p:txBody>
      </p:sp>
      <p:sp>
        <p:nvSpPr>
          <p:cNvPr id="200" name="object 200"/>
          <p:cNvSpPr/>
          <p:nvPr/>
        </p:nvSpPr>
        <p:spPr>
          <a:xfrm>
            <a:off x="11761799" y="3380676"/>
            <a:ext cx="0" cy="194945"/>
          </a:xfrm>
          <a:custGeom>
            <a:avLst/>
            <a:gdLst/>
            <a:ahLst/>
            <a:cxnLst/>
            <a:rect l="l" t="t" r="r" b="b"/>
            <a:pathLst>
              <a:path h="194945">
                <a:moveTo>
                  <a:pt x="0" y="0"/>
                </a:moveTo>
                <a:lnTo>
                  <a:pt x="0" y="194843"/>
                </a:lnTo>
              </a:path>
            </a:pathLst>
          </a:custGeom>
          <a:ln w="82575">
            <a:solidFill>
              <a:srgbClr val="98ABC5"/>
            </a:solidFill>
          </a:ln>
        </p:spPr>
        <p:txBody>
          <a:bodyPr wrap="square" lIns="0" tIns="0" rIns="0" bIns="0" rtlCol="0"/>
          <a:lstStyle/>
          <a:p>
            <a:endParaRPr/>
          </a:p>
        </p:txBody>
      </p:sp>
      <p:sp>
        <p:nvSpPr>
          <p:cNvPr id="201" name="object 201"/>
          <p:cNvSpPr/>
          <p:nvPr/>
        </p:nvSpPr>
        <p:spPr>
          <a:xfrm>
            <a:off x="11761799" y="3061830"/>
            <a:ext cx="0" cy="319405"/>
          </a:xfrm>
          <a:custGeom>
            <a:avLst/>
            <a:gdLst/>
            <a:ahLst/>
            <a:cxnLst/>
            <a:rect l="l" t="t" r="r" b="b"/>
            <a:pathLst>
              <a:path h="319404">
                <a:moveTo>
                  <a:pt x="0" y="0"/>
                </a:moveTo>
                <a:lnTo>
                  <a:pt x="0" y="318846"/>
                </a:lnTo>
              </a:path>
            </a:pathLst>
          </a:custGeom>
          <a:ln w="82575">
            <a:solidFill>
              <a:srgbClr val="8A89A6"/>
            </a:solidFill>
          </a:ln>
        </p:spPr>
        <p:txBody>
          <a:bodyPr wrap="square" lIns="0" tIns="0" rIns="0" bIns="0" rtlCol="0"/>
          <a:lstStyle/>
          <a:p>
            <a:endParaRPr/>
          </a:p>
        </p:txBody>
      </p:sp>
      <p:sp>
        <p:nvSpPr>
          <p:cNvPr id="202" name="object 202"/>
          <p:cNvSpPr/>
          <p:nvPr/>
        </p:nvSpPr>
        <p:spPr>
          <a:xfrm>
            <a:off x="11761799" y="2914218"/>
            <a:ext cx="0" cy="147955"/>
          </a:xfrm>
          <a:custGeom>
            <a:avLst/>
            <a:gdLst/>
            <a:ahLst/>
            <a:cxnLst/>
            <a:rect l="l" t="t" r="r" b="b"/>
            <a:pathLst>
              <a:path h="147955">
                <a:moveTo>
                  <a:pt x="0" y="0"/>
                </a:moveTo>
                <a:lnTo>
                  <a:pt x="0" y="147612"/>
                </a:lnTo>
              </a:path>
            </a:pathLst>
          </a:custGeom>
          <a:ln w="82575">
            <a:solidFill>
              <a:srgbClr val="7B6888"/>
            </a:solidFill>
          </a:ln>
        </p:spPr>
        <p:txBody>
          <a:bodyPr wrap="square" lIns="0" tIns="0" rIns="0" bIns="0" rtlCol="0"/>
          <a:lstStyle/>
          <a:p>
            <a:endParaRPr/>
          </a:p>
        </p:txBody>
      </p:sp>
      <p:sp>
        <p:nvSpPr>
          <p:cNvPr id="203" name="object 203"/>
          <p:cNvSpPr/>
          <p:nvPr/>
        </p:nvSpPr>
        <p:spPr>
          <a:xfrm>
            <a:off x="11761799" y="2630804"/>
            <a:ext cx="0" cy="283845"/>
          </a:xfrm>
          <a:custGeom>
            <a:avLst/>
            <a:gdLst/>
            <a:ahLst/>
            <a:cxnLst/>
            <a:rect l="l" t="t" r="r" b="b"/>
            <a:pathLst>
              <a:path h="283844">
                <a:moveTo>
                  <a:pt x="0" y="0"/>
                </a:moveTo>
                <a:lnTo>
                  <a:pt x="0" y="283413"/>
                </a:lnTo>
              </a:path>
            </a:pathLst>
          </a:custGeom>
          <a:ln w="82575">
            <a:solidFill>
              <a:srgbClr val="6B486B"/>
            </a:solidFill>
          </a:ln>
        </p:spPr>
        <p:txBody>
          <a:bodyPr wrap="square" lIns="0" tIns="0" rIns="0" bIns="0" rtlCol="0"/>
          <a:lstStyle/>
          <a:p>
            <a:endParaRPr/>
          </a:p>
        </p:txBody>
      </p:sp>
      <p:sp>
        <p:nvSpPr>
          <p:cNvPr id="204" name="object 204"/>
          <p:cNvSpPr/>
          <p:nvPr/>
        </p:nvSpPr>
        <p:spPr>
          <a:xfrm>
            <a:off x="11761799" y="1939975"/>
            <a:ext cx="0" cy="690880"/>
          </a:xfrm>
          <a:custGeom>
            <a:avLst/>
            <a:gdLst/>
            <a:ahLst/>
            <a:cxnLst/>
            <a:rect l="l" t="t" r="r" b="b"/>
            <a:pathLst>
              <a:path h="690880">
                <a:moveTo>
                  <a:pt x="0" y="0"/>
                </a:moveTo>
                <a:lnTo>
                  <a:pt x="0" y="690829"/>
                </a:lnTo>
              </a:path>
            </a:pathLst>
          </a:custGeom>
          <a:ln w="82575">
            <a:solidFill>
              <a:srgbClr val="A05D56"/>
            </a:solidFill>
          </a:ln>
        </p:spPr>
        <p:txBody>
          <a:bodyPr wrap="square" lIns="0" tIns="0" rIns="0" bIns="0" rtlCol="0"/>
          <a:lstStyle/>
          <a:p>
            <a:endParaRPr/>
          </a:p>
        </p:txBody>
      </p:sp>
      <p:sp>
        <p:nvSpPr>
          <p:cNvPr id="205" name="object 205"/>
          <p:cNvSpPr/>
          <p:nvPr/>
        </p:nvSpPr>
        <p:spPr>
          <a:xfrm>
            <a:off x="11761799" y="1266863"/>
            <a:ext cx="0" cy="673735"/>
          </a:xfrm>
          <a:custGeom>
            <a:avLst/>
            <a:gdLst/>
            <a:ahLst/>
            <a:cxnLst/>
            <a:rect l="l" t="t" r="r" b="b"/>
            <a:pathLst>
              <a:path h="673735">
                <a:moveTo>
                  <a:pt x="0" y="0"/>
                </a:moveTo>
                <a:lnTo>
                  <a:pt x="0" y="673112"/>
                </a:lnTo>
              </a:path>
            </a:pathLst>
          </a:custGeom>
          <a:ln w="82575">
            <a:solidFill>
              <a:srgbClr val="D0743C"/>
            </a:solidFill>
          </a:ln>
        </p:spPr>
        <p:txBody>
          <a:bodyPr wrap="square" lIns="0" tIns="0" rIns="0" bIns="0" rtlCol="0"/>
          <a:lstStyle/>
          <a:p>
            <a:endParaRPr/>
          </a:p>
        </p:txBody>
      </p:sp>
      <p:sp>
        <p:nvSpPr>
          <p:cNvPr id="206" name="object 206"/>
          <p:cNvSpPr/>
          <p:nvPr/>
        </p:nvSpPr>
        <p:spPr>
          <a:xfrm>
            <a:off x="11761799" y="918489"/>
            <a:ext cx="0" cy="348615"/>
          </a:xfrm>
          <a:custGeom>
            <a:avLst/>
            <a:gdLst/>
            <a:ahLst/>
            <a:cxnLst/>
            <a:rect l="l" t="t" r="r" b="b"/>
            <a:pathLst>
              <a:path h="348615">
                <a:moveTo>
                  <a:pt x="0" y="0"/>
                </a:moveTo>
                <a:lnTo>
                  <a:pt x="0" y="348373"/>
                </a:lnTo>
              </a:path>
            </a:pathLst>
          </a:custGeom>
          <a:ln w="82575">
            <a:solidFill>
              <a:srgbClr val="FF8C00"/>
            </a:solidFill>
          </a:ln>
        </p:spPr>
        <p:txBody>
          <a:bodyPr wrap="square" lIns="0" tIns="0" rIns="0" bIns="0" rtlCol="0"/>
          <a:lstStyle/>
          <a:p>
            <a:endParaRPr/>
          </a:p>
        </p:txBody>
      </p:sp>
      <p:sp>
        <p:nvSpPr>
          <p:cNvPr id="207" name="object 207"/>
          <p:cNvSpPr/>
          <p:nvPr/>
        </p:nvSpPr>
        <p:spPr>
          <a:xfrm>
            <a:off x="11856180" y="3386582"/>
            <a:ext cx="0" cy="189230"/>
          </a:xfrm>
          <a:custGeom>
            <a:avLst/>
            <a:gdLst/>
            <a:ahLst/>
            <a:cxnLst/>
            <a:rect l="l" t="t" r="r" b="b"/>
            <a:pathLst>
              <a:path h="189229">
                <a:moveTo>
                  <a:pt x="0" y="0"/>
                </a:moveTo>
                <a:lnTo>
                  <a:pt x="0" y="188937"/>
                </a:lnTo>
              </a:path>
            </a:pathLst>
          </a:custGeom>
          <a:ln w="82588">
            <a:solidFill>
              <a:srgbClr val="98ABC5"/>
            </a:solidFill>
          </a:ln>
        </p:spPr>
        <p:txBody>
          <a:bodyPr wrap="square" lIns="0" tIns="0" rIns="0" bIns="0" rtlCol="0"/>
          <a:lstStyle/>
          <a:p>
            <a:endParaRPr/>
          </a:p>
        </p:txBody>
      </p:sp>
      <p:sp>
        <p:nvSpPr>
          <p:cNvPr id="208" name="object 208"/>
          <p:cNvSpPr/>
          <p:nvPr/>
        </p:nvSpPr>
        <p:spPr>
          <a:xfrm>
            <a:off x="11856180" y="3079546"/>
            <a:ext cx="0" cy="307340"/>
          </a:xfrm>
          <a:custGeom>
            <a:avLst/>
            <a:gdLst/>
            <a:ahLst/>
            <a:cxnLst/>
            <a:rect l="l" t="t" r="r" b="b"/>
            <a:pathLst>
              <a:path h="307339">
                <a:moveTo>
                  <a:pt x="0" y="0"/>
                </a:moveTo>
                <a:lnTo>
                  <a:pt x="0" y="307035"/>
                </a:lnTo>
              </a:path>
            </a:pathLst>
          </a:custGeom>
          <a:ln w="82588">
            <a:solidFill>
              <a:srgbClr val="8A89A6"/>
            </a:solidFill>
          </a:ln>
        </p:spPr>
        <p:txBody>
          <a:bodyPr wrap="square" lIns="0" tIns="0" rIns="0" bIns="0" rtlCol="0"/>
          <a:lstStyle/>
          <a:p>
            <a:endParaRPr/>
          </a:p>
        </p:txBody>
      </p:sp>
      <p:sp>
        <p:nvSpPr>
          <p:cNvPr id="209" name="object 209"/>
          <p:cNvSpPr/>
          <p:nvPr/>
        </p:nvSpPr>
        <p:spPr>
          <a:xfrm>
            <a:off x="11856180" y="2931934"/>
            <a:ext cx="0" cy="147955"/>
          </a:xfrm>
          <a:custGeom>
            <a:avLst/>
            <a:gdLst/>
            <a:ahLst/>
            <a:cxnLst/>
            <a:rect l="l" t="t" r="r" b="b"/>
            <a:pathLst>
              <a:path h="147955">
                <a:moveTo>
                  <a:pt x="0" y="0"/>
                </a:moveTo>
                <a:lnTo>
                  <a:pt x="0" y="147612"/>
                </a:lnTo>
              </a:path>
            </a:pathLst>
          </a:custGeom>
          <a:ln w="82588">
            <a:solidFill>
              <a:srgbClr val="7B6888"/>
            </a:solidFill>
          </a:ln>
        </p:spPr>
        <p:txBody>
          <a:bodyPr wrap="square" lIns="0" tIns="0" rIns="0" bIns="0" rtlCol="0"/>
          <a:lstStyle/>
          <a:p>
            <a:endParaRPr/>
          </a:p>
        </p:txBody>
      </p:sp>
      <p:sp>
        <p:nvSpPr>
          <p:cNvPr id="210" name="object 210"/>
          <p:cNvSpPr/>
          <p:nvPr/>
        </p:nvSpPr>
        <p:spPr>
          <a:xfrm>
            <a:off x="11856180" y="2666225"/>
            <a:ext cx="0" cy="266065"/>
          </a:xfrm>
          <a:custGeom>
            <a:avLst/>
            <a:gdLst/>
            <a:ahLst/>
            <a:cxnLst/>
            <a:rect l="l" t="t" r="r" b="b"/>
            <a:pathLst>
              <a:path h="266064">
                <a:moveTo>
                  <a:pt x="0" y="0"/>
                </a:moveTo>
                <a:lnTo>
                  <a:pt x="0" y="265709"/>
                </a:lnTo>
              </a:path>
            </a:pathLst>
          </a:custGeom>
          <a:ln w="82588">
            <a:solidFill>
              <a:srgbClr val="6B486B"/>
            </a:solidFill>
          </a:ln>
        </p:spPr>
        <p:txBody>
          <a:bodyPr wrap="square" lIns="0" tIns="0" rIns="0" bIns="0" rtlCol="0"/>
          <a:lstStyle/>
          <a:p>
            <a:endParaRPr/>
          </a:p>
        </p:txBody>
      </p:sp>
      <p:sp>
        <p:nvSpPr>
          <p:cNvPr id="211" name="object 211"/>
          <p:cNvSpPr/>
          <p:nvPr/>
        </p:nvSpPr>
        <p:spPr>
          <a:xfrm>
            <a:off x="11856180" y="1981301"/>
            <a:ext cx="0" cy="685165"/>
          </a:xfrm>
          <a:custGeom>
            <a:avLst/>
            <a:gdLst/>
            <a:ahLst/>
            <a:cxnLst/>
            <a:rect l="l" t="t" r="r" b="b"/>
            <a:pathLst>
              <a:path h="685164">
                <a:moveTo>
                  <a:pt x="0" y="0"/>
                </a:moveTo>
                <a:lnTo>
                  <a:pt x="0" y="684923"/>
                </a:lnTo>
              </a:path>
            </a:pathLst>
          </a:custGeom>
          <a:ln w="82588">
            <a:solidFill>
              <a:srgbClr val="A05D56"/>
            </a:solidFill>
          </a:ln>
        </p:spPr>
        <p:txBody>
          <a:bodyPr wrap="square" lIns="0" tIns="0" rIns="0" bIns="0" rtlCol="0"/>
          <a:lstStyle/>
          <a:p>
            <a:endParaRPr/>
          </a:p>
        </p:txBody>
      </p:sp>
      <p:sp>
        <p:nvSpPr>
          <p:cNvPr id="212" name="object 212"/>
          <p:cNvSpPr/>
          <p:nvPr/>
        </p:nvSpPr>
        <p:spPr>
          <a:xfrm>
            <a:off x="11856180" y="1243241"/>
            <a:ext cx="0" cy="738505"/>
          </a:xfrm>
          <a:custGeom>
            <a:avLst/>
            <a:gdLst/>
            <a:ahLst/>
            <a:cxnLst/>
            <a:rect l="l" t="t" r="r" b="b"/>
            <a:pathLst>
              <a:path h="738505">
                <a:moveTo>
                  <a:pt x="0" y="0"/>
                </a:moveTo>
                <a:lnTo>
                  <a:pt x="0" y="738060"/>
                </a:lnTo>
              </a:path>
            </a:pathLst>
          </a:custGeom>
          <a:ln w="82588">
            <a:solidFill>
              <a:srgbClr val="D0743C"/>
            </a:solidFill>
          </a:ln>
        </p:spPr>
        <p:txBody>
          <a:bodyPr wrap="square" lIns="0" tIns="0" rIns="0" bIns="0" rtlCol="0"/>
          <a:lstStyle/>
          <a:p>
            <a:endParaRPr/>
          </a:p>
        </p:txBody>
      </p:sp>
      <p:sp>
        <p:nvSpPr>
          <p:cNvPr id="213" name="object 213"/>
          <p:cNvSpPr/>
          <p:nvPr/>
        </p:nvSpPr>
        <p:spPr>
          <a:xfrm>
            <a:off x="11856180" y="918489"/>
            <a:ext cx="0" cy="325120"/>
          </a:xfrm>
          <a:custGeom>
            <a:avLst/>
            <a:gdLst/>
            <a:ahLst/>
            <a:cxnLst/>
            <a:rect l="l" t="t" r="r" b="b"/>
            <a:pathLst>
              <a:path h="325119">
                <a:moveTo>
                  <a:pt x="0" y="0"/>
                </a:moveTo>
                <a:lnTo>
                  <a:pt x="0" y="324751"/>
                </a:lnTo>
              </a:path>
            </a:pathLst>
          </a:custGeom>
          <a:ln w="82588">
            <a:solidFill>
              <a:srgbClr val="FF8C00"/>
            </a:solidFill>
          </a:ln>
        </p:spPr>
        <p:txBody>
          <a:bodyPr wrap="square" lIns="0" tIns="0" rIns="0" bIns="0" rtlCol="0"/>
          <a:lstStyle/>
          <a:p>
            <a:endParaRPr/>
          </a:p>
        </p:txBody>
      </p:sp>
      <p:sp>
        <p:nvSpPr>
          <p:cNvPr id="214" name="object 214"/>
          <p:cNvSpPr/>
          <p:nvPr/>
        </p:nvSpPr>
        <p:spPr>
          <a:xfrm>
            <a:off x="11950566" y="3386582"/>
            <a:ext cx="0" cy="189230"/>
          </a:xfrm>
          <a:custGeom>
            <a:avLst/>
            <a:gdLst/>
            <a:ahLst/>
            <a:cxnLst/>
            <a:rect l="l" t="t" r="r" b="b"/>
            <a:pathLst>
              <a:path h="189229">
                <a:moveTo>
                  <a:pt x="0" y="0"/>
                </a:moveTo>
                <a:lnTo>
                  <a:pt x="0" y="188937"/>
                </a:lnTo>
              </a:path>
            </a:pathLst>
          </a:custGeom>
          <a:ln w="82588">
            <a:solidFill>
              <a:srgbClr val="98ABC5"/>
            </a:solidFill>
          </a:ln>
        </p:spPr>
        <p:txBody>
          <a:bodyPr wrap="square" lIns="0" tIns="0" rIns="0" bIns="0" rtlCol="0"/>
          <a:lstStyle/>
          <a:p>
            <a:endParaRPr/>
          </a:p>
        </p:txBody>
      </p:sp>
      <p:sp>
        <p:nvSpPr>
          <p:cNvPr id="215" name="object 215"/>
          <p:cNvSpPr/>
          <p:nvPr/>
        </p:nvSpPr>
        <p:spPr>
          <a:xfrm>
            <a:off x="11950566" y="3073641"/>
            <a:ext cx="0" cy="313055"/>
          </a:xfrm>
          <a:custGeom>
            <a:avLst/>
            <a:gdLst/>
            <a:ahLst/>
            <a:cxnLst/>
            <a:rect l="l" t="t" r="r" b="b"/>
            <a:pathLst>
              <a:path h="313054">
                <a:moveTo>
                  <a:pt x="0" y="0"/>
                </a:moveTo>
                <a:lnTo>
                  <a:pt x="0" y="312940"/>
                </a:lnTo>
              </a:path>
            </a:pathLst>
          </a:custGeom>
          <a:ln w="82588">
            <a:solidFill>
              <a:srgbClr val="8A89A6"/>
            </a:solidFill>
          </a:ln>
        </p:spPr>
        <p:txBody>
          <a:bodyPr wrap="square" lIns="0" tIns="0" rIns="0" bIns="0" rtlCol="0"/>
          <a:lstStyle/>
          <a:p>
            <a:endParaRPr/>
          </a:p>
        </p:txBody>
      </p:sp>
      <p:sp>
        <p:nvSpPr>
          <p:cNvPr id="216" name="object 216"/>
          <p:cNvSpPr/>
          <p:nvPr/>
        </p:nvSpPr>
        <p:spPr>
          <a:xfrm>
            <a:off x="11950566" y="2931934"/>
            <a:ext cx="0" cy="142240"/>
          </a:xfrm>
          <a:custGeom>
            <a:avLst/>
            <a:gdLst/>
            <a:ahLst/>
            <a:cxnLst/>
            <a:rect l="l" t="t" r="r" b="b"/>
            <a:pathLst>
              <a:path h="142239">
                <a:moveTo>
                  <a:pt x="0" y="0"/>
                </a:moveTo>
                <a:lnTo>
                  <a:pt x="0" y="141706"/>
                </a:lnTo>
              </a:path>
            </a:pathLst>
          </a:custGeom>
          <a:ln w="82588">
            <a:solidFill>
              <a:srgbClr val="7B6888"/>
            </a:solidFill>
          </a:ln>
        </p:spPr>
        <p:txBody>
          <a:bodyPr wrap="square" lIns="0" tIns="0" rIns="0" bIns="0" rtlCol="0"/>
          <a:lstStyle/>
          <a:p>
            <a:endParaRPr/>
          </a:p>
        </p:txBody>
      </p:sp>
      <p:sp>
        <p:nvSpPr>
          <p:cNvPr id="217" name="object 217"/>
          <p:cNvSpPr/>
          <p:nvPr/>
        </p:nvSpPr>
        <p:spPr>
          <a:xfrm>
            <a:off x="11950566" y="2672130"/>
            <a:ext cx="0" cy="260350"/>
          </a:xfrm>
          <a:custGeom>
            <a:avLst/>
            <a:gdLst/>
            <a:ahLst/>
            <a:cxnLst/>
            <a:rect l="l" t="t" r="r" b="b"/>
            <a:pathLst>
              <a:path h="260350">
                <a:moveTo>
                  <a:pt x="0" y="0"/>
                </a:moveTo>
                <a:lnTo>
                  <a:pt x="0" y="259803"/>
                </a:lnTo>
              </a:path>
            </a:pathLst>
          </a:custGeom>
          <a:ln w="82588">
            <a:solidFill>
              <a:srgbClr val="6B486B"/>
            </a:solidFill>
          </a:ln>
        </p:spPr>
        <p:txBody>
          <a:bodyPr wrap="square" lIns="0" tIns="0" rIns="0" bIns="0" rtlCol="0"/>
          <a:lstStyle/>
          <a:p>
            <a:endParaRPr/>
          </a:p>
        </p:txBody>
      </p:sp>
      <p:sp>
        <p:nvSpPr>
          <p:cNvPr id="218" name="object 218"/>
          <p:cNvSpPr/>
          <p:nvPr/>
        </p:nvSpPr>
        <p:spPr>
          <a:xfrm>
            <a:off x="11950566" y="1934070"/>
            <a:ext cx="0" cy="738505"/>
          </a:xfrm>
          <a:custGeom>
            <a:avLst/>
            <a:gdLst/>
            <a:ahLst/>
            <a:cxnLst/>
            <a:rect l="l" t="t" r="r" b="b"/>
            <a:pathLst>
              <a:path h="738505">
                <a:moveTo>
                  <a:pt x="0" y="0"/>
                </a:moveTo>
                <a:lnTo>
                  <a:pt x="0" y="738060"/>
                </a:lnTo>
              </a:path>
            </a:pathLst>
          </a:custGeom>
          <a:ln w="82588">
            <a:solidFill>
              <a:srgbClr val="A05D56"/>
            </a:solidFill>
          </a:ln>
        </p:spPr>
        <p:txBody>
          <a:bodyPr wrap="square" lIns="0" tIns="0" rIns="0" bIns="0" rtlCol="0"/>
          <a:lstStyle/>
          <a:p>
            <a:endParaRPr/>
          </a:p>
        </p:txBody>
      </p:sp>
      <p:sp>
        <p:nvSpPr>
          <p:cNvPr id="219" name="object 219"/>
          <p:cNvSpPr/>
          <p:nvPr/>
        </p:nvSpPr>
        <p:spPr>
          <a:xfrm>
            <a:off x="11950566" y="1249146"/>
            <a:ext cx="0" cy="685165"/>
          </a:xfrm>
          <a:custGeom>
            <a:avLst/>
            <a:gdLst/>
            <a:ahLst/>
            <a:cxnLst/>
            <a:rect l="l" t="t" r="r" b="b"/>
            <a:pathLst>
              <a:path h="685164">
                <a:moveTo>
                  <a:pt x="0" y="0"/>
                </a:moveTo>
                <a:lnTo>
                  <a:pt x="0" y="684923"/>
                </a:lnTo>
              </a:path>
            </a:pathLst>
          </a:custGeom>
          <a:ln w="82588">
            <a:solidFill>
              <a:srgbClr val="D0743C"/>
            </a:solidFill>
          </a:ln>
        </p:spPr>
        <p:txBody>
          <a:bodyPr wrap="square" lIns="0" tIns="0" rIns="0" bIns="0" rtlCol="0"/>
          <a:lstStyle/>
          <a:p>
            <a:endParaRPr/>
          </a:p>
        </p:txBody>
      </p:sp>
      <p:sp>
        <p:nvSpPr>
          <p:cNvPr id="220" name="object 220"/>
          <p:cNvSpPr/>
          <p:nvPr/>
        </p:nvSpPr>
        <p:spPr>
          <a:xfrm>
            <a:off x="11950566" y="918489"/>
            <a:ext cx="0" cy="330835"/>
          </a:xfrm>
          <a:custGeom>
            <a:avLst/>
            <a:gdLst/>
            <a:ahLst/>
            <a:cxnLst/>
            <a:rect l="l" t="t" r="r" b="b"/>
            <a:pathLst>
              <a:path h="330834">
                <a:moveTo>
                  <a:pt x="0" y="0"/>
                </a:moveTo>
                <a:lnTo>
                  <a:pt x="0" y="330657"/>
                </a:lnTo>
              </a:path>
            </a:pathLst>
          </a:custGeom>
          <a:ln w="82588">
            <a:solidFill>
              <a:srgbClr val="FF8C00"/>
            </a:solidFill>
          </a:ln>
        </p:spPr>
        <p:txBody>
          <a:bodyPr wrap="square" lIns="0" tIns="0" rIns="0" bIns="0" rtlCol="0"/>
          <a:lstStyle/>
          <a:p>
            <a:endParaRPr/>
          </a:p>
        </p:txBody>
      </p:sp>
      <p:sp>
        <p:nvSpPr>
          <p:cNvPr id="221" name="object 221"/>
          <p:cNvSpPr/>
          <p:nvPr/>
        </p:nvSpPr>
        <p:spPr>
          <a:xfrm>
            <a:off x="12044946" y="3386582"/>
            <a:ext cx="0" cy="189230"/>
          </a:xfrm>
          <a:custGeom>
            <a:avLst/>
            <a:gdLst/>
            <a:ahLst/>
            <a:cxnLst/>
            <a:rect l="l" t="t" r="r" b="b"/>
            <a:pathLst>
              <a:path h="189229">
                <a:moveTo>
                  <a:pt x="0" y="0"/>
                </a:moveTo>
                <a:lnTo>
                  <a:pt x="0" y="188937"/>
                </a:lnTo>
              </a:path>
            </a:pathLst>
          </a:custGeom>
          <a:ln w="82575">
            <a:solidFill>
              <a:srgbClr val="98ABC5"/>
            </a:solidFill>
          </a:ln>
        </p:spPr>
        <p:txBody>
          <a:bodyPr wrap="square" lIns="0" tIns="0" rIns="0" bIns="0" rtlCol="0"/>
          <a:lstStyle/>
          <a:p>
            <a:endParaRPr/>
          </a:p>
        </p:txBody>
      </p:sp>
      <p:sp>
        <p:nvSpPr>
          <p:cNvPr id="222" name="object 222"/>
          <p:cNvSpPr/>
          <p:nvPr/>
        </p:nvSpPr>
        <p:spPr>
          <a:xfrm>
            <a:off x="12044946" y="3067735"/>
            <a:ext cx="0" cy="319405"/>
          </a:xfrm>
          <a:custGeom>
            <a:avLst/>
            <a:gdLst/>
            <a:ahLst/>
            <a:cxnLst/>
            <a:rect l="l" t="t" r="r" b="b"/>
            <a:pathLst>
              <a:path h="319404">
                <a:moveTo>
                  <a:pt x="0" y="0"/>
                </a:moveTo>
                <a:lnTo>
                  <a:pt x="0" y="318846"/>
                </a:lnTo>
              </a:path>
            </a:pathLst>
          </a:custGeom>
          <a:ln w="82575">
            <a:solidFill>
              <a:srgbClr val="8A89A6"/>
            </a:solidFill>
          </a:ln>
        </p:spPr>
        <p:txBody>
          <a:bodyPr wrap="square" lIns="0" tIns="0" rIns="0" bIns="0" rtlCol="0"/>
          <a:lstStyle/>
          <a:p>
            <a:endParaRPr/>
          </a:p>
        </p:txBody>
      </p:sp>
      <p:sp>
        <p:nvSpPr>
          <p:cNvPr id="223" name="object 223"/>
          <p:cNvSpPr/>
          <p:nvPr/>
        </p:nvSpPr>
        <p:spPr>
          <a:xfrm>
            <a:off x="12044946" y="2920123"/>
            <a:ext cx="0" cy="147955"/>
          </a:xfrm>
          <a:custGeom>
            <a:avLst/>
            <a:gdLst/>
            <a:ahLst/>
            <a:cxnLst/>
            <a:rect l="l" t="t" r="r" b="b"/>
            <a:pathLst>
              <a:path h="147955">
                <a:moveTo>
                  <a:pt x="0" y="0"/>
                </a:moveTo>
                <a:lnTo>
                  <a:pt x="0" y="147612"/>
                </a:lnTo>
              </a:path>
            </a:pathLst>
          </a:custGeom>
          <a:ln w="82575">
            <a:solidFill>
              <a:srgbClr val="7B6888"/>
            </a:solidFill>
          </a:ln>
        </p:spPr>
        <p:txBody>
          <a:bodyPr wrap="square" lIns="0" tIns="0" rIns="0" bIns="0" rtlCol="0"/>
          <a:lstStyle/>
          <a:p>
            <a:endParaRPr/>
          </a:p>
        </p:txBody>
      </p:sp>
      <p:sp>
        <p:nvSpPr>
          <p:cNvPr id="224" name="object 224"/>
          <p:cNvSpPr/>
          <p:nvPr/>
        </p:nvSpPr>
        <p:spPr>
          <a:xfrm>
            <a:off x="12044946" y="2678036"/>
            <a:ext cx="0" cy="242570"/>
          </a:xfrm>
          <a:custGeom>
            <a:avLst/>
            <a:gdLst/>
            <a:ahLst/>
            <a:cxnLst/>
            <a:rect l="l" t="t" r="r" b="b"/>
            <a:pathLst>
              <a:path h="242569">
                <a:moveTo>
                  <a:pt x="0" y="0"/>
                </a:moveTo>
                <a:lnTo>
                  <a:pt x="0" y="242087"/>
                </a:lnTo>
              </a:path>
            </a:pathLst>
          </a:custGeom>
          <a:ln w="82575">
            <a:solidFill>
              <a:srgbClr val="6B486B"/>
            </a:solidFill>
          </a:ln>
        </p:spPr>
        <p:txBody>
          <a:bodyPr wrap="square" lIns="0" tIns="0" rIns="0" bIns="0" rtlCol="0"/>
          <a:lstStyle/>
          <a:p>
            <a:endParaRPr/>
          </a:p>
        </p:txBody>
      </p:sp>
      <p:sp>
        <p:nvSpPr>
          <p:cNvPr id="225" name="object 225"/>
          <p:cNvSpPr/>
          <p:nvPr/>
        </p:nvSpPr>
        <p:spPr>
          <a:xfrm>
            <a:off x="12044946" y="1975396"/>
            <a:ext cx="0" cy="702945"/>
          </a:xfrm>
          <a:custGeom>
            <a:avLst/>
            <a:gdLst/>
            <a:ahLst/>
            <a:cxnLst/>
            <a:rect l="l" t="t" r="r" b="b"/>
            <a:pathLst>
              <a:path h="702944">
                <a:moveTo>
                  <a:pt x="0" y="0"/>
                </a:moveTo>
                <a:lnTo>
                  <a:pt x="0" y="702640"/>
                </a:lnTo>
              </a:path>
            </a:pathLst>
          </a:custGeom>
          <a:ln w="82575">
            <a:solidFill>
              <a:srgbClr val="A05D56"/>
            </a:solidFill>
          </a:ln>
        </p:spPr>
        <p:txBody>
          <a:bodyPr wrap="square" lIns="0" tIns="0" rIns="0" bIns="0" rtlCol="0"/>
          <a:lstStyle/>
          <a:p>
            <a:endParaRPr/>
          </a:p>
        </p:txBody>
      </p:sp>
      <p:sp>
        <p:nvSpPr>
          <p:cNvPr id="226" name="object 226"/>
          <p:cNvSpPr/>
          <p:nvPr/>
        </p:nvSpPr>
        <p:spPr>
          <a:xfrm>
            <a:off x="12044946" y="1296377"/>
            <a:ext cx="0" cy="679450"/>
          </a:xfrm>
          <a:custGeom>
            <a:avLst/>
            <a:gdLst/>
            <a:ahLst/>
            <a:cxnLst/>
            <a:rect l="l" t="t" r="r" b="b"/>
            <a:pathLst>
              <a:path h="679450">
                <a:moveTo>
                  <a:pt x="0" y="0"/>
                </a:moveTo>
                <a:lnTo>
                  <a:pt x="0" y="679018"/>
                </a:lnTo>
              </a:path>
            </a:pathLst>
          </a:custGeom>
          <a:ln w="82575">
            <a:solidFill>
              <a:srgbClr val="D0743C"/>
            </a:solidFill>
          </a:ln>
        </p:spPr>
        <p:txBody>
          <a:bodyPr wrap="square" lIns="0" tIns="0" rIns="0" bIns="0" rtlCol="0"/>
          <a:lstStyle/>
          <a:p>
            <a:endParaRPr/>
          </a:p>
        </p:txBody>
      </p:sp>
      <p:sp>
        <p:nvSpPr>
          <p:cNvPr id="227" name="object 227"/>
          <p:cNvSpPr/>
          <p:nvPr/>
        </p:nvSpPr>
        <p:spPr>
          <a:xfrm>
            <a:off x="12044946" y="918489"/>
            <a:ext cx="0" cy="378460"/>
          </a:xfrm>
          <a:custGeom>
            <a:avLst/>
            <a:gdLst/>
            <a:ahLst/>
            <a:cxnLst/>
            <a:rect l="l" t="t" r="r" b="b"/>
            <a:pathLst>
              <a:path h="378459">
                <a:moveTo>
                  <a:pt x="0" y="0"/>
                </a:moveTo>
                <a:lnTo>
                  <a:pt x="0" y="377888"/>
                </a:lnTo>
              </a:path>
            </a:pathLst>
          </a:custGeom>
          <a:ln w="82575">
            <a:solidFill>
              <a:srgbClr val="FF8C00"/>
            </a:solidFill>
          </a:ln>
        </p:spPr>
        <p:txBody>
          <a:bodyPr wrap="square" lIns="0" tIns="0" rIns="0" bIns="0" rtlCol="0"/>
          <a:lstStyle/>
          <a:p>
            <a:endParaRPr/>
          </a:p>
        </p:txBody>
      </p:sp>
      <p:sp>
        <p:nvSpPr>
          <p:cNvPr id="228" name="object 228"/>
          <p:cNvSpPr/>
          <p:nvPr/>
        </p:nvSpPr>
        <p:spPr>
          <a:xfrm>
            <a:off x="12139326" y="3386582"/>
            <a:ext cx="0" cy="189230"/>
          </a:xfrm>
          <a:custGeom>
            <a:avLst/>
            <a:gdLst/>
            <a:ahLst/>
            <a:cxnLst/>
            <a:rect l="l" t="t" r="r" b="b"/>
            <a:pathLst>
              <a:path h="189229">
                <a:moveTo>
                  <a:pt x="0" y="0"/>
                </a:moveTo>
                <a:lnTo>
                  <a:pt x="0" y="188937"/>
                </a:lnTo>
              </a:path>
            </a:pathLst>
          </a:custGeom>
          <a:ln w="82588">
            <a:solidFill>
              <a:srgbClr val="98ABC5"/>
            </a:solidFill>
          </a:ln>
        </p:spPr>
        <p:txBody>
          <a:bodyPr wrap="square" lIns="0" tIns="0" rIns="0" bIns="0" rtlCol="0"/>
          <a:lstStyle/>
          <a:p>
            <a:endParaRPr/>
          </a:p>
        </p:txBody>
      </p:sp>
      <p:sp>
        <p:nvSpPr>
          <p:cNvPr id="229" name="object 229"/>
          <p:cNvSpPr/>
          <p:nvPr/>
        </p:nvSpPr>
        <p:spPr>
          <a:xfrm>
            <a:off x="12139326" y="3061830"/>
            <a:ext cx="0" cy="325120"/>
          </a:xfrm>
          <a:custGeom>
            <a:avLst/>
            <a:gdLst/>
            <a:ahLst/>
            <a:cxnLst/>
            <a:rect l="l" t="t" r="r" b="b"/>
            <a:pathLst>
              <a:path h="325120">
                <a:moveTo>
                  <a:pt x="0" y="0"/>
                </a:moveTo>
                <a:lnTo>
                  <a:pt x="0" y="324751"/>
                </a:lnTo>
              </a:path>
            </a:pathLst>
          </a:custGeom>
          <a:ln w="82588">
            <a:solidFill>
              <a:srgbClr val="8A89A6"/>
            </a:solidFill>
          </a:ln>
        </p:spPr>
        <p:txBody>
          <a:bodyPr wrap="square" lIns="0" tIns="0" rIns="0" bIns="0" rtlCol="0"/>
          <a:lstStyle/>
          <a:p>
            <a:endParaRPr/>
          </a:p>
        </p:txBody>
      </p:sp>
      <p:sp>
        <p:nvSpPr>
          <p:cNvPr id="230" name="object 230"/>
          <p:cNvSpPr/>
          <p:nvPr/>
        </p:nvSpPr>
        <p:spPr>
          <a:xfrm>
            <a:off x="12139326" y="2908312"/>
            <a:ext cx="0" cy="153670"/>
          </a:xfrm>
          <a:custGeom>
            <a:avLst/>
            <a:gdLst/>
            <a:ahLst/>
            <a:cxnLst/>
            <a:rect l="l" t="t" r="r" b="b"/>
            <a:pathLst>
              <a:path h="153669">
                <a:moveTo>
                  <a:pt x="0" y="0"/>
                </a:moveTo>
                <a:lnTo>
                  <a:pt x="0" y="153517"/>
                </a:lnTo>
              </a:path>
            </a:pathLst>
          </a:custGeom>
          <a:ln w="82588">
            <a:solidFill>
              <a:srgbClr val="7B6888"/>
            </a:solidFill>
          </a:ln>
        </p:spPr>
        <p:txBody>
          <a:bodyPr wrap="square" lIns="0" tIns="0" rIns="0" bIns="0" rtlCol="0"/>
          <a:lstStyle/>
          <a:p>
            <a:endParaRPr/>
          </a:p>
        </p:txBody>
      </p:sp>
      <p:sp>
        <p:nvSpPr>
          <p:cNvPr id="231" name="object 231"/>
          <p:cNvSpPr/>
          <p:nvPr/>
        </p:nvSpPr>
        <p:spPr>
          <a:xfrm>
            <a:off x="12139326" y="2624899"/>
            <a:ext cx="0" cy="283845"/>
          </a:xfrm>
          <a:custGeom>
            <a:avLst/>
            <a:gdLst/>
            <a:ahLst/>
            <a:cxnLst/>
            <a:rect l="l" t="t" r="r" b="b"/>
            <a:pathLst>
              <a:path h="283844">
                <a:moveTo>
                  <a:pt x="0" y="0"/>
                </a:moveTo>
                <a:lnTo>
                  <a:pt x="0" y="283413"/>
                </a:lnTo>
              </a:path>
            </a:pathLst>
          </a:custGeom>
          <a:ln w="82588">
            <a:solidFill>
              <a:srgbClr val="6B486B"/>
            </a:solidFill>
          </a:ln>
        </p:spPr>
        <p:txBody>
          <a:bodyPr wrap="square" lIns="0" tIns="0" rIns="0" bIns="0" rtlCol="0"/>
          <a:lstStyle/>
          <a:p>
            <a:endParaRPr/>
          </a:p>
        </p:txBody>
      </p:sp>
      <p:sp>
        <p:nvSpPr>
          <p:cNvPr id="232" name="object 232"/>
          <p:cNvSpPr/>
          <p:nvPr/>
        </p:nvSpPr>
        <p:spPr>
          <a:xfrm>
            <a:off x="12139326" y="1922259"/>
            <a:ext cx="0" cy="702945"/>
          </a:xfrm>
          <a:custGeom>
            <a:avLst/>
            <a:gdLst/>
            <a:ahLst/>
            <a:cxnLst/>
            <a:rect l="l" t="t" r="r" b="b"/>
            <a:pathLst>
              <a:path h="702944">
                <a:moveTo>
                  <a:pt x="0" y="0"/>
                </a:moveTo>
                <a:lnTo>
                  <a:pt x="0" y="702640"/>
                </a:lnTo>
              </a:path>
            </a:pathLst>
          </a:custGeom>
          <a:ln w="82588">
            <a:solidFill>
              <a:srgbClr val="A05D56"/>
            </a:solidFill>
          </a:ln>
        </p:spPr>
        <p:txBody>
          <a:bodyPr wrap="square" lIns="0" tIns="0" rIns="0" bIns="0" rtlCol="0"/>
          <a:lstStyle/>
          <a:p>
            <a:endParaRPr/>
          </a:p>
        </p:txBody>
      </p:sp>
      <p:sp>
        <p:nvSpPr>
          <p:cNvPr id="233" name="object 233"/>
          <p:cNvSpPr/>
          <p:nvPr/>
        </p:nvSpPr>
        <p:spPr>
          <a:xfrm>
            <a:off x="12139326" y="1243241"/>
            <a:ext cx="0" cy="679450"/>
          </a:xfrm>
          <a:custGeom>
            <a:avLst/>
            <a:gdLst/>
            <a:ahLst/>
            <a:cxnLst/>
            <a:rect l="l" t="t" r="r" b="b"/>
            <a:pathLst>
              <a:path h="679450">
                <a:moveTo>
                  <a:pt x="0" y="0"/>
                </a:moveTo>
                <a:lnTo>
                  <a:pt x="0" y="679018"/>
                </a:lnTo>
              </a:path>
            </a:pathLst>
          </a:custGeom>
          <a:ln w="82588">
            <a:solidFill>
              <a:srgbClr val="D0743C"/>
            </a:solidFill>
          </a:ln>
        </p:spPr>
        <p:txBody>
          <a:bodyPr wrap="square" lIns="0" tIns="0" rIns="0" bIns="0" rtlCol="0"/>
          <a:lstStyle/>
          <a:p>
            <a:endParaRPr/>
          </a:p>
        </p:txBody>
      </p:sp>
      <p:sp>
        <p:nvSpPr>
          <p:cNvPr id="234" name="object 234"/>
          <p:cNvSpPr/>
          <p:nvPr/>
        </p:nvSpPr>
        <p:spPr>
          <a:xfrm>
            <a:off x="12139326" y="918489"/>
            <a:ext cx="0" cy="325120"/>
          </a:xfrm>
          <a:custGeom>
            <a:avLst/>
            <a:gdLst/>
            <a:ahLst/>
            <a:cxnLst/>
            <a:rect l="l" t="t" r="r" b="b"/>
            <a:pathLst>
              <a:path h="325119">
                <a:moveTo>
                  <a:pt x="0" y="0"/>
                </a:moveTo>
                <a:lnTo>
                  <a:pt x="0" y="324751"/>
                </a:lnTo>
              </a:path>
            </a:pathLst>
          </a:custGeom>
          <a:ln w="82588">
            <a:solidFill>
              <a:srgbClr val="FF8C00"/>
            </a:solidFill>
          </a:ln>
        </p:spPr>
        <p:txBody>
          <a:bodyPr wrap="square" lIns="0" tIns="0" rIns="0" bIns="0" rtlCol="0"/>
          <a:lstStyle/>
          <a:p>
            <a:endParaRPr/>
          </a:p>
        </p:txBody>
      </p:sp>
      <p:sp>
        <p:nvSpPr>
          <p:cNvPr id="235" name="object 235"/>
          <p:cNvSpPr/>
          <p:nvPr/>
        </p:nvSpPr>
        <p:spPr>
          <a:xfrm>
            <a:off x="12233712" y="3392474"/>
            <a:ext cx="0" cy="183515"/>
          </a:xfrm>
          <a:custGeom>
            <a:avLst/>
            <a:gdLst/>
            <a:ahLst/>
            <a:cxnLst/>
            <a:rect l="l" t="t" r="r" b="b"/>
            <a:pathLst>
              <a:path h="183514">
                <a:moveTo>
                  <a:pt x="0" y="0"/>
                </a:moveTo>
                <a:lnTo>
                  <a:pt x="0" y="183045"/>
                </a:lnTo>
              </a:path>
            </a:pathLst>
          </a:custGeom>
          <a:ln w="82588">
            <a:solidFill>
              <a:srgbClr val="98ABC5"/>
            </a:solidFill>
          </a:ln>
        </p:spPr>
        <p:txBody>
          <a:bodyPr wrap="square" lIns="0" tIns="0" rIns="0" bIns="0" rtlCol="0"/>
          <a:lstStyle/>
          <a:p>
            <a:endParaRPr/>
          </a:p>
        </p:txBody>
      </p:sp>
      <p:sp>
        <p:nvSpPr>
          <p:cNvPr id="236" name="object 236"/>
          <p:cNvSpPr/>
          <p:nvPr/>
        </p:nvSpPr>
        <p:spPr>
          <a:xfrm>
            <a:off x="12233712" y="3067735"/>
            <a:ext cx="0" cy="325120"/>
          </a:xfrm>
          <a:custGeom>
            <a:avLst/>
            <a:gdLst/>
            <a:ahLst/>
            <a:cxnLst/>
            <a:rect l="l" t="t" r="r" b="b"/>
            <a:pathLst>
              <a:path h="325120">
                <a:moveTo>
                  <a:pt x="0" y="0"/>
                </a:moveTo>
                <a:lnTo>
                  <a:pt x="0" y="324739"/>
                </a:lnTo>
              </a:path>
            </a:pathLst>
          </a:custGeom>
          <a:ln w="82588">
            <a:solidFill>
              <a:srgbClr val="8A89A6"/>
            </a:solidFill>
          </a:ln>
        </p:spPr>
        <p:txBody>
          <a:bodyPr wrap="square" lIns="0" tIns="0" rIns="0" bIns="0" rtlCol="0"/>
          <a:lstStyle/>
          <a:p>
            <a:endParaRPr/>
          </a:p>
        </p:txBody>
      </p:sp>
      <p:sp>
        <p:nvSpPr>
          <p:cNvPr id="237" name="object 237"/>
          <p:cNvSpPr/>
          <p:nvPr/>
        </p:nvSpPr>
        <p:spPr>
          <a:xfrm>
            <a:off x="12233712" y="2914218"/>
            <a:ext cx="0" cy="153670"/>
          </a:xfrm>
          <a:custGeom>
            <a:avLst/>
            <a:gdLst/>
            <a:ahLst/>
            <a:cxnLst/>
            <a:rect l="l" t="t" r="r" b="b"/>
            <a:pathLst>
              <a:path h="153669">
                <a:moveTo>
                  <a:pt x="0" y="0"/>
                </a:moveTo>
                <a:lnTo>
                  <a:pt x="0" y="153517"/>
                </a:lnTo>
              </a:path>
            </a:pathLst>
          </a:custGeom>
          <a:ln w="82588">
            <a:solidFill>
              <a:srgbClr val="7B6888"/>
            </a:solidFill>
          </a:ln>
        </p:spPr>
        <p:txBody>
          <a:bodyPr wrap="square" lIns="0" tIns="0" rIns="0" bIns="0" rtlCol="0"/>
          <a:lstStyle/>
          <a:p>
            <a:endParaRPr/>
          </a:p>
        </p:txBody>
      </p:sp>
      <p:sp>
        <p:nvSpPr>
          <p:cNvPr id="238" name="object 238"/>
          <p:cNvSpPr/>
          <p:nvPr/>
        </p:nvSpPr>
        <p:spPr>
          <a:xfrm>
            <a:off x="12233712" y="2660319"/>
            <a:ext cx="0" cy="254000"/>
          </a:xfrm>
          <a:custGeom>
            <a:avLst/>
            <a:gdLst/>
            <a:ahLst/>
            <a:cxnLst/>
            <a:rect l="l" t="t" r="r" b="b"/>
            <a:pathLst>
              <a:path h="254000">
                <a:moveTo>
                  <a:pt x="0" y="0"/>
                </a:moveTo>
                <a:lnTo>
                  <a:pt x="0" y="253898"/>
                </a:lnTo>
              </a:path>
            </a:pathLst>
          </a:custGeom>
          <a:ln w="82588">
            <a:solidFill>
              <a:srgbClr val="6B486B"/>
            </a:solidFill>
          </a:ln>
        </p:spPr>
        <p:txBody>
          <a:bodyPr wrap="square" lIns="0" tIns="0" rIns="0" bIns="0" rtlCol="0"/>
          <a:lstStyle/>
          <a:p>
            <a:endParaRPr/>
          </a:p>
        </p:txBody>
      </p:sp>
      <p:sp>
        <p:nvSpPr>
          <p:cNvPr id="239" name="object 239"/>
          <p:cNvSpPr/>
          <p:nvPr/>
        </p:nvSpPr>
        <p:spPr>
          <a:xfrm>
            <a:off x="12233712" y="1945868"/>
            <a:ext cx="0" cy="715010"/>
          </a:xfrm>
          <a:custGeom>
            <a:avLst/>
            <a:gdLst/>
            <a:ahLst/>
            <a:cxnLst/>
            <a:rect l="l" t="t" r="r" b="b"/>
            <a:pathLst>
              <a:path h="715010">
                <a:moveTo>
                  <a:pt x="0" y="0"/>
                </a:moveTo>
                <a:lnTo>
                  <a:pt x="0" y="714451"/>
                </a:lnTo>
              </a:path>
            </a:pathLst>
          </a:custGeom>
          <a:ln w="82588">
            <a:solidFill>
              <a:srgbClr val="A05D56"/>
            </a:solidFill>
          </a:ln>
        </p:spPr>
        <p:txBody>
          <a:bodyPr wrap="square" lIns="0" tIns="0" rIns="0" bIns="0" rtlCol="0"/>
          <a:lstStyle/>
          <a:p>
            <a:endParaRPr/>
          </a:p>
        </p:txBody>
      </p:sp>
      <p:sp>
        <p:nvSpPr>
          <p:cNvPr id="240" name="object 240"/>
          <p:cNvSpPr/>
          <p:nvPr/>
        </p:nvSpPr>
        <p:spPr>
          <a:xfrm>
            <a:off x="12233712" y="1255052"/>
            <a:ext cx="0" cy="690880"/>
          </a:xfrm>
          <a:custGeom>
            <a:avLst/>
            <a:gdLst/>
            <a:ahLst/>
            <a:cxnLst/>
            <a:rect l="l" t="t" r="r" b="b"/>
            <a:pathLst>
              <a:path h="690880">
                <a:moveTo>
                  <a:pt x="0" y="0"/>
                </a:moveTo>
                <a:lnTo>
                  <a:pt x="0" y="690816"/>
                </a:lnTo>
              </a:path>
            </a:pathLst>
          </a:custGeom>
          <a:ln w="82588">
            <a:solidFill>
              <a:srgbClr val="D0743C"/>
            </a:solidFill>
          </a:ln>
        </p:spPr>
        <p:txBody>
          <a:bodyPr wrap="square" lIns="0" tIns="0" rIns="0" bIns="0" rtlCol="0"/>
          <a:lstStyle/>
          <a:p>
            <a:endParaRPr/>
          </a:p>
        </p:txBody>
      </p:sp>
      <p:sp>
        <p:nvSpPr>
          <p:cNvPr id="241" name="object 241"/>
          <p:cNvSpPr/>
          <p:nvPr/>
        </p:nvSpPr>
        <p:spPr>
          <a:xfrm>
            <a:off x="12233712" y="918489"/>
            <a:ext cx="0" cy="337185"/>
          </a:xfrm>
          <a:custGeom>
            <a:avLst/>
            <a:gdLst/>
            <a:ahLst/>
            <a:cxnLst/>
            <a:rect l="l" t="t" r="r" b="b"/>
            <a:pathLst>
              <a:path h="337184">
                <a:moveTo>
                  <a:pt x="0" y="0"/>
                </a:moveTo>
                <a:lnTo>
                  <a:pt x="0" y="336562"/>
                </a:lnTo>
              </a:path>
            </a:pathLst>
          </a:custGeom>
          <a:ln w="82588">
            <a:solidFill>
              <a:srgbClr val="FF8C00"/>
            </a:solidFill>
          </a:ln>
        </p:spPr>
        <p:txBody>
          <a:bodyPr wrap="square" lIns="0" tIns="0" rIns="0" bIns="0" rtlCol="0"/>
          <a:lstStyle/>
          <a:p>
            <a:endParaRPr/>
          </a:p>
        </p:txBody>
      </p:sp>
      <p:sp>
        <p:nvSpPr>
          <p:cNvPr id="242" name="object 242"/>
          <p:cNvSpPr/>
          <p:nvPr/>
        </p:nvSpPr>
        <p:spPr>
          <a:xfrm>
            <a:off x="12328093" y="3392474"/>
            <a:ext cx="0" cy="183515"/>
          </a:xfrm>
          <a:custGeom>
            <a:avLst/>
            <a:gdLst/>
            <a:ahLst/>
            <a:cxnLst/>
            <a:rect l="l" t="t" r="r" b="b"/>
            <a:pathLst>
              <a:path h="183514">
                <a:moveTo>
                  <a:pt x="0" y="0"/>
                </a:moveTo>
                <a:lnTo>
                  <a:pt x="0" y="183045"/>
                </a:lnTo>
              </a:path>
            </a:pathLst>
          </a:custGeom>
          <a:ln w="82575">
            <a:solidFill>
              <a:srgbClr val="98ABC5"/>
            </a:solidFill>
          </a:ln>
        </p:spPr>
        <p:txBody>
          <a:bodyPr wrap="square" lIns="0" tIns="0" rIns="0" bIns="0" rtlCol="0"/>
          <a:lstStyle/>
          <a:p>
            <a:endParaRPr/>
          </a:p>
        </p:txBody>
      </p:sp>
      <p:sp>
        <p:nvSpPr>
          <p:cNvPr id="243" name="object 243"/>
          <p:cNvSpPr/>
          <p:nvPr/>
        </p:nvSpPr>
        <p:spPr>
          <a:xfrm>
            <a:off x="12328093" y="3067735"/>
            <a:ext cx="0" cy="325120"/>
          </a:xfrm>
          <a:custGeom>
            <a:avLst/>
            <a:gdLst/>
            <a:ahLst/>
            <a:cxnLst/>
            <a:rect l="l" t="t" r="r" b="b"/>
            <a:pathLst>
              <a:path h="325120">
                <a:moveTo>
                  <a:pt x="0" y="0"/>
                </a:moveTo>
                <a:lnTo>
                  <a:pt x="0" y="324739"/>
                </a:lnTo>
              </a:path>
            </a:pathLst>
          </a:custGeom>
          <a:ln w="82575">
            <a:solidFill>
              <a:srgbClr val="8A89A6"/>
            </a:solidFill>
          </a:ln>
        </p:spPr>
        <p:txBody>
          <a:bodyPr wrap="square" lIns="0" tIns="0" rIns="0" bIns="0" rtlCol="0"/>
          <a:lstStyle/>
          <a:p>
            <a:endParaRPr/>
          </a:p>
        </p:txBody>
      </p:sp>
      <p:sp>
        <p:nvSpPr>
          <p:cNvPr id="244" name="object 244"/>
          <p:cNvSpPr/>
          <p:nvPr/>
        </p:nvSpPr>
        <p:spPr>
          <a:xfrm>
            <a:off x="12328093" y="2920123"/>
            <a:ext cx="0" cy="147955"/>
          </a:xfrm>
          <a:custGeom>
            <a:avLst/>
            <a:gdLst/>
            <a:ahLst/>
            <a:cxnLst/>
            <a:rect l="l" t="t" r="r" b="b"/>
            <a:pathLst>
              <a:path h="147955">
                <a:moveTo>
                  <a:pt x="0" y="0"/>
                </a:moveTo>
                <a:lnTo>
                  <a:pt x="0" y="147612"/>
                </a:lnTo>
              </a:path>
            </a:pathLst>
          </a:custGeom>
          <a:ln w="82575">
            <a:solidFill>
              <a:srgbClr val="7B6888"/>
            </a:solidFill>
          </a:ln>
        </p:spPr>
        <p:txBody>
          <a:bodyPr wrap="square" lIns="0" tIns="0" rIns="0" bIns="0" rtlCol="0"/>
          <a:lstStyle/>
          <a:p>
            <a:endParaRPr/>
          </a:p>
        </p:txBody>
      </p:sp>
      <p:sp>
        <p:nvSpPr>
          <p:cNvPr id="245" name="object 245"/>
          <p:cNvSpPr/>
          <p:nvPr/>
        </p:nvSpPr>
        <p:spPr>
          <a:xfrm>
            <a:off x="12328093" y="2648508"/>
            <a:ext cx="0" cy="271780"/>
          </a:xfrm>
          <a:custGeom>
            <a:avLst/>
            <a:gdLst/>
            <a:ahLst/>
            <a:cxnLst/>
            <a:rect l="l" t="t" r="r" b="b"/>
            <a:pathLst>
              <a:path h="271780">
                <a:moveTo>
                  <a:pt x="0" y="0"/>
                </a:moveTo>
                <a:lnTo>
                  <a:pt x="0" y="271614"/>
                </a:lnTo>
              </a:path>
            </a:pathLst>
          </a:custGeom>
          <a:ln w="82575">
            <a:solidFill>
              <a:srgbClr val="6B486B"/>
            </a:solidFill>
          </a:ln>
        </p:spPr>
        <p:txBody>
          <a:bodyPr wrap="square" lIns="0" tIns="0" rIns="0" bIns="0" rtlCol="0"/>
          <a:lstStyle/>
          <a:p>
            <a:endParaRPr/>
          </a:p>
        </p:txBody>
      </p:sp>
      <p:sp>
        <p:nvSpPr>
          <p:cNvPr id="246" name="object 246"/>
          <p:cNvSpPr/>
          <p:nvPr/>
        </p:nvSpPr>
        <p:spPr>
          <a:xfrm>
            <a:off x="12328093" y="1910448"/>
            <a:ext cx="0" cy="738505"/>
          </a:xfrm>
          <a:custGeom>
            <a:avLst/>
            <a:gdLst/>
            <a:ahLst/>
            <a:cxnLst/>
            <a:rect l="l" t="t" r="r" b="b"/>
            <a:pathLst>
              <a:path h="738505">
                <a:moveTo>
                  <a:pt x="0" y="0"/>
                </a:moveTo>
                <a:lnTo>
                  <a:pt x="0" y="738060"/>
                </a:lnTo>
              </a:path>
            </a:pathLst>
          </a:custGeom>
          <a:ln w="82575">
            <a:solidFill>
              <a:srgbClr val="A05D56"/>
            </a:solidFill>
          </a:ln>
        </p:spPr>
        <p:txBody>
          <a:bodyPr wrap="square" lIns="0" tIns="0" rIns="0" bIns="0" rtlCol="0"/>
          <a:lstStyle/>
          <a:p>
            <a:endParaRPr/>
          </a:p>
        </p:txBody>
      </p:sp>
      <p:sp>
        <p:nvSpPr>
          <p:cNvPr id="247" name="object 247"/>
          <p:cNvSpPr/>
          <p:nvPr/>
        </p:nvSpPr>
        <p:spPr>
          <a:xfrm>
            <a:off x="12328093" y="1243241"/>
            <a:ext cx="0" cy="667385"/>
          </a:xfrm>
          <a:custGeom>
            <a:avLst/>
            <a:gdLst/>
            <a:ahLst/>
            <a:cxnLst/>
            <a:rect l="l" t="t" r="r" b="b"/>
            <a:pathLst>
              <a:path h="667385">
                <a:moveTo>
                  <a:pt x="0" y="0"/>
                </a:moveTo>
                <a:lnTo>
                  <a:pt x="0" y="667207"/>
                </a:lnTo>
              </a:path>
            </a:pathLst>
          </a:custGeom>
          <a:ln w="82575">
            <a:solidFill>
              <a:srgbClr val="D0743C"/>
            </a:solidFill>
          </a:ln>
        </p:spPr>
        <p:txBody>
          <a:bodyPr wrap="square" lIns="0" tIns="0" rIns="0" bIns="0" rtlCol="0"/>
          <a:lstStyle/>
          <a:p>
            <a:endParaRPr/>
          </a:p>
        </p:txBody>
      </p:sp>
      <p:sp>
        <p:nvSpPr>
          <p:cNvPr id="248" name="object 248"/>
          <p:cNvSpPr/>
          <p:nvPr/>
        </p:nvSpPr>
        <p:spPr>
          <a:xfrm>
            <a:off x="12328093" y="918489"/>
            <a:ext cx="0" cy="325120"/>
          </a:xfrm>
          <a:custGeom>
            <a:avLst/>
            <a:gdLst/>
            <a:ahLst/>
            <a:cxnLst/>
            <a:rect l="l" t="t" r="r" b="b"/>
            <a:pathLst>
              <a:path h="325119">
                <a:moveTo>
                  <a:pt x="0" y="0"/>
                </a:moveTo>
                <a:lnTo>
                  <a:pt x="0" y="324751"/>
                </a:lnTo>
              </a:path>
            </a:pathLst>
          </a:custGeom>
          <a:ln w="82575">
            <a:solidFill>
              <a:srgbClr val="FF8C00"/>
            </a:solidFill>
          </a:ln>
        </p:spPr>
        <p:txBody>
          <a:bodyPr wrap="square" lIns="0" tIns="0" rIns="0" bIns="0" rtlCol="0"/>
          <a:lstStyle/>
          <a:p>
            <a:endParaRPr/>
          </a:p>
        </p:txBody>
      </p:sp>
      <p:sp>
        <p:nvSpPr>
          <p:cNvPr id="249" name="object 249"/>
          <p:cNvSpPr/>
          <p:nvPr/>
        </p:nvSpPr>
        <p:spPr>
          <a:xfrm>
            <a:off x="12422473" y="3392474"/>
            <a:ext cx="0" cy="183515"/>
          </a:xfrm>
          <a:custGeom>
            <a:avLst/>
            <a:gdLst/>
            <a:ahLst/>
            <a:cxnLst/>
            <a:rect l="l" t="t" r="r" b="b"/>
            <a:pathLst>
              <a:path h="183514">
                <a:moveTo>
                  <a:pt x="0" y="0"/>
                </a:moveTo>
                <a:lnTo>
                  <a:pt x="0" y="183045"/>
                </a:lnTo>
              </a:path>
            </a:pathLst>
          </a:custGeom>
          <a:ln w="82588">
            <a:solidFill>
              <a:srgbClr val="98ABC5"/>
            </a:solidFill>
          </a:ln>
        </p:spPr>
        <p:txBody>
          <a:bodyPr wrap="square" lIns="0" tIns="0" rIns="0" bIns="0" rtlCol="0"/>
          <a:lstStyle/>
          <a:p>
            <a:endParaRPr/>
          </a:p>
        </p:txBody>
      </p:sp>
      <p:sp>
        <p:nvSpPr>
          <p:cNvPr id="250" name="object 250"/>
          <p:cNvSpPr/>
          <p:nvPr/>
        </p:nvSpPr>
        <p:spPr>
          <a:xfrm>
            <a:off x="12422473" y="3085452"/>
            <a:ext cx="0" cy="307340"/>
          </a:xfrm>
          <a:custGeom>
            <a:avLst/>
            <a:gdLst/>
            <a:ahLst/>
            <a:cxnLst/>
            <a:rect l="l" t="t" r="r" b="b"/>
            <a:pathLst>
              <a:path h="307339">
                <a:moveTo>
                  <a:pt x="0" y="0"/>
                </a:moveTo>
                <a:lnTo>
                  <a:pt x="0" y="307022"/>
                </a:lnTo>
              </a:path>
            </a:pathLst>
          </a:custGeom>
          <a:ln w="82588">
            <a:solidFill>
              <a:srgbClr val="8A89A6"/>
            </a:solidFill>
          </a:ln>
        </p:spPr>
        <p:txBody>
          <a:bodyPr wrap="square" lIns="0" tIns="0" rIns="0" bIns="0" rtlCol="0"/>
          <a:lstStyle/>
          <a:p>
            <a:endParaRPr/>
          </a:p>
        </p:txBody>
      </p:sp>
      <p:sp>
        <p:nvSpPr>
          <p:cNvPr id="251" name="object 251"/>
          <p:cNvSpPr/>
          <p:nvPr/>
        </p:nvSpPr>
        <p:spPr>
          <a:xfrm>
            <a:off x="12422473" y="2937827"/>
            <a:ext cx="0" cy="147955"/>
          </a:xfrm>
          <a:custGeom>
            <a:avLst/>
            <a:gdLst/>
            <a:ahLst/>
            <a:cxnLst/>
            <a:rect l="l" t="t" r="r" b="b"/>
            <a:pathLst>
              <a:path h="147955">
                <a:moveTo>
                  <a:pt x="0" y="0"/>
                </a:moveTo>
                <a:lnTo>
                  <a:pt x="0" y="147624"/>
                </a:lnTo>
              </a:path>
            </a:pathLst>
          </a:custGeom>
          <a:ln w="82588">
            <a:solidFill>
              <a:srgbClr val="7B6888"/>
            </a:solidFill>
          </a:ln>
        </p:spPr>
        <p:txBody>
          <a:bodyPr wrap="square" lIns="0" tIns="0" rIns="0" bIns="0" rtlCol="0"/>
          <a:lstStyle/>
          <a:p>
            <a:endParaRPr/>
          </a:p>
        </p:txBody>
      </p:sp>
      <p:sp>
        <p:nvSpPr>
          <p:cNvPr id="252" name="object 252"/>
          <p:cNvSpPr/>
          <p:nvPr/>
        </p:nvSpPr>
        <p:spPr>
          <a:xfrm>
            <a:off x="12422473" y="2678036"/>
            <a:ext cx="0" cy="260350"/>
          </a:xfrm>
          <a:custGeom>
            <a:avLst/>
            <a:gdLst/>
            <a:ahLst/>
            <a:cxnLst/>
            <a:rect l="l" t="t" r="r" b="b"/>
            <a:pathLst>
              <a:path h="260350">
                <a:moveTo>
                  <a:pt x="0" y="0"/>
                </a:moveTo>
                <a:lnTo>
                  <a:pt x="0" y="259791"/>
                </a:lnTo>
              </a:path>
            </a:pathLst>
          </a:custGeom>
          <a:ln w="82588">
            <a:solidFill>
              <a:srgbClr val="6B486B"/>
            </a:solidFill>
          </a:ln>
        </p:spPr>
        <p:txBody>
          <a:bodyPr wrap="square" lIns="0" tIns="0" rIns="0" bIns="0" rtlCol="0"/>
          <a:lstStyle/>
          <a:p>
            <a:endParaRPr/>
          </a:p>
        </p:txBody>
      </p:sp>
      <p:sp>
        <p:nvSpPr>
          <p:cNvPr id="253" name="object 253"/>
          <p:cNvSpPr/>
          <p:nvPr/>
        </p:nvSpPr>
        <p:spPr>
          <a:xfrm>
            <a:off x="12422473" y="1957679"/>
            <a:ext cx="0" cy="720725"/>
          </a:xfrm>
          <a:custGeom>
            <a:avLst/>
            <a:gdLst/>
            <a:ahLst/>
            <a:cxnLst/>
            <a:rect l="l" t="t" r="r" b="b"/>
            <a:pathLst>
              <a:path h="720725">
                <a:moveTo>
                  <a:pt x="0" y="0"/>
                </a:moveTo>
                <a:lnTo>
                  <a:pt x="0" y="720356"/>
                </a:lnTo>
              </a:path>
            </a:pathLst>
          </a:custGeom>
          <a:ln w="82588">
            <a:solidFill>
              <a:srgbClr val="A05D56"/>
            </a:solidFill>
          </a:ln>
        </p:spPr>
        <p:txBody>
          <a:bodyPr wrap="square" lIns="0" tIns="0" rIns="0" bIns="0" rtlCol="0"/>
          <a:lstStyle/>
          <a:p>
            <a:endParaRPr/>
          </a:p>
        </p:txBody>
      </p:sp>
      <p:sp>
        <p:nvSpPr>
          <p:cNvPr id="254" name="object 254"/>
          <p:cNvSpPr/>
          <p:nvPr/>
        </p:nvSpPr>
        <p:spPr>
          <a:xfrm>
            <a:off x="12422473" y="1249146"/>
            <a:ext cx="0" cy="708660"/>
          </a:xfrm>
          <a:custGeom>
            <a:avLst/>
            <a:gdLst/>
            <a:ahLst/>
            <a:cxnLst/>
            <a:rect l="l" t="t" r="r" b="b"/>
            <a:pathLst>
              <a:path h="708660">
                <a:moveTo>
                  <a:pt x="0" y="0"/>
                </a:moveTo>
                <a:lnTo>
                  <a:pt x="0" y="708533"/>
                </a:lnTo>
              </a:path>
            </a:pathLst>
          </a:custGeom>
          <a:ln w="82588">
            <a:solidFill>
              <a:srgbClr val="D0743C"/>
            </a:solidFill>
          </a:ln>
        </p:spPr>
        <p:txBody>
          <a:bodyPr wrap="square" lIns="0" tIns="0" rIns="0" bIns="0" rtlCol="0"/>
          <a:lstStyle/>
          <a:p>
            <a:endParaRPr/>
          </a:p>
        </p:txBody>
      </p:sp>
      <p:sp>
        <p:nvSpPr>
          <p:cNvPr id="255" name="object 255"/>
          <p:cNvSpPr/>
          <p:nvPr/>
        </p:nvSpPr>
        <p:spPr>
          <a:xfrm>
            <a:off x="12422473" y="918489"/>
            <a:ext cx="0" cy="330835"/>
          </a:xfrm>
          <a:custGeom>
            <a:avLst/>
            <a:gdLst/>
            <a:ahLst/>
            <a:cxnLst/>
            <a:rect l="l" t="t" r="r" b="b"/>
            <a:pathLst>
              <a:path h="330834">
                <a:moveTo>
                  <a:pt x="0" y="0"/>
                </a:moveTo>
                <a:lnTo>
                  <a:pt x="0" y="330657"/>
                </a:lnTo>
              </a:path>
            </a:pathLst>
          </a:custGeom>
          <a:ln w="82588">
            <a:solidFill>
              <a:srgbClr val="FF8C00"/>
            </a:solidFill>
          </a:ln>
        </p:spPr>
        <p:txBody>
          <a:bodyPr wrap="square" lIns="0" tIns="0" rIns="0" bIns="0" rtlCol="0"/>
          <a:lstStyle/>
          <a:p>
            <a:endParaRPr/>
          </a:p>
        </p:txBody>
      </p:sp>
      <p:sp>
        <p:nvSpPr>
          <p:cNvPr id="256" name="object 256"/>
          <p:cNvSpPr/>
          <p:nvPr/>
        </p:nvSpPr>
        <p:spPr>
          <a:xfrm>
            <a:off x="12516860" y="3392474"/>
            <a:ext cx="0" cy="183515"/>
          </a:xfrm>
          <a:custGeom>
            <a:avLst/>
            <a:gdLst/>
            <a:ahLst/>
            <a:cxnLst/>
            <a:rect l="l" t="t" r="r" b="b"/>
            <a:pathLst>
              <a:path h="183514">
                <a:moveTo>
                  <a:pt x="0" y="0"/>
                </a:moveTo>
                <a:lnTo>
                  <a:pt x="0" y="183045"/>
                </a:lnTo>
              </a:path>
            </a:pathLst>
          </a:custGeom>
          <a:ln w="82588">
            <a:solidFill>
              <a:srgbClr val="98ABC5"/>
            </a:solidFill>
          </a:ln>
        </p:spPr>
        <p:txBody>
          <a:bodyPr wrap="square" lIns="0" tIns="0" rIns="0" bIns="0" rtlCol="0"/>
          <a:lstStyle/>
          <a:p>
            <a:endParaRPr/>
          </a:p>
        </p:txBody>
      </p:sp>
      <p:sp>
        <p:nvSpPr>
          <p:cNvPr id="257" name="object 257"/>
          <p:cNvSpPr/>
          <p:nvPr/>
        </p:nvSpPr>
        <p:spPr>
          <a:xfrm>
            <a:off x="12516860" y="3091345"/>
            <a:ext cx="0" cy="301625"/>
          </a:xfrm>
          <a:custGeom>
            <a:avLst/>
            <a:gdLst/>
            <a:ahLst/>
            <a:cxnLst/>
            <a:rect l="l" t="t" r="r" b="b"/>
            <a:pathLst>
              <a:path h="301625">
                <a:moveTo>
                  <a:pt x="0" y="0"/>
                </a:moveTo>
                <a:lnTo>
                  <a:pt x="0" y="301129"/>
                </a:lnTo>
              </a:path>
            </a:pathLst>
          </a:custGeom>
          <a:ln w="82588">
            <a:solidFill>
              <a:srgbClr val="8A89A6"/>
            </a:solidFill>
          </a:ln>
        </p:spPr>
        <p:txBody>
          <a:bodyPr wrap="square" lIns="0" tIns="0" rIns="0" bIns="0" rtlCol="0"/>
          <a:lstStyle/>
          <a:p>
            <a:endParaRPr/>
          </a:p>
        </p:txBody>
      </p:sp>
      <p:sp>
        <p:nvSpPr>
          <p:cNvPr id="258" name="object 258"/>
          <p:cNvSpPr/>
          <p:nvPr/>
        </p:nvSpPr>
        <p:spPr>
          <a:xfrm>
            <a:off x="12516860" y="2949638"/>
            <a:ext cx="0" cy="142240"/>
          </a:xfrm>
          <a:custGeom>
            <a:avLst/>
            <a:gdLst/>
            <a:ahLst/>
            <a:cxnLst/>
            <a:rect l="l" t="t" r="r" b="b"/>
            <a:pathLst>
              <a:path h="142239">
                <a:moveTo>
                  <a:pt x="0" y="0"/>
                </a:moveTo>
                <a:lnTo>
                  <a:pt x="0" y="141706"/>
                </a:lnTo>
              </a:path>
            </a:pathLst>
          </a:custGeom>
          <a:ln w="82588">
            <a:solidFill>
              <a:srgbClr val="7B6888"/>
            </a:solidFill>
          </a:ln>
        </p:spPr>
        <p:txBody>
          <a:bodyPr wrap="square" lIns="0" tIns="0" rIns="0" bIns="0" rtlCol="0"/>
          <a:lstStyle/>
          <a:p>
            <a:endParaRPr/>
          </a:p>
        </p:txBody>
      </p:sp>
      <p:sp>
        <p:nvSpPr>
          <p:cNvPr id="259" name="object 259"/>
          <p:cNvSpPr/>
          <p:nvPr/>
        </p:nvSpPr>
        <p:spPr>
          <a:xfrm>
            <a:off x="12516860" y="2689847"/>
            <a:ext cx="0" cy="260350"/>
          </a:xfrm>
          <a:custGeom>
            <a:avLst/>
            <a:gdLst/>
            <a:ahLst/>
            <a:cxnLst/>
            <a:rect l="l" t="t" r="r" b="b"/>
            <a:pathLst>
              <a:path h="260350">
                <a:moveTo>
                  <a:pt x="0" y="0"/>
                </a:moveTo>
                <a:lnTo>
                  <a:pt x="0" y="259791"/>
                </a:lnTo>
              </a:path>
            </a:pathLst>
          </a:custGeom>
          <a:ln w="82588">
            <a:solidFill>
              <a:srgbClr val="6B486B"/>
            </a:solidFill>
          </a:ln>
        </p:spPr>
        <p:txBody>
          <a:bodyPr wrap="square" lIns="0" tIns="0" rIns="0" bIns="0" rtlCol="0"/>
          <a:lstStyle/>
          <a:p>
            <a:endParaRPr/>
          </a:p>
        </p:txBody>
      </p:sp>
      <p:sp>
        <p:nvSpPr>
          <p:cNvPr id="260" name="object 260"/>
          <p:cNvSpPr/>
          <p:nvPr/>
        </p:nvSpPr>
        <p:spPr>
          <a:xfrm>
            <a:off x="12516860" y="1993112"/>
            <a:ext cx="0" cy="697230"/>
          </a:xfrm>
          <a:custGeom>
            <a:avLst/>
            <a:gdLst/>
            <a:ahLst/>
            <a:cxnLst/>
            <a:rect l="l" t="t" r="r" b="b"/>
            <a:pathLst>
              <a:path h="697230">
                <a:moveTo>
                  <a:pt x="0" y="0"/>
                </a:moveTo>
                <a:lnTo>
                  <a:pt x="0" y="696734"/>
                </a:lnTo>
              </a:path>
            </a:pathLst>
          </a:custGeom>
          <a:ln w="82588">
            <a:solidFill>
              <a:srgbClr val="A05D56"/>
            </a:solidFill>
          </a:ln>
        </p:spPr>
        <p:txBody>
          <a:bodyPr wrap="square" lIns="0" tIns="0" rIns="0" bIns="0" rtlCol="0"/>
          <a:lstStyle/>
          <a:p>
            <a:endParaRPr/>
          </a:p>
        </p:txBody>
      </p:sp>
      <p:sp>
        <p:nvSpPr>
          <p:cNvPr id="261" name="object 261"/>
          <p:cNvSpPr/>
          <p:nvPr/>
        </p:nvSpPr>
        <p:spPr>
          <a:xfrm>
            <a:off x="12516860" y="1290472"/>
            <a:ext cx="0" cy="702945"/>
          </a:xfrm>
          <a:custGeom>
            <a:avLst/>
            <a:gdLst/>
            <a:ahLst/>
            <a:cxnLst/>
            <a:rect l="l" t="t" r="r" b="b"/>
            <a:pathLst>
              <a:path h="702944">
                <a:moveTo>
                  <a:pt x="0" y="0"/>
                </a:moveTo>
                <a:lnTo>
                  <a:pt x="0" y="702640"/>
                </a:lnTo>
              </a:path>
            </a:pathLst>
          </a:custGeom>
          <a:ln w="82588">
            <a:solidFill>
              <a:srgbClr val="D0743C"/>
            </a:solidFill>
          </a:ln>
        </p:spPr>
        <p:txBody>
          <a:bodyPr wrap="square" lIns="0" tIns="0" rIns="0" bIns="0" rtlCol="0"/>
          <a:lstStyle/>
          <a:p>
            <a:endParaRPr/>
          </a:p>
        </p:txBody>
      </p:sp>
      <p:sp>
        <p:nvSpPr>
          <p:cNvPr id="262" name="object 262"/>
          <p:cNvSpPr/>
          <p:nvPr/>
        </p:nvSpPr>
        <p:spPr>
          <a:xfrm>
            <a:off x="12516860" y="918489"/>
            <a:ext cx="0" cy="372110"/>
          </a:xfrm>
          <a:custGeom>
            <a:avLst/>
            <a:gdLst/>
            <a:ahLst/>
            <a:cxnLst/>
            <a:rect l="l" t="t" r="r" b="b"/>
            <a:pathLst>
              <a:path h="372109">
                <a:moveTo>
                  <a:pt x="0" y="0"/>
                </a:moveTo>
                <a:lnTo>
                  <a:pt x="0" y="371982"/>
                </a:lnTo>
              </a:path>
            </a:pathLst>
          </a:custGeom>
          <a:ln w="82588">
            <a:solidFill>
              <a:srgbClr val="FF8C00"/>
            </a:solidFill>
          </a:ln>
        </p:spPr>
        <p:txBody>
          <a:bodyPr wrap="square" lIns="0" tIns="0" rIns="0" bIns="0" rtlCol="0"/>
          <a:lstStyle/>
          <a:p>
            <a:endParaRPr/>
          </a:p>
        </p:txBody>
      </p:sp>
      <p:sp>
        <p:nvSpPr>
          <p:cNvPr id="263" name="object 263"/>
          <p:cNvSpPr/>
          <p:nvPr/>
        </p:nvSpPr>
        <p:spPr>
          <a:xfrm>
            <a:off x="12611239" y="3398380"/>
            <a:ext cx="0" cy="177165"/>
          </a:xfrm>
          <a:custGeom>
            <a:avLst/>
            <a:gdLst/>
            <a:ahLst/>
            <a:cxnLst/>
            <a:rect l="l" t="t" r="r" b="b"/>
            <a:pathLst>
              <a:path h="177164">
                <a:moveTo>
                  <a:pt x="0" y="0"/>
                </a:moveTo>
                <a:lnTo>
                  <a:pt x="0" y="177139"/>
                </a:lnTo>
              </a:path>
            </a:pathLst>
          </a:custGeom>
          <a:ln w="82575">
            <a:solidFill>
              <a:srgbClr val="98ABC5"/>
            </a:solidFill>
          </a:ln>
        </p:spPr>
        <p:txBody>
          <a:bodyPr wrap="square" lIns="0" tIns="0" rIns="0" bIns="0" rtlCol="0"/>
          <a:lstStyle/>
          <a:p>
            <a:endParaRPr/>
          </a:p>
        </p:txBody>
      </p:sp>
      <p:sp>
        <p:nvSpPr>
          <p:cNvPr id="264" name="object 264"/>
          <p:cNvSpPr/>
          <p:nvPr/>
        </p:nvSpPr>
        <p:spPr>
          <a:xfrm>
            <a:off x="12611239" y="3120872"/>
            <a:ext cx="0" cy="278130"/>
          </a:xfrm>
          <a:custGeom>
            <a:avLst/>
            <a:gdLst/>
            <a:ahLst/>
            <a:cxnLst/>
            <a:rect l="l" t="t" r="r" b="b"/>
            <a:pathLst>
              <a:path h="278129">
                <a:moveTo>
                  <a:pt x="0" y="0"/>
                </a:moveTo>
                <a:lnTo>
                  <a:pt x="0" y="277507"/>
                </a:lnTo>
              </a:path>
            </a:pathLst>
          </a:custGeom>
          <a:ln w="82575">
            <a:solidFill>
              <a:srgbClr val="8A89A6"/>
            </a:solidFill>
          </a:ln>
        </p:spPr>
        <p:txBody>
          <a:bodyPr wrap="square" lIns="0" tIns="0" rIns="0" bIns="0" rtlCol="0"/>
          <a:lstStyle/>
          <a:p>
            <a:endParaRPr/>
          </a:p>
        </p:txBody>
      </p:sp>
      <p:sp>
        <p:nvSpPr>
          <p:cNvPr id="265" name="object 265"/>
          <p:cNvSpPr/>
          <p:nvPr/>
        </p:nvSpPr>
        <p:spPr>
          <a:xfrm>
            <a:off x="12611239" y="2985071"/>
            <a:ext cx="0" cy="135890"/>
          </a:xfrm>
          <a:custGeom>
            <a:avLst/>
            <a:gdLst/>
            <a:ahLst/>
            <a:cxnLst/>
            <a:rect l="l" t="t" r="r" b="b"/>
            <a:pathLst>
              <a:path h="135889">
                <a:moveTo>
                  <a:pt x="0" y="0"/>
                </a:moveTo>
                <a:lnTo>
                  <a:pt x="0" y="135801"/>
                </a:lnTo>
              </a:path>
            </a:pathLst>
          </a:custGeom>
          <a:ln w="82575">
            <a:solidFill>
              <a:srgbClr val="7B6888"/>
            </a:solidFill>
          </a:ln>
        </p:spPr>
        <p:txBody>
          <a:bodyPr wrap="square" lIns="0" tIns="0" rIns="0" bIns="0" rtlCol="0"/>
          <a:lstStyle/>
          <a:p>
            <a:endParaRPr/>
          </a:p>
        </p:txBody>
      </p:sp>
      <p:sp>
        <p:nvSpPr>
          <p:cNvPr id="266" name="object 266"/>
          <p:cNvSpPr/>
          <p:nvPr/>
        </p:nvSpPr>
        <p:spPr>
          <a:xfrm>
            <a:off x="12611239" y="2731173"/>
            <a:ext cx="0" cy="254000"/>
          </a:xfrm>
          <a:custGeom>
            <a:avLst/>
            <a:gdLst/>
            <a:ahLst/>
            <a:cxnLst/>
            <a:rect l="l" t="t" r="r" b="b"/>
            <a:pathLst>
              <a:path h="254000">
                <a:moveTo>
                  <a:pt x="0" y="0"/>
                </a:moveTo>
                <a:lnTo>
                  <a:pt x="0" y="253898"/>
                </a:lnTo>
              </a:path>
            </a:pathLst>
          </a:custGeom>
          <a:ln w="82575">
            <a:solidFill>
              <a:srgbClr val="6B486B"/>
            </a:solidFill>
          </a:ln>
        </p:spPr>
        <p:txBody>
          <a:bodyPr wrap="square" lIns="0" tIns="0" rIns="0" bIns="0" rtlCol="0"/>
          <a:lstStyle/>
          <a:p>
            <a:endParaRPr/>
          </a:p>
        </p:txBody>
      </p:sp>
      <p:sp>
        <p:nvSpPr>
          <p:cNvPr id="267" name="object 267"/>
          <p:cNvSpPr/>
          <p:nvPr/>
        </p:nvSpPr>
        <p:spPr>
          <a:xfrm>
            <a:off x="12611239" y="1993112"/>
            <a:ext cx="0" cy="738505"/>
          </a:xfrm>
          <a:custGeom>
            <a:avLst/>
            <a:gdLst/>
            <a:ahLst/>
            <a:cxnLst/>
            <a:rect l="l" t="t" r="r" b="b"/>
            <a:pathLst>
              <a:path h="738505">
                <a:moveTo>
                  <a:pt x="0" y="0"/>
                </a:moveTo>
                <a:lnTo>
                  <a:pt x="0" y="738060"/>
                </a:lnTo>
              </a:path>
            </a:pathLst>
          </a:custGeom>
          <a:ln w="82575">
            <a:solidFill>
              <a:srgbClr val="A05D56"/>
            </a:solidFill>
          </a:ln>
        </p:spPr>
        <p:txBody>
          <a:bodyPr wrap="square" lIns="0" tIns="0" rIns="0" bIns="0" rtlCol="0"/>
          <a:lstStyle/>
          <a:p>
            <a:endParaRPr/>
          </a:p>
        </p:txBody>
      </p:sp>
      <p:sp>
        <p:nvSpPr>
          <p:cNvPr id="268" name="object 268"/>
          <p:cNvSpPr/>
          <p:nvPr/>
        </p:nvSpPr>
        <p:spPr>
          <a:xfrm>
            <a:off x="12611239" y="1308188"/>
            <a:ext cx="0" cy="685165"/>
          </a:xfrm>
          <a:custGeom>
            <a:avLst/>
            <a:gdLst/>
            <a:ahLst/>
            <a:cxnLst/>
            <a:rect l="l" t="t" r="r" b="b"/>
            <a:pathLst>
              <a:path h="685164">
                <a:moveTo>
                  <a:pt x="0" y="0"/>
                </a:moveTo>
                <a:lnTo>
                  <a:pt x="0" y="684923"/>
                </a:lnTo>
              </a:path>
            </a:pathLst>
          </a:custGeom>
          <a:ln w="82575">
            <a:solidFill>
              <a:srgbClr val="D0743C"/>
            </a:solidFill>
          </a:ln>
        </p:spPr>
        <p:txBody>
          <a:bodyPr wrap="square" lIns="0" tIns="0" rIns="0" bIns="0" rtlCol="0"/>
          <a:lstStyle/>
          <a:p>
            <a:endParaRPr/>
          </a:p>
        </p:txBody>
      </p:sp>
      <p:sp>
        <p:nvSpPr>
          <p:cNvPr id="269" name="object 269"/>
          <p:cNvSpPr/>
          <p:nvPr/>
        </p:nvSpPr>
        <p:spPr>
          <a:xfrm>
            <a:off x="12611239" y="918489"/>
            <a:ext cx="0" cy="389890"/>
          </a:xfrm>
          <a:custGeom>
            <a:avLst/>
            <a:gdLst/>
            <a:ahLst/>
            <a:cxnLst/>
            <a:rect l="l" t="t" r="r" b="b"/>
            <a:pathLst>
              <a:path h="389890">
                <a:moveTo>
                  <a:pt x="0" y="0"/>
                </a:moveTo>
                <a:lnTo>
                  <a:pt x="0" y="389699"/>
                </a:lnTo>
              </a:path>
            </a:pathLst>
          </a:custGeom>
          <a:ln w="82575">
            <a:solidFill>
              <a:srgbClr val="FF8C00"/>
            </a:solidFill>
          </a:ln>
        </p:spPr>
        <p:txBody>
          <a:bodyPr wrap="square" lIns="0" tIns="0" rIns="0" bIns="0" rtlCol="0"/>
          <a:lstStyle/>
          <a:p>
            <a:endParaRPr/>
          </a:p>
        </p:txBody>
      </p:sp>
      <p:sp>
        <p:nvSpPr>
          <p:cNvPr id="270" name="object 270"/>
          <p:cNvSpPr/>
          <p:nvPr/>
        </p:nvSpPr>
        <p:spPr>
          <a:xfrm>
            <a:off x="12705594" y="3398380"/>
            <a:ext cx="0" cy="177165"/>
          </a:xfrm>
          <a:custGeom>
            <a:avLst/>
            <a:gdLst/>
            <a:ahLst/>
            <a:cxnLst/>
            <a:rect l="l" t="t" r="r" b="b"/>
            <a:pathLst>
              <a:path h="177164">
                <a:moveTo>
                  <a:pt x="0" y="0"/>
                </a:moveTo>
                <a:lnTo>
                  <a:pt x="0" y="177139"/>
                </a:lnTo>
              </a:path>
            </a:pathLst>
          </a:custGeom>
          <a:ln w="82537">
            <a:solidFill>
              <a:srgbClr val="98ABC5"/>
            </a:solidFill>
          </a:ln>
        </p:spPr>
        <p:txBody>
          <a:bodyPr wrap="square" lIns="0" tIns="0" rIns="0" bIns="0" rtlCol="0"/>
          <a:lstStyle/>
          <a:p>
            <a:endParaRPr/>
          </a:p>
        </p:txBody>
      </p:sp>
      <p:sp>
        <p:nvSpPr>
          <p:cNvPr id="271" name="object 271"/>
          <p:cNvSpPr/>
          <p:nvPr/>
        </p:nvSpPr>
        <p:spPr>
          <a:xfrm>
            <a:off x="12705594" y="3091345"/>
            <a:ext cx="0" cy="307340"/>
          </a:xfrm>
          <a:custGeom>
            <a:avLst/>
            <a:gdLst/>
            <a:ahLst/>
            <a:cxnLst/>
            <a:rect l="l" t="t" r="r" b="b"/>
            <a:pathLst>
              <a:path h="307339">
                <a:moveTo>
                  <a:pt x="0" y="0"/>
                </a:moveTo>
                <a:lnTo>
                  <a:pt x="0" y="307035"/>
                </a:lnTo>
              </a:path>
            </a:pathLst>
          </a:custGeom>
          <a:ln w="82537">
            <a:solidFill>
              <a:srgbClr val="8A89A6"/>
            </a:solidFill>
          </a:ln>
        </p:spPr>
        <p:txBody>
          <a:bodyPr wrap="square" lIns="0" tIns="0" rIns="0" bIns="0" rtlCol="0"/>
          <a:lstStyle/>
          <a:p>
            <a:endParaRPr/>
          </a:p>
        </p:txBody>
      </p:sp>
      <p:sp>
        <p:nvSpPr>
          <p:cNvPr id="272" name="object 272"/>
          <p:cNvSpPr/>
          <p:nvPr/>
        </p:nvSpPr>
        <p:spPr>
          <a:xfrm>
            <a:off x="12705594" y="2943732"/>
            <a:ext cx="0" cy="147955"/>
          </a:xfrm>
          <a:custGeom>
            <a:avLst/>
            <a:gdLst/>
            <a:ahLst/>
            <a:cxnLst/>
            <a:rect l="l" t="t" r="r" b="b"/>
            <a:pathLst>
              <a:path h="147955">
                <a:moveTo>
                  <a:pt x="0" y="0"/>
                </a:moveTo>
                <a:lnTo>
                  <a:pt x="0" y="147612"/>
                </a:lnTo>
              </a:path>
            </a:pathLst>
          </a:custGeom>
          <a:ln w="82537">
            <a:solidFill>
              <a:srgbClr val="7B6888"/>
            </a:solidFill>
          </a:ln>
        </p:spPr>
        <p:txBody>
          <a:bodyPr wrap="square" lIns="0" tIns="0" rIns="0" bIns="0" rtlCol="0"/>
          <a:lstStyle/>
          <a:p>
            <a:endParaRPr/>
          </a:p>
        </p:txBody>
      </p:sp>
      <p:sp>
        <p:nvSpPr>
          <p:cNvPr id="273" name="object 273"/>
          <p:cNvSpPr/>
          <p:nvPr/>
        </p:nvSpPr>
        <p:spPr>
          <a:xfrm>
            <a:off x="12705594" y="2683941"/>
            <a:ext cx="0" cy="260350"/>
          </a:xfrm>
          <a:custGeom>
            <a:avLst/>
            <a:gdLst/>
            <a:ahLst/>
            <a:cxnLst/>
            <a:rect l="l" t="t" r="r" b="b"/>
            <a:pathLst>
              <a:path h="260350">
                <a:moveTo>
                  <a:pt x="0" y="0"/>
                </a:moveTo>
                <a:lnTo>
                  <a:pt x="0" y="259791"/>
                </a:lnTo>
              </a:path>
            </a:pathLst>
          </a:custGeom>
          <a:ln w="82537">
            <a:solidFill>
              <a:srgbClr val="6B486B"/>
            </a:solidFill>
          </a:ln>
        </p:spPr>
        <p:txBody>
          <a:bodyPr wrap="square" lIns="0" tIns="0" rIns="0" bIns="0" rtlCol="0"/>
          <a:lstStyle/>
          <a:p>
            <a:endParaRPr/>
          </a:p>
        </p:txBody>
      </p:sp>
      <p:sp>
        <p:nvSpPr>
          <p:cNvPr id="274" name="object 274"/>
          <p:cNvSpPr/>
          <p:nvPr/>
        </p:nvSpPr>
        <p:spPr>
          <a:xfrm>
            <a:off x="12705594" y="1975396"/>
            <a:ext cx="0" cy="708660"/>
          </a:xfrm>
          <a:custGeom>
            <a:avLst/>
            <a:gdLst/>
            <a:ahLst/>
            <a:cxnLst/>
            <a:rect l="l" t="t" r="r" b="b"/>
            <a:pathLst>
              <a:path h="708660">
                <a:moveTo>
                  <a:pt x="0" y="0"/>
                </a:moveTo>
                <a:lnTo>
                  <a:pt x="0" y="708545"/>
                </a:lnTo>
              </a:path>
            </a:pathLst>
          </a:custGeom>
          <a:ln w="82537">
            <a:solidFill>
              <a:srgbClr val="A05D56"/>
            </a:solidFill>
          </a:ln>
        </p:spPr>
        <p:txBody>
          <a:bodyPr wrap="square" lIns="0" tIns="0" rIns="0" bIns="0" rtlCol="0"/>
          <a:lstStyle/>
          <a:p>
            <a:endParaRPr/>
          </a:p>
        </p:txBody>
      </p:sp>
      <p:sp>
        <p:nvSpPr>
          <p:cNvPr id="275" name="object 275"/>
          <p:cNvSpPr/>
          <p:nvPr/>
        </p:nvSpPr>
        <p:spPr>
          <a:xfrm>
            <a:off x="12705594" y="1272755"/>
            <a:ext cx="0" cy="702945"/>
          </a:xfrm>
          <a:custGeom>
            <a:avLst/>
            <a:gdLst/>
            <a:ahLst/>
            <a:cxnLst/>
            <a:rect l="l" t="t" r="r" b="b"/>
            <a:pathLst>
              <a:path h="702944">
                <a:moveTo>
                  <a:pt x="0" y="0"/>
                </a:moveTo>
                <a:lnTo>
                  <a:pt x="0" y="702640"/>
                </a:lnTo>
              </a:path>
            </a:pathLst>
          </a:custGeom>
          <a:ln w="82537">
            <a:solidFill>
              <a:srgbClr val="D0743C"/>
            </a:solidFill>
          </a:ln>
        </p:spPr>
        <p:txBody>
          <a:bodyPr wrap="square" lIns="0" tIns="0" rIns="0" bIns="0" rtlCol="0"/>
          <a:lstStyle/>
          <a:p>
            <a:endParaRPr/>
          </a:p>
        </p:txBody>
      </p:sp>
      <p:sp>
        <p:nvSpPr>
          <p:cNvPr id="276" name="object 276"/>
          <p:cNvSpPr/>
          <p:nvPr/>
        </p:nvSpPr>
        <p:spPr>
          <a:xfrm>
            <a:off x="12705594" y="918489"/>
            <a:ext cx="0" cy="354330"/>
          </a:xfrm>
          <a:custGeom>
            <a:avLst/>
            <a:gdLst/>
            <a:ahLst/>
            <a:cxnLst/>
            <a:rect l="l" t="t" r="r" b="b"/>
            <a:pathLst>
              <a:path h="354330">
                <a:moveTo>
                  <a:pt x="0" y="0"/>
                </a:moveTo>
                <a:lnTo>
                  <a:pt x="0" y="354266"/>
                </a:lnTo>
              </a:path>
            </a:pathLst>
          </a:custGeom>
          <a:ln w="82537">
            <a:solidFill>
              <a:srgbClr val="FF8C00"/>
            </a:solidFill>
          </a:ln>
        </p:spPr>
        <p:txBody>
          <a:bodyPr wrap="square" lIns="0" tIns="0" rIns="0" bIns="0" rtlCol="0"/>
          <a:lstStyle/>
          <a:p>
            <a:endParaRPr/>
          </a:p>
        </p:txBody>
      </p:sp>
      <p:sp>
        <p:nvSpPr>
          <p:cNvPr id="277" name="object 277"/>
          <p:cNvSpPr/>
          <p:nvPr/>
        </p:nvSpPr>
        <p:spPr>
          <a:xfrm>
            <a:off x="12800012" y="3398380"/>
            <a:ext cx="0" cy="177165"/>
          </a:xfrm>
          <a:custGeom>
            <a:avLst/>
            <a:gdLst/>
            <a:ahLst/>
            <a:cxnLst/>
            <a:rect l="l" t="t" r="r" b="b"/>
            <a:pathLst>
              <a:path h="177164">
                <a:moveTo>
                  <a:pt x="0" y="0"/>
                </a:moveTo>
                <a:lnTo>
                  <a:pt x="0" y="177139"/>
                </a:lnTo>
              </a:path>
            </a:pathLst>
          </a:custGeom>
          <a:ln w="82676">
            <a:solidFill>
              <a:srgbClr val="98ABC5"/>
            </a:solidFill>
          </a:ln>
        </p:spPr>
        <p:txBody>
          <a:bodyPr wrap="square" lIns="0" tIns="0" rIns="0" bIns="0" rtlCol="0"/>
          <a:lstStyle/>
          <a:p>
            <a:endParaRPr/>
          </a:p>
        </p:txBody>
      </p:sp>
      <p:sp>
        <p:nvSpPr>
          <p:cNvPr id="278" name="object 278"/>
          <p:cNvSpPr/>
          <p:nvPr/>
        </p:nvSpPr>
        <p:spPr>
          <a:xfrm>
            <a:off x="12800012" y="3085452"/>
            <a:ext cx="0" cy="313055"/>
          </a:xfrm>
          <a:custGeom>
            <a:avLst/>
            <a:gdLst/>
            <a:ahLst/>
            <a:cxnLst/>
            <a:rect l="l" t="t" r="r" b="b"/>
            <a:pathLst>
              <a:path h="313054">
                <a:moveTo>
                  <a:pt x="0" y="0"/>
                </a:moveTo>
                <a:lnTo>
                  <a:pt x="0" y="312927"/>
                </a:lnTo>
              </a:path>
            </a:pathLst>
          </a:custGeom>
          <a:ln w="82676">
            <a:solidFill>
              <a:srgbClr val="8A89A6"/>
            </a:solidFill>
          </a:ln>
        </p:spPr>
        <p:txBody>
          <a:bodyPr wrap="square" lIns="0" tIns="0" rIns="0" bIns="0" rtlCol="0"/>
          <a:lstStyle/>
          <a:p>
            <a:endParaRPr/>
          </a:p>
        </p:txBody>
      </p:sp>
      <p:sp>
        <p:nvSpPr>
          <p:cNvPr id="279" name="object 279"/>
          <p:cNvSpPr/>
          <p:nvPr/>
        </p:nvSpPr>
        <p:spPr>
          <a:xfrm>
            <a:off x="12800012" y="2937827"/>
            <a:ext cx="0" cy="147955"/>
          </a:xfrm>
          <a:custGeom>
            <a:avLst/>
            <a:gdLst/>
            <a:ahLst/>
            <a:cxnLst/>
            <a:rect l="l" t="t" r="r" b="b"/>
            <a:pathLst>
              <a:path h="147955">
                <a:moveTo>
                  <a:pt x="0" y="0"/>
                </a:moveTo>
                <a:lnTo>
                  <a:pt x="0" y="147624"/>
                </a:lnTo>
              </a:path>
            </a:pathLst>
          </a:custGeom>
          <a:ln w="82676">
            <a:solidFill>
              <a:srgbClr val="7B6888"/>
            </a:solidFill>
          </a:ln>
        </p:spPr>
        <p:txBody>
          <a:bodyPr wrap="square" lIns="0" tIns="0" rIns="0" bIns="0" rtlCol="0"/>
          <a:lstStyle/>
          <a:p>
            <a:endParaRPr/>
          </a:p>
        </p:txBody>
      </p:sp>
      <p:sp>
        <p:nvSpPr>
          <p:cNvPr id="280" name="object 280"/>
          <p:cNvSpPr/>
          <p:nvPr/>
        </p:nvSpPr>
        <p:spPr>
          <a:xfrm>
            <a:off x="12800012" y="2683941"/>
            <a:ext cx="0" cy="254000"/>
          </a:xfrm>
          <a:custGeom>
            <a:avLst/>
            <a:gdLst/>
            <a:ahLst/>
            <a:cxnLst/>
            <a:rect l="l" t="t" r="r" b="b"/>
            <a:pathLst>
              <a:path h="254000">
                <a:moveTo>
                  <a:pt x="0" y="0"/>
                </a:moveTo>
                <a:lnTo>
                  <a:pt x="0" y="253885"/>
                </a:lnTo>
              </a:path>
            </a:pathLst>
          </a:custGeom>
          <a:ln w="82676">
            <a:solidFill>
              <a:srgbClr val="6B486B"/>
            </a:solidFill>
          </a:ln>
        </p:spPr>
        <p:txBody>
          <a:bodyPr wrap="square" lIns="0" tIns="0" rIns="0" bIns="0" rtlCol="0"/>
          <a:lstStyle/>
          <a:p>
            <a:endParaRPr/>
          </a:p>
        </p:txBody>
      </p:sp>
      <p:sp>
        <p:nvSpPr>
          <p:cNvPr id="281" name="object 281"/>
          <p:cNvSpPr/>
          <p:nvPr/>
        </p:nvSpPr>
        <p:spPr>
          <a:xfrm>
            <a:off x="12800012" y="1981301"/>
            <a:ext cx="0" cy="702945"/>
          </a:xfrm>
          <a:custGeom>
            <a:avLst/>
            <a:gdLst/>
            <a:ahLst/>
            <a:cxnLst/>
            <a:rect l="l" t="t" r="r" b="b"/>
            <a:pathLst>
              <a:path h="702944">
                <a:moveTo>
                  <a:pt x="0" y="0"/>
                </a:moveTo>
                <a:lnTo>
                  <a:pt x="0" y="702640"/>
                </a:lnTo>
              </a:path>
            </a:pathLst>
          </a:custGeom>
          <a:ln w="82676">
            <a:solidFill>
              <a:srgbClr val="A05D56"/>
            </a:solidFill>
          </a:ln>
        </p:spPr>
        <p:txBody>
          <a:bodyPr wrap="square" lIns="0" tIns="0" rIns="0" bIns="0" rtlCol="0"/>
          <a:lstStyle/>
          <a:p>
            <a:endParaRPr/>
          </a:p>
        </p:txBody>
      </p:sp>
      <p:sp>
        <p:nvSpPr>
          <p:cNvPr id="282" name="object 282"/>
          <p:cNvSpPr/>
          <p:nvPr/>
        </p:nvSpPr>
        <p:spPr>
          <a:xfrm>
            <a:off x="12800012" y="1278661"/>
            <a:ext cx="0" cy="702945"/>
          </a:xfrm>
          <a:custGeom>
            <a:avLst/>
            <a:gdLst/>
            <a:ahLst/>
            <a:cxnLst/>
            <a:rect l="l" t="t" r="r" b="b"/>
            <a:pathLst>
              <a:path h="702944">
                <a:moveTo>
                  <a:pt x="0" y="0"/>
                </a:moveTo>
                <a:lnTo>
                  <a:pt x="0" y="702640"/>
                </a:lnTo>
              </a:path>
            </a:pathLst>
          </a:custGeom>
          <a:ln w="82676">
            <a:solidFill>
              <a:srgbClr val="D0743C"/>
            </a:solidFill>
          </a:ln>
        </p:spPr>
        <p:txBody>
          <a:bodyPr wrap="square" lIns="0" tIns="0" rIns="0" bIns="0" rtlCol="0"/>
          <a:lstStyle/>
          <a:p>
            <a:endParaRPr/>
          </a:p>
        </p:txBody>
      </p:sp>
      <p:sp>
        <p:nvSpPr>
          <p:cNvPr id="283" name="object 283"/>
          <p:cNvSpPr/>
          <p:nvPr/>
        </p:nvSpPr>
        <p:spPr>
          <a:xfrm>
            <a:off x="12800012" y="918489"/>
            <a:ext cx="0" cy="360680"/>
          </a:xfrm>
          <a:custGeom>
            <a:avLst/>
            <a:gdLst/>
            <a:ahLst/>
            <a:cxnLst/>
            <a:rect l="l" t="t" r="r" b="b"/>
            <a:pathLst>
              <a:path h="360680">
                <a:moveTo>
                  <a:pt x="0" y="0"/>
                </a:moveTo>
                <a:lnTo>
                  <a:pt x="0" y="360172"/>
                </a:lnTo>
              </a:path>
            </a:pathLst>
          </a:custGeom>
          <a:ln w="82676">
            <a:solidFill>
              <a:srgbClr val="FF8C00"/>
            </a:solidFill>
          </a:ln>
        </p:spPr>
        <p:txBody>
          <a:bodyPr wrap="square" lIns="0" tIns="0" rIns="0" bIns="0" rtlCol="0"/>
          <a:lstStyle/>
          <a:p>
            <a:endParaRPr/>
          </a:p>
        </p:txBody>
      </p:sp>
      <p:sp>
        <p:nvSpPr>
          <p:cNvPr id="284" name="object 284"/>
          <p:cNvSpPr/>
          <p:nvPr/>
        </p:nvSpPr>
        <p:spPr>
          <a:xfrm>
            <a:off x="12894373" y="3398380"/>
            <a:ext cx="0" cy="177165"/>
          </a:xfrm>
          <a:custGeom>
            <a:avLst/>
            <a:gdLst/>
            <a:ahLst/>
            <a:cxnLst/>
            <a:rect l="l" t="t" r="r" b="b"/>
            <a:pathLst>
              <a:path h="177164">
                <a:moveTo>
                  <a:pt x="0" y="0"/>
                </a:moveTo>
                <a:lnTo>
                  <a:pt x="0" y="177139"/>
                </a:lnTo>
              </a:path>
            </a:pathLst>
          </a:custGeom>
          <a:ln w="82676">
            <a:solidFill>
              <a:srgbClr val="98ABC5"/>
            </a:solidFill>
          </a:ln>
        </p:spPr>
        <p:txBody>
          <a:bodyPr wrap="square" lIns="0" tIns="0" rIns="0" bIns="0" rtlCol="0"/>
          <a:lstStyle/>
          <a:p>
            <a:endParaRPr/>
          </a:p>
        </p:txBody>
      </p:sp>
      <p:sp>
        <p:nvSpPr>
          <p:cNvPr id="285" name="object 285"/>
          <p:cNvSpPr/>
          <p:nvPr/>
        </p:nvSpPr>
        <p:spPr>
          <a:xfrm>
            <a:off x="12894373" y="3091345"/>
            <a:ext cx="0" cy="307340"/>
          </a:xfrm>
          <a:custGeom>
            <a:avLst/>
            <a:gdLst/>
            <a:ahLst/>
            <a:cxnLst/>
            <a:rect l="l" t="t" r="r" b="b"/>
            <a:pathLst>
              <a:path h="307339">
                <a:moveTo>
                  <a:pt x="0" y="0"/>
                </a:moveTo>
                <a:lnTo>
                  <a:pt x="0" y="307035"/>
                </a:lnTo>
              </a:path>
            </a:pathLst>
          </a:custGeom>
          <a:ln w="82676">
            <a:solidFill>
              <a:srgbClr val="8A89A6"/>
            </a:solidFill>
          </a:ln>
        </p:spPr>
        <p:txBody>
          <a:bodyPr wrap="square" lIns="0" tIns="0" rIns="0" bIns="0" rtlCol="0"/>
          <a:lstStyle/>
          <a:p>
            <a:endParaRPr/>
          </a:p>
        </p:txBody>
      </p:sp>
      <p:sp>
        <p:nvSpPr>
          <p:cNvPr id="286" name="object 286"/>
          <p:cNvSpPr/>
          <p:nvPr/>
        </p:nvSpPr>
        <p:spPr>
          <a:xfrm>
            <a:off x="12894373" y="2949638"/>
            <a:ext cx="0" cy="142240"/>
          </a:xfrm>
          <a:custGeom>
            <a:avLst/>
            <a:gdLst/>
            <a:ahLst/>
            <a:cxnLst/>
            <a:rect l="l" t="t" r="r" b="b"/>
            <a:pathLst>
              <a:path h="142239">
                <a:moveTo>
                  <a:pt x="0" y="0"/>
                </a:moveTo>
                <a:lnTo>
                  <a:pt x="0" y="141706"/>
                </a:lnTo>
              </a:path>
            </a:pathLst>
          </a:custGeom>
          <a:ln w="82676">
            <a:solidFill>
              <a:srgbClr val="7B6888"/>
            </a:solidFill>
          </a:ln>
        </p:spPr>
        <p:txBody>
          <a:bodyPr wrap="square" lIns="0" tIns="0" rIns="0" bIns="0" rtlCol="0"/>
          <a:lstStyle/>
          <a:p>
            <a:endParaRPr/>
          </a:p>
        </p:txBody>
      </p:sp>
      <p:sp>
        <p:nvSpPr>
          <p:cNvPr id="287" name="object 287"/>
          <p:cNvSpPr/>
          <p:nvPr/>
        </p:nvSpPr>
        <p:spPr>
          <a:xfrm>
            <a:off x="12894373" y="2689847"/>
            <a:ext cx="0" cy="260350"/>
          </a:xfrm>
          <a:custGeom>
            <a:avLst/>
            <a:gdLst/>
            <a:ahLst/>
            <a:cxnLst/>
            <a:rect l="l" t="t" r="r" b="b"/>
            <a:pathLst>
              <a:path h="260350">
                <a:moveTo>
                  <a:pt x="0" y="0"/>
                </a:moveTo>
                <a:lnTo>
                  <a:pt x="0" y="259791"/>
                </a:lnTo>
              </a:path>
            </a:pathLst>
          </a:custGeom>
          <a:ln w="82676">
            <a:solidFill>
              <a:srgbClr val="6B486B"/>
            </a:solidFill>
          </a:ln>
        </p:spPr>
        <p:txBody>
          <a:bodyPr wrap="square" lIns="0" tIns="0" rIns="0" bIns="0" rtlCol="0"/>
          <a:lstStyle/>
          <a:p>
            <a:endParaRPr/>
          </a:p>
        </p:txBody>
      </p:sp>
      <p:sp>
        <p:nvSpPr>
          <p:cNvPr id="288" name="object 288"/>
          <p:cNvSpPr/>
          <p:nvPr/>
        </p:nvSpPr>
        <p:spPr>
          <a:xfrm>
            <a:off x="12894373" y="1934070"/>
            <a:ext cx="0" cy="756285"/>
          </a:xfrm>
          <a:custGeom>
            <a:avLst/>
            <a:gdLst/>
            <a:ahLst/>
            <a:cxnLst/>
            <a:rect l="l" t="t" r="r" b="b"/>
            <a:pathLst>
              <a:path h="756285">
                <a:moveTo>
                  <a:pt x="0" y="0"/>
                </a:moveTo>
                <a:lnTo>
                  <a:pt x="0" y="755776"/>
                </a:lnTo>
              </a:path>
            </a:pathLst>
          </a:custGeom>
          <a:ln w="82676">
            <a:solidFill>
              <a:srgbClr val="A05D56"/>
            </a:solidFill>
          </a:ln>
        </p:spPr>
        <p:txBody>
          <a:bodyPr wrap="square" lIns="0" tIns="0" rIns="0" bIns="0" rtlCol="0"/>
          <a:lstStyle/>
          <a:p>
            <a:endParaRPr/>
          </a:p>
        </p:txBody>
      </p:sp>
      <p:sp>
        <p:nvSpPr>
          <p:cNvPr id="289" name="object 289"/>
          <p:cNvSpPr/>
          <p:nvPr/>
        </p:nvSpPr>
        <p:spPr>
          <a:xfrm>
            <a:off x="12894373" y="1237335"/>
            <a:ext cx="0" cy="697230"/>
          </a:xfrm>
          <a:custGeom>
            <a:avLst/>
            <a:gdLst/>
            <a:ahLst/>
            <a:cxnLst/>
            <a:rect l="l" t="t" r="r" b="b"/>
            <a:pathLst>
              <a:path h="697230">
                <a:moveTo>
                  <a:pt x="0" y="0"/>
                </a:moveTo>
                <a:lnTo>
                  <a:pt x="0" y="696734"/>
                </a:lnTo>
              </a:path>
            </a:pathLst>
          </a:custGeom>
          <a:ln w="82676">
            <a:solidFill>
              <a:srgbClr val="D0743C"/>
            </a:solidFill>
          </a:ln>
        </p:spPr>
        <p:txBody>
          <a:bodyPr wrap="square" lIns="0" tIns="0" rIns="0" bIns="0" rtlCol="0"/>
          <a:lstStyle/>
          <a:p>
            <a:endParaRPr/>
          </a:p>
        </p:txBody>
      </p:sp>
      <p:sp>
        <p:nvSpPr>
          <p:cNvPr id="290" name="object 290"/>
          <p:cNvSpPr/>
          <p:nvPr/>
        </p:nvSpPr>
        <p:spPr>
          <a:xfrm>
            <a:off x="12894373" y="918489"/>
            <a:ext cx="0" cy="319405"/>
          </a:xfrm>
          <a:custGeom>
            <a:avLst/>
            <a:gdLst/>
            <a:ahLst/>
            <a:cxnLst/>
            <a:rect l="l" t="t" r="r" b="b"/>
            <a:pathLst>
              <a:path h="319405">
                <a:moveTo>
                  <a:pt x="0" y="0"/>
                </a:moveTo>
                <a:lnTo>
                  <a:pt x="0" y="318846"/>
                </a:lnTo>
              </a:path>
            </a:pathLst>
          </a:custGeom>
          <a:ln w="82676">
            <a:solidFill>
              <a:srgbClr val="FF8C00"/>
            </a:solidFill>
          </a:ln>
        </p:spPr>
        <p:txBody>
          <a:bodyPr wrap="square" lIns="0" tIns="0" rIns="0" bIns="0" rtlCol="0"/>
          <a:lstStyle/>
          <a:p>
            <a:endParaRPr/>
          </a:p>
        </p:txBody>
      </p:sp>
      <p:sp>
        <p:nvSpPr>
          <p:cNvPr id="291" name="object 291"/>
          <p:cNvSpPr/>
          <p:nvPr/>
        </p:nvSpPr>
        <p:spPr>
          <a:xfrm>
            <a:off x="12988797" y="3398380"/>
            <a:ext cx="0" cy="177165"/>
          </a:xfrm>
          <a:custGeom>
            <a:avLst/>
            <a:gdLst/>
            <a:ahLst/>
            <a:cxnLst/>
            <a:rect l="l" t="t" r="r" b="b"/>
            <a:pathLst>
              <a:path h="177164">
                <a:moveTo>
                  <a:pt x="0" y="0"/>
                </a:moveTo>
                <a:lnTo>
                  <a:pt x="0" y="177139"/>
                </a:lnTo>
              </a:path>
            </a:pathLst>
          </a:custGeom>
          <a:ln w="82550">
            <a:solidFill>
              <a:srgbClr val="98ABC5"/>
            </a:solidFill>
          </a:ln>
        </p:spPr>
        <p:txBody>
          <a:bodyPr wrap="square" lIns="0" tIns="0" rIns="0" bIns="0" rtlCol="0"/>
          <a:lstStyle/>
          <a:p>
            <a:endParaRPr/>
          </a:p>
        </p:txBody>
      </p:sp>
      <p:sp>
        <p:nvSpPr>
          <p:cNvPr id="292" name="object 292"/>
          <p:cNvSpPr/>
          <p:nvPr/>
        </p:nvSpPr>
        <p:spPr>
          <a:xfrm>
            <a:off x="12988797" y="3091345"/>
            <a:ext cx="0" cy="307340"/>
          </a:xfrm>
          <a:custGeom>
            <a:avLst/>
            <a:gdLst/>
            <a:ahLst/>
            <a:cxnLst/>
            <a:rect l="l" t="t" r="r" b="b"/>
            <a:pathLst>
              <a:path h="307339">
                <a:moveTo>
                  <a:pt x="0" y="0"/>
                </a:moveTo>
                <a:lnTo>
                  <a:pt x="0" y="307035"/>
                </a:lnTo>
              </a:path>
            </a:pathLst>
          </a:custGeom>
          <a:ln w="82550">
            <a:solidFill>
              <a:srgbClr val="8A89A6"/>
            </a:solidFill>
          </a:ln>
        </p:spPr>
        <p:txBody>
          <a:bodyPr wrap="square" lIns="0" tIns="0" rIns="0" bIns="0" rtlCol="0"/>
          <a:lstStyle/>
          <a:p>
            <a:endParaRPr/>
          </a:p>
        </p:txBody>
      </p:sp>
      <p:sp>
        <p:nvSpPr>
          <p:cNvPr id="293" name="object 293"/>
          <p:cNvSpPr/>
          <p:nvPr/>
        </p:nvSpPr>
        <p:spPr>
          <a:xfrm>
            <a:off x="12988797" y="2943732"/>
            <a:ext cx="0" cy="147955"/>
          </a:xfrm>
          <a:custGeom>
            <a:avLst/>
            <a:gdLst/>
            <a:ahLst/>
            <a:cxnLst/>
            <a:rect l="l" t="t" r="r" b="b"/>
            <a:pathLst>
              <a:path h="147955">
                <a:moveTo>
                  <a:pt x="0" y="0"/>
                </a:moveTo>
                <a:lnTo>
                  <a:pt x="0" y="147612"/>
                </a:lnTo>
              </a:path>
            </a:pathLst>
          </a:custGeom>
          <a:ln w="82550">
            <a:solidFill>
              <a:srgbClr val="7B6888"/>
            </a:solidFill>
          </a:ln>
        </p:spPr>
        <p:txBody>
          <a:bodyPr wrap="square" lIns="0" tIns="0" rIns="0" bIns="0" rtlCol="0"/>
          <a:lstStyle/>
          <a:p>
            <a:endParaRPr/>
          </a:p>
        </p:txBody>
      </p:sp>
      <p:sp>
        <p:nvSpPr>
          <p:cNvPr id="294" name="object 294"/>
          <p:cNvSpPr/>
          <p:nvPr/>
        </p:nvSpPr>
        <p:spPr>
          <a:xfrm>
            <a:off x="12988797" y="2672130"/>
            <a:ext cx="0" cy="271780"/>
          </a:xfrm>
          <a:custGeom>
            <a:avLst/>
            <a:gdLst/>
            <a:ahLst/>
            <a:cxnLst/>
            <a:rect l="l" t="t" r="r" b="b"/>
            <a:pathLst>
              <a:path h="271780">
                <a:moveTo>
                  <a:pt x="0" y="0"/>
                </a:moveTo>
                <a:lnTo>
                  <a:pt x="0" y="271602"/>
                </a:lnTo>
              </a:path>
            </a:pathLst>
          </a:custGeom>
          <a:ln w="82550">
            <a:solidFill>
              <a:srgbClr val="6B486B"/>
            </a:solidFill>
          </a:ln>
        </p:spPr>
        <p:txBody>
          <a:bodyPr wrap="square" lIns="0" tIns="0" rIns="0" bIns="0" rtlCol="0"/>
          <a:lstStyle/>
          <a:p>
            <a:endParaRPr/>
          </a:p>
        </p:txBody>
      </p:sp>
      <p:sp>
        <p:nvSpPr>
          <p:cNvPr id="295" name="object 295"/>
          <p:cNvSpPr/>
          <p:nvPr/>
        </p:nvSpPr>
        <p:spPr>
          <a:xfrm>
            <a:off x="12988797" y="2010829"/>
            <a:ext cx="0" cy="661670"/>
          </a:xfrm>
          <a:custGeom>
            <a:avLst/>
            <a:gdLst/>
            <a:ahLst/>
            <a:cxnLst/>
            <a:rect l="l" t="t" r="r" b="b"/>
            <a:pathLst>
              <a:path h="661669">
                <a:moveTo>
                  <a:pt x="0" y="0"/>
                </a:moveTo>
                <a:lnTo>
                  <a:pt x="0" y="661301"/>
                </a:lnTo>
              </a:path>
            </a:pathLst>
          </a:custGeom>
          <a:ln w="82550">
            <a:solidFill>
              <a:srgbClr val="A05D56"/>
            </a:solidFill>
          </a:ln>
        </p:spPr>
        <p:txBody>
          <a:bodyPr wrap="square" lIns="0" tIns="0" rIns="0" bIns="0" rtlCol="0"/>
          <a:lstStyle/>
          <a:p>
            <a:endParaRPr/>
          </a:p>
        </p:txBody>
      </p:sp>
      <p:sp>
        <p:nvSpPr>
          <p:cNvPr id="296" name="object 296"/>
          <p:cNvSpPr/>
          <p:nvPr/>
        </p:nvSpPr>
        <p:spPr>
          <a:xfrm>
            <a:off x="12988797" y="1314094"/>
            <a:ext cx="0" cy="697230"/>
          </a:xfrm>
          <a:custGeom>
            <a:avLst/>
            <a:gdLst/>
            <a:ahLst/>
            <a:cxnLst/>
            <a:rect l="l" t="t" r="r" b="b"/>
            <a:pathLst>
              <a:path h="697230">
                <a:moveTo>
                  <a:pt x="0" y="0"/>
                </a:moveTo>
                <a:lnTo>
                  <a:pt x="0" y="696734"/>
                </a:lnTo>
              </a:path>
            </a:pathLst>
          </a:custGeom>
          <a:ln w="82550">
            <a:solidFill>
              <a:srgbClr val="D0743C"/>
            </a:solidFill>
          </a:ln>
        </p:spPr>
        <p:txBody>
          <a:bodyPr wrap="square" lIns="0" tIns="0" rIns="0" bIns="0" rtlCol="0"/>
          <a:lstStyle/>
          <a:p>
            <a:endParaRPr/>
          </a:p>
        </p:txBody>
      </p:sp>
      <p:sp>
        <p:nvSpPr>
          <p:cNvPr id="297" name="object 297"/>
          <p:cNvSpPr/>
          <p:nvPr/>
        </p:nvSpPr>
        <p:spPr>
          <a:xfrm>
            <a:off x="12988797" y="918489"/>
            <a:ext cx="0" cy="395605"/>
          </a:xfrm>
          <a:custGeom>
            <a:avLst/>
            <a:gdLst/>
            <a:ahLst/>
            <a:cxnLst/>
            <a:rect l="l" t="t" r="r" b="b"/>
            <a:pathLst>
              <a:path h="395605">
                <a:moveTo>
                  <a:pt x="0" y="0"/>
                </a:moveTo>
                <a:lnTo>
                  <a:pt x="0" y="395604"/>
                </a:lnTo>
              </a:path>
            </a:pathLst>
          </a:custGeom>
          <a:ln w="82550">
            <a:solidFill>
              <a:srgbClr val="FF8C00"/>
            </a:solidFill>
          </a:ln>
        </p:spPr>
        <p:txBody>
          <a:bodyPr wrap="square" lIns="0" tIns="0" rIns="0" bIns="0" rtlCol="0"/>
          <a:lstStyle/>
          <a:p>
            <a:endParaRPr/>
          </a:p>
        </p:txBody>
      </p:sp>
      <p:sp>
        <p:nvSpPr>
          <p:cNvPr id="298" name="object 298"/>
          <p:cNvSpPr/>
          <p:nvPr/>
        </p:nvSpPr>
        <p:spPr>
          <a:xfrm>
            <a:off x="13083159" y="3398380"/>
            <a:ext cx="0" cy="177165"/>
          </a:xfrm>
          <a:custGeom>
            <a:avLst/>
            <a:gdLst/>
            <a:ahLst/>
            <a:cxnLst/>
            <a:rect l="l" t="t" r="r" b="b"/>
            <a:pathLst>
              <a:path h="177164">
                <a:moveTo>
                  <a:pt x="0" y="0"/>
                </a:moveTo>
                <a:lnTo>
                  <a:pt x="0" y="177139"/>
                </a:lnTo>
              </a:path>
            </a:pathLst>
          </a:custGeom>
          <a:ln w="82550">
            <a:solidFill>
              <a:srgbClr val="98ABC5"/>
            </a:solidFill>
          </a:ln>
        </p:spPr>
        <p:txBody>
          <a:bodyPr wrap="square" lIns="0" tIns="0" rIns="0" bIns="0" rtlCol="0"/>
          <a:lstStyle/>
          <a:p>
            <a:endParaRPr/>
          </a:p>
        </p:txBody>
      </p:sp>
      <p:sp>
        <p:nvSpPr>
          <p:cNvPr id="299" name="object 299"/>
          <p:cNvSpPr/>
          <p:nvPr/>
        </p:nvSpPr>
        <p:spPr>
          <a:xfrm>
            <a:off x="13083159" y="3085452"/>
            <a:ext cx="0" cy="313055"/>
          </a:xfrm>
          <a:custGeom>
            <a:avLst/>
            <a:gdLst/>
            <a:ahLst/>
            <a:cxnLst/>
            <a:rect l="l" t="t" r="r" b="b"/>
            <a:pathLst>
              <a:path h="313054">
                <a:moveTo>
                  <a:pt x="0" y="0"/>
                </a:moveTo>
                <a:lnTo>
                  <a:pt x="0" y="312927"/>
                </a:lnTo>
              </a:path>
            </a:pathLst>
          </a:custGeom>
          <a:ln w="82550">
            <a:solidFill>
              <a:srgbClr val="8A89A6"/>
            </a:solidFill>
          </a:ln>
        </p:spPr>
        <p:txBody>
          <a:bodyPr wrap="square" lIns="0" tIns="0" rIns="0" bIns="0" rtlCol="0"/>
          <a:lstStyle/>
          <a:p>
            <a:endParaRPr/>
          </a:p>
        </p:txBody>
      </p:sp>
      <p:sp>
        <p:nvSpPr>
          <p:cNvPr id="300" name="object 300"/>
          <p:cNvSpPr/>
          <p:nvPr/>
        </p:nvSpPr>
        <p:spPr>
          <a:xfrm>
            <a:off x="13083159" y="2943732"/>
            <a:ext cx="0" cy="142240"/>
          </a:xfrm>
          <a:custGeom>
            <a:avLst/>
            <a:gdLst/>
            <a:ahLst/>
            <a:cxnLst/>
            <a:rect l="l" t="t" r="r" b="b"/>
            <a:pathLst>
              <a:path h="142239">
                <a:moveTo>
                  <a:pt x="0" y="0"/>
                </a:moveTo>
                <a:lnTo>
                  <a:pt x="0" y="141719"/>
                </a:lnTo>
              </a:path>
            </a:pathLst>
          </a:custGeom>
          <a:ln w="82550">
            <a:solidFill>
              <a:srgbClr val="7B6888"/>
            </a:solidFill>
          </a:ln>
        </p:spPr>
        <p:txBody>
          <a:bodyPr wrap="square" lIns="0" tIns="0" rIns="0" bIns="0" rtlCol="0"/>
          <a:lstStyle/>
          <a:p>
            <a:endParaRPr/>
          </a:p>
        </p:txBody>
      </p:sp>
      <p:sp>
        <p:nvSpPr>
          <p:cNvPr id="301" name="object 301"/>
          <p:cNvSpPr/>
          <p:nvPr/>
        </p:nvSpPr>
        <p:spPr>
          <a:xfrm>
            <a:off x="13083159" y="2707563"/>
            <a:ext cx="0" cy="236220"/>
          </a:xfrm>
          <a:custGeom>
            <a:avLst/>
            <a:gdLst/>
            <a:ahLst/>
            <a:cxnLst/>
            <a:rect l="l" t="t" r="r" b="b"/>
            <a:pathLst>
              <a:path h="236219">
                <a:moveTo>
                  <a:pt x="0" y="0"/>
                </a:moveTo>
                <a:lnTo>
                  <a:pt x="0" y="236169"/>
                </a:lnTo>
              </a:path>
            </a:pathLst>
          </a:custGeom>
          <a:ln w="82550">
            <a:solidFill>
              <a:srgbClr val="6B486B"/>
            </a:solidFill>
          </a:ln>
        </p:spPr>
        <p:txBody>
          <a:bodyPr wrap="square" lIns="0" tIns="0" rIns="0" bIns="0" rtlCol="0"/>
          <a:lstStyle/>
          <a:p>
            <a:endParaRPr/>
          </a:p>
        </p:txBody>
      </p:sp>
      <p:sp>
        <p:nvSpPr>
          <p:cNvPr id="302" name="object 302"/>
          <p:cNvSpPr/>
          <p:nvPr/>
        </p:nvSpPr>
        <p:spPr>
          <a:xfrm>
            <a:off x="13083159" y="1975396"/>
            <a:ext cx="0" cy="732790"/>
          </a:xfrm>
          <a:custGeom>
            <a:avLst/>
            <a:gdLst/>
            <a:ahLst/>
            <a:cxnLst/>
            <a:rect l="l" t="t" r="r" b="b"/>
            <a:pathLst>
              <a:path h="732789">
                <a:moveTo>
                  <a:pt x="0" y="0"/>
                </a:moveTo>
                <a:lnTo>
                  <a:pt x="0" y="732167"/>
                </a:lnTo>
              </a:path>
            </a:pathLst>
          </a:custGeom>
          <a:ln w="82550">
            <a:solidFill>
              <a:srgbClr val="A05D56"/>
            </a:solidFill>
          </a:ln>
        </p:spPr>
        <p:txBody>
          <a:bodyPr wrap="square" lIns="0" tIns="0" rIns="0" bIns="0" rtlCol="0"/>
          <a:lstStyle/>
          <a:p>
            <a:endParaRPr/>
          </a:p>
        </p:txBody>
      </p:sp>
      <p:sp>
        <p:nvSpPr>
          <p:cNvPr id="303" name="object 303"/>
          <p:cNvSpPr/>
          <p:nvPr/>
        </p:nvSpPr>
        <p:spPr>
          <a:xfrm>
            <a:off x="13083159" y="1266863"/>
            <a:ext cx="0" cy="708660"/>
          </a:xfrm>
          <a:custGeom>
            <a:avLst/>
            <a:gdLst/>
            <a:ahLst/>
            <a:cxnLst/>
            <a:rect l="l" t="t" r="r" b="b"/>
            <a:pathLst>
              <a:path h="708660">
                <a:moveTo>
                  <a:pt x="0" y="0"/>
                </a:moveTo>
                <a:lnTo>
                  <a:pt x="0" y="708532"/>
                </a:lnTo>
              </a:path>
            </a:pathLst>
          </a:custGeom>
          <a:ln w="82550">
            <a:solidFill>
              <a:srgbClr val="D0743C"/>
            </a:solidFill>
          </a:ln>
        </p:spPr>
        <p:txBody>
          <a:bodyPr wrap="square" lIns="0" tIns="0" rIns="0" bIns="0" rtlCol="0"/>
          <a:lstStyle/>
          <a:p>
            <a:endParaRPr/>
          </a:p>
        </p:txBody>
      </p:sp>
      <p:sp>
        <p:nvSpPr>
          <p:cNvPr id="304" name="object 304"/>
          <p:cNvSpPr/>
          <p:nvPr/>
        </p:nvSpPr>
        <p:spPr>
          <a:xfrm>
            <a:off x="13083159" y="918489"/>
            <a:ext cx="0" cy="348615"/>
          </a:xfrm>
          <a:custGeom>
            <a:avLst/>
            <a:gdLst/>
            <a:ahLst/>
            <a:cxnLst/>
            <a:rect l="l" t="t" r="r" b="b"/>
            <a:pathLst>
              <a:path h="348615">
                <a:moveTo>
                  <a:pt x="0" y="0"/>
                </a:moveTo>
                <a:lnTo>
                  <a:pt x="0" y="348373"/>
                </a:lnTo>
              </a:path>
            </a:pathLst>
          </a:custGeom>
          <a:ln w="82550">
            <a:solidFill>
              <a:srgbClr val="FF8C00"/>
            </a:solidFill>
          </a:ln>
        </p:spPr>
        <p:txBody>
          <a:bodyPr wrap="square" lIns="0" tIns="0" rIns="0" bIns="0" rtlCol="0"/>
          <a:lstStyle/>
          <a:p>
            <a:endParaRPr/>
          </a:p>
        </p:txBody>
      </p:sp>
      <p:sp>
        <p:nvSpPr>
          <p:cNvPr id="305" name="object 305"/>
          <p:cNvSpPr/>
          <p:nvPr/>
        </p:nvSpPr>
        <p:spPr>
          <a:xfrm>
            <a:off x="13177519" y="3398380"/>
            <a:ext cx="0" cy="177165"/>
          </a:xfrm>
          <a:custGeom>
            <a:avLst/>
            <a:gdLst/>
            <a:ahLst/>
            <a:cxnLst/>
            <a:rect l="l" t="t" r="r" b="b"/>
            <a:pathLst>
              <a:path h="177164">
                <a:moveTo>
                  <a:pt x="0" y="0"/>
                </a:moveTo>
                <a:lnTo>
                  <a:pt x="0" y="177139"/>
                </a:lnTo>
              </a:path>
            </a:pathLst>
          </a:custGeom>
          <a:ln w="82550">
            <a:solidFill>
              <a:srgbClr val="98ABC5"/>
            </a:solidFill>
          </a:ln>
        </p:spPr>
        <p:txBody>
          <a:bodyPr wrap="square" lIns="0" tIns="0" rIns="0" bIns="0" rtlCol="0"/>
          <a:lstStyle/>
          <a:p>
            <a:endParaRPr/>
          </a:p>
        </p:txBody>
      </p:sp>
      <p:sp>
        <p:nvSpPr>
          <p:cNvPr id="306" name="object 306"/>
          <p:cNvSpPr/>
          <p:nvPr/>
        </p:nvSpPr>
        <p:spPr>
          <a:xfrm>
            <a:off x="13177519" y="3091345"/>
            <a:ext cx="0" cy="307340"/>
          </a:xfrm>
          <a:custGeom>
            <a:avLst/>
            <a:gdLst/>
            <a:ahLst/>
            <a:cxnLst/>
            <a:rect l="l" t="t" r="r" b="b"/>
            <a:pathLst>
              <a:path h="307339">
                <a:moveTo>
                  <a:pt x="0" y="0"/>
                </a:moveTo>
                <a:lnTo>
                  <a:pt x="0" y="307035"/>
                </a:lnTo>
              </a:path>
            </a:pathLst>
          </a:custGeom>
          <a:ln w="82550">
            <a:solidFill>
              <a:srgbClr val="8A89A6"/>
            </a:solidFill>
          </a:ln>
        </p:spPr>
        <p:txBody>
          <a:bodyPr wrap="square" lIns="0" tIns="0" rIns="0" bIns="0" rtlCol="0"/>
          <a:lstStyle/>
          <a:p>
            <a:endParaRPr/>
          </a:p>
        </p:txBody>
      </p:sp>
      <p:sp>
        <p:nvSpPr>
          <p:cNvPr id="307" name="object 307"/>
          <p:cNvSpPr/>
          <p:nvPr/>
        </p:nvSpPr>
        <p:spPr>
          <a:xfrm>
            <a:off x="13177519" y="2949638"/>
            <a:ext cx="0" cy="142240"/>
          </a:xfrm>
          <a:custGeom>
            <a:avLst/>
            <a:gdLst/>
            <a:ahLst/>
            <a:cxnLst/>
            <a:rect l="l" t="t" r="r" b="b"/>
            <a:pathLst>
              <a:path h="142239">
                <a:moveTo>
                  <a:pt x="0" y="0"/>
                </a:moveTo>
                <a:lnTo>
                  <a:pt x="0" y="141706"/>
                </a:lnTo>
              </a:path>
            </a:pathLst>
          </a:custGeom>
          <a:ln w="82550">
            <a:solidFill>
              <a:srgbClr val="7B6888"/>
            </a:solidFill>
          </a:ln>
        </p:spPr>
        <p:txBody>
          <a:bodyPr wrap="square" lIns="0" tIns="0" rIns="0" bIns="0" rtlCol="0"/>
          <a:lstStyle/>
          <a:p>
            <a:endParaRPr/>
          </a:p>
        </p:txBody>
      </p:sp>
      <p:sp>
        <p:nvSpPr>
          <p:cNvPr id="308" name="object 308"/>
          <p:cNvSpPr/>
          <p:nvPr/>
        </p:nvSpPr>
        <p:spPr>
          <a:xfrm>
            <a:off x="13177519" y="2713456"/>
            <a:ext cx="0" cy="236220"/>
          </a:xfrm>
          <a:custGeom>
            <a:avLst/>
            <a:gdLst/>
            <a:ahLst/>
            <a:cxnLst/>
            <a:rect l="l" t="t" r="r" b="b"/>
            <a:pathLst>
              <a:path h="236219">
                <a:moveTo>
                  <a:pt x="0" y="0"/>
                </a:moveTo>
                <a:lnTo>
                  <a:pt x="0" y="236181"/>
                </a:lnTo>
              </a:path>
            </a:pathLst>
          </a:custGeom>
          <a:ln w="82550">
            <a:solidFill>
              <a:srgbClr val="6B486B"/>
            </a:solidFill>
          </a:ln>
        </p:spPr>
        <p:txBody>
          <a:bodyPr wrap="square" lIns="0" tIns="0" rIns="0" bIns="0" rtlCol="0"/>
          <a:lstStyle/>
          <a:p>
            <a:endParaRPr/>
          </a:p>
        </p:txBody>
      </p:sp>
      <p:sp>
        <p:nvSpPr>
          <p:cNvPr id="309" name="object 309"/>
          <p:cNvSpPr/>
          <p:nvPr/>
        </p:nvSpPr>
        <p:spPr>
          <a:xfrm>
            <a:off x="13177519" y="1975396"/>
            <a:ext cx="0" cy="738505"/>
          </a:xfrm>
          <a:custGeom>
            <a:avLst/>
            <a:gdLst/>
            <a:ahLst/>
            <a:cxnLst/>
            <a:rect l="l" t="t" r="r" b="b"/>
            <a:pathLst>
              <a:path h="738505">
                <a:moveTo>
                  <a:pt x="0" y="0"/>
                </a:moveTo>
                <a:lnTo>
                  <a:pt x="0" y="738060"/>
                </a:lnTo>
              </a:path>
            </a:pathLst>
          </a:custGeom>
          <a:ln w="82550">
            <a:solidFill>
              <a:srgbClr val="A05D56"/>
            </a:solidFill>
          </a:ln>
        </p:spPr>
        <p:txBody>
          <a:bodyPr wrap="square" lIns="0" tIns="0" rIns="0" bIns="0" rtlCol="0"/>
          <a:lstStyle/>
          <a:p>
            <a:endParaRPr/>
          </a:p>
        </p:txBody>
      </p:sp>
      <p:sp>
        <p:nvSpPr>
          <p:cNvPr id="310" name="object 310"/>
          <p:cNvSpPr/>
          <p:nvPr/>
        </p:nvSpPr>
        <p:spPr>
          <a:xfrm>
            <a:off x="13177519" y="1272755"/>
            <a:ext cx="0" cy="702945"/>
          </a:xfrm>
          <a:custGeom>
            <a:avLst/>
            <a:gdLst/>
            <a:ahLst/>
            <a:cxnLst/>
            <a:rect l="l" t="t" r="r" b="b"/>
            <a:pathLst>
              <a:path h="702944">
                <a:moveTo>
                  <a:pt x="0" y="0"/>
                </a:moveTo>
                <a:lnTo>
                  <a:pt x="0" y="702640"/>
                </a:lnTo>
              </a:path>
            </a:pathLst>
          </a:custGeom>
          <a:ln w="82550">
            <a:solidFill>
              <a:srgbClr val="D0743C"/>
            </a:solidFill>
          </a:ln>
        </p:spPr>
        <p:txBody>
          <a:bodyPr wrap="square" lIns="0" tIns="0" rIns="0" bIns="0" rtlCol="0"/>
          <a:lstStyle/>
          <a:p>
            <a:endParaRPr/>
          </a:p>
        </p:txBody>
      </p:sp>
      <p:sp>
        <p:nvSpPr>
          <p:cNvPr id="311" name="object 311"/>
          <p:cNvSpPr/>
          <p:nvPr/>
        </p:nvSpPr>
        <p:spPr>
          <a:xfrm>
            <a:off x="13177519" y="918489"/>
            <a:ext cx="0" cy="354330"/>
          </a:xfrm>
          <a:custGeom>
            <a:avLst/>
            <a:gdLst/>
            <a:ahLst/>
            <a:cxnLst/>
            <a:rect l="l" t="t" r="r" b="b"/>
            <a:pathLst>
              <a:path h="354330">
                <a:moveTo>
                  <a:pt x="0" y="0"/>
                </a:moveTo>
                <a:lnTo>
                  <a:pt x="0" y="354266"/>
                </a:lnTo>
              </a:path>
            </a:pathLst>
          </a:custGeom>
          <a:ln w="82550">
            <a:solidFill>
              <a:srgbClr val="FF8C00"/>
            </a:solidFill>
          </a:ln>
        </p:spPr>
        <p:txBody>
          <a:bodyPr wrap="square" lIns="0" tIns="0" rIns="0" bIns="0" rtlCol="0"/>
          <a:lstStyle/>
          <a:p>
            <a:endParaRPr/>
          </a:p>
        </p:txBody>
      </p:sp>
      <p:sp>
        <p:nvSpPr>
          <p:cNvPr id="312" name="object 312"/>
          <p:cNvSpPr/>
          <p:nvPr/>
        </p:nvSpPr>
        <p:spPr>
          <a:xfrm>
            <a:off x="13271881" y="3398380"/>
            <a:ext cx="0" cy="177165"/>
          </a:xfrm>
          <a:custGeom>
            <a:avLst/>
            <a:gdLst/>
            <a:ahLst/>
            <a:cxnLst/>
            <a:rect l="l" t="t" r="r" b="b"/>
            <a:pathLst>
              <a:path h="177164">
                <a:moveTo>
                  <a:pt x="0" y="0"/>
                </a:moveTo>
                <a:lnTo>
                  <a:pt x="0" y="177139"/>
                </a:lnTo>
              </a:path>
            </a:pathLst>
          </a:custGeom>
          <a:ln w="82550">
            <a:solidFill>
              <a:srgbClr val="98ABC5"/>
            </a:solidFill>
          </a:ln>
        </p:spPr>
        <p:txBody>
          <a:bodyPr wrap="square" lIns="0" tIns="0" rIns="0" bIns="0" rtlCol="0"/>
          <a:lstStyle/>
          <a:p>
            <a:endParaRPr/>
          </a:p>
        </p:txBody>
      </p:sp>
      <p:sp>
        <p:nvSpPr>
          <p:cNvPr id="313" name="object 313"/>
          <p:cNvSpPr/>
          <p:nvPr/>
        </p:nvSpPr>
        <p:spPr>
          <a:xfrm>
            <a:off x="13271881" y="3085452"/>
            <a:ext cx="0" cy="313055"/>
          </a:xfrm>
          <a:custGeom>
            <a:avLst/>
            <a:gdLst/>
            <a:ahLst/>
            <a:cxnLst/>
            <a:rect l="l" t="t" r="r" b="b"/>
            <a:pathLst>
              <a:path h="313054">
                <a:moveTo>
                  <a:pt x="0" y="0"/>
                </a:moveTo>
                <a:lnTo>
                  <a:pt x="0" y="312927"/>
                </a:lnTo>
              </a:path>
            </a:pathLst>
          </a:custGeom>
          <a:ln w="82550">
            <a:solidFill>
              <a:srgbClr val="8A89A6"/>
            </a:solidFill>
          </a:ln>
        </p:spPr>
        <p:txBody>
          <a:bodyPr wrap="square" lIns="0" tIns="0" rIns="0" bIns="0" rtlCol="0"/>
          <a:lstStyle/>
          <a:p>
            <a:endParaRPr/>
          </a:p>
        </p:txBody>
      </p:sp>
      <p:sp>
        <p:nvSpPr>
          <p:cNvPr id="314" name="object 314"/>
          <p:cNvSpPr/>
          <p:nvPr/>
        </p:nvSpPr>
        <p:spPr>
          <a:xfrm>
            <a:off x="13271881" y="2937827"/>
            <a:ext cx="0" cy="147955"/>
          </a:xfrm>
          <a:custGeom>
            <a:avLst/>
            <a:gdLst/>
            <a:ahLst/>
            <a:cxnLst/>
            <a:rect l="l" t="t" r="r" b="b"/>
            <a:pathLst>
              <a:path h="147955">
                <a:moveTo>
                  <a:pt x="0" y="0"/>
                </a:moveTo>
                <a:lnTo>
                  <a:pt x="0" y="147624"/>
                </a:lnTo>
              </a:path>
            </a:pathLst>
          </a:custGeom>
          <a:ln w="82550">
            <a:solidFill>
              <a:srgbClr val="7B6888"/>
            </a:solidFill>
          </a:ln>
        </p:spPr>
        <p:txBody>
          <a:bodyPr wrap="square" lIns="0" tIns="0" rIns="0" bIns="0" rtlCol="0"/>
          <a:lstStyle/>
          <a:p>
            <a:endParaRPr/>
          </a:p>
        </p:txBody>
      </p:sp>
      <p:sp>
        <p:nvSpPr>
          <p:cNvPr id="315" name="object 315"/>
          <p:cNvSpPr/>
          <p:nvPr/>
        </p:nvSpPr>
        <p:spPr>
          <a:xfrm>
            <a:off x="13271881" y="2678036"/>
            <a:ext cx="0" cy="260350"/>
          </a:xfrm>
          <a:custGeom>
            <a:avLst/>
            <a:gdLst/>
            <a:ahLst/>
            <a:cxnLst/>
            <a:rect l="l" t="t" r="r" b="b"/>
            <a:pathLst>
              <a:path h="260350">
                <a:moveTo>
                  <a:pt x="0" y="0"/>
                </a:moveTo>
                <a:lnTo>
                  <a:pt x="0" y="259791"/>
                </a:lnTo>
              </a:path>
            </a:pathLst>
          </a:custGeom>
          <a:ln w="82550">
            <a:solidFill>
              <a:srgbClr val="6B486B"/>
            </a:solidFill>
          </a:ln>
        </p:spPr>
        <p:txBody>
          <a:bodyPr wrap="square" lIns="0" tIns="0" rIns="0" bIns="0" rtlCol="0"/>
          <a:lstStyle/>
          <a:p>
            <a:endParaRPr/>
          </a:p>
        </p:txBody>
      </p:sp>
      <p:sp>
        <p:nvSpPr>
          <p:cNvPr id="316" name="object 316"/>
          <p:cNvSpPr/>
          <p:nvPr/>
        </p:nvSpPr>
        <p:spPr>
          <a:xfrm>
            <a:off x="13271881" y="1975396"/>
            <a:ext cx="0" cy="702945"/>
          </a:xfrm>
          <a:custGeom>
            <a:avLst/>
            <a:gdLst/>
            <a:ahLst/>
            <a:cxnLst/>
            <a:rect l="l" t="t" r="r" b="b"/>
            <a:pathLst>
              <a:path h="702944">
                <a:moveTo>
                  <a:pt x="0" y="0"/>
                </a:moveTo>
                <a:lnTo>
                  <a:pt x="0" y="702640"/>
                </a:lnTo>
              </a:path>
            </a:pathLst>
          </a:custGeom>
          <a:ln w="82550">
            <a:solidFill>
              <a:srgbClr val="A05D56"/>
            </a:solidFill>
          </a:ln>
        </p:spPr>
        <p:txBody>
          <a:bodyPr wrap="square" lIns="0" tIns="0" rIns="0" bIns="0" rtlCol="0"/>
          <a:lstStyle/>
          <a:p>
            <a:endParaRPr/>
          </a:p>
        </p:txBody>
      </p:sp>
      <p:sp>
        <p:nvSpPr>
          <p:cNvPr id="317" name="object 317"/>
          <p:cNvSpPr/>
          <p:nvPr/>
        </p:nvSpPr>
        <p:spPr>
          <a:xfrm>
            <a:off x="13271881" y="1284566"/>
            <a:ext cx="0" cy="690880"/>
          </a:xfrm>
          <a:custGeom>
            <a:avLst/>
            <a:gdLst/>
            <a:ahLst/>
            <a:cxnLst/>
            <a:rect l="l" t="t" r="r" b="b"/>
            <a:pathLst>
              <a:path h="690880">
                <a:moveTo>
                  <a:pt x="0" y="0"/>
                </a:moveTo>
                <a:lnTo>
                  <a:pt x="0" y="690829"/>
                </a:lnTo>
              </a:path>
            </a:pathLst>
          </a:custGeom>
          <a:ln w="82550">
            <a:solidFill>
              <a:srgbClr val="D0743C"/>
            </a:solidFill>
          </a:ln>
        </p:spPr>
        <p:txBody>
          <a:bodyPr wrap="square" lIns="0" tIns="0" rIns="0" bIns="0" rtlCol="0"/>
          <a:lstStyle/>
          <a:p>
            <a:endParaRPr/>
          </a:p>
        </p:txBody>
      </p:sp>
      <p:sp>
        <p:nvSpPr>
          <p:cNvPr id="318" name="object 318"/>
          <p:cNvSpPr/>
          <p:nvPr/>
        </p:nvSpPr>
        <p:spPr>
          <a:xfrm>
            <a:off x="13271881" y="918489"/>
            <a:ext cx="0" cy="366395"/>
          </a:xfrm>
          <a:custGeom>
            <a:avLst/>
            <a:gdLst/>
            <a:ahLst/>
            <a:cxnLst/>
            <a:rect l="l" t="t" r="r" b="b"/>
            <a:pathLst>
              <a:path h="366394">
                <a:moveTo>
                  <a:pt x="0" y="0"/>
                </a:moveTo>
                <a:lnTo>
                  <a:pt x="0" y="366077"/>
                </a:lnTo>
              </a:path>
            </a:pathLst>
          </a:custGeom>
          <a:ln w="82550">
            <a:solidFill>
              <a:srgbClr val="FF8C00"/>
            </a:solidFill>
          </a:ln>
        </p:spPr>
        <p:txBody>
          <a:bodyPr wrap="square" lIns="0" tIns="0" rIns="0" bIns="0" rtlCol="0"/>
          <a:lstStyle/>
          <a:p>
            <a:endParaRPr/>
          </a:p>
        </p:txBody>
      </p:sp>
      <p:sp>
        <p:nvSpPr>
          <p:cNvPr id="319" name="object 319"/>
          <p:cNvSpPr/>
          <p:nvPr/>
        </p:nvSpPr>
        <p:spPr>
          <a:xfrm>
            <a:off x="13366305" y="3398380"/>
            <a:ext cx="0" cy="177165"/>
          </a:xfrm>
          <a:custGeom>
            <a:avLst/>
            <a:gdLst/>
            <a:ahLst/>
            <a:cxnLst/>
            <a:rect l="l" t="t" r="r" b="b"/>
            <a:pathLst>
              <a:path h="177164">
                <a:moveTo>
                  <a:pt x="0" y="0"/>
                </a:moveTo>
                <a:lnTo>
                  <a:pt x="0" y="177139"/>
                </a:lnTo>
              </a:path>
            </a:pathLst>
          </a:custGeom>
          <a:ln w="82676">
            <a:solidFill>
              <a:srgbClr val="98ABC5"/>
            </a:solidFill>
          </a:ln>
        </p:spPr>
        <p:txBody>
          <a:bodyPr wrap="square" lIns="0" tIns="0" rIns="0" bIns="0" rtlCol="0"/>
          <a:lstStyle/>
          <a:p>
            <a:endParaRPr/>
          </a:p>
        </p:txBody>
      </p:sp>
      <p:sp>
        <p:nvSpPr>
          <p:cNvPr id="320" name="object 320"/>
          <p:cNvSpPr/>
          <p:nvPr/>
        </p:nvSpPr>
        <p:spPr>
          <a:xfrm>
            <a:off x="13366305" y="3097250"/>
            <a:ext cx="0" cy="301625"/>
          </a:xfrm>
          <a:custGeom>
            <a:avLst/>
            <a:gdLst/>
            <a:ahLst/>
            <a:cxnLst/>
            <a:rect l="l" t="t" r="r" b="b"/>
            <a:pathLst>
              <a:path h="301625">
                <a:moveTo>
                  <a:pt x="0" y="0"/>
                </a:moveTo>
                <a:lnTo>
                  <a:pt x="0" y="301129"/>
                </a:lnTo>
              </a:path>
            </a:pathLst>
          </a:custGeom>
          <a:ln w="82676">
            <a:solidFill>
              <a:srgbClr val="8A89A6"/>
            </a:solidFill>
          </a:ln>
        </p:spPr>
        <p:txBody>
          <a:bodyPr wrap="square" lIns="0" tIns="0" rIns="0" bIns="0" rtlCol="0"/>
          <a:lstStyle/>
          <a:p>
            <a:endParaRPr/>
          </a:p>
        </p:txBody>
      </p:sp>
      <p:sp>
        <p:nvSpPr>
          <p:cNvPr id="321" name="object 321"/>
          <p:cNvSpPr/>
          <p:nvPr/>
        </p:nvSpPr>
        <p:spPr>
          <a:xfrm>
            <a:off x="13366305" y="2949638"/>
            <a:ext cx="0" cy="147955"/>
          </a:xfrm>
          <a:custGeom>
            <a:avLst/>
            <a:gdLst/>
            <a:ahLst/>
            <a:cxnLst/>
            <a:rect l="l" t="t" r="r" b="b"/>
            <a:pathLst>
              <a:path h="147955">
                <a:moveTo>
                  <a:pt x="0" y="0"/>
                </a:moveTo>
                <a:lnTo>
                  <a:pt x="0" y="147612"/>
                </a:lnTo>
              </a:path>
            </a:pathLst>
          </a:custGeom>
          <a:ln w="82676">
            <a:solidFill>
              <a:srgbClr val="7B6888"/>
            </a:solidFill>
          </a:ln>
        </p:spPr>
        <p:txBody>
          <a:bodyPr wrap="square" lIns="0" tIns="0" rIns="0" bIns="0" rtlCol="0"/>
          <a:lstStyle/>
          <a:p>
            <a:endParaRPr/>
          </a:p>
        </p:txBody>
      </p:sp>
      <p:sp>
        <p:nvSpPr>
          <p:cNvPr id="322" name="object 322"/>
          <p:cNvSpPr/>
          <p:nvPr/>
        </p:nvSpPr>
        <p:spPr>
          <a:xfrm>
            <a:off x="13366305" y="2701658"/>
            <a:ext cx="0" cy="248285"/>
          </a:xfrm>
          <a:custGeom>
            <a:avLst/>
            <a:gdLst/>
            <a:ahLst/>
            <a:cxnLst/>
            <a:rect l="l" t="t" r="r" b="b"/>
            <a:pathLst>
              <a:path h="248285">
                <a:moveTo>
                  <a:pt x="0" y="0"/>
                </a:moveTo>
                <a:lnTo>
                  <a:pt x="0" y="247980"/>
                </a:lnTo>
              </a:path>
            </a:pathLst>
          </a:custGeom>
          <a:ln w="82676">
            <a:solidFill>
              <a:srgbClr val="6B486B"/>
            </a:solidFill>
          </a:ln>
        </p:spPr>
        <p:txBody>
          <a:bodyPr wrap="square" lIns="0" tIns="0" rIns="0" bIns="0" rtlCol="0"/>
          <a:lstStyle/>
          <a:p>
            <a:endParaRPr/>
          </a:p>
        </p:txBody>
      </p:sp>
      <p:sp>
        <p:nvSpPr>
          <p:cNvPr id="323" name="object 323"/>
          <p:cNvSpPr/>
          <p:nvPr/>
        </p:nvSpPr>
        <p:spPr>
          <a:xfrm>
            <a:off x="13366305" y="1951774"/>
            <a:ext cx="0" cy="749935"/>
          </a:xfrm>
          <a:custGeom>
            <a:avLst/>
            <a:gdLst/>
            <a:ahLst/>
            <a:cxnLst/>
            <a:rect l="l" t="t" r="r" b="b"/>
            <a:pathLst>
              <a:path h="749935">
                <a:moveTo>
                  <a:pt x="0" y="0"/>
                </a:moveTo>
                <a:lnTo>
                  <a:pt x="0" y="749884"/>
                </a:lnTo>
              </a:path>
            </a:pathLst>
          </a:custGeom>
          <a:ln w="82676">
            <a:solidFill>
              <a:srgbClr val="A05D56"/>
            </a:solidFill>
          </a:ln>
        </p:spPr>
        <p:txBody>
          <a:bodyPr wrap="square" lIns="0" tIns="0" rIns="0" bIns="0" rtlCol="0"/>
          <a:lstStyle/>
          <a:p>
            <a:endParaRPr/>
          </a:p>
        </p:txBody>
      </p:sp>
      <p:sp>
        <p:nvSpPr>
          <p:cNvPr id="324" name="object 324"/>
          <p:cNvSpPr/>
          <p:nvPr/>
        </p:nvSpPr>
        <p:spPr>
          <a:xfrm>
            <a:off x="13366305" y="1237335"/>
            <a:ext cx="0" cy="715010"/>
          </a:xfrm>
          <a:custGeom>
            <a:avLst/>
            <a:gdLst/>
            <a:ahLst/>
            <a:cxnLst/>
            <a:rect l="l" t="t" r="r" b="b"/>
            <a:pathLst>
              <a:path h="715010">
                <a:moveTo>
                  <a:pt x="0" y="0"/>
                </a:moveTo>
                <a:lnTo>
                  <a:pt x="0" y="714438"/>
                </a:lnTo>
              </a:path>
            </a:pathLst>
          </a:custGeom>
          <a:ln w="82676">
            <a:solidFill>
              <a:srgbClr val="D0743C"/>
            </a:solidFill>
          </a:ln>
        </p:spPr>
        <p:txBody>
          <a:bodyPr wrap="square" lIns="0" tIns="0" rIns="0" bIns="0" rtlCol="0"/>
          <a:lstStyle/>
          <a:p>
            <a:endParaRPr/>
          </a:p>
        </p:txBody>
      </p:sp>
      <p:sp>
        <p:nvSpPr>
          <p:cNvPr id="325" name="object 325"/>
          <p:cNvSpPr/>
          <p:nvPr/>
        </p:nvSpPr>
        <p:spPr>
          <a:xfrm>
            <a:off x="13366305" y="918489"/>
            <a:ext cx="0" cy="319405"/>
          </a:xfrm>
          <a:custGeom>
            <a:avLst/>
            <a:gdLst/>
            <a:ahLst/>
            <a:cxnLst/>
            <a:rect l="l" t="t" r="r" b="b"/>
            <a:pathLst>
              <a:path h="319405">
                <a:moveTo>
                  <a:pt x="0" y="0"/>
                </a:moveTo>
                <a:lnTo>
                  <a:pt x="0" y="318846"/>
                </a:lnTo>
              </a:path>
            </a:pathLst>
          </a:custGeom>
          <a:ln w="82676">
            <a:solidFill>
              <a:srgbClr val="FF8C00"/>
            </a:solidFill>
          </a:ln>
        </p:spPr>
        <p:txBody>
          <a:bodyPr wrap="square" lIns="0" tIns="0" rIns="0" bIns="0" rtlCol="0"/>
          <a:lstStyle/>
          <a:p>
            <a:endParaRPr/>
          </a:p>
        </p:txBody>
      </p:sp>
      <p:sp>
        <p:nvSpPr>
          <p:cNvPr id="326" name="object 326"/>
          <p:cNvSpPr/>
          <p:nvPr/>
        </p:nvSpPr>
        <p:spPr>
          <a:xfrm>
            <a:off x="13460730" y="3398380"/>
            <a:ext cx="0" cy="177165"/>
          </a:xfrm>
          <a:custGeom>
            <a:avLst/>
            <a:gdLst/>
            <a:ahLst/>
            <a:cxnLst/>
            <a:rect l="l" t="t" r="r" b="b"/>
            <a:pathLst>
              <a:path h="177164">
                <a:moveTo>
                  <a:pt x="0" y="0"/>
                </a:moveTo>
                <a:lnTo>
                  <a:pt x="0" y="177139"/>
                </a:lnTo>
              </a:path>
            </a:pathLst>
          </a:custGeom>
          <a:ln w="82550">
            <a:solidFill>
              <a:srgbClr val="98ABC5"/>
            </a:solidFill>
          </a:ln>
        </p:spPr>
        <p:txBody>
          <a:bodyPr wrap="square" lIns="0" tIns="0" rIns="0" bIns="0" rtlCol="0"/>
          <a:lstStyle/>
          <a:p>
            <a:endParaRPr/>
          </a:p>
        </p:txBody>
      </p:sp>
      <p:sp>
        <p:nvSpPr>
          <p:cNvPr id="327" name="object 327"/>
          <p:cNvSpPr/>
          <p:nvPr/>
        </p:nvSpPr>
        <p:spPr>
          <a:xfrm>
            <a:off x="13460730" y="3091345"/>
            <a:ext cx="0" cy="307340"/>
          </a:xfrm>
          <a:custGeom>
            <a:avLst/>
            <a:gdLst/>
            <a:ahLst/>
            <a:cxnLst/>
            <a:rect l="l" t="t" r="r" b="b"/>
            <a:pathLst>
              <a:path h="307339">
                <a:moveTo>
                  <a:pt x="0" y="0"/>
                </a:moveTo>
                <a:lnTo>
                  <a:pt x="0" y="307035"/>
                </a:lnTo>
              </a:path>
            </a:pathLst>
          </a:custGeom>
          <a:ln w="82550">
            <a:solidFill>
              <a:srgbClr val="8A89A6"/>
            </a:solidFill>
          </a:ln>
        </p:spPr>
        <p:txBody>
          <a:bodyPr wrap="square" lIns="0" tIns="0" rIns="0" bIns="0" rtlCol="0"/>
          <a:lstStyle/>
          <a:p>
            <a:endParaRPr/>
          </a:p>
        </p:txBody>
      </p:sp>
      <p:sp>
        <p:nvSpPr>
          <p:cNvPr id="328" name="object 328"/>
          <p:cNvSpPr/>
          <p:nvPr/>
        </p:nvSpPr>
        <p:spPr>
          <a:xfrm>
            <a:off x="13460730" y="2943732"/>
            <a:ext cx="0" cy="147955"/>
          </a:xfrm>
          <a:custGeom>
            <a:avLst/>
            <a:gdLst/>
            <a:ahLst/>
            <a:cxnLst/>
            <a:rect l="l" t="t" r="r" b="b"/>
            <a:pathLst>
              <a:path h="147955">
                <a:moveTo>
                  <a:pt x="0" y="0"/>
                </a:moveTo>
                <a:lnTo>
                  <a:pt x="0" y="147612"/>
                </a:lnTo>
              </a:path>
            </a:pathLst>
          </a:custGeom>
          <a:ln w="82550">
            <a:solidFill>
              <a:srgbClr val="7B6888"/>
            </a:solidFill>
          </a:ln>
        </p:spPr>
        <p:txBody>
          <a:bodyPr wrap="square" lIns="0" tIns="0" rIns="0" bIns="0" rtlCol="0"/>
          <a:lstStyle/>
          <a:p>
            <a:endParaRPr/>
          </a:p>
        </p:txBody>
      </p:sp>
      <p:sp>
        <p:nvSpPr>
          <p:cNvPr id="329" name="object 329"/>
          <p:cNvSpPr/>
          <p:nvPr/>
        </p:nvSpPr>
        <p:spPr>
          <a:xfrm>
            <a:off x="13460730" y="2689847"/>
            <a:ext cx="0" cy="254000"/>
          </a:xfrm>
          <a:custGeom>
            <a:avLst/>
            <a:gdLst/>
            <a:ahLst/>
            <a:cxnLst/>
            <a:rect l="l" t="t" r="r" b="b"/>
            <a:pathLst>
              <a:path h="254000">
                <a:moveTo>
                  <a:pt x="0" y="0"/>
                </a:moveTo>
                <a:lnTo>
                  <a:pt x="0" y="253885"/>
                </a:lnTo>
              </a:path>
            </a:pathLst>
          </a:custGeom>
          <a:ln w="82550">
            <a:solidFill>
              <a:srgbClr val="6B486B"/>
            </a:solidFill>
          </a:ln>
        </p:spPr>
        <p:txBody>
          <a:bodyPr wrap="square" lIns="0" tIns="0" rIns="0" bIns="0" rtlCol="0"/>
          <a:lstStyle/>
          <a:p>
            <a:endParaRPr/>
          </a:p>
        </p:txBody>
      </p:sp>
      <p:sp>
        <p:nvSpPr>
          <p:cNvPr id="330" name="object 330"/>
          <p:cNvSpPr/>
          <p:nvPr/>
        </p:nvSpPr>
        <p:spPr>
          <a:xfrm>
            <a:off x="13460730" y="1951774"/>
            <a:ext cx="0" cy="738505"/>
          </a:xfrm>
          <a:custGeom>
            <a:avLst/>
            <a:gdLst/>
            <a:ahLst/>
            <a:cxnLst/>
            <a:rect l="l" t="t" r="r" b="b"/>
            <a:pathLst>
              <a:path h="738505">
                <a:moveTo>
                  <a:pt x="0" y="0"/>
                </a:moveTo>
                <a:lnTo>
                  <a:pt x="0" y="738073"/>
                </a:lnTo>
              </a:path>
            </a:pathLst>
          </a:custGeom>
          <a:ln w="82550">
            <a:solidFill>
              <a:srgbClr val="A05D56"/>
            </a:solidFill>
          </a:ln>
        </p:spPr>
        <p:txBody>
          <a:bodyPr wrap="square" lIns="0" tIns="0" rIns="0" bIns="0" rtlCol="0"/>
          <a:lstStyle/>
          <a:p>
            <a:endParaRPr/>
          </a:p>
        </p:txBody>
      </p:sp>
      <p:sp>
        <p:nvSpPr>
          <p:cNvPr id="331" name="object 331"/>
          <p:cNvSpPr/>
          <p:nvPr/>
        </p:nvSpPr>
        <p:spPr>
          <a:xfrm>
            <a:off x="13460730" y="1237335"/>
            <a:ext cx="0" cy="715010"/>
          </a:xfrm>
          <a:custGeom>
            <a:avLst/>
            <a:gdLst/>
            <a:ahLst/>
            <a:cxnLst/>
            <a:rect l="l" t="t" r="r" b="b"/>
            <a:pathLst>
              <a:path h="715010">
                <a:moveTo>
                  <a:pt x="0" y="0"/>
                </a:moveTo>
                <a:lnTo>
                  <a:pt x="0" y="714438"/>
                </a:lnTo>
              </a:path>
            </a:pathLst>
          </a:custGeom>
          <a:ln w="82550">
            <a:solidFill>
              <a:srgbClr val="D0743C"/>
            </a:solidFill>
          </a:ln>
        </p:spPr>
        <p:txBody>
          <a:bodyPr wrap="square" lIns="0" tIns="0" rIns="0" bIns="0" rtlCol="0"/>
          <a:lstStyle/>
          <a:p>
            <a:endParaRPr/>
          </a:p>
        </p:txBody>
      </p:sp>
      <p:sp>
        <p:nvSpPr>
          <p:cNvPr id="332" name="object 332"/>
          <p:cNvSpPr/>
          <p:nvPr/>
        </p:nvSpPr>
        <p:spPr>
          <a:xfrm>
            <a:off x="13460730" y="918489"/>
            <a:ext cx="0" cy="319405"/>
          </a:xfrm>
          <a:custGeom>
            <a:avLst/>
            <a:gdLst/>
            <a:ahLst/>
            <a:cxnLst/>
            <a:rect l="l" t="t" r="r" b="b"/>
            <a:pathLst>
              <a:path h="319405">
                <a:moveTo>
                  <a:pt x="0" y="0"/>
                </a:moveTo>
                <a:lnTo>
                  <a:pt x="0" y="318846"/>
                </a:lnTo>
              </a:path>
            </a:pathLst>
          </a:custGeom>
          <a:ln w="82550">
            <a:solidFill>
              <a:srgbClr val="FF8C00"/>
            </a:solidFill>
          </a:ln>
        </p:spPr>
        <p:txBody>
          <a:bodyPr wrap="square" lIns="0" tIns="0" rIns="0" bIns="0" rtlCol="0"/>
          <a:lstStyle/>
          <a:p>
            <a:endParaRPr/>
          </a:p>
        </p:txBody>
      </p:sp>
      <p:sp>
        <p:nvSpPr>
          <p:cNvPr id="333" name="object 333"/>
          <p:cNvSpPr/>
          <p:nvPr/>
        </p:nvSpPr>
        <p:spPr>
          <a:xfrm>
            <a:off x="13555090" y="3404285"/>
            <a:ext cx="0" cy="171450"/>
          </a:xfrm>
          <a:custGeom>
            <a:avLst/>
            <a:gdLst/>
            <a:ahLst/>
            <a:cxnLst/>
            <a:rect l="l" t="t" r="r" b="b"/>
            <a:pathLst>
              <a:path h="171450">
                <a:moveTo>
                  <a:pt x="0" y="0"/>
                </a:moveTo>
                <a:lnTo>
                  <a:pt x="0" y="171234"/>
                </a:lnTo>
              </a:path>
            </a:pathLst>
          </a:custGeom>
          <a:ln w="82550">
            <a:solidFill>
              <a:srgbClr val="98ABC5"/>
            </a:solidFill>
          </a:ln>
        </p:spPr>
        <p:txBody>
          <a:bodyPr wrap="square" lIns="0" tIns="0" rIns="0" bIns="0" rtlCol="0"/>
          <a:lstStyle/>
          <a:p>
            <a:endParaRPr/>
          </a:p>
        </p:txBody>
      </p:sp>
      <p:sp>
        <p:nvSpPr>
          <p:cNvPr id="334" name="object 334"/>
          <p:cNvSpPr/>
          <p:nvPr/>
        </p:nvSpPr>
        <p:spPr>
          <a:xfrm>
            <a:off x="13555090" y="3120872"/>
            <a:ext cx="0" cy="283845"/>
          </a:xfrm>
          <a:custGeom>
            <a:avLst/>
            <a:gdLst/>
            <a:ahLst/>
            <a:cxnLst/>
            <a:rect l="l" t="t" r="r" b="b"/>
            <a:pathLst>
              <a:path h="283845">
                <a:moveTo>
                  <a:pt x="0" y="0"/>
                </a:moveTo>
                <a:lnTo>
                  <a:pt x="0" y="283413"/>
                </a:lnTo>
              </a:path>
            </a:pathLst>
          </a:custGeom>
          <a:ln w="82550">
            <a:solidFill>
              <a:srgbClr val="8A89A6"/>
            </a:solidFill>
          </a:ln>
        </p:spPr>
        <p:txBody>
          <a:bodyPr wrap="square" lIns="0" tIns="0" rIns="0" bIns="0" rtlCol="0"/>
          <a:lstStyle/>
          <a:p>
            <a:endParaRPr/>
          </a:p>
        </p:txBody>
      </p:sp>
      <p:sp>
        <p:nvSpPr>
          <p:cNvPr id="335" name="object 335"/>
          <p:cNvSpPr/>
          <p:nvPr/>
        </p:nvSpPr>
        <p:spPr>
          <a:xfrm>
            <a:off x="13555090" y="2985071"/>
            <a:ext cx="0" cy="135890"/>
          </a:xfrm>
          <a:custGeom>
            <a:avLst/>
            <a:gdLst/>
            <a:ahLst/>
            <a:cxnLst/>
            <a:rect l="l" t="t" r="r" b="b"/>
            <a:pathLst>
              <a:path h="135889">
                <a:moveTo>
                  <a:pt x="0" y="0"/>
                </a:moveTo>
                <a:lnTo>
                  <a:pt x="0" y="135801"/>
                </a:lnTo>
              </a:path>
            </a:pathLst>
          </a:custGeom>
          <a:ln w="82550">
            <a:solidFill>
              <a:srgbClr val="7B6888"/>
            </a:solidFill>
          </a:ln>
        </p:spPr>
        <p:txBody>
          <a:bodyPr wrap="square" lIns="0" tIns="0" rIns="0" bIns="0" rtlCol="0"/>
          <a:lstStyle/>
          <a:p>
            <a:endParaRPr/>
          </a:p>
        </p:txBody>
      </p:sp>
      <p:sp>
        <p:nvSpPr>
          <p:cNvPr id="336" name="object 336"/>
          <p:cNvSpPr/>
          <p:nvPr/>
        </p:nvSpPr>
        <p:spPr>
          <a:xfrm>
            <a:off x="13555090" y="2642603"/>
            <a:ext cx="0" cy="342900"/>
          </a:xfrm>
          <a:custGeom>
            <a:avLst/>
            <a:gdLst/>
            <a:ahLst/>
            <a:cxnLst/>
            <a:rect l="l" t="t" r="r" b="b"/>
            <a:pathLst>
              <a:path h="342900">
                <a:moveTo>
                  <a:pt x="0" y="0"/>
                </a:moveTo>
                <a:lnTo>
                  <a:pt x="0" y="342468"/>
                </a:lnTo>
              </a:path>
            </a:pathLst>
          </a:custGeom>
          <a:ln w="82550">
            <a:solidFill>
              <a:srgbClr val="6B486B"/>
            </a:solidFill>
          </a:ln>
        </p:spPr>
        <p:txBody>
          <a:bodyPr wrap="square" lIns="0" tIns="0" rIns="0" bIns="0" rtlCol="0"/>
          <a:lstStyle/>
          <a:p>
            <a:endParaRPr/>
          </a:p>
        </p:txBody>
      </p:sp>
      <p:sp>
        <p:nvSpPr>
          <p:cNvPr id="337" name="object 337"/>
          <p:cNvSpPr/>
          <p:nvPr/>
        </p:nvSpPr>
        <p:spPr>
          <a:xfrm>
            <a:off x="13555090" y="1999018"/>
            <a:ext cx="0" cy="643890"/>
          </a:xfrm>
          <a:custGeom>
            <a:avLst/>
            <a:gdLst/>
            <a:ahLst/>
            <a:cxnLst/>
            <a:rect l="l" t="t" r="r" b="b"/>
            <a:pathLst>
              <a:path h="643889">
                <a:moveTo>
                  <a:pt x="0" y="0"/>
                </a:moveTo>
                <a:lnTo>
                  <a:pt x="0" y="643585"/>
                </a:lnTo>
              </a:path>
            </a:pathLst>
          </a:custGeom>
          <a:ln w="82550">
            <a:solidFill>
              <a:srgbClr val="A05D56"/>
            </a:solidFill>
          </a:ln>
        </p:spPr>
        <p:txBody>
          <a:bodyPr wrap="square" lIns="0" tIns="0" rIns="0" bIns="0" rtlCol="0"/>
          <a:lstStyle/>
          <a:p>
            <a:endParaRPr/>
          </a:p>
        </p:txBody>
      </p:sp>
      <p:sp>
        <p:nvSpPr>
          <p:cNvPr id="338" name="object 338"/>
          <p:cNvSpPr/>
          <p:nvPr/>
        </p:nvSpPr>
        <p:spPr>
          <a:xfrm>
            <a:off x="13555090" y="1308188"/>
            <a:ext cx="0" cy="690880"/>
          </a:xfrm>
          <a:custGeom>
            <a:avLst/>
            <a:gdLst/>
            <a:ahLst/>
            <a:cxnLst/>
            <a:rect l="l" t="t" r="r" b="b"/>
            <a:pathLst>
              <a:path h="690880">
                <a:moveTo>
                  <a:pt x="0" y="0"/>
                </a:moveTo>
                <a:lnTo>
                  <a:pt x="0" y="690829"/>
                </a:lnTo>
              </a:path>
            </a:pathLst>
          </a:custGeom>
          <a:ln w="82550">
            <a:solidFill>
              <a:srgbClr val="D0743C"/>
            </a:solidFill>
          </a:ln>
        </p:spPr>
        <p:txBody>
          <a:bodyPr wrap="square" lIns="0" tIns="0" rIns="0" bIns="0" rtlCol="0"/>
          <a:lstStyle/>
          <a:p>
            <a:endParaRPr/>
          </a:p>
        </p:txBody>
      </p:sp>
      <p:sp>
        <p:nvSpPr>
          <p:cNvPr id="339" name="object 339"/>
          <p:cNvSpPr/>
          <p:nvPr/>
        </p:nvSpPr>
        <p:spPr>
          <a:xfrm>
            <a:off x="13555090" y="918489"/>
            <a:ext cx="0" cy="389890"/>
          </a:xfrm>
          <a:custGeom>
            <a:avLst/>
            <a:gdLst/>
            <a:ahLst/>
            <a:cxnLst/>
            <a:rect l="l" t="t" r="r" b="b"/>
            <a:pathLst>
              <a:path h="389890">
                <a:moveTo>
                  <a:pt x="0" y="0"/>
                </a:moveTo>
                <a:lnTo>
                  <a:pt x="0" y="389699"/>
                </a:lnTo>
              </a:path>
            </a:pathLst>
          </a:custGeom>
          <a:ln w="82550">
            <a:solidFill>
              <a:srgbClr val="FF8C00"/>
            </a:solidFill>
          </a:ln>
        </p:spPr>
        <p:txBody>
          <a:bodyPr wrap="square" lIns="0" tIns="0" rIns="0" bIns="0" rtlCol="0"/>
          <a:lstStyle/>
          <a:p>
            <a:endParaRPr/>
          </a:p>
        </p:txBody>
      </p:sp>
      <p:sp>
        <p:nvSpPr>
          <p:cNvPr id="340" name="object 340"/>
          <p:cNvSpPr/>
          <p:nvPr/>
        </p:nvSpPr>
        <p:spPr>
          <a:xfrm>
            <a:off x="13649452" y="3404285"/>
            <a:ext cx="0" cy="171450"/>
          </a:xfrm>
          <a:custGeom>
            <a:avLst/>
            <a:gdLst/>
            <a:ahLst/>
            <a:cxnLst/>
            <a:rect l="l" t="t" r="r" b="b"/>
            <a:pathLst>
              <a:path h="171450">
                <a:moveTo>
                  <a:pt x="0" y="0"/>
                </a:moveTo>
                <a:lnTo>
                  <a:pt x="0" y="171234"/>
                </a:lnTo>
              </a:path>
            </a:pathLst>
          </a:custGeom>
          <a:ln w="82550">
            <a:solidFill>
              <a:srgbClr val="98ABC5"/>
            </a:solidFill>
          </a:ln>
        </p:spPr>
        <p:txBody>
          <a:bodyPr wrap="square" lIns="0" tIns="0" rIns="0" bIns="0" rtlCol="0"/>
          <a:lstStyle/>
          <a:p>
            <a:endParaRPr/>
          </a:p>
        </p:txBody>
      </p:sp>
      <p:sp>
        <p:nvSpPr>
          <p:cNvPr id="341" name="object 341"/>
          <p:cNvSpPr/>
          <p:nvPr/>
        </p:nvSpPr>
        <p:spPr>
          <a:xfrm>
            <a:off x="13649452" y="3091345"/>
            <a:ext cx="0" cy="313055"/>
          </a:xfrm>
          <a:custGeom>
            <a:avLst/>
            <a:gdLst/>
            <a:ahLst/>
            <a:cxnLst/>
            <a:rect l="l" t="t" r="r" b="b"/>
            <a:pathLst>
              <a:path h="313054">
                <a:moveTo>
                  <a:pt x="0" y="0"/>
                </a:moveTo>
                <a:lnTo>
                  <a:pt x="0" y="312940"/>
                </a:lnTo>
              </a:path>
            </a:pathLst>
          </a:custGeom>
          <a:ln w="82550">
            <a:solidFill>
              <a:srgbClr val="8A89A6"/>
            </a:solidFill>
          </a:ln>
        </p:spPr>
        <p:txBody>
          <a:bodyPr wrap="square" lIns="0" tIns="0" rIns="0" bIns="0" rtlCol="0"/>
          <a:lstStyle/>
          <a:p>
            <a:endParaRPr/>
          </a:p>
        </p:txBody>
      </p:sp>
      <p:sp>
        <p:nvSpPr>
          <p:cNvPr id="342" name="object 342"/>
          <p:cNvSpPr/>
          <p:nvPr/>
        </p:nvSpPr>
        <p:spPr>
          <a:xfrm>
            <a:off x="13649452" y="2943732"/>
            <a:ext cx="0" cy="147955"/>
          </a:xfrm>
          <a:custGeom>
            <a:avLst/>
            <a:gdLst/>
            <a:ahLst/>
            <a:cxnLst/>
            <a:rect l="l" t="t" r="r" b="b"/>
            <a:pathLst>
              <a:path h="147955">
                <a:moveTo>
                  <a:pt x="0" y="0"/>
                </a:moveTo>
                <a:lnTo>
                  <a:pt x="0" y="147612"/>
                </a:lnTo>
              </a:path>
            </a:pathLst>
          </a:custGeom>
          <a:ln w="82550">
            <a:solidFill>
              <a:srgbClr val="7B6888"/>
            </a:solidFill>
          </a:ln>
        </p:spPr>
        <p:txBody>
          <a:bodyPr wrap="square" lIns="0" tIns="0" rIns="0" bIns="0" rtlCol="0"/>
          <a:lstStyle/>
          <a:p>
            <a:endParaRPr/>
          </a:p>
        </p:txBody>
      </p:sp>
      <p:sp>
        <p:nvSpPr>
          <p:cNvPr id="343" name="object 343"/>
          <p:cNvSpPr/>
          <p:nvPr/>
        </p:nvSpPr>
        <p:spPr>
          <a:xfrm>
            <a:off x="13649452" y="2695752"/>
            <a:ext cx="0" cy="248285"/>
          </a:xfrm>
          <a:custGeom>
            <a:avLst/>
            <a:gdLst/>
            <a:ahLst/>
            <a:cxnLst/>
            <a:rect l="l" t="t" r="r" b="b"/>
            <a:pathLst>
              <a:path h="248285">
                <a:moveTo>
                  <a:pt x="0" y="0"/>
                </a:moveTo>
                <a:lnTo>
                  <a:pt x="0" y="247980"/>
                </a:lnTo>
              </a:path>
            </a:pathLst>
          </a:custGeom>
          <a:ln w="82550">
            <a:solidFill>
              <a:srgbClr val="6B486B"/>
            </a:solidFill>
          </a:ln>
        </p:spPr>
        <p:txBody>
          <a:bodyPr wrap="square" lIns="0" tIns="0" rIns="0" bIns="0" rtlCol="0"/>
          <a:lstStyle/>
          <a:p>
            <a:endParaRPr/>
          </a:p>
        </p:txBody>
      </p:sp>
      <p:sp>
        <p:nvSpPr>
          <p:cNvPr id="344" name="object 344"/>
          <p:cNvSpPr/>
          <p:nvPr/>
        </p:nvSpPr>
        <p:spPr>
          <a:xfrm>
            <a:off x="13649452" y="1993112"/>
            <a:ext cx="0" cy="702945"/>
          </a:xfrm>
          <a:custGeom>
            <a:avLst/>
            <a:gdLst/>
            <a:ahLst/>
            <a:cxnLst/>
            <a:rect l="l" t="t" r="r" b="b"/>
            <a:pathLst>
              <a:path h="702944">
                <a:moveTo>
                  <a:pt x="0" y="0"/>
                </a:moveTo>
                <a:lnTo>
                  <a:pt x="0" y="702640"/>
                </a:lnTo>
              </a:path>
            </a:pathLst>
          </a:custGeom>
          <a:ln w="82550">
            <a:solidFill>
              <a:srgbClr val="A05D56"/>
            </a:solidFill>
          </a:ln>
        </p:spPr>
        <p:txBody>
          <a:bodyPr wrap="square" lIns="0" tIns="0" rIns="0" bIns="0" rtlCol="0"/>
          <a:lstStyle/>
          <a:p>
            <a:endParaRPr/>
          </a:p>
        </p:txBody>
      </p:sp>
      <p:sp>
        <p:nvSpPr>
          <p:cNvPr id="345" name="object 345"/>
          <p:cNvSpPr/>
          <p:nvPr/>
        </p:nvSpPr>
        <p:spPr>
          <a:xfrm>
            <a:off x="13649452" y="1284566"/>
            <a:ext cx="0" cy="708660"/>
          </a:xfrm>
          <a:custGeom>
            <a:avLst/>
            <a:gdLst/>
            <a:ahLst/>
            <a:cxnLst/>
            <a:rect l="l" t="t" r="r" b="b"/>
            <a:pathLst>
              <a:path h="708660">
                <a:moveTo>
                  <a:pt x="0" y="0"/>
                </a:moveTo>
                <a:lnTo>
                  <a:pt x="0" y="708545"/>
                </a:lnTo>
              </a:path>
            </a:pathLst>
          </a:custGeom>
          <a:ln w="82550">
            <a:solidFill>
              <a:srgbClr val="D0743C"/>
            </a:solidFill>
          </a:ln>
        </p:spPr>
        <p:txBody>
          <a:bodyPr wrap="square" lIns="0" tIns="0" rIns="0" bIns="0" rtlCol="0"/>
          <a:lstStyle/>
          <a:p>
            <a:endParaRPr/>
          </a:p>
        </p:txBody>
      </p:sp>
      <p:sp>
        <p:nvSpPr>
          <p:cNvPr id="346" name="object 346"/>
          <p:cNvSpPr/>
          <p:nvPr/>
        </p:nvSpPr>
        <p:spPr>
          <a:xfrm>
            <a:off x="13649452" y="918489"/>
            <a:ext cx="0" cy="366395"/>
          </a:xfrm>
          <a:custGeom>
            <a:avLst/>
            <a:gdLst/>
            <a:ahLst/>
            <a:cxnLst/>
            <a:rect l="l" t="t" r="r" b="b"/>
            <a:pathLst>
              <a:path h="366394">
                <a:moveTo>
                  <a:pt x="0" y="0"/>
                </a:moveTo>
                <a:lnTo>
                  <a:pt x="0" y="366077"/>
                </a:lnTo>
              </a:path>
            </a:pathLst>
          </a:custGeom>
          <a:ln w="82550">
            <a:solidFill>
              <a:srgbClr val="FF8C00"/>
            </a:solidFill>
          </a:ln>
        </p:spPr>
        <p:txBody>
          <a:bodyPr wrap="square" lIns="0" tIns="0" rIns="0" bIns="0" rtlCol="0"/>
          <a:lstStyle/>
          <a:p>
            <a:endParaRPr/>
          </a:p>
        </p:txBody>
      </p:sp>
      <p:sp>
        <p:nvSpPr>
          <p:cNvPr id="347" name="object 347"/>
          <p:cNvSpPr/>
          <p:nvPr/>
        </p:nvSpPr>
        <p:spPr>
          <a:xfrm>
            <a:off x="13743812" y="3404285"/>
            <a:ext cx="0" cy="171450"/>
          </a:xfrm>
          <a:custGeom>
            <a:avLst/>
            <a:gdLst/>
            <a:ahLst/>
            <a:cxnLst/>
            <a:rect l="l" t="t" r="r" b="b"/>
            <a:pathLst>
              <a:path h="171450">
                <a:moveTo>
                  <a:pt x="0" y="0"/>
                </a:moveTo>
                <a:lnTo>
                  <a:pt x="0" y="171234"/>
                </a:lnTo>
              </a:path>
            </a:pathLst>
          </a:custGeom>
          <a:ln w="82550">
            <a:solidFill>
              <a:srgbClr val="98ABC5"/>
            </a:solidFill>
          </a:ln>
        </p:spPr>
        <p:txBody>
          <a:bodyPr wrap="square" lIns="0" tIns="0" rIns="0" bIns="0" rtlCol="0"/>
          <a:lstStyle/>
          <a:p>
            <a:endParaRPr/>
          </a:p>
        </p:txBody>
      </p:sp>
      <p:sp>
        <p:nvSpPr>
          <p:cNvPr id="348" name="object 348"/>
          <p:cNvSpPr/>
          <p:nvPr/>
        </p:nvSpPr>
        <p:spPr>
          <a:xfrm>
            <a:off x="13743812" y="3103156"/>
            <a:ext cx="0" cy="301625"/>
          </a:xfrm>
          <a:custGeom>
            <a:avLst/>
            <a:gdLst/>
            <a:ahLst/>
            <a:cxnLst/>
            <a:rect l="l" t="t" r="r" b="b"/>
            <a:pathLst>
              <a:path h="301625">
                <a:moveTo>
                  <a:pt x="0" y="0"/>
                </a:moveTo>
                <a:lnTo>
                  <a:pt x="0" y="301129"/>
                </a:lnTo>
              </a:path>
            </a:pathLst>
          </a:custGeom>
          <a:ln w="82550">
            <a:solidFill>
              <a:srgbClr val="8A89A6"/>
            </a:solidFill>
          </a:ln>
        </p:spPr>
        <p:txBody>
          <a:bodyPr wrap="square" lIns="0" tIns="0" rIns="0" bIns="0" rtlCol="0"/>
          <a:lstStyle/>
          <a:p>
            <a:endParaRPr/>
          </a:p>
        </p:txBody>
      </p:sp>
      <p:sp>
        <p:nvSpPr>
          <p:cNvPr id="349" name="object 349"/>
          <p:cNvSpPr/>
          <p:nvPr/>
        </p:nvSpPr>
        <p:spPr>
          <a:xfrm>
            <a:off x="13743812" y="2955544"/>
            <a:ext cx="0" cy="147955"/>
          </a:xfrm>
          <a:custGeom>
            <a:avLst/>
            <a:gdLst/>
            <a:ahLst/>
            <a:cxnLst/>
            <a:rect l="l" t="t" r="r" b="b"/>
            <a:pathLst>
              <a:path h="147955">
                <a:moveTo>
                  <a:pt x="0" y="0"/>
                </a:moveTo>
                <a:lnTo>
                  <a:pt x="0" y="147612"/>
                </a:lnTo>
              </a:path>
            </a:pathLst>
          </a:custGeom>
          <a:ln w="82550">
            <a:solidFill>
              <a:srgbClr val="7B6888"/>
            </a:solidFill>
          </a:ln>
        </p:spPr>
        <p:txBody>
          <a:bodyPr wrap="square" lIns="0" tIns="0" rIns="0" bIns="0" rtlCol="0"/>
          <a:lstStyle/>
          <a:p>
            <a:endParaRPr/>
          </a:p>
        </p:txBody>
      </p:sp>
      <p:sp>
        <p:nvSpPr>
          <p:cNvPr id="350" name="object 350"/>
          <p:cNvSpPr/>
          <p:nvPr/>
        </p:nvSpPr>
        <p:spPr>
          <a:xfrm>
            <a:off x="13743812" y="2695752"/>
            <a:ext cx="0" cy="260350"/>
          </a:xfrm>
          <a:custGeom>
            <a:avLst/>
            <a:gdLst/>
            <a:ahLst/>
            <a:cxnLst/>
            <a:rect l="l" t="t" r="r" b="b"/>
            <a:pathLst>
              <a:path h="260350">
                <a:moveTo>
                  <a:pt x="0" y="0"/>
                </a:moveTo>
                <a:lnTo>
                  <a:pt x="0" y="259791"/>
                </a:lnTo>
              </a:path>
            </a:pathLst>
          </a:custGeom>
          <a:ln w="82550">
            <a:solidFill>
              <a:srgbClr val="6B486B"/>
            </a:solidFill>
          </a:ln>
        </p:spPr>
        <p:txBody>
          <a:bodyPr wrap="square" lIns="0" tIns="0" rIns="0" bIns="0" rtlCol="0"/>
          <a:lstStyle/>
          <a:p>
            <a:endParaRPr/>
          </a:p>
        </p:txBody>
      </p:sp>
      <p:sp>
        <p:nvSpPr>
          <p:cNvPr id="351" name="object 351"/>
          <p:cNvSpPr/>
          <p:nvPr/>
        </p:nvSpPr>
        <p:spPr>
          <a:xfrm>
            <a:off x="13743812" y="1993112"/>
            <a:ext cx="0" cy="702945"/>
          </a:xfrm>
          <a:custGeom>
            <a:avLst/>
            <a:gdLst/>
            <a:ahLst/>
            <a:cxnLst/>
            <a:rect l="l" t="t" r="r" b="b"/>
            <a:pathLst>
              <a:path h="702944">
                <a:moveTo>
                  <a:pt x="0" y="0"/>
                </a:moveTo>
                <a:lnTo>
                  <a:pt x="0" y="702640"/>
                </a:lnTo>
              </a:path>
            </a:pathLst>
          </a:custGeom>
          <a:ln w="82550">
            <a:solidFill>
              <a:srgbClr val="A05D56"/>
            </a:solidFill>
          </a:ln>
        </p:spPr>
        <p:txBody>
          <a:bodyPr wrap="square" lIns="0" tIns="0" rIns="0" bIns="0" rtlCol="0"/>
          <a:lstStyle/>
          <a:p>
            <a:endParaRPr/>
          </a:p>
        </p:txBody>
      </p:sp>
      <p:sp>
        <p:nvSpPr>
          <p:cNvPr id="352" name="object 352"/>
          <p:cNvSpPr/>
          <p:nvPr/>
        </p:nvSpPr>
        <p:spPr>
          <a:xfrm>
            <a:off x="13743812" y="1272755"/>
            <a:ext cx="0" cy="720725"/>
          </a:xfrm>
          <a:custGeom>
            <a:avLst/>
            <a:gdLst/>
            <a:ahLst/>
            <a:cxnLst/>
            <a:rect l="l" t="t" r="r" b="b"/>
            <a:pathLst>
              <a:path h="720725">
                <a:moveTo>
                  <a:pt x="0" y="0"/>
                </a:moveTo>
                <a:lnTo>
                  <a:pt x="0" y="720356"/>
                </a:lnTo>
              </a:path>
            </a:pathLst>
          </a:custGeom>
          <a:ln w="82550">
            <a:solidFill>
              <a:srgbClr val="D0743C"/>
            </a:solidFill>
          </a:ln>
        </p:spPr>
        <p:txBody>
          <a:bodyPr wrap="square" lIns="0" tIns="0" rIns="0" bIns="0" rtlCol="0"/>
          <a:lstStyle/>
          <a:p>
            <a:endParaRPr/>
          </a:p>
        </p:txBody>
      </p:sp>
      <p:sp>
        <p:nvSpPr>
          <p:cNvPr id="353" name="object 353"/>
          <p:cNvSpPr/>
          <p:nvPr/>
        </p:nvSpPr>
        <p:spPr>
          <a:xfrm>
            <a:off x="13743812" y="918489"/>
            <a:ext cx="0" cy="354330"/>
          </a:xfrm>
          <a:custGeom>
            <a:avLst/>
            <a:gdLst/>
            <a:ahLst/>
            <a:cxnLst/>
            <a:rect l="l" t="t" r="r" b="b"/>
            <a:pathLst>
              <a:path h="354330">
                <a:moveTo>
                  <a:pt x="0" y="0"/>
                </a:moveTo>
                <a:lnTo>
                  <a:pt x="0" y="354266"/>
                </a:lnTo>
              </a:path>
            </a:pathLst>
          </a:custGeom>
          <a:ln w="82550">
            <a:solidFill>
              <a:srgbClr val="FF8C00"/>
            </a:solidFill>
          </a:ln>
        </p:spPr>
        <p:txBody>
          <a:bodyPr wrap="square" lIns="0" tIns="0" rIns="0" bIns="0" rtlCol="0"/>
          <a:lstStyle/>
          <a:p>
            <a:endParaRPr/>
          </a:p>
        </p:txBody>
      </p:sp>
      <p:sp>
        <p:nvSpPr>
          <p:cNvPr id="354" name="object 354"/>
          <p:cNvSpPr/>
          <p:nvPr/>
        </p:nvSpPr>
        <p:spPr>
          <a:xfrm>
            <a:off x="13838173" y="3404285"/>
            <a:ext cx="0" cy="171450"/>
          </a:xfrm>
          <a:custGeom>
            <a:avLst/>
            <a:gdLst/>
            <a:ahLst/>
            <a:cxnLst/>
            <a:rect l="l" t="t" r="r" b="b"/>
            <a:pathLst>
              <a:path h="171450">
                <a:moveTo>
                  <a:pt x="0" y="0"/>
                </a:moveTo>
                <a:lnTo>
                  <a:pt x="0" y="171234"/>
                </a:lnTo>
              </a:path>
            </a:pathLst>
          </a:custGeom>
          <a:ln w="82550">
            <a:solidFill>
              <a:srgbClr val="98ABC5"/>
            </a:solidFill>
          </a:ln>
        </p:spPr>
        <p:txBody>
          <a:bodyPr wrap="square" lIns="0" tIns="0" rIns="0" bIns="0" rtlCol="0"/>
          <a:lstStyle/>
          <a:p>
            <a:endParaRPr/>
          </a:p>
        </p:txBody>
      </p:sp>
      <p:sp>
        <p:nvSpPr>
          <p:cNvPr id="355" name="object 355"/>
          <p:cNvSpPr/>
          <p:nvPr/>
        </p:nvSpPr>
        <p:spPr>
          <a:xfrm>
            <a:off x="13838173" y="3109061"/>
            <a:ext cx="0" cy="295275"/>
          </a:xfrm>
          <a:custGeom>
            <a:avLst/>
            <a:gdLst/>
            <a:ahLst/>
            <a:cxnLst/>
            <a:rect l="l" t="t" r="r" b="b"/>
            <a:pathLst>
              <a:path h="295275">
                <a:moveTo>
                  <a:pt x="0" y="0"/>
                </a:moveTo>
                <a:lnTo>
                  <a:pt x="0" y="295224"/>
                </a:lnTo>
              </a:path>
            </a:pathLst>
          </a:custGeom>
          <a:ln w="82550">
            <a:solidFill>
              <a:srgbClr val="8A89A6"/>
            </a:solidFill>
          </a:ln>
        </p:spPr>
        <p:txBody>
          <a:bodyPr wrap="square" lIns="0" tIns="0" rIns="0" bIns="0" rtlCol="0"/>
          <a:lstStyle/>
          <a:p>
            <a:endParaRPr/>
          </a:p>
        </p:txBody>
      </p:sp>
      <p:sp>
        <p:nvSpPr>
          <p:cNvPr id="356" name="object 356"/>
          <p:cNvSpPr/>
          <p:nvPr/>
        </p:nvSpPr>
        <p:spPr>
          <a:xfrm>
            <a:off x="13838173" y="2967354"/>
            <a:ext cx="0" cy="142240"/>
          </a:xfrm>
          <a:custGeom>
            <a:avLst/>
            <a:gdLst/>
            <a:ahLst/>
            <a:cxnLst/>
            <a:rect l="l" t="t" r="r" b="b"/>
            <a:pathLst>
              <a:path h="142239">
                <a:moveTo>
                  <a:pt x="0" y="0"/>
                </a:moveTo>
                <a:lnTo>
                  <a:pt x="0" y="141706"/>
                </a:lnTo>
              </a:path>
            </a:pathLst>
          </a:custGeom>
          <a:ln w="82550">
            <a:solidFill>
              <a:srgbClr val="7B6888"/>
            </a:solidFill>
          </a:ln>
        </p:spPr>
        <p:txBody>
          <a:bodyPr wrap="square" lIns="0" tIns="0" rIns="0" bIns="0" rtlCol="0"/>
          <a:lstStyle/>
          <a:p>
            <a:endParaRPr/>
          </a:p>
        </p:txBody>
      </p:sp>
      <p:sp>
        <p:nvSpPr>
          <p:cNvPr id="357" name="object 357"/>
          <p:cNvSpPr/>
          <p:nvPr/>
        </p:nvSpPr>
        <p:spPr>
          <a:xfrm>
            <a:off x="13838173" y="2731173"/>
            <a:ext cx="0" cy="236220"/>
          </a:xfrm>
          <a:custGeom>
            <a:avLst/>
            <a:gdLst/>
            <a:ahLst/>
            <a:cxnLst/>
            <a:rect l="l" t="t" r="r" b="b"/>
            <a:pathLst>
              <a:path h="236219">
                <a:moveTo>
                  <a:pt x="0" y="0"/>
                </a:moveTo>
                <a:lnTo>
                  <a:pt x="0" y="236181"/>
                </a:lnTo>
              </a:path>
            </a:pathLst>
          </a:custGeom>
          <a:ln w="82550">
            <a:solidFill>
              <a:srgbClr val="6B486B"/>
            </a:solidFill>
          </a:ln>
        </p:spPr>
        <p:txBody>
          <a:bodyPr wrap="square" lIns="0" tIns="0" rIns="0" bIns="0" rtlCol="0"/>
          <a:lstStyle/>
          <a:p>
            <a:endParaRPr/>
          </a:p>
        </p:txBody>
      </p:sp>
      <p:sp>
        <p:nvSpPr>
          <p:cNvPr id="358" name="object 358"/>
          <p:cNvSpPr/>
          <p:nvPr/>
        </p:nvSpPr>
        <p:spPr>
          <a:xfrm>
            <a:off x="13838173" y="1999018"/>
            <a:ext cx="0" cy="732155"/>
          </a:xfrm>
          <a:custGeom>
            <a:avLst/>
            <a:gdLst/>
            <a:ahLst/>
            <a:cxnLst/>
            <a:rect l="l" t="t" r="r" b="b"/>
            <a:pathLst>
              <a:path h="732155">
                <a:moveTo>
                  <a:pt x="0" y="0"/>
                </a:moveTo>
                <a:lnTo>
                  <a:pt x="0" y="732154"/>
                </a:lnTo>
              </a:path>
            </a:pathLst>
          </a:custGeom>
          <a:ln w="82550">
            <a:solidFill>
              <a:srgbClr val="A05D56"/>
            </a:solidFill>
          </a:ln>
        </p:spPr>
        <p:txBody>
          <a:bodyPr wrap="square" lIns="0" tIns="0" rIns="0" bIns="0" rtlCol="0"/>
          <a:lstStyle/>
          <a:p>
            <a:endParaRPr/>
          </a:p>
        </p:txBody>
      </p:sp>
      <p:sp>
        <p:nvSpPr>
          <p:cNvPr id="359" name="object 359"/>
          <p:cNvSpPr/>
          <p:nvPr/>
        </p:nvSpPr>
        <p:spPr>
          <a:xfrm>
            <a:off x="13838173" y="1272755"/>
            <a:ext cx="0" cy="726440"/>
          </a:xfrm>
          <a:custGeom>
            <a:avLst/>
            <a:gdLst/>
            <a:ahLst/>
            <a:cxnLst/>
            <a:rect l="l" t="t" r="r" b="b"/>
            <a:pathLst>
              <a:path h="726439">
                <a:moveTo>
                  <a:pt x="0" y="0"/>
                </a:moveTo>
                <a:lnTo>
                  <a:pt x="0" y="726262"/>
                </a:lnTo>
              </a:path>
            </a:pathLst>
          </a:custGeom>
          <a:ln w="82550">
            <a:solidFill>
              <a:srgbClr val="D0743C"/>
            </a:solidFill>
          </a:ln>
        </p:spPr>
        <p:txBody>
          <a:bodyPr wrap="square" lIns="0" tIns="0" rIns="0" bIns="0" rtlCol="0"/>
          <a:lstStyle/>
          <a:p>
            <a:endParaRPr/>
          </a:p>
        </p:txBody>
      </p:sp>
      <p:sp>
        <p:nvSpPr>
          <p:cNvPr id="360" name="object 360"/>
          <p:cNvSpPr/>
          <p:nvPr/>
        </p:nvSpPr>
        <p:spPr>
          <a:xfrm>
            <a:off x="13838173" y="918489"/>
            <a:ext cx="0" cy="354330"/>
          </a:xfrm>
          <a:custGeom>
            <a:avLst/>
            <a:gdLst/>
            <a:ahLst/>
            <a:cxnLst/>
            <a:rect l="l" t="t" r="r" b="b"/>
            <a:pathLst>
              <a:path h="354330">
                <a:moveTo>
                  <a:pt x="0" y="0"/>
                </a:moveTo>
                <a:lnTo>
                  <a:pt x="0" y="354266"/>
                </a:lnTo>
              </a:path>
            </a:pathLst>
          </a:custGeom>
          <a:ln w="82550">
            <a:solidFill>
              <a:srgbClr val="FF8C00"/>
            </a:solidFill>
          </a:ln>
        </p:spPr>
        <p:txBody>
          <a:bodyPr wrap="square" lIns="0" tIns="0" rIns="0" bIns="0" rtlCol="0"/>
          <a:lstStyle/>
          <a:p>
            <a:endParaRPr/>
          </a:p>
        </p:txBody>
      </p:sp>
      <p:sp>
        <p:nvSpPr>
          <p:cNvPr id="361" name="object 361"/>
          <p:cNvSpPr/>
          <p:nvPr/>
        </p:nvSpPr>
        <p:spPr>
          <a:xfrm>
            <a:off x="13932599" y="3404285"/>
            <a:ext cx="0" cy="171450"/>
          </a:xfrm>
          <a:custGeom>
            <a:avLst/>
            <a:gdLst/>
            <a:ahLst/>
            <a:cxnLst/>
            <a:rect l="l" t="t" r="r" b="b"/>
            <a:pathLst>
              <a:path h="171450">
                <a:moveTo>
                  <a:pt x="0" y="0"/>
                </a:moveTo>
                <a:lnTo>
                  <a:pt x="0" y="171234"/>
                </a:lnTo>
              </a:path>
            </a:pathLst>
          </a:custGeom>
          <a:ln w="82676">
            <a:solidFill>
              <a:srgbClr val="98ABC5"/>
            </a:solidFill>
          </a:ln>
        </p:spPr>
        <p:txBody>
          <a:bodyPr wrap="square" lIns="0" tIns="0" rIns="0" bIns="0" rtlCol="0"/>
          <a:lstStyle/>
          <a:p>
            <a:endParaRPr/>
          </a:p>
        </p:txBody>
      </p:sp>
      <p:sp>
        <p:nvSpPr>
          <p:cNvPr id="362" name="object 362"/>
          <p:cNvSpPr/>
          <p:nvPr/>
        </p:nvSpPr>
        <p:spPr>
          <a:xfrm>
            <a:off x="13932599" y="3097250"/>
            <a:ext cx="0" cy="307340"/>
          </a:xfrm>
          <a:custGeom>
            <a:avLst/>
            <a:gdLst/>
            <a:ahLst/>
            <a:cxnLst/>
            <a:rect l="l" t="t" r="r" b="b"/>
            <a:pathLst>
              <a:path h="307339">
                <a:moveTo>
                  <a:pt x="0" y="0"/>
                </a:moveTo>
                <a:lnTo>
                  <a:pt x="0" y="307035"/>
                </a:lnTo>
              </a:path>
            </a:pathLst>
          </a:custGeom>
          <a:ln w="82676">
            <a:solidFill>
              <a:srgbClr val="8A89A6"/>
            </a:solidFill>
          </a:ln>
        </p:spPr>
        <p:txBody>
          <a:bodyPr wrap="square" lIns="0" tIns="0" rIns="0" bIns="0" rtlCol="0"/>
          <a:lstStyle/>
          <a:p>
            <a:endParaRPr/>
          </a:p>
        </p:txBody>
      </p:sp>
      <p:sp>
        <p:nvSpPr>
          <p:cNvPr id="363" name="object 363"/>
          <p:cNvSpPr/>
          <p:nvPr/>
        </p:nvSpPr>
        <p:spPr>
          <a:xfrm>
            <a:off x="13932599" y="2949638"/>
            <a:ext cx="0" cy="147955"/>
          </a:xfrm>
          <a:custGeom>
            <a:avLst/>
            <a:gdLst/>
            <a:ahLst/>
            <a:cxnLst/>
            <a:rect l="l" t="t" r="r" b="b"/>
            <a:pathLst>
              <a:path h="147955">
                <a:moveTo>
                  <a:pt x="0" y="0"/>
                </a:moveTo>
                <a:lnTo>
                  <a:pt x="0" y="147612"/>
                </a:lnTo>
              </a:path>
            </a:pathLst>
          </a:custGeom>
          <a:ln w="82676">
            <a:solidFill>
              <a:srgbClr val="7B6888"/>
            </a:solidFill>
          </a:ln>
        </p:spPr>
        <p:txBody>
          <a:bodyPr wrap="square" lIns="0" tIns="0" rIns="0" bIns="0" rtlCol="0"/>
          <a:lstStyle/>
          <a:p>
            <a:endParaRPr/>
          </a:p>
        </p:txBody>
      </p:sp>
      <p:sp>
        <p:nvSpPr>
          <p:cNvPr id="364" name="object 364"/>
          <p:cNvSpPr/>
          <p:nvPr/>
        </p:nvSpPr>
        <p:spPr>
          <a:xfrm>
            <a:off x="13932599" y="2713456"/>
            <a:ext cx="0" cy="236220"/>
          </a:xfrm>
          <a:custGeom>
            <a:avLst/>
            <a:gdLst/>
            <a:ahLst/>
            <a:cxnLst/>
            <a:rect l="l" t="t" r="r" b="b"/>
            <a:pathLst>
              <a:path h="236219">
                <a:moveTo>
                  <a:pt x="0" y="0"/>
                </a:moveTo>
                <a:lnTo>
                  <a:pt x="0" y="236181"/>
                </a:lnTo>
              </a:path>
            </a:pathLst>
          </a:custGeom>
          <a:ln w="82676">
            <a:solidFill>
              <a:srgbClr val="6B486B"/>
            </a:solidFill>
          </a:ln>
        </p:spPr>
        <p:txBody>
          <a:bodyPr wrap="square" lIns="0" tIns="0" rIns="0" bIns="0" rtlCol="0"/>
          <a:lstStyle/>
          <a:p>
            <a:endParaRPr/>
          </a:p>
        </p:txBody>
      </p:sp>
      <p:sp>
        <p:nvSpPr>
          <p:cNvPr id="365" name="object 365"/>
          <p:cNvSpPr/>
          <p:nvPr/>
        </p:nvSpPr>
        <p:spPr>
          <a:xfrm>
            <a:off x="13932599" y="1987207"/>
            <a:ext cx="0" cy="726440"/>
          </a:xfrm>
          <a:custGeom>
            <a:avLst/>
            <a:gdLst/>
            <a:ahLst/>
            <a:cxnLst/>
            <a:rect l="l" t="t" r="r" b="b"/>
            <a:pathLst>
              <a:path h="726439">
                <a:moveTo>
                  <a:pt x="0" y="0"/>
                </a:moveTo>
                <a:lnTo>
                  <a:pt x="0" y="726249"/>
                </a:lnTo>
              </a:path>
            </a:pathLst>
          </a:custGeom>
          <a:ln w="82676">
            <a:solidFill>
              <a:srgbClr val="A05D56"/>
            </a:solidFill>
          </a:ln>
        </p:spPr>
        <p:txBody>
          <a:bodyPr wrap="square" lIns="0" tIns="0" rIns="0" bIns="0" rtlCol="0"/>
          <a:lstStyle/>
          <a:p>
            <a:endParaRPr/>
          </a:p>
        </p:txBody>
      </p:sp>
      <p:sp>
        <p:nvSpPr>
          <p:cNvPr id="366" name="object 366"/>
          <p:cNvSpPr/>
          <p:nvPr/>
        </p:nvSpPr>
        <p:spPr>
          <a:xfrm>
            <a:off x="13932599" y="1272755"/>
            <a:ext cx="0" cy="715010"/>
          </a:xfrm>
          <a:custGeom>
            <a:avLst/>
            <a:gdLst/>
            <a:ahLst/>
            <a:cxnLst/>
            <a:rect l="l" t="t" r="r" b="b"/>
            <a:pathLst>
              <a:path h="715010">
                <a:moveTo>
                  <a:pt x="0" y="0"/>
                </a:moveTo>
                <a:lnTo>
                  <a:pt x="0" y="714451"/>
                </a:lnTo>
              </a:path>
            </a:pathLst>
          </a:custGeom>
          <a:ln w="82676">
            <a:solidFill>
              <a:srgbClr val="D0743C"/>
            </a:solidFill>
          </a:ln>
        </p:spPr>
        <p:txBody>
          <a:bodyPr wrap="square" lIns="0" tIns="0" rIns="0" bIns="0" rtlCol="0"/>
          <a:lstStyle/>
          <a:p>
            <a:endParaRPr/>
          </a:p>
        </p:txBody>
      </p:sp>
      <p:sp>
        <p:nvSpPr>
          <p:cNvPr id="367" name="object 367"/>
          <p:cNvSpPr/>
          <p:nvPr/>
        </p:nvSpPr>
        <p:spPr>
          <a:xfrm>
            <a:off x="13932599" y="918489"/>
            <a:ext cx="0" cy="354330"/>
          </a:xfrm>
          <a:custGeom>
            <a:avLst/>
            <a:gdLst/>
            <a:ahLst/>
            <a:cxnLst/>
            <a:rect l="l" t="t" r="r" b="b"/>
            <a:pathLst>
              <a:path h="354330">
                <a:moveTo>
                  <a:pt x="0" y="0"/>
                </a:moveTo>
                <a:lnTo>
                  <a:pt x="0" y="354266"/>
                </a:lnTo>
              </a:path>
            </a:pathLst>
          </a:custGeom>
          <a:ln w="82676">
            <a:solidFill>
              <a:srgbClr val="FF8C00"/>
            </a:solidFill>
          </a:ln>
        </p:spPr>
        <p:txBody>
          <a:bodyPr wrap="square" lIns="0" tIns="0" rIns="0" bIns="0" rtlCol="0"/>
          <a:lstStyle/>
          <a:p>
            <a:endParaRPr/>
          </a:p>
        </p:txBody>
      </p:sp>
      <p:sp>
        <p:nvSpPr>
          <p:cNvPr id="368" name="object 368"/>
          <p:cNvSpPr/>
          <p:nvPr/>
        </p:nvSpPr>
        <p:spPr>
          <a:xfrm>
            <a:off x="14027022" y="3410191"/>
            <a:ext cx="0" cy="165735"/>
          </a:xfrm>
          <a:custGeom>
            <a:avLst/>
            <a:gdLst/>
            <a:ahLst/>
            <a:cxnLst/>
            <a:rect l="l" t="t" r="r" b="b"/>
            <a:pathLst>
              <a:path h="165735">
                <a:moveTo>
                  <a:pt x="0" y="0"/>
                </a:moveTo>
                <a:lnTo>
                  <a:pt x="0" y="165328"/>
                </a:lnTo>
              </a:path>
            </a:pathLst>
          </a:custGeom>
          <a:ln w="82550">
            <a:solidFill>
              <a:srgbClr val="98ABC5"/>
            </a:solidFill>
          </a:ln>
        </p:spPr>
        <p:txBody>
          <a:bodyPr wrap="square" lIns="0" tIns="0" rIns="0" bIns="0" rtlCol="0"/>
          <a:lstStyle/>
          <a:p>
            <a:endParaRPr/>
          </a:p>
        </p:txBody>
      </p:sp>
      <p:sp>
        <p:nvSpPr>
          <p:cNvPr id="369" name="object 369"/>
          <p:cNvSpPr/>
          <p:nvPr/>
        </p:nvSpPr>
        <p:spPr>
          <a:xfrm>
            <a:off x="14027022" y="3114967"/>
            <a:ext cx="0" cy="295275"/>
          </a:xfrm>
          <a:custGeom>
            <a:avLst/>
            <a:gdLst/>
            <a:ahLst/>
            <a:cxnLst/>
            <a:rect l="l" t="t" r="r" b="b"/>
            <a:pathLst>
              <a:path h="295275">
                <a:moveTo>
                  <a:pt x="0" y="0"/>
                </a:moveTo>
                <a:lnTo>
                  <a:pt x="0" y="295224"/>
                </a:lnTo>
              </a:path>
            </a:pathLst>
          </a:custGeom>
          <a:ln w="82550">
            <a:solidFill>
              <a:srgbClr val="8A89A6"/>
            </a:solidFill>
          </a:ln>
        </p:spPr>
        <p:txBody>
          <a:bodyPr wrap="square" lIns="0" tIns="0" rIns="0" bIns="0" rtlCol="0"/>
          <a:lstStyle/>
          <a:p>
            <a:endParaRPr/>
          </a:p>
        </p:txBody>
      </p:sp>
      <p:sp>
        <p:nvSpPr>
          <p:cNvPr id="370" name="object 370"/>
          <p:cNvSpPr/>
          <p:nvPr/>
        </p:nvSpPr>
        <p:spPr>
          <a:xfrm>
            <a:off x="14027022" y="2973260"/>
            <a:ext cx="0" cy="142240"/>
          </a:xfrm>
          <a:custGeom>
            <a:avLst/>
            <a:gdLst/>
            <a:ahLst/>
            <a:cxnLst/>
            <a:rect l="l" t="t" r="r" b="b"/>
            <a:pathLst>
              <a:path h="142239">
                <a:moveTo>
                  <a:pt x="0" y="0"/>
                </a:moveTo>
                <a:lnTo>
                  <a:pt x="0" y="141706"/>
                </a:lnTo>
              </a:path>
            </a:pathLst>
          </a:custGeom>
          <a:ln w="82550">
            <a:solidFill>
              <a:srgbClr val="7B6888"/>
            </a:solidFill>
          </a:ln>
        </p:spPr>
        <p:txBody>
          <a:bodyPr wrap="square" lIns="0" tIns="0" rIns="0" bIns="0" rtlCol="0"/>
          <a:lstStyle/>
          <a:p>
            <a:endParaRPr/>
          </a:p>
        </p:txBody>
      </p:sp>
      <p:sp>
        <p:nvSpPr>
          <p:cNvPr id="371" name="object 371"/>
          <p:cNvSpPr/>
          <p:nvPr/>
        </p:nvSpPr>
        <p:spPr>
          <a:xfrm>
            <a:off x="14027022" y="2707563"/>
            <a:ext cx="0" cy="266065"/>
          </a:xfrm>
          <a:custGeom>
            <a:avLst/>
            <a:gdLst/>
            <a:ahLst/>
            <a:cxnLst/>
            <a:rect l="l" t="t" r="r" b="b"/>
            <a:pathLst>
              <a:path h="266064">
                <a:moveTo>
                  <a:pt x="0" y="0"/>
                </a:moveTo>
                <a:lnTo>
                  <a:pt x="0" y="265696"/>
                </a:lnTo>
              </a:path>
            </a:pathLst>
          </a:custGeom>
          <a:ln w="82550">
            <a:solidFill>
              <a:srgbClr val="6B486B"/>
            </a:solidFill>
          </a:ln>
        </p:spPr>
        <p:txBody>
          <a:bodyPr wrap="square" lIns="0" tIns="0" rIns="0" bIns="0" rtlCol="0"/>
          <a:lstStyle/>
          <a:p>
            <a:endParaRPr/>
          </a:p>
        </p:txBody>
      </p:sp>
      <p:sp>
        <p:nvSpPr>
          <p:cNvPr id="372" name="object 372"/>
          <p:cNvSpPr/>
          <p:nvPr/>
        </p:nvSpPr>
        <p:spPr>
          <a:xfrm>
            <a:off x="14027022" y="2058060"/>
            <a:ext cx="0" cy="649605"/>
          </a:xfrm>
          <a:custGeom>
            <a:avLst/>
            <a:gdLst/>
            <a:ahLst/>
            <a:cxnLst/>
            <a:rect l="l" t="t" r="r" b="b"/>
            <a:pathLst>
              <a:path h="649605">
                <a:moveTo>
                  <a:pt x="0" y="0"/>
                </a:moveTo>
                <a:lnTo>
                  <a:pt x="0" y="649503"/>
                </a:lnTo>
              </a:path>
            </a:pathLst>
          </a:custGeom>
          <a:ln w="82550">
            <a:solidFill>
              <a:srgbClr val="A05D56"/>
            </a:solidFill>
          </a:ln>
        </p:spPr>
        <p:txBody>
          <a:bodyPr wrap="square" lIns="0" tIns="0" rIns="0" bIns="0" rtlCol="0"/>
          <a:lstStyle/>
          <a:p>
            <a:endParaRPr/>
          </a:p>
        </p:txBody>
      </p:sp>
      <p:sp>
        <p:nvSpPr>
          <p:cNvPr id="373" name="object 373"/>
          <p:cNvSpPr/>
          <p:nvPr/>
        </p:nvSpPr>
        <p:spPr>
          <a:xfrm>
            <a:off x="14027022" y="1296377"/>
            <a:ext cx="0" cy="762000"/>
          </a:xfrm>
          <a:custGeom>
            <a:avLst/>
            <a:gdLst/>
            <a:ahLst/>
            <a:cxnLst/>
            <a:rect l="l" t="t" r="r" b="b"/>
            <a:pathLst>
              <a:path h="762000">
                <a:moveTo>
                  <a:pt x="0" y="0"/>
                </a:moveTo>
                <a:lnTo>
                  <a:pt x="0" y="761682"/>
                </a:lnTo>
              </a:path>
            </a:pathLst>
          </a:custGeom>
          <a:ln w="82550">
            <a:solidFill>
              <a:srgbClr val="D0743C"/>
            </a:solidFill>
          </a:ln>
        </p:spPr>
        <p:txBody>
          <a:bodyPr wrap="square" lIns="0" tIns="0" rIns="0" bIns="0" rtlCol="0"/>
          <a:lstStyle/>
          <a:p>
            <a:endParaRPr/>
          </a:p>
        </p:txBody>
      </p:sp>
      <p:sp>
        <p:nvSpPr>
          <p:cNvPr id="374" name="object 374"/>
          <p:cNvSpPr/>
          <p:nvPr/>
        </p:nvSpPr>
        <p:spPr>
          <a:xfrm>
            <a:off x="14027022" y="918489"/>
            <a:ext cx="0" cy="378460"/>
          </a:xfrm>
          <a:custGeom>
            <a:avLst/>
            <a:gdLst/>
            <a:ahLst/>
            <a:cxnLst/>
            <a:rect l="l" t="t" r="r" b="b"/>
            <a:pathLst>
              <a:path h="378459">
                <a:moveTo>
                  <a:pt x="0" y="0"/>
                </a:moveTo>
                <a:lnTo>
                  <a:pt x="0" y="377888"/>
                </a:lnTo>
              </a:path>
            </a:pathLst>
          </a:custGeom>
          <a:ln w="82550">
            <a:solidFill>
              <a:srgbClr val="FF8C00"/>
            </a:solidFill>
          </a:ln>
        </p:spPr>
        <p:txBody>
          <a:bodyPr wrap="square" lIns="0" tIns="0" rIns="0" bIns="0" rtlCol="0"/>
          <a:lstStyle/>
          <a:p>
            <a:endParaRPr/>
          </a:p>
        </p:txBody>
      </p:sp>
      <p:sp>
        <p:nvSpPr>
          <p:cNvPr id="375" name="object 375"/>
          <p:cNvSpPr/>
          <p:nvPr/>
        </p:nvSpPr>
        <p:spPr>
          <a:xfrm>
            <a:off x="14121384" y="3410191"/>
            <a:ext cx="0" cy="165735"/>
          </a:xfrm>
          <a:custGeom>
            <a:avLst/>
            <a:gdLst/>
            <a:ahLst/>
            <a:cxnLst/>
            <a:rect l="l" t="t" r="r" b="b"/>
            <a:pathLst>
              <a:path h="165735">
                <a:moveTo>
                  <a:pt x="0" y="0"/>
                </a:moveTo>
                <a:lnTo>
                  <a:pt x="0" y="165328"/>
                </a:lnTo>
              </a:path>
            </a:pathLst>
          </a:custGeom>
          <a:ln w="82550">
            <a:solidFill>
              <a:srgbClr val="98ABC5"/>
            </a:solidFill>
          </a:ln>
        </p:spPr>
        <p:txBody>
          <a:bodyPr wrap="square" lIns="0" tIns="0" rIns="0" bIns="0" rtlCol="0"/>
          <a:lstStyle/>
          <a:p>
            <a:endParaRPr/>
          </a:p>
        </p:txBody>
      </p:sp>
      <p:sp>
        <p:nvSpPr>
          <p:cNvPr id="376" name="object 376"/>
          <p:cNvSpPr/>
          <p:nvPr/>
        </p:nvSpPr>
        <p:spPr>
          <a:xfrm>
            <a:off x="14121384" y="3097250"/>
            <a:ext cx="0" cy="313055"/>
          </a:xfrm>
          <a:custGeom>
            <a:avLst/>
            <a:gdLst/>
            <a:ahLst/>
            <a:cxnLst/>
            <a:rect l="l" t="t" r="r" b="b"/>
            <a:pathLst>
              <a:path h="313054">
                <a:moveTo>
                  <a:pt x="0" y="0"/>
                </a:moveTo>
                <a:lnTo>
                  <a:pt x="0" y="312940"/>
                </a:lnTo>
              </a:path>
            </a:pathLst>
          </a:custGeom>
          <a:ln w="82550">
            <a:solidFill>
              <a:srgbClr val="8A89A6"/>
            </a:solidFill>
          </a:ln>
        </p:spPr>
        <p:txBody>
          <a:bodyPr wrap="square" lIns="0" tIns="0" rIns="0" bIns="0" rtlCol="0"/>
          <a:lstStyle/>
          <a:p>
            <a:endParaRPr/>
          </a:p>
        </p:txBody>
      </p:sp>
      <p:sp>
        <p:nvSpPr>
          <p:cNvPr id="377" name="object 377"/>
          <p:cNvSpPr/>
          <p:nvPr/>
        </p:nvSpPr>
        <p:spPr>
          <a:xfrm>
            <a:off x="14121384" y="2937827"/>
            <a:ext cx="0" cy="160020"/>
          </a:xfrm>
          <a:custGeom>
            <a:avLst/>
            <a:gdLst/>
            <a:ahLst/>
            <a:cxnLst/>
            <a:rect l="l" t="t" r="r" b="b"/>
            <a:pathLst>
              <a:path h="160019">
                <a:moveTo>
                  <a:pt x="0" y="0"/>
                </a:moveTo>
                <a:lnTo>
                  <a:pt x="0" y="159423"/>
                </a:lnTo>
              </a:path>
            </a:pathLst>
          </a:custGeom>
          <a:ln w="82550">
            <a:solidFill>
              <a:srgbClr val="7B6888"/>
            </a:solidFill>
          </a:ln>
        </p:spPr>
        <p:txBody>
          <a:bodyPr wrap="square" lIns="0" tIns="0" rIns="0" bIns="0" rtlCol="0"/>
          <a:lstStyle/>
          <a:p>
            <a:endParaRPr/>
          </a:p>
        </p:txBody>
      </p:sp>
      <p:sp>
        <p:nvSpPr>
          <p:cNvPr id="378" name="object 378"/>
          <p:cNvSpPr/>
          <p:nvPr/>
        </p:nvSpPr>
        <p:spPr>
          <a:xfrm>
            <a:off x="14121384" y="2683941"/>
            <a:ext cx="0" cy="254000"/>
          </a:xfrm>
          <a:custGeom>
            <a:avLst/>
            <a:gdLst/>
            <a:ahLst/>
            <a:cxnLst/>
            <a:rect l="l" t="t" r="r" b="b"/>
            <a:pathLst>
              <a:path h="254000">
                <a:moveTo>
                  <a:pt x="0" y="0"/>
                </a:moveTo>
                <a:lnTo>
                  <a:pt x="0" y="253885"/>
                </a:lnTo>
              </a:path>
            </a:pathLst>
          </a:custGeom>
          <a:ln w="82550">
            <a:solidFill>
              <a:srgbClr val="6B486B"/>
            </a:solidFill>
          </a:ln>
        </p:spPr>
        <p:txBody>
          <a:bodyPr wrap="square" lIns="0" tIns="0" rIns="0" bIns="0" rtlCol="0"/>
          <a:lstStyle/>
          <a:p>
            <a:endParaRPr/>
          </a:p>
        </p:txBody>
      </p:sp>
      <p:sp>
        <p:nvSpPr>
          <p:cNvPr id="379" name="object 379"/>
          <p:cNvSpPr/>
          <p:nvPr/>
        </p:nvSpPr>
        <p:spPr>
          <a:xfrm>
            <a:off x="14121384" y="1981301"/>
            <a:ext cx="0" cy="702945"/>
          </a:xfrm>
          <a:custGeom>
            <a:avLst/>
            <a:gdLst/>
            <a:ahLst/>
            <a:cxnLst/>
            <a:rect l="l" t="t" r="r" b="b"/>
            <a:pathLst>
              <a:path h="702944">
                <a:moveTo>
                  <a:pt x="0" y="0"/>
                </a:moveTo>
                <a:lnTo>
                  <a:pt x="0" y="702640"/>
                </a:lnTo>
              </a:path>
            </a:pathLst>
          </a:custGeom>
          <a:ln w="82550">
            <a:solidFill>
              <a:srgbClr val="A05D56"/>
            </a:solidFill>
          </a:ln>
        </p:spPr>
        <p:txBody>
          <a:bodyPr wrap="square" lIns="0" tIns="0" rIns="0" bIns="0" rtlCol="0"/>
          <a:lstStyle/>
          <a:p>
            <a:endParaRPr/>
          </a:p>
        </p:txBody>
      </p:sp>
      <p:sp>
        <p:nvSpPr>
          <p:cNvPr id="380" name="object 380"/>
          <p:cNvSpPr/>
          <p:nvPr/>
        </p:nvSpPr>
        <p:spPr>
          <a:xfrm>
            <a:off x="14121384" y="1266863"/>
            <a:ext cx="0" cy="715010"/>
          </a:xfrm>
          <a:custGeom>
            <a:avLst/>
            <a:gdLst/>
            <a:ahLst/>
            <a:cxnLst/>
            <a:rect l="l" t="t" r="r" b="b"/>
            <a:pathLst>
              <a:path h="715010">
                <a:moveTo>
                  <a:pt x="0" y="0"/>
                </a:moveTo>
                <a:lnTo>
                  <a:pt x="0" y="714438"/>
                </a:lnTo>
              </a:path>
            </a:pathLst>
          </a:custGeom>
          <a:ln w="82550">
            <a:solidFill>
              <a:srgbClr val="D0743C"/>
            </a:solidFill>
          </a:ln>
        </p:spPr>
        <p:txBody>
          <a:bodyPr wrap="square" lIns="0" tIns="0" rIns="0" bIns="0" rtlCol="0"/>
          <a:lstStyle/>
          <a:p>
            <a:endParaRPr/>
          </a:p>
        </p:txBody>
      </p:sp>
      <p:sp>
        <p:nvSpPr>
          <p:cNvPr id="381" name="object 381"/>
          <p:cNvSpPr/>
          <p:nvPr/>
        </p:nvSpPr>
        <p:spPr>
          <a:xfrm>
            <a:off x="14121384" y="918489"/>
            <a:ext cx="0" cy="348615"/>
          </a:xfrm>
          <a:custGeom>
            <a:avLst/>
            <a:gdLst/>
            <a:ahLst/>
            <a:cxnLst/>
            <a:rect l="l" t="t" r="r" b="b"/>
            <a:pathLst>
              <a:path h="348615">
                <a:moveTo>
                  <a:pt x="0" y="0"/>
                </a:moveTo>
                <a:lnTo>
                  <a:pt x="0" y="348373"/>
                </a:lnTo>
              </a:path>
            </a:pathLst>
          </a:custGeom>
          <a:ln w="82550">
            <a:solidFill>
              <a:srgbClr val="FF8C00"/>
            </a:solidFill>
          </a:ln>
        </p:spPr>
        <p:txBody>
          <a:bodyPr wrap="square" lIns="0" tIns="0" rIns="0" bIns="0" rtlCol="0"/>
          <a:lstStyle/>
          <a:p>
            <a:endParaRPr/>
          </a:p>
        </p:txBody>
      </p:sp>
      <p:sp>
        <p:nvSpPr>
          <p:cNvPr id="382" name="object 382"/>
          <p:cNvSpPr/>
          <p:nvPr/>
        </p:nvSpPr>
        <p:spPr>
          <a:xfrm>
            <a:off x="14215744" y="3410191"/>
            <a:ext cx="0" cy="165735"/>
          </a:xfrm>
          <a:custGeom>
            <a:avLst/>
            <a:gdLst/>
            <a:ahLst/>
            <a:cxnLst/>
            <a:rect l="l" t="t" r="r" b="b"/>
            <a:pathLst>
              <a:path h="165735">
                <a:moveTo>
                  <a:pt x="0" y="0"/>
                </a:moveTo>
                <a:lnTo>
                  <a:pt x="0" y="165328"/>
                </a:lnTo>
              </a:path>
            </a:pathLst>
          </a:custGeom>
          <a:ln w="82550">
            <a:solidFill>
              <a:srgbClr val="98ABC5"/>
            </a:solidFill>
          </a:ln>
        </p:spPr>
        <p:txBody>
          <a:bodyPr wrap="square" lIns="0" tIns="0" rIns="0" bIns="0" rtlCol="0"/>
          <a:lstStyle/>
          <a:p>
            <a:endParaRPr/>
          </a:p>
        </p:txBody>
      </p:sp>
      <p:sp>
        <p:nvSpPr>
          <p:cNvPr id="383" name="object 383"/>
          <p:cNvSpPr/>
          <p:nvPr/>
        </p:nvSpPr>
        <p:spPr>
          <a:xfrm>
            <a:off x="14215744" y="3126778"/>
            <a:ext cx="0" cy="283845"/>
          </a:xfrm>
          <a:custGeom>
            <a:avLst/>
            <a:gdLst/>
            <a:ahLst/>
            <a:cxnLst/>
            <a:rect l="l" t="t" r="r" b="b"/>
            <a:pathLst>
              <a:path h="283845">
                <a:moveTo>
                  <a:pt x="0" y="0"/>
                </a:moveTo>
                <a:lnTo>
                  <a:pt x="0" y="283413"/>
                </a:lnTo>
              </a:path>
            </a:pathLst>
          </a:custGeom>
          <a:ln w="82550">
            <a:solidFill>
              <a:srgbClr val="8A89A6"/>
            </a:solidFill>
          </a:ln>
        </p:spPr>
        <p:txBody>
          <a:bodyPr wrap="square" lIns="0" tIns="0" rIns="0" bIns="0" rtlCol="0"/>
          <a:lstStyle/>
          <a:p>
            <a:endParaRPr/>
          </a:p>
        </p:txBody>
      </p:sp>
      <p:sp>
        <p:nvSpPr>
          <p:cNvPr id="384" name="object 384"/>
          <p:cNvSpPr/>
          <p:nvPr/>
        </p:nvSpPr>
        <p:spPr>
          <a:xfrm>
            <a:off x="14215744" y="2996882"/>
            <a:ext cx="0" cy="130175"/>
          </a:xfrm>
          <a:custGeom>
            <a:avLst/>
            <a:gdLst/>
            <a:ahLst/>
            <a:cxnLst/>
            <a:rect l="l" t="t" r="r" b="b"/>
            <a:pathLst>
              <a:path h="130175">
                <a:moveTo>
                  <a:pt x="0" y="0"/>
                </a:moveTo>
                <a:lnTo>
                  <a:pt x="0" y="129895"/>
                </a:lnTo>
              </a:path>
            </a:pathLst>
          </a:custGeom>
          <a:ln w="82550">
            <a:solidFill>
              <a:srgbClr val="7B6888"/>
            </a:solidFill>
          </a:ln>
        </p:spPr>
        <p:txBody>
          <a:bodyPr wrap="square" lIns="0" tIns="0" rIns="0" bIns="0" rtlCol="0"/>
          <a:lstStyle/>
          <a:p>
            <a:endParaRPr/>
          </a:p>
        </p:txBody>
      </p:sp>
      <p:sp>
        <p:nvSpPr>
          <p:cNvPr id="385" name="object 385"/>
          <p:cNvSpPr/>
          <p:nvPr/>
        </p:nvSpPr>
        <p:spPr>
          <a:xfrm>
            <a:off x="14215744" y="2760700"/>
            <a:ext cx="0" cy="236220"/>
          </a:xfrm>
          <a:custGeom>
            <a:avLst/>
            <a:gdLst/>
            <a:ahLst/>
            <a:cxnLst/>
            <a:rect l="l" t="t" r="r" b="b"/>
            <a:pathLst>
              <a:path h="236219">
                <a:moveTo>
                  <a:pt x="0" y="0"/>
                </a:moveTo>
                <a:lnTo>
                  <a:pt x="0" y="236181"/>
                </a:lnTo>
              </a:path>
            </a:pathLst>
          </a:custGeom>
          <a:ln w="82550">
            <a:solidFill>
              <a:srgbClr val="6B486B"/>
            </a:solidFill>
          </a:ln>
        </p:spPr>
        <p:txBody>
          <a:bodyPr wrap="square" lIns="0" tIns="0" rIns="0" bIns="0" rtlCol="0"/>
          <a:lstStyle/>
          <a:p>
            <a:endParaRPr/>
          </a:p>
        </p:txBody>
      </p:sp>
      <p:sp>
        <p:nvSpPr>
          <p:cNvPr id="386" name="object 386"/>
          <p:cNvSpPr/>
          <p:nvPr/>
        </p:nvSpPr>
        <p:spPr>
          <a:xfrm>
            <a:off x="14215744" y="2069871"/>
            <a:ext cx="0" cy="690880"/>
          </a:xfrm>
          <a:custGeom>
            <a:avLst/>
            <a:gdLst/>
            <a:ahLst/>
            <a:cxnLst/>
            <a:rect l="l" t="t" r="r" b="b"/>
            <a:pathLst>
              <a:path h="690880">
                <a:moveTo>
                  <a:pt x="0" y="0"/>
                </a:moveTo>
                <a:lnTo>
                  <a:pt x="0" y="690829"/>
                </a:lnTo>
              </a:path>
            </a:pathLst>
          </a:custGeom>
          <a:ln w="82550">
            <a:solidFill>
              <a:srgbClr val="A05D56"/>
            </a:solidFill>
          </a:ln>
        </p:spPr>
        <p:txBody>
          <a:bodyPr wrap="square" lIns="0" tIns="0" rIns="0" bIns="0" rtlCol="0"/>
          <a:lstStyle/>
          <a:p>
            <a:endParaRPr/>
          </a:p>
        </p:txBody>
      </p:sp>
      <p:sp>
        <p:nvSpPr>
          <p:cNvPr id="387" name="object 387"/>
          <p:cNvSpPr/>
          <p:nvPr/>
        </p:nvSpPr>
        <p:spPr>
          <a:xfrm>
            <a:off x="14215744" y="1379042"/>
            <a:ext cx="0" cy="690880"/>
          </a:xfrm>
          <a:custGeom>
            <a:avLst/>
            <a:gdLst/>
            <a:ahLst/>
            <a:cxnLst/>
            <a:rect l="l" t="t" r="r" b="b"/>
            <a:pathLst>
              <a:path h="690880">
                <a:moveTo>
                  <a:pt x="0" y="0"/>
                </a:moveTo>
                <a:lnTo>
                  <a:pt x="0" y="690829"/>
                </a:lnTo>
              </a:path>
            </a:pathLst>
          </a:custGeom>
          <a:ln w="82550">
            <a:solidFill>
              <a:srgbClr val="D0743C"/>
            </a:solidFill>
          </a:ln>
        </p:spPr>
        <p:txBody>
          <a:bodyPr wrap="square" lIns="0" tIns="0" rIns="0" bIns="0" rtlCol="0"/>
          <a:lstStyle/>
          <a:p>
            <a:endParaRPr/>
          </a:p>
        </p:txBody>
      </p:sp>
      <p:sp>
        <p:nvSpPr>
          <p:cNvPr id="388" name="object 388"/>
          <p:cNvSpPr/>
          <p:nvPr/>
        </p:nvSpPr>
        <p:spPr>
          <a:xfrm>
            <a:off x="14215744" y="918489"/>
            <a:ext cx="0" cy="461009"/>
          </a:xfrm>
          <a:custGeom>
            <a:avLst/>
            <a:gdLst/>
            <a:ahLst/>
            <a:cxnLst/>
            <a:rect l="l" t="t" r="r" b="b"/>
            <a:pathLst>
              <a:path h="461009">
                <a:moveTo>
                  <a:pt x="0" y="0"/>
                </a:moveTo>
                <a:lnTo>
                  <a:pt x="0" y="460552"/>
                </a:lnTo>
              </a:path>
            </a:pathLst>
          </a:custGeom>
          <a:ln w="82550">
            <a:solidFill>
              <a:srgbClr val="FF8C00"/>
            </a:solidFill>
          </a:ln>
        </p:spPr>
        <p:txBody>
          <a:bodyPr wrap="square" lIns="0" tIns="0" rIns="0" bIns="0" rtlCol="0"/>
          <a:lstStyle/>
          <a:p>
            <a:endParaRPr/>
          </a:p>
        </p:txBody>
      </p:sp>
      <p:sp>
        <p:nvSpPr>
          <p:cNvPr id="389" name="object 389"/>
          <p:cNvSpPr/>
          <p:nvPr/>
        </p:nvSpPr>
        <p:spPr>
          <a:xfrm>
            <a:off x="14310106" y="3410191"/>
            <a:ext cx="0" cy="165735"/>
          </a:xfrm>
          <a:custGeom>
            <a:avLst/>
            <a:gdLst/>
            <a:ahLst/>
            <a:cxnLst/>
            <a:rect l="l" t="t" r="r" b="b"/>
            <a:pathLst>
              <a:path h="165735">
                <a:moveTo>
                  <a:pt x="0" y="0"/>
                </a:moveTo>
                <a:lnTo>
                  <a:pt x="0" y="165328"/>
                </a:lnTo>
              </a:path>
            </a:pathLst>
          </a:custGeom>
          <a:ln w="82550">
            <a:solidFill>
              <a:srgbClr val="98ABC5"/>
            </a:solidFill>
          </a:ln>
        </p:spPr>
        <p:txBody>
          <a:bodyPr wrap="square" lIns="0" tIns="0" rIns="0" bIns="0" rtlCol="0"/>
          <a:lstStyle/>
          <a:p>
            <a:endParaRPr/>
          </a:p>
        </p:txBody>
      </p:sp>
      <p:sp>
        <p:nvSpPr>
          <p:cNvPr id="390" name="object 390"/>
          <p:cNvSpPr/>
          <p:nvPr/>
        </p:nvSpPr>
        <p:spPr>
          <a:xfrm>
            <a:off x="14310106" y="3120872"/>
            <a:ext cx="0" cy="289560"/>
          </a:xfrm>
          <a:custGeom>
            <a:avLst/>
            <a:gdLst/>
            <a:ahLst/>
            <a:cxnLst/>
            <a:rect l="l" t="t" r="r" b="b"/>
            <a:pathLst>
              <a:path h="289560">
                <a:moveTo>
                  <a:pt x="0" y="0"/>
                </a:moveTo>
                <a:lnTo>
                  <a:pt x="0" y="289318"/>
                </a:lnTo>
              </a:path>
            </a:pathLst>
          </a:custGeom>
          <a:ln w="82550">
            <a:solidFill>
              <a:srgbClr val="8A89A6"/>
            </a:solidFill>
          </a:ln>
        </p:spPr>
        <p:txBody>
          <a:bodyPr wrap="square" lIns="0" tIns="0" rIns="0" bIns="0" rtlCol="0"/>
          <a:lstStyle/>
          <a:p>
            <a:endParaRPr/>
          </a:p>
        </p:txBody>
      </p:sp>
      <p:sp>
        <p:nvSpPr>
          <p:cNvPr id="391" name="object 391"/>
          <p:cNvSpPr/>
          <p:nvPr/>
        </p:nvSpPr>
        <p:spPr>
          <a:xfrm>
            <a:off x="14310106" y="2973260"/>
            <a:ext cx="0" cy="147955"/>
          </a:xfrm>
          <a:custGeom>
            <a:avLst/>
            <a:gdLst/>
            <a:ahLst/>
            <a:cxnLst/>
            <a:rect l="l" t="t" r="r" b="b"/>
            <a:pathLst>
              <a:path h="147955">
                <a:moveTo>
                  <a:pt x="0" y="0"/>
                </a:moveTo>
                <a:lnTo>
                  <a:pt x="0" y="147612"/>
                </a:lnTo>
              </a:path>
            </a:pathLst>
          </a:custGeom>
          <a:ln w="82550">
            <a:solidFill>
              <a:srgbClr val="7B6888"/>
            </a:solidFill>
          </a:ln>
        </p:spPr>
        <p:txBody>
          <a:bodyPr wrap="square" lIns="0" tIns="0" rIns="0" bIns="0" rtlCol="0"/>
          <a:lstStyle/>
          <a:p>
            <a:endParaRPr/>
          </a:p>
        </p:txBody>
      </p:sp>
      <p:sp>
        <p:nvSpPr>
          <p:cNvPr id="392" name="object 392"/>
          <p:cNvSpPr/>
          <p:nvPr/>
        </p:nvSpPr>
        <p:spPr>
          <a:xfrm>
            <a:off x="14310106" y="2701658"/>
            <a:ext cx="0" cy="271780"/>
          </a:xfrm>
          <a:custGeom>
            <a:avLst/>
            <a:gdLst/>
            <a:ahLst/>
            <a:cxnLst/>
            <a:rect l="l" t="t" r="r" b="b"/>
            <a:pathLst>
              <a:path h="271780">
                <a:moveTo>
                  <a:pt x="0" y="0"/>
                </a:moveTo>
                <a:lnTo>
                  <a:pt x="0" y="271602"/>
                </a:lnTo>
              </a:path>
            </a:pathLst>
          </a:custGeom>
          <a:ln w="82550">
            <a:solidFill>
              <a:srgbClr val="6B486B"/>
            </a:solidFill>
          </a:ln>
        </p:spPr>
        <p:txBody>
          <a:bodyPr wrap="square" lIns="0" tIns="0" rIns="0" bIns="0" rtlCol="0"/>
          <a:lstStyle/>
          <a:p>
            <a:endParaRPr/>
          </a:p>
        </p:txBody>
      </p:sp>
      <p:sp>
        <p:nvSpPr>
          <p:cNvPr id="393" name="object 393"/>
          <p:cNvSpPr/>
          <p:nvPr/>
        </p:nvSpPr>
        <p:spPr>
          <a:xfrm>
            <a:off x="14310106" y="1969490"/>
            <a:ext cx="0" cy="732790"/>
          </a:xfrm>
          <a:custGeom>
            <a:avLst/>
            <a:gdLst/>
            <a:ahLst/>
            <a:cxnLst/>
            <a:rect l="l" t="t" r="r" b="b"/>
            <a:pathLst>
              <a:path h="732789">
                <a:moveTo>
                  <a:pt x="0" y="0"/>
                </a:moveTo>
                <a:lnTo>
                  <a:pt x="0" y="732167"/>
                </a:lnTo>
              </a:path>
            </a:pathLst>
          </a:custGeom>
          <a:ln w="82550">
            <a:solidFill>
              <a:srgbClr val="A05D56"/>
            </a:solidFill>
          </a:ln>
        </p:spPr>
        <p:txBody>
          <a:bodyPr wrap="square" lIns="0" tIns="0" rIns="0" bIns="0" rtlCol="0"/>
          <a:lstStyle/>
          <a:p>
            <a:endParaRPr/>
          </a:p>
        </p:txBody>
      </p:sp>
      <p:sp>
        <p:nvSpPr>
          <p:cNvPr id="394" name="object 394"/>
          <p:cNvSpPr/>
          <p:nvPr/>
        </p:nvSpPr>
        <p:spPr>
          <a:xfrm>
            <a:off x="14310106" y="1272755"/>
            <a:ext cx="0" cy="697230"/>
          </a:xfrm>
          <a:custGeom>
            <a:avLst/>
            <a:gdLst/>
            <a:ahLst/>
            <a:cxnLst/>
            <a:rect l="l" t="t" r="r" b="b"/>
            <a:pathLst>
              <a:path h="697230">
                <a:moveTo>
                  <a:pt x="0" y="0"/>
                </a:moveTo>
                <a:lnTo>
                  <a:pt x="0" y="696734"/>
                </a:lnTo>
              </a:path>
            </a:pathLst>
          </a:custGeom>
          <a:ln w="82550">
            <a:solidFill>
              <a:srgbClr val="D0743C"/>
            </a:solidFill>
          </a:ln>
        </p:spPr>
        <p:txBody>
          <a:bodyPr wrap="square" lIns="0" tIns="0" rIns="0" bIns="0" rtlCol="0"/>
          <a:lstStyle/>
          <a:p>
            <a:endParaRPr/>
          </a:p>
        </p:txBody>
      </p:sp>
      <p:sp>
        <p:nvSpPr>
          <p:cNvPr id="395" name="object 395"/>
          <p:cNvSpPr/>
          <p:nvPr/>
        </p:nvSpPr>
        <p:spPr>
          <a:xfrm>
            <a:off x="14310106" y="918489"/>
            <a:ext cx="0" cy="354330"/>
          </a:xfrm>
          <a:custGeom>
            <a:avLst/>
            <a:gdLst/>
            <a:ahLst/>
            <a:cxnLst/>
            <a:rect l="l" t="t" r="r" b="b"/>
            <a:pathLst>
              <a:path h="354330">
                <a:moveTo>
                  <a:pt x="0" y="0"/>
                </a:moveTo>
                <a:lnTo>
                  <a:pt x="0" y="354266"/>
                </a:lnTo>
              </a:path>
            </a:pathLst>
          </a:custGeom>
          <a:ln w="82550">
            <a:solidFill>
              <a:srgbClr val="FF8C00"/>
            </a:solidFill>
          </a:ln>
        </p:spPr>
        <p:txBody>
          <a:bodyPr wrap="square" lIns="0" tIns="0" rIns="0" bIns="0" rtlCol="0"/>
          <a:lstStyle/>
          <a:p>
            <a:endParaRPr/>
          </a:p>
        </p:txBody>
      </p:sp>
      <p:sp>
        <p:nvSpPr>
          <p:cNvPr id="396" name="object 396"/>
          <p:cNvSpPr/>
          <p:nvPr/>
        </p:nvSpPr>
        <p:spPr>
          <a:xfrm>
            <a:off x="14404466" y="3410191"/>
            <a:ext cx="0" cy="165735"/>
          </a:xfrm>
          <a:custGeom>
            <a:avLst/>
            <a:gdLst/>
            <a:ahLst/>
            <a:cxnLst/>
            <a:rect l="l" t="t" r="r" b="b"/>
            <a:pathLst>
              <a:path h="165735">
                <a:moveTo>
                  <a:pt x="0" y="0"/>
                </a:moveTo>
                <a:lnTo>
                  <a:pt x="0" y="165328"/>
                </a:lnTo>
              </a:path>
            </a:pathLst>
          </a:custGeom>
          <a:ln w="82550">
            <a:solidFill>
              <a:srgbClr val="98ABC5"/>
            </a:solidFill>
          </a:ln>
        </p:spPr>
        <p:txBody>
          <a:bodyPr wrap="square" lIns="0" tIns="0" rIns="0" bIns="0" rtlCol="0"/>
          <a:lstStyle/>
          <a:p>
            <a:endParaRPr/>
          </a:p>
        </p:txBody>
      </p:sp>
      <p:sp>
        <p:nvSpPr>
          <p:cNvPr id="397" name="object 397"/>
          <p:cNvSpPr/>
          <p:nvPr/>
        </p:nvSpPr>
        <p:spPr>
          <a:xfrm>
            <a:off x="14404466" y="3185820"/>
            <a:ext cx="0" cy="224790"/>
          </a:xfrm>
          <a:custGeom>
            <a:avLst/>
            <a:gdLst/>
            <a:ahLst/>
            <a:cxnLst/>
            <a:rect l="l" t="t" r="r" b="b"/>
            <a:pathLst>
              <a:path h="224789">
                <a:moveTo>
                  <a:pt x="0" y="0"/>
                </a:moveTo>
                <a:lnTo>
                  <a:pt x="0" y="224370"/>
                </a:lnTo>
              </a:path>
            </a:pathLst>
          </a:custGeom>
          <a:ln w="82550">
            <a:solidFill>
              <a:srgbClr val="8A89A6"/>
            </a:solidFill>
          </a:ln>
        </p:spPr>
        <p:txBody>
          <a:bodyPr wrap="square" lIns="0" tIns="0" rIns="0" bIns="0" rtlCol="0"/>
          <a:lstStyle/>
          <a:p>
            <a:endParaRPr/>
          </a:p>
        </p:txBody>
      </p:sp>
      <p:sp>
        <p:nvSpPr>
          <p:cNvPr id="398" name="object 398"/>
          <p:cNvSpPr/>
          <p:nvPr/>
        </p:nvSpPr>
        <p:spPr>
          <a:xfrm>
            <a:off x="14404466" y="3073641"/>
            <a:ext cx="0" cy="112395"/>
          </a:xfrm>
          <a:custGeom>
            <a:avLst/>
            <a:gdLst/>
            <a:ahLst/>
            <a:cxnLst/>
            <a:rect l="l" t="t" r="r" b="b"/>
            <a:pathLst>
              <a:path h="112394">
                <a:moveTo>
                  <a:pt x="0" y="0"/>
                </a:moveTo>
                <a:lnTo>
                  <a:pt x="0" y="112179"/>
                </a:lnTo>
              </a:path>
            </a:pathLst>
          </a:custGeom>
          <a:ln w="82550">
            <a:solidFill>
              <a:srgbClr val="7B6888"/>
            </a:solidFill>
          </a:ln>
        </p:spPr>
        <p:txBody>
          <a:bodyPr wrap="square" lIns="0" tIns="0" rIns="0" bIns="0" rtlCol="0"/>
          <a:lstStyle/>
          <a:p>
            <a:endParaRPr/>
          </a:p>
        </p:txBody>
      </p:sp>
      <p:sp>
        <p:nvSpPr>
          <p:cNvPr id="399" name="object 399"/>
          <p:cNvSpPr/>
          <p:nvPr/>
        </p:nvSpPr>
        <p:spPr>
          <a:xfrm>
            <a:off x="14404466" y="2731173"/>
            <a:ext cx="0" cy="342900"/>
          </a:xfrm>
          <a:custGeom>
            <a:avLst/>
            <a:gdLst/>
            <a:ahLst/>
            <a:cxnLst/>
            <a:rect l="l" t="t" r="r" b="b"/>
            <a:pathLst>
              <a:path h="342900">
                <a:moveTo>
                  <a:pt x="0" y="0"/>
                </a:moveTo>
                <a:lnTo>
                  <a:pt x="0" y="342468"/>
                </a:lnTo>
              </a:path>
            </a:pathLst>
          </a:custGeom>
          <a:ln w="82550">
            <a:solidFill>
              <a:srgbClr val="6B486B"/>
            </a:solidFill>
          </a:ln>
        </p:spPr>
        <p:txBody>
          <a:bodyPr wrap="square" lIns="0" tIns="0" rIns="0" bIns="0" rtlCol="0"/>
          <a:lstStyle/>
          <a:p>
            <a:endParaRPr/>
          </a:p>
        </p:txBody>
      </p:sp>
      <p:sp>
        <p:nvSpPr>
          <p:cNvPr id="400" name="object 400"/>
          <p:cNvSpPr/>
          <p:nvPr/>
        </p:nvSpPr>
        <p:spPr>
          <a:xfrm>
            <a:off x="14404466" y="1863217"/>
            <a:ext cx="0" cy="868044"/>
          </a:xfrm>
          <a:custGeom>
            <a:avLst/>
            <a:gdLst/>
            <a:ahLst/>
            <a:cxnLst/>
            <a:rect l="l" t="t" r="r" b="b"/>
            <a:pathLst>
              <a:path h="868044">
                <a:moveTo>
                  <a:pt x="0" y="0"/>
                </a:moveTo>
                <a:lnTo>
                  <a:pt x="0" y="867956"/>
                </a:lnTo>
              </a:path>
            </a:pathLst>
          </a:custGeom>
          <a:ln w="82550">
            <a:solidFill>
              <a:srgbClr val="A05D56"/>
            </a:solidFill>
          </a:ln>
        </p:spPr>
        <p:txBody>
          <a:bodyPr wrap="square" lIns="0" tIns="0" rIns="0" bIns="0" rtlCol="0"/>
          <a:lstStyle/>
          <a:p>
            <a:endParaRPr/>
          </a:p>
        </p:txBody>
      </p:sp>
      <p:sp>
        <p:nvSpPr>
          <p:cNvPr id="401" name="object 401"/>
          <p:cNvSpPr/>
          <p:nvPr/>
        </p:nvSpPr>
        <p:spPr>
          <a:xfrm>
            <a:off x="14404466" y="1237335"/>
            <a:ext cx="0" cy="626110"/>
          </a:xfrm>
          <a:custGeom>
            <a:avLst/>
            <a:gdLst/>
            <a:ahLst/>
            <a:cxnLst/>
            <a:rect l="l" t="t" r="r" b="b"/>
            <a:pathLst>
              <a:path h="626110">
                <a:moveTo>
                  <a:pt x="0" y="0"/>
                </a:moveTo>
                <a:lnTo>
                  <a:pt x="0" y="625881"/>
                </a:lnTo>
              </a:path>
            </a:pathLst>
          </a:custGeom>
          <a:ln w="82550">
            <a:solidFill>
              <a:srgbClr val="D0743C"/>
            </a:solidFill>
          </a:ln>
        </p:spPr>
        <p:txBody>
          <a:bodyPr wrap="square" lIns="0" tIns="0" rIns="0" bIns="0" rtlCol="0"/>
          <a:lstStyle/>
          <a:p>
            <a:endParaRPr/>
          </a:p>
        </p:txBody>
      </p:sp>
      <p:sp>
        <p:nvSpPr>
          <p:cNvPr id="402" name="object 402"/>
          <p:cNvSpPr/>
          <p:nvPr/>
        </p:nvSpPr>
        <p:spPr>
          <a:xfrm>
            <a:off x="14404466" y="918489"/>
            <a:ext cx="0" cy="319405"/>
          </a:xfrm>
          <a:custGeom>
            <a:avLst/>
            <a:gdLst/>
            <a:ahLst/>
            <a:cxnLst/>
            <a:rect l="l" t="t" r="r" b="b"/>
            <a:pathLst>
              <a:path h="319405">
                <a:moveTo>
                  <a:pt x="0" y="0"/>
                </a:moveTo>
                <a:lnTo>
                  <a:pt x="0" y="318846"/>
                </a:lnTo>
              </a:path>
            </a:pathLst>
          </a:custGeom>
          <a:ln w="82550">
            <a:solidFill>
              <a:srgbClr val="FF8C00"/>
            </a:solidFill>
          </a:ln>
        </p:spPr>
        <p:txBody>
          <a:bodyPr wrap="square" lIns="0" tIns="0" rIns="0" bIns="0" rtlCol="0"/>
          <a:lstStyle/>
          <a:p>
            <a:endParaRPr/>
          </a:p>
        </p:txBody>
      </p:sp>
      <p:sp>
        <p:nvSpPr>
          <p:cNvPr id="403" name="object 403"/>
          <p:cNvSpPr/>
          <p:nvPr/>
        </p:nvSpPr>
        <p:spPr>
          <a:xfrm>
            <a:off x="14498891" y="3416096"/>
            <a:ext cx="0" cy="160020"/>
          </a:xfrm>
          <a:custGeom>
            <a:avLst/>
            <a:gdLst/>
            <a:ahLst/>
            <a:cxnLst/>
            <a:rect l="l" t="t" r="r" b="b"/>
            <a:pathLst>
              <a:path h="160020">
                <a:moveTo>
                  <a:pt x="0" y="0"/>
                </a:moveTo>
                <a:lnTo>
                  <a:pt x="0" y="159423"/>
                </a:lnTo>
              </a:path>
            </a:pathLst>
          </a:custGeom>
          <a:ln w="82676">
            <a:solidFill>
              <a:srgbClr val="98ABC5"/>
            </a:solidFill>
          </a:ln>
        </p:spPr>
        <p:txBody>
          <a:bodyPr wrap="square" lIns="0" tIns="0" rIns="0" bIns="0" rtlCol="0"/>
          <a:lstStyle/>
          <a:p>
            <a:endParaRPr/>
          </a:p>
        </p:txBody>
      </p:sp>
      <p:sp>
        <p:nvSpPr>
          <p:cNvPr id="404" name="object 404"/>
          <p:cNvSpPr/>
          <p:nvPr/>
        </p:nvSpPr>
        <p:spPr>
          <a:xfrm>
            <a:off x="14498891" y="3109061"/>
            <a:ext cx="0" cy="307340"/>
          </a:xfrm>
          <a:custGeom>
            <a:avLst/>
            <a:gdLst/>
            <a:ahLst/>
            <a:cxnLst/>
            <a:rect l="l" t="t" r="r" b="b"/>
            <a:pathLst>
              <a:path h="307339">
                <a:moveTo>
                  <a:pt x="0" y="0"/>
                </a:moveTo>
                <a:lnTo>
                  <a:pt x="0" y="307035"/>
                </a:lnTo>
              </a:path>
            </a:pathLst>
          </a:custGeom>
          <a:ln w="82676">
            <a:solidFill>
              <a:srgbClr val="8A89A6"/>
            </a:solidFill>
          </a:ln>
        </p:spPr>
        <p:txBody>
          <a:bodyPr wrap="square" lIns="0" tIns="0" rIns="0" bIns="0" rtlCol="0"/>
          <a:lstStyle/>
          <a:p>
            <a:endParaRPr/>
          </a:p>
        </p:txBody>
      </p:sp>
      <p:sp>
        <p:nvSpPr>
          <p:cNvPr id="405" name="object 405"/>
          <p:cNvSpPr/>
          <p:nvPr/>
        </p:nvSpPr>
        <p:spPr>
          <a:xfrm>
            <a:off x="14498891" y="2961449"/>
            <a:ext cx="0" cy="147955"/>
          </a:xfrm>
          <a:custGeom>
            <a:avLst/>
            <a:gdLst/>
            <a:ahLst/>
            <a:cxnLst/>
            <a:rect l="l" t="t" r="r" b="b"/>
            <a:pathLst>
              <a:path h="147955">
                <a:moveTo>
                  <a:pt x="0" y="0"/>
                </a:moveTo>
                <a:lnTo>
                  <a:pt x="0" y="147612"/>
                </a:lnTo>
              </a:path>
            </a:pathLst>
          </a:custGeom>
          <a:ln w="82676">
            <a:solidFill>
              <a:srgbClr val="7B6888"/>
            </a:solidFill>
          </a:ln>
        </p:spPr>
        <p:txBody>
          <a:bodyPr wrap="square" lIns="0" tIns="0" rIns="0" bIns="0" rtlCol="0"/>
          <a:lstStyle/>
          <a:p>
            <a:endParaRPr/>
          </a:p>
        </p:txBody>
      </p:sp>
      <p:sp>
        <p:nvSpPr>
          <p:cNvPr id="406" name="object 406"/>
          <p:cNvSpPr/>
          <p:nvPr/>
        </p:nvSpPr>
        <p:spPr>
          <a:xfrm>
            <a:off x="14498891" y="2713456"/>
            <a:ext cx="0" cy="248285"/>
          </a:xfrm>
          <a:custGeom>
            <a:avLst/>
            <a:gdLst/>
            <a:ahLst/>
            <a:cxnLst/>
            <a:rect l="l" t="t" r="r" b="b"/>
            <a:pathLst>
              <a:path h="248285">
                <a:moveTo>
                  <a:pt x="0" y="0"/>
                </a:moveTo>
                <a:lnTo>
                  <a:pt x="0" y="247992"/>
                </a:lnTo>
              </a:path>
            </a:pathLst>
          </a:custGeom>
          <a:ln w="82676">
            <a:solidFill>
              <a:srgbClr val="6B486B"/>
            </a:solidFill>
          </a:ln>
        </p:spPr>
        <p:txBody>
          <a:bodyPr wrap="square" lIns="0" tIns="0" rIns="0" bIns="0" rtlCol="0"/>
          <a:lstStyle/>
          <a:p>
            <a:endParaRPr/>
          </a:p>
        </p:txBody>
      </p:sp>
      <p:sp>
        <p:nvSpPr>
          <p:cNvPr id="407" name="object 407"/>
          <p:cNvSpPr/>
          <p:nvPr/>
        </p:nvSpPr>
        <p:spPr>
          <a:xfrm>
            <a:off x="14498891" y="2016734"/>
            <a:ext cx="0" cy="697230"/>
          </a:xfrm>
          <a:custGeom>
            <a:avLst/>
            <a:gdLst/>
            <a:ahLst/>
            <a:cxnLst/>
            <a:rect l="l" t="t" r="r" b="b"/>
            <a:pathLst>
              <a:path h="697230">
                <a:moveTo>
                  <a:pt x="0" y="0"/>
                </a:moveTo>
                <a:lnTo>
                  <a:pt x="0" y="696722"/>
                </a:lnTo>
              </a:path>
            </a:pathLst>
          </a:custGeom>
          <a:ln w="82676">
            <a:solidFill>
              <a:srgbClr val="A05D56"/>
            </a:solidFill>
          </a:ln>
        </p:spPr>
        <p:txBody>
          <a:bodyPr wrap="square" lIns="0" tIns="0" rIns="0" bIns="0" rtlCol="0"/>
          <a:lstStyle/>
          <a:p>
            <a:endParaRPr/>
          </a:p>
        </p:txBody>
      </p:sp>
      <p:sp>
        <p:nvSpPr>
          <p:cNvPr id="408" name="object 408"/>
          <p:cNvSpPr/>
          <p:nvPr/>
        </p:nvSpPr>
        <p:spPr>
          <a:xfrm>
            <a:off x="14498891" y="1278661"/>
            <a:ext cx="0" cy="738505"/>
          </a:xfrm>
          <a:custGeom>
            <a:avLst/>
            <a:gdLst/>
            <a:ahLst/>
            <a:cxnLst/>
            <a:rect l="l" t="t" r="r" b="b"/>
            <a:pathLst>
              <a:path h="738505">
                <a:moveTo>
                  <a:pt x="0" y="0"/>
                </a:moveTo>
                <a:lnTo>
                  <a:pt x="0" y="738073"/>
                </a:lnTo>
              </a:path>
            </a:pathLst>
          </a:custGeom>
          <a:ln w="82676">
            <a:solidFill>
              <a:srgbClr val="D0743C"/>
            </a:solidFill>
          </a:ln>
        </p:spPr>
        <p:txBody>
          <a:bodyPr wrap="square" lIns="0" tIns="0" rIns="0" bIns="0" rtlCol="0"/>
          <a:lstStyle/>
          <a:p>
            <a:endParaRPr/>
          </a:p>
        </p:txBody>
      </p:sp>
      <p:sp>
        <p:nvSpPr>
          <p:cNvPr id="409" name="object 409"/>
          <p:cNvSpPr/>
          <p:nvPr/>
        </p:nvSpPr>
        <p:spPr>
          <a:xfrm>
            <a:off x="14498891" y="918489"/>
            <a:ext cx="0" cy="360680"/>
          </a:xfrm>
          <a:custGeom>
            <a:avLst/>
            <a:gdLst/>
            <a:ahLst/>
            <a:cxnLst/>
            <a:rect l="l" t="t" r="r" b="b"/>
            <a:pathLst>
              <a:path h="360680">
                <a:moveTo>
                  <a:pt x="0" y="0"/>
                </a:moveTo>
                <a:lnTo>
                  <a:pt x="0" y="360172"/>
                </a:lnTo>
              </a:path>
            </a:pathLst>
          </a:custGeom>
          <a:ln w="82676">
            <a:solidFill>
              <a:srgbClr val="FF8C00"/>
            </a:solidFill>
          </a:ln>
        </p:spPr>
        <p:txBody>
          <a:bodyPr wrap="square" lIns="0" tIns="0" rIns="0" bIns="0" rtlCol="0"/>
          <a:lstStyle/>
          <a:p>
            <a:endParaRPr/>
          </a:p>
        </p:txBody>
      </p:sp>
      <p:sp>
        <p:nvSpPr>
          <p:cNvPr id="410" name="object 410"/>
          <p:cNvSpPr/>
          <p:nvPr/>
        </p:nvSpPr>
        <p:spPr>
          <a:xfrm>
            <a:off x="14593315" y="3416096"/>
            <a:ext cx="0" cy="160020"/>
          </a:xfrm>
          <a:custGeom>
            <a:avLst/>
            <a:gdLst/>
            <a:ahLst/>
            <a:cxnLst/>
            <a:rect l="l" t="t" r="r" b="b"/>
            <a:pathLst>
              <a:path h="160020">
                <a:moveTo>
                  <a:pt x="0" y="0"/>
                </a:moveTo>
                <a:lnTo>
                  <a:pt x="0" y="159423"/>
                </a:lnTo>
              </a:path>
            </a:pathLst>
          </a:custGeom>
          <a:ln w="82550">
            <a:solidFill>
              <a:srgbClr val="98ABC5"/>
            </a:solidFill>
          </a:ln>
        </p:spPr>
        <p:txBody>
          <a:bodyPr wrap="square" lIns="0" tIns="0" rIns="0" bIns="0" rtlCol="0"/>
          <a:lstStyle/>
          <a:p>
            <a:endParaRPr/>
          </a:p>
        </p:txBody>
      </p:sp>
      <p:sp>
        <p:nvSpPr>
          <p:cNvPr id="411" name="object 411"/>
          <p:cNvSpPr/>
          <p:nvPr/>
        </p:nvSpPr>
        <p:spPr>
          <a:xfrm>
            <a:off x="14593315" y="3132683"/>
            <a:ext cx="0" cy="283845"/>
          </a:xfrm>
          <a:custGeom>
            <a:avLst/>
            <a:gdLst/>
            <a:ahLst/>
            <a:cxnLst/>
            <a:rect l="l" t="t" r="r" b="b"/>
            <a:pathLst>
              <a:path h="283845">
                <a:moveTo>
                  <a:pt x="0" y="0"/>
                </a:moveTo>
                <a:lnTo>
                  <a:pt x="0" y="283413"/>
                </a:lnTo>
              </a:path>
            </a:pathLst>
          </a:custGeom>
          <a:ln w="82550">
            <a:solidFill>
              <a:srgbClr val="8A89A6"/>
            </a:solidFill>
          </a:ln>
        </p:spPr>
        <p:txBody>
          <a:bodyPr wrap="square" lIns="0" tIns="0" rIns="0" bIns="0" rtlCol="0"/>
          <a:lstStyle/>
          <a:p>
            <a:endParaRPr/>
          </a:p>
        </p:txBody>
      </p:sp>
      <p:sp>
        <p:nvSpPr>
          <p:cNvPr id="412" name="object 412"/>
          <p:cNvSpPr/>
          <p:nvPr/>
        </p:nvSpPr>
        <p:spPr>
          <a:xfrm>
            <a:off x="14593315" y="2985071"/>
            <a:ext cx="0" cy="147955"/>
          </a:xfrm>
          <a:custGeom>
            <a:avLst/>
            <a:gdLst/>
            <a:ahLst/>
            <a:cxnLst/>
            <a:rect l="l" t="t" r="r" b="b"/>
            <a:pathLst>
              <a:path h="147955">
                <a:moveTo>
                  <a:pt x="0" y="0"/>
                </a:moveTo>
                <a:lnTo>
                  <a:pt x="0" y="147612"/>
                </a:lnTo>
              </a:path>
            </a:pathLst>
          </a:custGeom>
          <a:ln w="82550">
            <a:solidFill>
              <a:srgbClr val="7B6888"/>
            </a:solidFill>
          </a:ln>
        </p:spPr>
        <p:txBody>
          <a:bodyPr wrap="square" lIns="0" tIns="0" rIns="0" bIns="0" rtlCol="0"/>
          <a:lstStyle/>
          <a:p>
            <a:endParaRPr/>
          </a:p>
        </p:txBody>
      </p:sp>
      <p:sp>
        <p:nvSpPr>
          <p:cNvPr id="413" name="object 413"/>
          <p:cNvSpPr/>
          <p:nvPr/>
        </p:nvSpPr>
        <p:spPr>
          <a:xfrm>
            <a:off x="14593315" y="2731173"/>
            <a:ext cx="0" cy="254000"/>
          </a:xfrm>
          <a:custGeom>
            <a:avLst/>
            <a:gdLst/>
            <a:ahLst/>
            <a:cxnLst/>
            <a:rect l="l" t="t" r="r" b="b"/>
            <a:pathLst>
              <a:path h="254000">
                <a:moveTo>
                  <a:pt x="0" y="0"/>
                </a:moveTo>
                <a:lnTo>
                  <a:pt x="0" y="253898"/>
                </a:lnTo>
              </a:path>
            </a:pathLst>
          </a:custGeom>
          <a:ln w="82550">
            <a:solidFill>
              <a:srgbClr val="6B486B"/>
            </a:solidFill>
          </a:ln>
        </p:spPr>
        <p:txBody>
          <a:bodyPr wrap="square" lIns="0" tIns="0" rIns="0" bIns="0" rtlCol="0"/>
          <a:lstStyle/>
          <a:p>
            <a:endParaRPr/>
          </a:p>
        </p:txBody>
      </p:sp>
      <p:sp>
        <p:nvSpPr>
          <p:cNvPr id="414" name="object 414"/>
          <p:cNvSpPr/>
          <p:nvPr/>
        </p:nvSpPr>
        <p:spPr>
          <a:xfrm>
            <a:off x="14593315" y="2052154"/>
            <a:ext cx="0" cy="679450"/>
          </a:xfrm>
          <a:custGeom>
            <a:avLst/>
            <a:gdLst/>
            <a:ahLst/>
            <a:cxnLst/>
            <a:rect l="l" t="t" r="r" b="b"/>
            <a:pathLst>
              <a:path h="679450">
                <a:moveTo>
                  <a:pt x="0" y="0"/>
                </a:moveTo>
                <a:lnTo>
                  <a:pt x="0" y="679018"/>
                </a:lnTo>
              </a:path>
            </a:pathLst>
          </a:custGeom>
          <a:ln w="82550">
            <a:solidFill>
              <a:srgbClr val="A05D56"/>
            </a:solidFill>
          </a:ln>
        </p:spPr>
        <p:txBody>
          <a:bodyPr wrap="square" lIns="0" tIns="0" rIns="0" bIns="0" rtlCol="0"/>
          <a:lstStyle/>
          <a:p>
            <a:endParaRPr/>
          </a:p>
        </p:txBody>
      </p:sp>
      <p:sp>
        <p:nvSpPr>
          <p:cNvPr id="415" name="object 415"/>
          <p:cNvSpPr/>
          <p:nvPr/>
        </p:nvSpPr>
        <p:spPr>
          <a:xfrm>
            <a:off x="14593315" y="1325905"/>
            <a:ext cx="0" cy="726440"/>
          </a:xfrm>
          <a:custGeom>
            <a:avLst/>
            <a:gdLst/>
            <a:ahLst/>
            <a:cxnLst/>
            <a:rect l="l" t="t" r="r" b="b"/>
            <a:pathLst>
              <a:path h="726439">
                <a:moveTo>
                  <a:pt x="0" y="0"/>
                </a:moveTo>
                <a:lnTo>
                  <a:pt x="0" y="726249"/>
                </a:lnTo>
              </a:path>
            </a:pathLst>
          </a:custGeom>
          <a:ln w="82550">
            <a:solidFill>
              <a:srgbClr val="D0743C"/>
            </a:solidFill>
          </a:ln>
        </p:spPr>
        <p:txBody>
          <a:bodyPr wrap="square" lIns="0" tIns="0" rIns="0" bIns="0" rtlCol="0"/>
          <a:lstStyle/>
          <a:p>
            <a:endParaRPr/>
          </a:p>
        </p:txBody>
      </p:sp>
      <p:sp>
        <p:nvSpPr>
          <p:cNvPr id="416" name="object 416"/>
          <p:cNvSpPr/>
          <p:nvPr/>
        </p:nvSpPr>
        <p:spPr>
          <a:xfrm>
            <a:off x="14593315" y="918489"/>
            <a:ext cx="0" cy="407670"/>
          </a:xfrm>
          <a:custGeom>
            <a:avLst/>
            <a:gdLst/>
            <a:ahLst/>
            <a:cxnLst/>
            <a:rect l="l" t="t" r="r" b="b"/>
            <a:pathLst>
              <a:path h="407669">
                <a:moveTo>
                  <a:pt x="0" y="0"/>
                </a:moveTo>
                <a:lnTo>
                  <a:pt x="0" y="407416"/>
                </a:lnTo>
              </a:path>
            </a:pathLst>
          </a:custGeom>
          <a:ln w="82550">
            <a:solidFill>
              <a:srgbClr val="FF8C00"/>
            </a:solidFill>
          </a:ln>
        </p:spPr>
        <p:txBody>
          <a:bodyPr wrap="square" lIns="0" tIns="0" rIns="0" bIns="0" rtlCol="0"/>
          <a:lstStyle/>
          <a:p>
            <a:endParaRPr/>
          </a:p>
        </p:txBody>
      </p:sp>
      <p:sp>
        <p:nvSpPr>
          <p:cNvPr id="417" name="object 417"/>
          <p:cNvSpPr/>
          <p:nvPr/>
        </p:nvSpPr>
        <p:spPr>
          <a:xfrm>
            <a:off x="14687677" y="3416096"/>
            <a:ext cx="0" cy="160020"/>
          </a:xfrm>
          <a:custGeom>
            <a:avLst/>
            <a:gdLst/>
            <a:ahLst/>
            <a:cxnLst/>
            <a:rect l="l" t="t" r="r" b="b"/>
            <a:pathLst>
              <a:path h="160020">
                <a:moveTo>
                  <a:pt x="0" y="0"/>
                </a:moveTo>
                <a:lnTo>
                  <a:pt x="0" y="159423"/>
                </a:lnTo>
              </a:path>
            </a:pathLst>
          </a:custGeom>
          <a:ln w="82550">
            <a:solidFill>
              <a:srgbClr val="98ABC5"/>
            </a:solidFill>
          </a:ln>
        </p:spPr>
        <p:txBody>
          <a:bodyPr wrap="square" lIns="0" tIns="0" rIns="0" bIns="0" rtlCol="0"/>
          <a:lstStyle/>
          <a:p>
            <a:endParaRPr/>
          </a:p>
        </p:txBody>
      </p:sp>
      <p:sp>
        <p:nvSpPr>
          <p:cNvPr id="418" name="object 418"/>
          <p:cNvSpPr/>
          <p:nvPr/>
        </p:nvSpPr>
        <p:spPr>
          <a:xfrm>
            <a:off x="14687677" y="3132683"/>
            <a:ext cx="0" cy="283845"/>
          </a:xfrm>
          <a:custGeom>
            <a:avLst/>
            <a:gdLst/>
            <a:ahLst/>
            <a:cxnLst/>
            <a:rect l="l" t="t" r="r" b="b"/>
            <a:pathLst>
              <a:path h="283845">
                <a:moveTo>
                  <a:pt x="0" y="0"/>
                </a:moveTo>
                <a:lnTo>
                  <a:pt x="0" y="283413"/>
                </a:lnTo>
              </a:path>
            </a:pathLst>
          </a:custGeom>
          <a:ln w="82550">
            <a:solidFill>
              <a:srgbClr val="8A89A6"/>
            </a:solidFill>
          </a:ln>
        </p:spPr>
        <p:txBody>
          <a:bodyPr wrap="square" lIns="0" tIns="0" rIns="0" bIns="0" rtlCol="0"/>
          <a:lstStyle/>
          <a:p>
            <a:endParaRPr/>
          </a:p>
        </p:txBody>
      </p:sp>
      <p:sp>
        <p:nvSpPr>
          <p:cNvPr id="419" name="object 419"/>
          <p:cNvSpPr/>
          <p:nvPr/>
        </p:nvSpPr>
        <p:spPr>
          <a:xfrm>
            <a:off x="14687677" y="2990976"/>
            <a:ext cx="0" cy="142240"/>
          </a:xfrm>
          <a:custGeom>
            <a:avLst/>
            <a:gdLst/>
            <a:ahLst/>
            <a:cxnLst/>
            <a:rect l="l" t="t" r="r" b="b"/>
            <a:pathLst>
              <a:path h="142239">
                <a:moveTo>
                  <a:pt x="0" y="0"/>
                </a:moveTo>
                <a:lnTo>
                  <a:pt x="0" y="141706"/>
                </a:lnTo>
              </a:path>
            </a:pathLst>
          </a:custGeom>
          <a:ln w="82550">
            <a:solidFill>
              <a:srgbClr val="7B6888"/>
            </a:solidFill>
          </a:ln>
        </p:spPr>
        <p:txBody>
          <a:bodyPr wrap="square" lIns="0" tIns="0" rIns="0" bIns="0" rtlCol="0"/>
          <a:lstStyle/>
          <a:p>
            <a:endParaRPr/>
          </a:p>
        </p:txBody>
      </p:sp>
      <p:sp>
        <p:nvSpPr>
          <p:cNvPr id="420" name="object 420"/>
          <p:cNvSpPr/>
          <p:nvPr/>
        </p:nvSpPr>
        <p:spPr>
          <a:xfrm>
            <a:off x="14687677" y="2719362"/>
            <a:ext cx="0" cy="271780"/>
          </a:xfrm>
          <a:custGeom>
            <a:avLst/>
            <a:gdLst/>
            <a:ahLst/>
            <a:cxnLst/>
            <a:rect l="l" t="t" r="r" b="b"/>
            <a:pathLst>
              <a:path h="271780">
                <a:moveTo>
                  <a:pt x="0" y="0"/>
                </a:moveTo>
                <a:lnTo>
                  <a:pt x="0" y="271614"/>
                </a:lnTo>
              </a:path>
            </a:pathLst>
          </a:custGeom>
          <a:ln w="82550">
            <a:solidFill>
              <a:srgbClr val="6B486B"/>
            </a:solidFill>
          </a:ln>
        </p:spPr>
        <p:txBody>
          <a:bodyPr wrap="square" lIns="0" tIns="0" rIns="0" bIns="0" rtlCol="0"/>
          <a:lstStyle/>
          <a:p>
            <a:endParaRPr/>
          </a:p>
        </p:txBody>
      </p:sp>
      <p:sp>
        <p:nvSpPr>
          <p:cNvPr id="421" name="object 421"/>
          <p:cNvSpPr/>
          <p:nvPr/>
        </p:nvSpPr>
        <p:spPr>
          <a:xfrm>
            <a:off x="14687677" y="1993112"/>
            <a:ext cx="0" cy="726440"/>
          </a:xfrm>
          <a:custGeom>
            <a:avLst/>
            <a:gdLst/>
            <a:ahLst/>
            <a:cxnLst/>
            <a:rect l="l" t="t" r="r" b="b"/>
            <a:pathLst>
              <a:path h="726439">
                <a:moveTo>
                  <a:pt x="0" y="0"/>
                </a:moveTo>
                <a:lnTo>
                  <a:pt x="0" y="726249"/>
                </a:lnTo>
              </a:path>
            </a:pathLst>
          </a:custGeom>
          <a:ln w="82550">
            <a:solidFill>
              <a:srgbClr val="A05D56"/>
            </a:solidFill>
          </a:ln>
        </p:spPr>
        <p:txBody>
          <a:bodyPr wrap="square" lIns="0" tIns="0" rIns="0" bIns="0" rtlCol="0"/>
          <a:lstStyle/>
          <a:p>
            <a:endParaRPr/>
          </a:p>
        </p:txBody>
      </p:sp>
      <p:sp>
        <p:nvSpPr>
          <p:cNvPr id="422" name="object 422"/>
          <p:cNvSpPr/>
          <p:nvPr/>
        </p:nvSpPr>
        <p:spPr>
          <a:xfrm>
            <a:off x="14687677" y="1272755"/>
            <a:ext cx="0" cy="720725"/>
          </a:xfrm>
          <a:custGeom>
            <a:avLst/>
            <a:gdLst/>
            <a:ahLst/>
            <a:cxnLst/>
            <a:rect l="l" t="t" r="r" b="b"/>
            <a:pathLst>
              <a:path h="720725">
                <a:moveTo>
                  <a:pt x="0" y="0"/>
                </a:moveTo>
                <a:lnTo>
                  <a:pt x="0" y="720356"/>
                </a:lnTo>
              </a:path>
            </a:pathLst>
          </a:custGeom>
          <a:ln w="82550">
            <a:solidFill>
              <a:srgbClr val="D0743C"/>
            </a:solidFill>
          </a:ln>
        </p:spPr>
        <p:txBody>
          <a:bodyPr wrap="square" lIns="0" tIns="0" rIns="0" bIns="0" rtlCol="0"/>
          <a:lstStyle/>
          <a:p>
            <a:endParaRPr/>
          </a:p>
        </p:txBody>
      </p:sp>
      <p:sp>
        <p:nvSpPr>
          <p:cNvPr id="423" name="object 423"/>
          <p:cNvSpPr/>
          <p:nvPr/>
        </p:nvSpPr>
        <p:spPr>
          <a:xfrm>
            <a:off x="14687677" y="918489"/>
            <a:ext cx="0" cy="354330"/>
          </a:xfrm>
          <a:custGeom>
            <a:avLst/>
            <a:gdLst/>
            <a:ahLst/>
            <a:cxnLst/>
            <a:rect l="l" t="t" r="r" b="b"/>
            <a:pathLst>
              <a:path h="354330">
                <a:moveTo>
                  <a:pt x="0" y="0"/>
                </a:moveTo>
                <a:lnTo>
                  <a:pt x="0" y="354266"/>
                </a:lnTo>
              </a:path>
            </a:pathLst>
          </a:custGeom>
          <a:ln w="82550">
            <a:solidFill>
              <a:srgbClr val="FF8C00"/>
            </a:solidFill>
          </a:ln>
        </p:spPr>
        <p:txBody>
          <a:bodyPr wrap="square" lIns="0" tIns="0" rIns="0" bIns="0" rtlCol="0"/>
          <a:lstStyle/>
          <a:p>
            <a:endParaRPr/>
          </a:p>
        </p:txBody>
      </p:sp>
      <p:sp>
        <p:nvSpPr>
          <p:cNvPr id="424" name="object 424"/>
          <p:cNvSpPr/>
          <p:nvPr/>
        </p:nvSpPr>
        <p:spPr>
          <a:xfrm>
            <a:off x="14782037" y="3422002"/>
            <a:ext cx="0" cy="153670"/>
          </a:xfrm>
          <a:custGeom>
            <a:avLst/>
            <a:gdLst/>
            <a:ahLst/>
            <a:cxnLst/>
            <a:rect l="l" t="t" r="r" b="b"/>
            <a:pathLst>
              <a:path h="153670">
                <a:moveTo>
                  <a:pt x="0" y="0"/>
                </a:moveTo>
                <a:lnTo>
                  <a:pt x="0" y="153517"/>
                </a:lnTo>
              </a:path>
            </a:pathLst>
          </a:custGeom>
          <a:ln w="82550">
            <a:solidFill>
              <a:srgbClr val="98ABC5"/>
            </a:solidFill>
          </a:ln>
        </p:spPr>
        <p:txBody>
          <a:bodyPr wrap="square" lIns="0" tIns="0" rIns="0" bIns="0" rtlCol="0"/>
          <a:lstStyle/>
          <a:p>
            <a:endParaRPr/>
          </a:p>
        </p:txBody>
      </p:sp>
      <p:sp>
        <p:nvSpPr>
          <p:cNvPr id="425" name="object 425"/>
          <p:cNvSpPr/>
          <p:nvPr/>
        </p:nvSpPr>
        <p:spPr>
          <a:xfrm>
            <a:off x="14782037" y="3144494"/>
            <a:ext cx="0" cy="278130"/>
          </a:xfrm>
          <a:custGeom>
            <a:avLst/>
            <a:gdLst/>
            <a:ahLst/>
            <a:cxnLst/>
            <a:rect l="l" t="t" r="r" b="b"/>
            <a:pathLst>
              <a:path h="278129">
                <a:moveTo>
                  <a:pt x="0" y="0"/>
                </a:moveTo>
                <a:lnTo>
                  <a:pt x="0" y="277507"/>
                </a:lnTo>
              </a:path>
            </a:pathLst>
          </a:custGeom>
          <a:ln w="82550">
            <a:solidFill>
              <a:srgbClr val="8A89A6"/>
            </a:solidFill>
          </a:ln>
        </p:spPr>
        <p:txBody>
          <a:bodyPr wrap="square" lIns="0" tIns="0" rIns="0" bIns="0" rtlCol="0"/>
          <a:lstStyle/>
          <a:p>
            <a:endParaRPr/>
          </a:p>
        </p:txBody>
      </p:sp>
      <p:sp>
        <p:nvSpPr>
          <p:cNvPr id="426" name="object 426"/>
          <p:cNvSpPr/>
          <p:nvPr/>
        </p:nvSpPr>
        <p:spPr>
          <a:xfrm>
            <a:off x="14782037" y="3008693"/>
            <a:ext cx="0" cy="135890"/>
          </a:xfrm>
          <a:custGeom>
            <a:avLst/>
            <a:gdLst/>
            <a:ahLst/>
            <a:cxnLst/>
            <a:rect l="l" t="t" r="r" b="b"/>
            <a:pathLst>
              <a:path h="135889">
                <a:moveTo>
                  <a:pt x="0" y="0"/>
                </a:moveTo>
                <a:lnTo>
                  <a:pt x="0" y="135801"/>
                </a:lnTo>
              </a:path>
            </a:pathLst>
          </a:custGeom>
          <a:ln w="82550">
            <a:solidFill>
              <a:srgbClr val="7B6888"/>
            </a:solidFill>
          </a:ln>
        </p:spPr>
        <p:txBody>
          <a:bodyPr wrap="square" lIns="0" tIns="0" rIns="0" bIns="0" rtlCol="0"/>
          <a:lstStyle/>
          <a:p>
            <a:endParaRPr/>
          </a:p>
        </p:txBody>
      </p:sp>
      <p:sp>
        <p:nvSpPr>
          <p:cNvPr id="427" name="object 427"/>
          <p:cNvSpPr/>
          <p:nvPr/>
        </p:nvSpPr>
        <p:spPr>
          <a:xfrm>
            <a:off x="14782037" y="2778417"/>
            <a:ext cx="0" cy="230504"/>
          </a:xfrm>
          <a:custGeom>
            <a:avLst/>
            <a:gdLst/>
            <a:ahLst/>
            <a:cxnLst/>
            <a:rect l="l" t="t" r="r" b="b"/>
            <a:pathLst>
              <a:path h="230505">
                <a:moveTo>
                  <a:pt x="0" y="0"/>
                </a:moveTo>
                <a:lnTo>
                  <a:pt x="0" y="230276"/>
                </a:lnTo>
              </a:path>
            </a:pathLst>
          </a:custGeom>
          <a:ln w="82550">
            <a:solidFill>
              <a:srgbClr val="6B486B"/>
            </a:solidFill>
          </a:ln>
        </p:spPr>
        <p:txBody>
          <a:bodyPr wrap="square" lIns="0" tIns="0" rIns="0" bIns="0" rtlCol="0"/>
          <a:lstStyle/>
          <a:p>
            <a:endParaRPr/>
          </a:p>
        </p:txBody>
      </p:sp>
      <p:sp>
        <p:nvSpPr>
          <p:cNvPr id="428" name="object 428"/>
          <p:cNvSpPr/>
          <p:nvPr/>
        </p:nvSpPr>
        <p:spPr>
          <a:xfrm>
            <a:off x="14782037" y="2087587"/>
            <a:ext cx="0" cy="690880"/>
          </a:xfrm>
          <a:custGeom>
            <a:avLst/>
            <a:gdLst/>
            <a:ahLst/>
            <a:cxnLst/>
            <a:rect l="l" t="t" r="r" b="b"/>
            <a:pathLst>
              <a:path h="690880">
                <a:moveTo>
                  <a:pt x="0" y="0"/>
                </a:moveTo>
                <a:lnTo>
                  <a:pt x="0" y="690829"/>
                </a:lnTo>
              </a:path>
            </a:pathLst>
          </a:custGeom>
          <a:ln w="82550">
            <a:solidFill>
              <a:srgbClr val="A05D56"/>
            </a:solidFill>
          </a:ln>
        </p:spPr>
        <p:txBody>
          <a:bodyPr wrap="square" lIns="0" tIns="0" rIns="0" bIns="0" rtlCol="0"/>
          <a:lstStyle/>
          <a:p>
            <a:endParaRPr/>
          </a:p>
        </p:txBody>
      </p:sp>
      <p:sp>
        <p:nvSpPr>
          <p:cNvPr id="429" name="object 429"/>
          <p:cNvSpPr/>
          <p:nvPr/>
        </p:nvSpPr>
        <p:spPr>
          <a:xfrm>
            <a:off x="14782037" y="1337716"/>
            <a:ext cx="0" cy="749935"/>
          </a:xfrm>
          <a:custGeom>
            <a:avLst/>
            <a:gdLst/>
            <a:ahLst/>
            <a:cxnLst/>
            <a:rect l="l" t="t" r="r" b="b"/>
            <a:pathLst>
              <a:path h="749935">
                <a:moveTo>
                  <a:pt x="0" y="0"/>
                </a:moveTo>
                <a:lnTo>
                  <a:pt x="0" y="749871"/>
                </a:lnTo>
              </a:path>
            </a:pathLst>
          </a:custGeom>
          <a:ln w="82550">
            <a:solidFill>
              <a:srgbClr val="D0743C"/>
            </a:solidFill>
          </a:ln>
        </p:spPr>
        <p:txBody>
          <a:bodyPr wrap="square" lIns="0" tIns="0" rIns="0" bIns="0" rtlCol="0"/>
          <a:lstStyle/>
          <a:p>
            <a:endParaRPr/>
          </a:p>
        </p:txBody>
      </p:sp>
      <p:sp>
        <p:nvSpPr>
          <p:cNvPr id="430" name="object 430"/>
          <p:cNvSpPr/>
          <p:nvPr/>
        </p:nvSpPr>
        <p:spPr>
          <a:xfrm>
            <a:off x="14782037" y="918489"/>
            <a:ext cx="0" cy="419734"/>
          </a:xfrm>
          <a:custGeom>
            <a:avLst/>
            <a:gdLst/>
            <a:ahLst/>
            <a:cxnLst/>
            <a:rect l="l" t="t" r="r" b="b"/>
            <a:pathLst>
              <a:path h="419734">
                <a:moveTo>
                  <a:pt x="0" y="0"/>
                </a:moveTo>
                <a:lnTo>
                  <a:pt x="0" y="419226"/>
                </a:lnTo>
              </a:path>
            </a:pathLst>
          </a:custGeom>
          <a:ln w="82550">
            <a:solidFill>
              <a:srgbClr val="FF8C00"/>
            </a:solidFill>
          </a:ln>
        </p:spPr>
        <p:txBody>
          <a:bodyPr wrap="square" lIns="0" tIns="0" rIns="0" bIns="0" rtlCol="0"/>
          <a:lstStyle/>
          <a:p>
            <a:endParaRPr/>
          </a:p>
        </p:txBody>
      </p:sp>
      <p:sp>
        <p:nvSpPr>
          <p:cNvPr id="431" name="object 431"/>
          <p:cNvSpPr/>
          <p:nvPr/>
        </p:nvSpPr>
        <p:spPr>
          <a:xfrm>
            <a:off x="14876398" y="3422002"/>
            <a:ext cx="0" cy="153670"/>
          </a:xfrm>
          <a:custGeom>
            <a:avLst/>
            <a:gdLst/>
            <a:ahLst/>
            <a:cxnLst/>
            <a:rect l="l" t="t" r="r" b="b"/>
            <a:pathLst>
              <a:path h="153670">
                <a:moveTo>
                  <a:pt x="0" y="0"/>
                </a:moveTo>
                <a:lnTo>
                  <a:pt x="0" y="153517"/>
                </a:lnTo>
              </a:path>
            </a:pathLst>
          </a:custGeom>
          <a:ln w="82550">
            <a:solidFill>
              <a:srgbClr val="98ABC5"/>
            </a:solidFill>
          </a:ln>
        </p:spPr>
        <p:txBody>
          <a:bodyPr wrap="square" lIns="0" tIns="0" rIns="0" bIns="0" rtlCol="0"/>
          <a:lstStyle/>
          <a:p>
            <a:endParaRPr/>
          </a:p>
        </p:txBody>
      </p:sp>
      <p:sp>
        <p:nvSpPr>
          <p:cNvPr id="432" name="object 432"/>
          <p:cNvSpPr/>
          <p:nvPr/>
        </p:nvSpPr>
        <p:spPr>
          <a:xfrm>
            <a:off x="14876398" y="3138589"/>
            <a:ext cx="0" cy="283845"/>
          </a:xfrm>
          <a:custGeom>
            <a:avLst/>
            <a:gdLst/>
            <a:ahLst/>
            <a:cxnLst/>
            <a:rect l="l" t="t" r="r" b="b"/>
            <a:pathLst>
              <a:path h="283845">
                <a:moveTo>
                  <a:pt x="0" y="0"/>
                </a:moveTo>
                <a:lnTo>
                  <a:pt x="0" y="283413"/>
                </a:lnTo>
              </a:path>
            </a:pathLst>
          </a:custGeom>
          <a:ln w="82550">
            <a:solidFill>
              <a:srgbClr val="8A89A6"/>
            </a:solidFill>
          </a:ln>
        </p:spPr>
        <p:txBody>
          <a:bodyPr wrap="square" lIns="0" tIns="0" rIns="0" bIns="0" rtlCol="0"/>
          <a:lstStyle/>
          <a:p>
            <a:endParaRPr/>
          </a:p>
        </p:txBody>
      </p:sp>
      <p:sp>
        <p:nvSpPr>
          <p:cNvPr id="433" name="object 433"/>
          <p:cNvSpPr/>
          <p:nvPr/>
        </p:nvSpPr>
        <p:spPr>
          <a:xfrm>
            <a:off x="14876398" y="2996882"/>
            <a:ext cx="0" cy="142240"/>
          </a:xfrm>
          <a:custGeom>
            <a:avLst/>
            <a:gdLst/>
            <a:ahLst/>
            <a:cxnLst/>
            <a:rect l="l" t="t" r="r" b="b"/>
            <a:pathLst>
              <a:path h="142239">
                <a:moveTo>
                  <a:pt x="0" y="0"/>
                </a:moveTo>
                <a:lnTo>
                  <a:pt x="0" y="141706"/>
                </a:lnTo>
              </a:path>
            </a:pathLst>
          </a:custGeom>
          <a:ln w="82550">
            <a:solidFill>
              <a:srgbClr val="7B6888"/>
            </a:solidFill>
          </a:ln>
        </p:spPr>
        <p:txBody>
          <a:bodyPr wrap="square" lIns="0" tIns="0" rIns="0" bIns="0" rtlCol="0"/>
          <a:lstStyle/>
          <a:p>
            <a:endParaRPr/>
          </a:p>
        </p:txBody>
      </p:sp>
      <p:sp>
        <p:nvSpPr>
          <p:cNvPr id="434" name="object 434"/>
          <p:cNvSpPr/>
          <p:nvPr/>
        </p:nvSpPr>
        <p:spPr>
          <a:xfrm>
            <a:off x="14876398" y="2707563"/>
            <a:ext cx="0" cy="289560"/>
          </a:xfrm>
          <a:custGeom>
            <a:avLst/>
            <a:gdLst/>
            <a:ahLst/>
            <a:cxnLst/>
            <a:rect l="l" t="t" r="r" b="b"/>
            <a:pathLst>
              <a:path h="289560">
                <a:moveTo>
                  <a:pt x="0" y="0"/>
                </a:moveTo>
                <a:lnTo>
                  <a:pt x="0" y="289318"/>
                </a:lnTo>
              </a:path>
            </a:pathLst>
          </a:custGeom>
          <a:ln w="82550">
            <a:solidFill>
              <a:srgbClr val="6B486B"/>
            </a:solidFill>
          </a:ln>
        </p:spPr>
        <p:txBody>
          <a:bodyPr wrap="square" lIns="0" tIns="0" rIns="0" bIns="0" rtlCol="0"/>
          <a:lstStyle/>
          <a:p>
            <a:endParaRPr/>
          </a:p>
        </p:txBody>
      </p:sp>
      <p:sp>
        <p:nvSpPr>
          <p:cNvPr id="435" name="object 435"/>
          <p:cNvSpPr/>
          <p:nvPr/>
        </p:nvSpPr>
        <p:spPr>
          <a:xfrm>
            <a:off x="14876398" y="2004923"/>
            <a:ext cx="0" cy="702945"/>
          </a:xfrm>
          <a:custGeom>
            <a:avLst/>
            <a:gdLst/>
            <a:ahLst/>
            <a:cxnLst/>
            <a:rect l="l" t="t" r="r" b="b"/>
            <a:pathLst>
              <a:path h="702944">
                <a:moveTo>
                  <a:pt x="0" y="0"/>
                </a:moveTo>
                <a:lnTo>
                  <a:pt x="0" y="702640"/>
                </a:lnTo>
              </a:path>
            </a:pathLst>
          </a:custGeom>
          <a:ln w="82550">
            <a:solidFill>
              <a:srgbClr val="A05D56"/>
            </a:solidFill>
          </a:ln>
        </p:spPr>
        <p:txBody>
          <a:bodyPr wrap="square" lIns="0" tIns="0" rIns="0" bIns="0" rtlCol="0"/>
          <a:lstStyle/>
          <a:p>
            <a:endParaRPr/>
          </a:p>
        </p:txBody>
      </p:sp>
      <p:sp>
        <p:nvSpPr>
          <p:cNvPr id="436" name="object 436"/>
          <p:cNvSpPr/>
          <p:nvPr/>
        </p:nvSpPr>
        <p:spPr>
          <a:xfrm>
            <a:off x="14876398" y="1290472"/>
            <a:ext cx="0" cy="715010"/>
          </a:xfrm>
          <a:custGeom>
            <a:avLst/>
            <a:gdLst/>
            <a:ahLst/>
            <a:cxnLst/>
            <a:rect l="l" t="t" r="r" b="b"/>
            <a:pathLst>
              <a:path h="715010">
                <a:moveTo>
                  <a:pt x="0" y="0"/>
                </a:moveTo>
                <a:lnTo>
                  <a:pt x="0" y="714451"/>
                </a:lnTo>
              </a:path>
            </a:pathLst>
          </a:custGeom>
          <a:ln w="82550">
            <a:solidFill>
              <a:srgbClr val="D0743C"/>
            </a:solidFill>
          </a:ln>
        </p:spPr>
        <p:txBody>
          <a:bodyPr wrap="square" lIns="0" tIns="0" rIns="0" bIns="0" rtlCol="0"/>
          <a:lstStyle/>
          <a:p>
            <a:endParaRPr/>
          </a:p>
        </p:txBody>
      </p:sp>
      <p:sp>
        <p:nvSpPr>
          <p:cNvPr id="437" name="object 437"/>
          <p:cNvSpPr/>
          <p:nvPr/>
        </p:nvSpPr>
        <p:spPr>
          <a:xfrm>
            <a:off x="14876398" y="918489"/>
            <a:ext cx="0" cy="372110"/>
          </a:xfrm>
          <a:custGeom>
            <a:avLst/>
            <a:gdLst/>
            <a:ahLst/>
            <a:cxnLst/>
            <a:rect l="l" t="t" r="r" b="b"/>
            <a:pathLst>
              <a:path h="372109">
                <a:moveTo>
                  <a:pt x="0" y="0"/>
                </a:moveTo>
                <a:lnTo>
                  <a:pt x="0" y="371982"/>
                </a:lnTo>
              </a:path>
            </a:pathLst>
          </a:custGeom>
          <a:ln w="82550">
            <a:solidFill>
              <a:srgbClr val="FF8C00"/>
            </a:solidFill>
          </a:ln>
        </p:spPr>
        <p:txBody>
          <a:bodyPr wrap="square" lIns="0" tIns="0" rIns="0" bIns="0" rtlCol="0"/>
          <a:lstStyle/>
          <a:p>
            <a:endParaRPr/>
          </a:p>
        </p:txBody>
      </p:sp>
      <p:sp>
        <p:nvSpPr>
          <p:cNvPr id="438" name="object 438"/>
          <p:cNvSpPr/>
          <p:nvPr/>
        </p:nvSpPr>
        <p:spPr>
          <a:xfrm>
            <a:off x="14970760" y="3422002"/>
            <a:ext cx="0" cy="153670"/>
          </a:xfrm>
          <a:custGeom>
            <a:avLst/>
            <a:gdLst/>
            <a:ahLst/>
            <a:cxnLst/>
            <a:rect l="l" t="t" r="r" b="b"/>
            <a:pathLst>
              <a:path h="153670">
                <a:moveTo>
                  <a:pt x="0" y="0"/>
                </a:moveTo>
                <a:lnTo>
                  <a:pt x="0" y="153517"/>
                </a:lnTo>
              </a:path>
            </a:pathLst>
          </a:custGeom>
          <a:ln w="82550">
            <a:solidFill>
              <a:srgbClr val="98ABC5"/>
            </a:solidFill>
          </a:ln>
        </p:spPr>
        <p:txBody>
          <a:bodyPr wrap="square" lIns="0" tIns="0" rIns="0" bIns="0" rtlCol="0"/>
          <a:lstStyle/>
          <a:p>
            <a:endParaRPr/>
          </a:p>
        </p:txBody>
      </p:sp>
      <p:sp>
        <p:nvSpPr>
          <p:cNvPr id="439" name="object 439"/>
          <p:cNvSpPr/>
          <p:nvPr/>
        </p:nvSpPr>
        <p:spPr>
          <a:xfrm>
            <a:off x="14970760" y="3132683"/>
            <a:ext cx="0" cy="289560"/>
          </a:xfrm>
          <a:custGeom>
            <a:avLst/>
            <a:gdLst/>
            <a:ahLst/>
            <a:cxnLst/>
            <a:rect l="l" t="t" r="r" b="b"/>
            <a:pathLst>
              <a:path h="289560">
                <a:moveTo>
                  <a:pt x="0" y="0"/>
                </a:moveTo>
                <a:lnTo>
                  <a:pt x="0" y="289318"/>
                </a:lnTo>
              </a:path>
            </a:pathLst>
          </a:custGeom>
          <a:ln w="82550">
            <a:solidFill>
              <a:srgbClr val="8A89A6"/>
            </a:solidFill>
          </a:ln>
        </p:spPr>
        <p:txBody>
          <a:bodyPr wrap="square" lIns="0" tIns="0" rIns="0" bIns="0" rtlCol="0"/>
          <a:lstStyle/>
          <a:p>
            <a:endParaRPr/>
          </a:p>
        </p:txBody>
      </p:sp>
      <p:sp>
        <p:nvSpPr>
          <p:cNvPr id="440" name="object 440"/>
          <p:cNvSpPr/>
          <p:nvPr/>
        </p:nvSpPr>
        <p:spPr>
          <a:xfrm>
            <a:off x="14970760" y="2985071"/>
            <a:ext cx="0" cy="147955"/>
          </a:xfrm>
          <a:custGeom>
            <a:avLst/>
            <a:gdLst/>
            <a:ahLst/>
            <a:cxnLst/>
            <a:rect l="l" t="t" r="r" b="b"/>
            <a:pathLst>
              <a:path h="147955">
                <a:moveTo>
                  <a:pt x="0" y="0"/>
                </a:moveTo>
                <a:lnTo>
                  <a:pt x="0" y="147612"/>
                </a:lnTo>
              </a:path>
            </a:pathLst>
          </a:custGeom>
          <a:ln w="82550">
            <a:solidFill>
              <a:srgbClr val="7B6888"/>
            </a:solidFill>
          </a:ln>
        </p:spPr>
        <p:txBody>
          <a:bodyPr wrap="square" lIns="0" tIns="0" rIns="0" bIns="0" rtlCol="0"/>
          <a:lstStyle/>
          <a:p>
            <a:endParaRPr/>
          </a:p>
        </p:txBody>
      </p:sp>
      <p:sp>
        <p:nvSpPr>
          <p:cNvPr id="441" name="object 441"/>
          <p:cNvSpPr/>
          <p:nvPr/>
        </p:nvSpPr>
        <p:spPr>
          <a:xfrm>
            <a:off x="14970760" y="2742984"/>
            <a:ext cx="0" cy="242570"/>
          </a:xfrm>
          <a:custGeom>
            <a:avLst/>
            <a:gdLst/>
            <a:ahLst/>
            <a:cxnLst/>
            <a:rect l="l" t="t" r="r" b="b"/>
            <a:pathLst>
              <a:path h="242569">
                <a:moveTo>
                  <a:pt x="0" y="0"/>
                </a:moveTo>
                <a:lnTo>
                  <a:pt x="0" y="242087"/>
                </a:lnTo>
              </a:path>
            </a:pathLst>
          </a:custGeom>
          <a:ln w="82550">
            <a:solidFill>
              <a:srgbClr val="6B486B"/>
            </a:solidFill>
          </a:ln>
        </p:spPr>
        <p:txBody>
          <a:bodyPr wrap="square" lIns="0" tIns="0" rIns="0" bIns="0" rtlCol="0"/>
          <a:lstStyle/>
          <a:p>
            <a:endParaRPr/>
          </a:p>
        </p:txBody>
      </p:sp>
      <p:sp>
        <p:nvSpPr>
          <p:cNvPr id="442" name="object 442"/>
          <p:cNvSpPr/>
          <p:nvPr/>
        </p:nvSpPr>
        <p:spPr>
          <a:xfrm>
            <a:off x="14970760" y="2046249"/>
            <a:ext cx="0" cy="697230"/>
          </a:xfrm>
          <a:custGeom>
            <a:avLst/>
            <a:gdLst/>
            <a:ahLst/>
            <a:cxnLst/>
            <a:rect l="l" t="t" r="r" b="b"/>
            <a:pathLst>
              <a:path h="697230">
                <a:moveTo>
                  <a:pt x="0" y="0"/>
                </a:moveTo>
                <a:lnTo>
                  <a:pt x="0" y="696734"/>
                </a:lnTo>
              </a:path>
            </a:pathLst>
          </a:custGeom>
          <a:ln w="82550">
            <a:solidFill>
              <a:srgbClr val="A05D56"/>
            </a:solidFill>
          </a:ln>
        </p:spPr>
        <p:txBody>
          <a:bodyPr wrap="square" lIns="0" tIns="0" rIns="0" bIns="0" rtlCol="0"/>
          <a:lstStyle/>
          <a:p>
            <a:endParaRPr/>
          </a:p>
        </p:txBody>
      </p:sp>
      <p:sp>
        <p:nvSpPr>
          <p:cNvPr id="443" name="object 443"/>
          <p:cNvSpPr/>
          <p:nvPr/>
        </p:nvSpPr>
        <p:spPr>
          <a:xfrm>
            <a:off x="14970760" y="1260957"/>
            <a:ext cx="0" cy="785495"/>
          </a:xfrm>
          <a:custGeom>
            <a:avLst/>
            <a:gdLst/>
            <a:ahLst/>
            <a:cxnLst/>
            <a:rect l="l" t="t" r="r" b="b"/>
            <a:pathLst>
              <a:path h="785494">
                <a:moveTo>
                  <a:pt x="0" y="0"/>
                </a:moveTo>
                <a:lnTo>
                  <a:pt x="0" y="785291"/>
                </a:lnTo>
              </a:path>
            </a:pathLst>
          </a:custGeom>
          <a:ln w="82550">
            <a:solidFill>
              <a:srgbClr val="D0743C"/>
            </a:solidFill>
          </a:ln>
        </p:spPr>
        <p:txBody>
          <a:bodyPr wrap="square" lIns="0" tIns="0" rIns="0" bIns="0" rtlCol="0"/>
          <a:lstStyle/>
          <a:p>
            <a:endParaRPr/>
          </a:p>
        </p:txBody>
      </p:sp>
      <p:sp>
        <p:nvSpPr>
          <p:cNvPr id="444" name="object 444"/>
          <p:cNvSpPr/>
          <p:nvPr/>
        </p:nvSpPr>
        <p:spPr>
          <a:xfrm>
            <a:off x="14970760" y="918489"/>
            <a:ext cx="0" cy="342900"/>
          </a:xfrm>
          <a:custGeom>
            <a:avLst/>
            <a:gdLst/>
            <a:ahLst/>
            <a:cxnLst/>
            <a:rect l="l" t="t" r="r" b="b"/>
            <a:pathLst>
              <a:path h="342900">
                <a:moveTo>
                  <a:pt x="0" y="0"/>
                </a:moveTo>
                <a:lnTo>
                  <a:pt x="0" y="342468"/>
                </a:lnTo>
              </a:path>
            </a:pathLst>
          </a:custGeom>
          <a:ln w="82550">
            <a:solidFill>
              <a:srgbClr val="FF8C00"/>
            </a:solidFill>
          </a:ln>
        </p:spPr>
        <p:txBody>
          <a:bodyPr wrap="square" lIns="0" tIns="0" rIns="0" bIns="0" rtlCol="0"/>
          <a:lstStyle/>
          <a:p>
            <a:endParaRPr/>
          </a:p>
        </p:txBody>
      </p:sp>
      <p:sp>
        <p:nvSpPr>
          <p:cNvPr id="445" name="object 445"/>
          <p:cNvSpPr/>
          <p:nvPr/>
        </p:nvSpPr>
        <p:spPr>
          <a:xfrm>
            <a:off x="15065184" y="3433813"/>
            <a:ext cx="0" cy="142240"/>
          </a:xfrm>
          <a:custGeom>
            <a:avLst/>
            <a:gdLst/>
            <a:ahLst/>
            <a:cxnLst/>
            <a:rect l="l" t="t" r="r" b="b"/>
            <a:pathLst>
              <a:path h="142239">
                <a:moveTo>
                  <a:pt x="0" y="0"/>
                </a:moveTo>
                <a:lnTo>
                  <a:pt x="0" y="141706"/>
                </a:lnTo>
              </a:path>
            </a:pathLst>
          </a:custGeom>
          <a:ln w="82676">
            <a:solidFill>
              <a:srgbClr val="98ABC5"/>
            </a:solidFill>
          </a:ln>
        </p:spPr>
        <p:txBody>
          <a:bodyPr wrap="square" lIns="0" tIns="0" rIns="0" bIns="0" rtlCol="0"/>
          <a:lstStyle/>
          <a:p>
            <a:endParaRPr/>
          </a:p>
        </p:txBody>
      </p:sp>
      <p:sp>
        <p:nvSpPr>
          <p:cNvPr id="446" name="object 446"/>
          <p:cNvSpPr/>
          <p:nvPr/>
        </p:nvSpPr>
        <p:spPr>
          <a:xfrm>
            <a:off x="15065184" y="3162211"/>
            <a:ext cx="0" cy="271780"/>
          </a:xfrm>
          <a:custGeom>
            <a:avLst/>
            <a:gdLst/>
            <a:ahLst/>
            <a:cxnLst/>
            <a:rect l="l" t="t" r="r" b="b"/>
            <a:pathLst>
              <a:path h="271779">
                <a:moveTo>
                  <a:pt x="0" y="0"/>
                </a:moveTo>
                <a:lnTo>
                  <a:pt x="0" y="271602"/>
                </a:lnTo>
              </a:path>
            </a:pathLst>
          </a:custGeom>
          <a:ln w="82676">
            <a:solidFill>
              <a:srgbClr val="8A89A6"/>
            </a:solidFill>
          </a:ln>
        </p:spPr>
        <p:txBody>
          <a:bodyPr wrap="square" lIns="0" tIns="0" rIns="0" bIns="0" rtlCol="0"/>
          <a:lstStyle/>
          <a:p>
            <a:endParaRPr/>
          </a:p>
        </p:txBody>
      </p:sp>
      <p:sp>
        <p:nvSpPr>
          <p:cNvPr id="447" name="object 447"/>
          <p:cNvSpPr/>
          <p:nvPr/>
        </p:nvSpPr>
        <p:spPr>
          <a:xfrm>
            <a:off x="15065184" y="3020491"/>
            <a:ext cx="0" cy="142240"/>
          </a:xfrm>
          <a:custGeom>
            <a:avLst/>
            <a:gdLst/>
            <a:ahLst/>
            <a:cxnLst/>
            <a:rect l="l" t="t" r="r" b="b"/>
            <a:pathLst>
              <a:path h="142239">
                <a:moveTo>
                  <a:pt x="0" y="0"/>
                </a:moveTo>
                <a:lnTo>
                  <a:pt x="0" y="141719"/>
                </a:lnTo>
              </a:path>
            </a:pathLst>
          </a:custGeom>
          <a:ln w="82676">
            <a:solidFill>
              <a:srgbClr val="7B6888"/>
            </a:solidFill>
          </a:ln>
        </p:spPr>
        <p:txBody>
          <a:bodyPr wrap="square" lIns="0" tIns="0" rIns="0" bIns="0" rtlCol="0"/>
          <a:lstStyle/>
          <a:p>
            <a:endParaRPr/>
          </a:p>
        </p:txBody>
      </p:sp>
      <p:sp>
        <p:nvSpPr>
          <p:cNvPr id="448" name="object 448"/>
          <p:cNvSpPr/>
          <p:nvPr/>
        </p:nvSpPr>
        <p:spPr>
          <a:xfrm>
            <a:off x="15065184" y="2796120"/>
            <a:ext cx="0" cy="224790"/>
          </a:xfrm>
          <a:custGeom>
            <a:avLst/>
            <a:gdLst/>
            <a:ahLst/>
            <a:cxnLst/>
            <a:rect l="l" t="t" r="r" b="b"/>
            <a:pathLst>
              <a:path h="224789">
                <a:moveTo>
                  <a:pt x="0" y="0"/>
                </a:moveTo>
                <a:lnTo>
                  <a:pt x="0" y="224370"/>
                </a:lnTo>
              </a:path>
            </a:pathLst>
          </a:custGeom>
          <a:ln w="82676">
            <a:solidFill>
              <a:srgbClr val="6B486B"/>
            </a:solidFill>
          </a:ln>
        </p:spPr>
        <p:txBody>
          <a:bodyPr wrap="square" lIns="0" tIns="0" rIns="0" bIns="0" rtlCol="0"/>
          <a:lstStyle/>
          <a:p>
            <a:endParaRPr/>
          </a:p>
        </p:txBody>
      </p:sp>
      <p:sp>
        <p:nvSpPr>
          <p:cNvPr id="449" name="object 449"/>
          <p:cNvSpPr/>
          <p:nvPr/>
        </p:nvSpPr>
        <p:spPr>
          <a:xfrm>
            <a:off x="15065184" y="2123008"/>
            <a:ext cx="0" cy="673735"/>
          </a:xfrm>
          <a:custGeom>
            <a:avLst/>
            <a:gdLst/>
            <a:ahLst/>
            <a:cxnLst/>
            <a:rect l="l" t="t" r="r" b="b"/>
            <a:pathLst>
              <a:path h="673735">
                <a:moveTo>
                  <a:pt x="0" y="0"/>
                </a:moveTo>
                <a:lnTo>
                  <a:pt x="0" y="673112"/>
                </a:lnTo>
              </a:path>
            </a:pathLst>
          </a:custGeom>
          <a:ln w="82676">
            <a:solidFill>
              <a:srgbClr val="A05D56"/>
            </a:solidFill>
          </a:ln>
        </p:spPr>
        <p:txBody>
          <a:bodyPr wrap="square" lIns="0" tIns="0" rIns="0" bIns="0" rtlCol="0"/>
          <a:lstStyle/>
          <a:p>
            <a:endParaRPr/>
          </a:p>
        </p:txBody>
      </p:sp>
      <p:sp>
        <p:nvSpPr>
          <p:cNvPr id="450" name="object 450"/>
          <p:cNvSpPr/>
          <p:nvPr/>
        </p:nvSpPr>
        <p:spPr>
          <a:xfrm>
            <a:off x="15065184" y="1319999"/>
            <a:ext cx="0" cy="803275"/>
          </a:xfrm>
          <a:custGeom>
            <a:avLst/>
            <a:gdLst/>
            <a:ahLst/>
            <a:cxnLst/>
            <a:rect l="l" t="t" r="r" b="b"/>
            <a:pathLst>
              <a:path h="803275">
                <a:moveTo>
                  <a:pt x="0" y="0"/>
                </a:moveTo>
                <a:lnTo>
                  <a:pt x="0" y="803008"/>
                </a:lnTo>
              </a:path>
            </a:pathLst>
          </a:custGeom>
          <a:ln w="82676">
            <a:solidFill>
              <a:srgbClr val="D0743C"/>
            </a:solidFill>
          </a:ln>
        </p:spPr>
        <p:txBody>
          <a:bodyPr wrap="square" lIns="0" tIns="0" rIns="0" bIns="0" rtlCol="0"/>
          <a:lstStyle/>
          <a:p>
            <a:endParaRPr/>
          </a:p>
        </p:txBody>
      </p:sp>
      <p:sp>
        <p:nvSpPr>
          <p:cNvPr id="451" name="object 451"/>
          <p:cNvSpPr/>
          <p:nvPr/>
        </p:nvSpPr>
        <p:spPr>
          <a:xfrm>
            <a:off x="15065184" y="918489"/>
            <a:ext cx="0" cy="401955"/>
          </a:xfrm>
          <a:custGeom>
            <a:avLst/>
            <a:gdLst/>
            <a:ahLst/>
            <a:cxnLst/>
            <a:rect l="l" t="t" r="r" b="b"/>
            <a:pathLst>
              <a:path h="401955">
                <a:moveTo>
                  <a:pt x="0" y="0"/>
                </a:moveTo>
                <a:lnTo>
                  <a:pt x="0" y="401510"/>
                </a:lnTo>
              </a:path>
            </a:pathLst>
          </a:custGeom>
          <a:ln w="82676">
            <a:solidFill>
              <a:srgbClr val="FF8C00"/>
            </a:solidFill>
          </a:ln>
        </p:spPr>
        <p:txBody>
          <a:bodyPr wrap="square" lIns="0" tIns="0" rIns="0" bIns="0" rtlCol="0"/>
          <a:lstStyle/>
          <a:p>
            <a:endParaRPr/>
          </a:p>
        </p:txBody>
      </p:sp>
      <p:sp>
        <p:nvSpPr>
          <p:cNvPr id="452" name="object 452"/>
          <p:cNvSpPr/>
          <p:nvPr/>
        </p:nvSpPr>
        <p:spPr>
          <a:xfrm>
            <a:off x="15159609" y="3433813"/>
            <a:ext cx="0" cy="142240"/>
          </a:xfrm>
          <a:custGeom>
            <a:avLst/>
            <a:gdLst/>
            <a:ahLst/>
            <a:cxnLst/>
            <a:rect l="l" t="t" r="r" b="b"/>
            <a:pathLst>
              <a:path h="142239">
                <a:moveTo>
                  <a:pt x="0" y="0"/>
                </a:moveTo>
                <a:lnTo>
                  <a:pt x="0" y="141706"/>
                </a:lnTo>
              </a:path>
            </a:pathLst>
          </a:custGeom>
          <a:ln w="82550">
            <a:solidFill>
              <a:srgbClr val="98ABC5"/>
            </a:solidFill>
          </a:ln>
        </p:spPr>
        <p:txBody>
          <a:bodyPr wrap="square" lIns="0" tIns="0" rIns="0" bIns="0" rtlCol="0"/>
          <a:lstStyle/>
          <a:p>
            <a:endParaRPr/>
          </a:p>
        </p:txBody>
      </p:sp>
      <p:sp>
        <p:nvSpPr>
          <p:cNvPr id="453" name="object 453"/>
          <p:cNvSpPr/>
          <p:nvPr/>
        </p:nvSpPr>
        <p:spPr>
          <a:xfrm>
            <a:off x="15159609" y="3168103"/>
            <a:ext cx="0" cy="266065"/>
          </a:xfrm>
          <a:custGeom>
            <a:avLst/>
            <a:gdLst/>
            <a:ahLst/>
            <a:cxnLst/>
            <a:rect l="l" t="t" r="r" b="b"/>
            <a:pathLst>
              <a:path h="266064">
                <a:moveTo>
                  <a:pt x="0" y="0"/>
                </a:moveTo>
                <a:lnTo>
                  <a:pt x="0" y="265709"/>
                </a:lnTo>
              </a:path>
            </a:pathLst>
          </a:custGeom>
          <a:ln w="82550">
            <a:solidFill>
              <a:srgbClr val="8A89A6"/>
            </a:solidFill>
          </a:ln>
        </p:spPr>
        <p:txBody>
          <a:bodyPr wrap="square" lIns="0" tIns="0" rIns="0" bIns="0" rtlCol="0"/>
          <a:lstStyle/>
          <a:p>
            <a:endParaRPr/>
          </a:p>
        </p:txBody>
      </p:sp>
      <p:sp>
        <p:nvSpPr>
          <p:cNvPr id="454" name="object 454"/>
          <p:cNvSpPr/>
          <p:nvPr/>
        </p:nvSpPr>
        <p:spPr>
          <a:xfrm>
            <a:off x="15159609" y="3026397"/>
            <a:ext cx="0" cy="142240"/>
          </a:xfrm>
          <a:custGeom>
            <a:avLst/>
            <a:gdLst/>
            <a:ahLst/>
            <a:cxnLst/>
            <a:rect l="l" t="t" r="r" b="b"/>
            <a:pathLst>
              <a:path h="142239">
                <a:moveTo>
                  <a:pt x="0" y="0"/>
                </a:moveTo>
                <a:lnTo>
                  <a:pt x="0" y="141706"/>
                </a:lnTo>
              </a:path>
            </a:pathLst>
          </a:custGeom>
          <a:ln w="82550">
            <a:solidFill>
              <a:srgbClr val="7B6888"/>
            </a:solidFill>
          </a:ln>
        </p:spPr>
        <p:txBody>
          <a:bodyPr wrap="square" lIns="0" tIns="0" rIns="0" bIns="0" rtlCol="0"/>
          <a:lstStyle/>
          <a:p>
            <a:endParaRPr/>
          </a:p>
        </p:txBody>
      </p:sp>
      <p:sp>
        <p:nvSpPr>
          <p:cNvPr id="455" name="object 455"/>
          <p:cNvSpPr/>
          <p:nvPr/>
        </p:nvSpPr>
        <p:spPr>
          <a:xfrm>
            <a:off x="15159609" y="2760700"/>
            <a:ext cx="0" cy="266065"/>
          </a:xfrm>
          <a:custGeom>
            <a:avLst/>
            <a:gdLst/>
            <a:ahLst/>
            <a:cxnLst/>
            <a:rect l="l" t="t" r="r" b="b"/>
            <a:pathLst>
              <a:path h="266064">
                <a:moveTo>
                  <a:pt x="0" y="0"/>
                </a:moveTo>
                <a:lnTo>
                  <a:pt x="0" y="265696"/>
                </a:lnTo>
              </a:path>
            </a:pathLst>
          </a:custGeom>
          <a:ln w="82550">
            <a:solidFill>
              <a:srgbClr val="6B486B"/>
            </a:solidFill>
          </a:ln>
        </p:spPr>
        <p:txBody>
          <a:bodyPr wrap="square" lIns="0" tIns="0" rIns="0" bIns="0" rtlCol="0"/>
          <a:lstStyle/>
          <a:p>
            <a:endParaRPr/>
          </a:p>
        </p:txBody>
      </p:sp>
      <p:sp>
        <p:nvSpPr>
          <p:cNvPr id="456" name="object 456"/>
          <p:cNvSpPr/>
          <p:nvPr/>
        </p:nvSpPr>
        <p:spPr>
          <a:xfrm>
            <a:off x="15159609" y="2093493"/>
            <a:ext cx="0" cy="667385"/>
          </a:xfrm>
          <a:custGeom>
            <a:avLst/>
            <a:gdLst/>
            <a:ahLst/>
            <a:cxnLst/>
            <a:rect l="l" t="t" r="r" b="b"/>
            <a:pathLst>
              <a:path h="667385">
                <a:moveTo>
                  <a:pt x="0" y="0"/>
                </a:moveTo>
                <a:lnTo>
                  <a:pt x="0" y="667207"/>
                </a:lnTo>
              </a:path>
            </a:pathLst>
          </a:custGeom>
          <a:ln w="82550">
            <a:solidFill>
              <a:srgbClr val="A05D56"/>
            </a:solidFill>
          </a:ln>
        </p:spPr>
        <p:txBody>
          <a:bodyPr wrap="square" lIns="0" tIns="0" rIns="0" bIns="0" rtlCol="0"/>
          <a:lstStyle/>
          <a:p>
            <a:endParaRPr/>
          </a:p>
        </p:txBody>
      </p:sp>
      <p:sp>
        <p:nvSpPr>
          <p:cNvPr id="457" name="object 457"/>
          <p:cNvSpPr/>
          <p:nvPr/>
        </p:nvSpPr>
        <p:spPr>
          <a:xfrm>
            <a:off x="15159609" y="1290472"/>
            <a:ext cx="0" cy="803275"/>
          </a:xfrm>
          <a:custGeom>
            <a:avLst/>
            <a:gdLst/>
            <a:ahLst/>
            <a:cxnLst/>
            <a:rect l="l" t="t" r="r" b="b"/>
            <a:pathLst>
              <a:path h="803275">
                <a:moveTo>
                  <a:pt x="0" y="0"/>
                </a:moveTo>
                <a:lnTo>
                  <a:pt x="0" y="803021"/>
                </a:lnTo>
              </a:path>
            </a:pathLst>
          </a:custGeom>
          <a:ln w="82550">
            <a:solidFill>
              <a:srgbClr val="D0743C"/>
            </a:solidFill>
          </a:ln>
        </p:spPr>
        <p:txBody>
          <a:bodyPr wrap="square" lIns="0" tIns="0" rIns="0" bIns="0" rtlCol="0"/>
          <a:lstStyle/>
          <a:p>
            <a:endParaRPr/>
          </a:p>
        </p:txBody>
      </p:sp>
      <p:sp>
        <p:nvSpPr>
          <p:cNvPr id="458" name="object 458"/>
          <p:cNvSpPr/>
          <p:nvPr/>
        </p:nvSpPr>
        <p:spPr>
          <a:xfrm>
            <a:off x="15159609" y="918489"/>
            <a:ext cx="0" cy="372110"/>
          </a:xfrm>
          <a:custGeom>
            <a:avLst/>
            <a:gdLst/>
            <a:ahLst/>
            <a:cxnLst/>
            <a:rect l="l" t="t" r="r" b="b"/>
            <a:pathLst>
              <a:path h="372109">
                <a:moveTo>
                  <a:pt x="0" y="0"/>
                </a:moveTo>
                <a:lnTo>
                  <a:pt x="0" y="371982"/>
                </a:lnTo>
              </a:path>
            </a:pathLst>
          </a:custGeom>
          <a:ln w="82550">
            <a:solidFill>
              <a:srgbClr val="FF8C00"/>
            </a:solidFill>
          </a:ln>
        </p:spPr>
        <p:txBody>
          <a:bodyPr wrap="square" lIns="0" tIns="0" rIns="0" bIns="0" rtlCol="0"/>
          <a:lstStyle/>
          <a:p>
            <a:endParaRPr/>
          </a:p>
        </p:txBody>
      </p:sp>
      <p:sp>
        <p:nvSpPr>
          <p:cNvPr id="459" name="object 459"/>
          <p:cNvSpPr/>
          <p:nvPr/>
        </p:nvSpPr>
        <p:spPr>
          <a:xfrm>
            <a:off x="15159609" y="3504666"/>
            <a:ext cx="59055" cy="0"/>
          </a:xfrm>
          <a:custGeom>
            <a:avLst/>
            <a:gdLst/>
            <a:ahLst/>
            <a:cxnLst/>
            <a:rect l="l" t="t" r="r" b="b"/>
            <a:pathLst>
              <a:path w="59055">
                <a:moveTo>
                  <a:pt x="0" y="0"/>
                </a:moveTo>
                <a:lnTo>
                  <a:pt x="58927" y="0"/>
                </a:lnTo>
              </a:path>
            </a:pathLst>
          </a:custGeom>
          <a:solidFill>
            <a:srgbClr val="000000"/>
          </a:solidFill>
        </p:spPr>
        <p:txBody>
          <a:bodyPr wrap="square" lIns="0" tIns="0" rIns="0" bIns="0" rtlCol="0"/>
          <a:lstStyle/>
          <a:p>
            <a:endParaRPr/>
          </a:p>
        </p:txBody>
      </p:sp>
      <p:sp>
        <p:nvSpPr>
          <p:cNvPr id="460" name="object 460"/>
          <p:cNvSpPr/>
          <p:nvPr/>
        </p:nvSpPr>
        <p:spPr>
          <a:xfrm>
            <a:off x="15159609" y="3504666"/>
            <a:ext cx="59055" cy="0"/>
          </a:xfrm>
          <a:custGeom>
            <a:avLst/>
            <a:gdLst/>
            <a:ahLst/>
            <a:cxnLst/>
            <a:rect l="l" t="t" r="r" b="b"/>
            <a:pathLst>
              <a:path w="59055">
                <a:moveTo>
                  <a:pt x="0" y="0"/>
                </a:moveTo>
                <a:lnTo>
                  <a:pt x="58989" y="0"/>
                </a:lnTo>
              </a:path>
            </a:pathLst>
          </a:custGeom>
          <a:ln w="5904">
            <a:solidFill>
              <a:srgbClr val="000000"/>
            </a:solidFill>
          </a:ln>
        </p:spPr>
        <p:txBody>
          <a:bodyPr wrap="square" lIns="0" tIns="0" rIns="0" bIns="0" rtlCol="0"/>
          <a:lstStyle/>
          <a:p>
            <a:endParaRPr/>
          </a:p>
        </p:txBody>
      </p:sp>
      <p:sp>
        <p:nvSpPr>
          <p:cNvPr id="461" name="object 461"/>
          <p:cNvSpPr txBox="1"/>
          <p:nvPr/>
        </p:nvSpPr>
        <p:spPr>
          <a:xfrm>
            <a:off x="15223594" y="3453587"/>
            <a:ext cx="421005" cy="96520"/>
          </a:xfrm>
          <a:prstGeom prst="rect">
            <a:avLst/>
          </a:prstGeom>
        </p:spPr>
        <p:txBody>
          <a:bodyPr vert="horz" wrap="square" lIns="0" tIns="14605" rIns="0" bIns="0" rtlCol="0">
            <a:spAutoFit/>
          </a:bodyPr>
          <a:lstStyle/>
          <a:p>
            <a:pPr marL="12700">
              <a:lnSpc>
                <a:spcPct val="100000"/>
              </a:lnSpc>
              <a:spcBef>
                <a:spcPts val="115"/>
              </a:spcBef>
            </a:pPr>
            <a:r>
              <a:rPr sz="450" spc="15" dirty="0">
                <a:latin typeface="Arial"/>
                <a:cs typeface="Arial"/>
              </a:rPr>
              <a:t>Under </a:t>
            </a:r>
            <a:r>
              <a:rPr sz="450" spc="5" dirty="0">
                <a:latin typeface="Arial"/>
                <a:cs typeface="Arial"/>
              </a:rPr>
              <a:t>5</a:t>
            </a:r>
            <a:r>
              <a:rPr sz="450" spc="-35" dirty="0">
                <a:latin typeface="Arial"/>
                <a:cs typeface="Arial"/>
              </a:rPr>
              <a:t> </a:t>
            </a:r>
            <a:r>
              <a:rPr sz="450" spc="10" dirty="0">
                <a:latin typeface="Arial"/>
                <a:cs typeface="Arial"/>
              </a:rPr>
              <a:t>Years</a:t>
            </a:r>
            <a:endParaRPr sz="450">
              <a:latin typeface="Arial"/>
              <a:cs typeface="Arial"/>
            </a:endParaRPr>
          </a:p>
        </p:txBody>
      </p:sp>
      <p:sp>
        <p:nvSpPr>
          <p:cNvPr id="462" name="object 462"/>
          <p:cNvSpPr/>
          <p:nvPr/>
        </p:nvSpPr>
        <p:spPr>
          <a:xfrm>
            <a:off x="15159609" y="3303904"/>
            <a:ext cx="59055" cy="0"/>
          </a:xfrm>
          <a:custGeom>
            <a:avLst/>
            <a:gdLst/>
            <a:ahLst/>
            <a:cxnLst/>
            <a:rect l="l" t="t" r="r" b="b"/>
            <a:pathLst>
              <a:path w="59055">
                <a:moveTo>
                  <a:pt x="0" y="0"/>
                </a:moveTo>
                <a:lnTo>
                  <a:pt x="58927" y="0"/>
                </a:lnTo>
              </a:path>
            </a:pathLst>
          </a:custGeom>
          <a:solidFill>
            <a:srgbClr val="000000"/>
          </a:solidFill>
        </p:spPr>
        <p:txBody>
          <a:bodyPr wrap="square" lIns="0" tIns="0" rIns="0" bIns="0" rtlCol="0"/>
          <a:lstStyle/>
          <a:p>
            <a:endParaRPr/>
          </a:p>
        </p:txBody>
      </p:sp>
      <p:sp>
        <p:nvSpPr>
          <p:cNvPr id="463" name="object 463"/>
          <p:cNvSpPr/>
          <p:nvPr/>
        </p:nvSpPr>
        <p:spPr>
          <a:xfrm>
            <a:off x="15159609" y="3303904"/>
            <a:ext cx="59055" cy="0"/>
          </a:xfrm>
          <a:custGeom>
            <a:avLst/>
            <a:gdLst/>
            <a:ahLst/>
            <a:cxnLst/>
            <a:rect l="l" t="t" r="r" b="b"/>
            <a:pathLst>
              <a:path w="59055">
                <a:moveTo>
                  <a:pt x="0" y="0"/>
                </a:moveTo>
                <a:lnTo>
                  <a:pt x="58989" y="0"/>
                </a:lnTo>
              </a:path>
            </a:pathLst>
          </a:custGeom>
          <a:ln w="5904">
            <a:solidFill>
              <a:srgbClr val="000000"/>
            </a:solidFill>
          </a:ln>
        </p:spPr>
        <p:txBody>
          <a:bodyPr wrap="square" lIns="0" tIns="0" rIns="0" bIns="0" rtlCol="0"/>
          <a:lstStyle/>
          <a:p>
            <a:endParaRPr/>
          </a:p>
        </p:txBody>
      </p:sp>
      <p:sp>
        <p:nvSpPr>
          <p:cNvPr id="464" name="object 464"/>
          <p:cNvSpPr txBox="1"/>
          <p:nvPr/>
        </p:nvSpPr>
        <p:spPr>
          <a:xfrm>
            <a:off x="15223594" y="3252825"/>
            <a:ext cx="397510" cy="96520"/>
          </a:xfrm>
          <a:prstGeom prst="rect">
            <a:avLst/>
          </a:prstGeom>
        </p:spPr>
        <p:txBody>
          <a:bodyPr vert="horz" wrap="square" lIns="0" tIns="14605" rIns="0" bIns="0" rtlCol="0">
            <a:spAutoFit/>
          </a:bodyPr>
          <a:lstStyle/>
          <a:p>
            <a:pPr marL="12700">
              <a:lnSpc>
                <a:spcPct val="100000"/>
              </a:lnSpc>
              <a:spcBef>
                <a:spcPts val="115"/>
              </a:spcBef>
            </a:pPr>
            <a:r>
              <a:rPr sz="450" spc="5" dirty="0">
                <a:latin typeface="Arial"/>
                <a:cs typeface="Arial"/>
              </a:rPr>
              <a:t>5 </a:t>
            </a:r>
            <a:r>
              <a:rPr sz="450" spc="10" dirty="0">
                <a:latin typeface="Arial"/>
                <a:cs typeface="Arial"/>
              </a:rPr>
              <a:t>to </a:t>
            </a:r>
            <a:r>
              <a:rPr sz="450" spc="15" dirty="0">
                <a:latin typeface="Arial"/>
                <a:cs typeface="Arial"/>
              </a:rPr>
              <a:t>13</a:t>
            </a:r>
            <a:r>
              <a:rPr sz="450" spc="20" dirty="0">
                <a:latin typeface="Arial"/>
                <a:cs typeface="Arial"/>
              </a:rPr>
              <a:t> </a:t>
            </a:r>
            <a:r>
              <a:rPr sz="450" spc="10" dirty="0">
                <a:latin typeface="Arial"/>
                <a:cs typeface="Arial"/>
              </a:rPr>
              <a:t>Years</a:t>
            </a:r>
            <a:endParaRPr sz="450">
              <a:latin typeface="Arial"/>
              <a:cs typeface="Arial"/>
            </a:endParaRPr>
          </a:p>
        </p:txBody>
      </p:sp>
      <p:sp>
        <p:nvSpPr>
          <p:cNvPr id="465" name="object 465"/>
          <p:cNvSpPr/>
          <p:nvPr/>
        </p:nvSpPr>
        <p:spPr>
          <a:xfrm>
            <a:off x="15159609" y="3097250"/>
            <a:ext cx="59055" cy="0"/>
          </a:xfrm>
          <a:custGeom>
            <a:avLst/>
            <a:gdLst/>
            <a:ahLst/>
            <a:cxnLst/>
            <a:rect l="l" t="t" r="r" b="b"/>
            <a:pathLst>
              <a:path w="59055">
                <a:moveTo>
                  <a:pt x="0" y="0"/>
                </a:moveTo>
                <a:lnTo>
                  <a:pt x="58927" y="0"/>
                </a:lnTo>
              </a:path>
            </a:pathLst>
          </a:custGeom>
          <a:solidFill>
            <a:srgbClr val="000000"/>
          </a:solidFill>
        </p:spPr>
        <p:txBody>
          <a:bodyPr wrap="square" lIns="0" tIns="0" rIns="0" bIns="0" rtlCol="0"/>
          <a:lstStyle/>
          <a:p>
            <a:endParaRPr/>
          </a:p>
        </p:txBody>
      </p:sp>
      <p:sp>
        <p:nvSpPr>
          <p:cNvPr id="466" name="object 466"/>
          <p:cNvSpPr/>
          <p:nvPr/>
        </p:nvSpPr>
        <p:spPr>
          <a:xfrm>
            <a:off x="15159609" y="3097250"/>
            <a:ext cx="59055" cy="0"/>
          </a:xfrm>
          <a:custGeom>
            <a:avLst/>
            <a:gdLst/>
            <a:ahLst/>
            <a:cxnLst/>
            <a:rect l="l" t="t" r="r" b="b"/>
            <a:pathLst>
              <a:path w="59055">
                <a:moveTo>
                  <a:pt x="0" y="0"/>
                </a:moveTo>
                <a:lnTo>
                  <a:pt x="58989" y="0"/>
                </a:lnTo>
              </a:path>
            </a:pathLst>
          </a:custGeom>
          <a:ln w="5904">
            <a:solidFill>
              <a:srgbClr val="000000"/>
            </a:solidFill>
          </a:ln>
        </p:spPr>
        <p:txBody>
          <a:bodyPr wrap="square" lIns="0" tIns="0" rIns="0" bIns="0" rtlCol="0"/>
          <a:lstStyle/>
          <a:p>
            <a:endParaRPr/>
          </a:p>
        </p:txBody>
      </p:sp>
      <p:sp>
        <p:nvSpPr>
          <p:cNvPr id="467" name="object 467"/>
          <p:cNvSpPr txBox="1"/>
          <p:nvPr/>
        </p:nvSpPr>
        <p:spPr>
          <a:xfrm>
            <a:off x="15223594" y="3046171"/>
            <a:ext cx="432434" cy="96520"/>
          </a:xfrm>
          <a:prstGeom prst="rect">
            <a:avLst/>
          </a:prstGeom>
        </p:spPr>
        <p:txBody>
          <a:bodyPr vert="horz" wrap="square" lIns="0" tIns="14605" rIns="0" bIns="0" rtlCol="0">
            <a:spAutoFit/>
          </a:bodyPr>
          <a:lstStyle/>
          <a:p>
            <a:pPr marL="12700">
              <a:lnSpc>
                <a:spcPct val="100000"/>
              </a:lnSpc>
              <a:spcBef>
                <a:spcPts val="115"/>
              </a:spcBef>
            </a:pPr>
            <a:r>
              <a:rPr sz="450" spc="15" dirty="0">
                <a:latin typeface="Arial"/>
                <a:cs typeface="Arial"/>
              </a:rPr>
              <a:t>14 </a:t>
            </a:r>
            <a:r>
              <a:rPr sz="450" spc="10" dirty="0">
                <a:latin typeface="Arial"/>
                <a:cs typeface="Arial"/>
              </a:rPr>
              <a:t>to </a:t>
            </a:r>
            <a:r>
              <a:rPr sz="450" spc="15" dirty="0">
                <a:latin typeface="Arial"/>
                <a:cs typeface="Arial"/>
              </a:rPr>
              <a:t>17 </a:t>
            </a:r>
            <a:r>
              <a:rPr sz="450" spc="10" dirty="0">
                <a:latin typeface="Arial"/>
                <a:cs typeface="Arial"/>
              </a:rPr>
              <a:t>Years</a:t>
            </a:r>
            <a:endParaRPr sz="450">
              <a:latin typeface="Arial"/>
              <a:cs typeface="Arial"/>
            </a:endParaRPr>
          </a:p>
        </p:txBody>
      </p:sp>
      <p:sp>
        <p:nvSpPr>
          <p:cNvPr id="468" name="object 468"/>
          <p:cNvSpPr/>
          <p:nvPr/>
        </p:nvSpPr>
        <p:spPr>
          <a:xfrm>
            <a:off x="15159609" y="2890596"/>
            <a:ext cx="59055" cy="0"/>
          </a:xfrm>
          <a:custGeom>
            <a:avLst/>
            <a:gdLst/>
            <a:ahLst/>
            <a:cxnLst/>
            <a:rect l="l" t="t" r="r" b="b"/>
            <a:pathLst>
              <a:path w="59055">
                <a:moveTo>
                  <a:pt x="0" y="0"/>
                </a:moveTo>
                <a:lnTo>
                  <a:pt x="58927" y="0"/>
                </a:lnTo>
              </a:path>
            </a:pathLst>
          </a:custGeom>
          <a:solidFill>
            <a:srgbClr val="000000"/>
          </a:solidFill>
        </p:spPr>
        <p:txBody>
          <a:bodyPr wrap="square" lIns="0" tIns="0" rIns="0" bIns="0" rtlCol="0"/>
          <a:lstStyle/>
          <a:p>
            <a:endParaRPr/>
          </a:p>
        </p:txBody>
      </p:sp>
      <p:sp>
        <p:nvSpPr>
          <p:cNvPr id="469" name="object 469"/>
          <p:cNvSpPr/>
          <p:nvPr/>
        </p:nvSpPr>
        <p:spPr>
          <a:xfrm>
            <a:off x="15159609" y="2890596"/>
            <a:ext cx="59055" cy="0"/>
          </a:xfrm>
          <a:custGeom>
            <a:avLst/>
            <a:gdLst/>
            <a:ahLst/>
            <a:cxnLst/>
            <a:rect l="l" t="t" r="r" b="b"/>
            <a:pathLst>
              <a:path w="59055">
                <a:moveTo>
                  <a:pt x="0" y="0"/>
                </a:moveTo>
                <a:lnTo>
                  <a:pt x="58989" y="0"/>
                </a:lnTo>
              </a:path>
            </a:pathLst>
          </a:custGeom>
          <a:ln w="5904">
            <a:solidFill>
              <a:srgbClr val="000000"/>
            </a:solidFill>
          </a:ln>
        </p:spPr>
        <p:txBody>
          <a:bodyPr wrap="square" lIns="0" tIns="0" rIns="0" bIns="0" rtlCol="0"/>
          <a:lstStyle/>
          <a:p>
            <a:endParaRPr/>
          </a:p>
        </p:txBody>
      </p:sp>
      <p:sp>
        <p:nvSpPr>
          <p:cNvPr id="470" name="object 470"/>
          <p:cNvSpPr txBox="1"/>
          <p:nvPr/>
        </p:nvSpPr>
        <p:spPr>
          <a:xfrm>
            <a:off x="15223594" y="2839516"/>
            <a:ext cx="432434" cy="96520"/>
          </a:xfrm>
          <a:prstGeom prst="rect">
            <a:avLst/>
          </a:prstGeom>
        </p:spPr>
        <p:txBody>
          <a:bodyPr vert="horz" wrap="square" lIns="0" tIns="14605" rIns="0" bIns="0" rtlCol="0">
            <a:spAutoFit/>
          </a:bodyPr>
          <a:lstStyle/>
          <a:p>
            <a:pPr marL="12700">
              <a:lnSpc>
                <a:spcPct val="100000"/>
              </a:lnSpc>
              <a:spcBef>
                <a:spcPts val="115"/>
              </a:spcBef>
            </a:pPr>
            <a:r>
              <a:rPr sz="450" spc="15" dirty="0">
                <a:latin typeface="Arial"/>
                <a:cs typeface="Arial"/>
              </a:rPr>
              <a:t>18 </a:t>
            </a:r>
            <a:r>
              <a:rPr sz="450" spc="10" dirty="0">
                <a:latin typeface="Arial"/>
                <a:cs typeface="Arial"/>
              </a:rPr>
              <a:t>to </a:t>
            </a:r>
            <a:r>
              <a:rPr sz="450" spc="15" dirty="0">
                <a:latin typeface="Arial"/>
                <a:cs typeface="Arial"/>
              </a:rPr>
              <a:t>24 </a:t>
            </a:r>
            <a:r>
              <a:rPr sz="450" spc="10" dirty="0">
                <a:latin typeface="Arial"/>
                <a:cs typeface="Arial"/>
              </a:rPr>
              <a:t>Years</a:t>
            </a:r>
            <a:endParaRPr sz="450">
              <a:latin typeface="Arial"/>
              <a:cs typeface="Arial"/>
            </a:endParaRPr>
          </a:p>
        </p:txBody>
      </p:sp>
      <p:sp>
        <p:nvSpPr>
          <p:cNvPr id="471" name="object 471"/>
          <p:cNvSpPr/>
          <p:nvPr/>
        </p:nvSpPr>
        <p:spPr>
          <a:xfrm>
            <a:off x="15159609" y="2430043"/>
            <a:ext cx="59055" cy="0"/>
          </a:xfrm>
          <a:custGeom>
            <a:avLst/>
            <a:gdLst/>
            <a:ahLst/>
            <a:cxnLst/>
            <a:rect l="l" t="t" r="r" b="b"/>
            <a:pathLst>
              <a:path w="59055">
                <a:moveTo>
                  <a:pt x="0" y="0"/>
                </a:moveTo>
                <a:lnTo>
                  <a:pt x="58927" y="0"/>
                </a:lnTo>
              </a:path>
            </a:pathLst>
          </a:custGeom>
          <a:solidFill>
            <a:srgbClr val="000000"/>
          </a:solidFill>
        </p:spPr>
        <p:txBody>
          <a:bodyPr wrap="square" lIns="0" tIns="0" rIns="0" bIns="0" rtlCol="0"/>
          <a:lstStyle/>
          <a:p>
            <a:endParaRPr/>
          </a:p>
        </p:txBody>
      </p:sp>
      <p:sp>
        <p:nvSpPr>
          <p:cNvPr id="472" name="object 472"/>
          <p:cNvSpPr/>
          <p:nvPr/>
        </p:nvSpPr>
        <p:spPr>
          <a:xfrm>
            <a:off x="15159609" y="2430043"/>
            <a:ext cx="59055" cy="0"/>
          </a:xfrm>
          <a:custGeom>
            <a:avLst/>
            <a:gdLst/>
            <a:ahLst/>
            <a:cxnLst/>
            <a:rect l="l" t="t" r="r" b="b"/>
            <a:pathLst>
              <a:path w="59055">
                <a:moveTo>
                  <a:pt x="0" y="0"/>
                </a:moveTo>
                <a:lnTo>
                  <a:pt x="58989" y="0"/>
                </a:lnTo>
              </a:path>
            </a:pathLst>
          </a:custGeom>
          <a:ln w="5904">
            <a:solidFill>
              <a:srgbClr val="000000"/>
            </a:solidFill>
          </a:ln>
        </p:spPr>
        <p:txBody>
          <a:bodyPr wrap="square" lIns="0" tIns="0" rIns="0" bIns="0" rtlCol="0"/>
          <a:lstStyle/>
          <a:p>
            <a:endParaRPr/>
          </a:p>
        </p:txBody>
      </p:sp>
      <p:sp>
        <p:nvSpPr>
          <p:cNvPr id="473" name="object 473"/>
          <p:cNvSpPr txBox="1"/>
          <p:nvPr/>
        </p:nvSpPr>
        <p:spPr>
          <a:xfrm>
            <a:off x="15223594" y="2378964"/>
            <a:ext cx="432434" cy="96520"/>
          </a:xfrm>
          <a:prstGeom prst="rect">
            <a:avLst/>
          </a:prstGeom>
        </p:spPr>
        <p:txBody>
          <a:bodyPr vert="horz" wrap="square" lIns="0" tIns="14605" rIns="0" bIns="0" rtlCol="0">
            <a:spAutoFit/>
          </a:bodyPr>
          <a:lstStyle/>
          <a:p>
            <a:pPr marL="12700">
              <a:lnSpc>
                <a:spcPct val="100000"/>
              </a:lnSpc>
              <a:spcBef>
                <a:spcPts val="115"/>
              </a:spcBef>
            </a:pPr>
            <a:r>
              <a:rPr sz="450" spc="15" dirty="0">
                <a:latin typeface="Arial"/>
                <a:cs typeface="Arial"/>
              </a:rPr>
              <a:t>25 </a:t>
            </a:r>
            <a:r>
              <a:rPr sz="450" spc="10" dirty="0">
                <a:latin typeface="Arial"/>
                <a:cs typeface="Arial"/>
              </a:rPr>
              <a:t>to </a:t>
            </a:r>
            <a:r>
              <a:rPr sz="450" spc="15" dirty="0">
                <a:latin typeface="Arial"/>
                <a:cs typeface="Arial"/>
              </a:rPr>
              <a:t>44 </a:t>
            </a:r>
            <a:r>
              <a:rPr sz="450" spc="10" dirty="0">
                <a:latin typeface="Arial"/>
                <a:cs typeface="Arial"/>
              </a:rPr>
              <a:t>Years</a:t>
            </a:r>
            <a:endParaRPr sz="450">
              <a:latin typeface="Arial"/>
              <a:cs typeface="Arial"/>
            </a:endParaRPr>
          </a:p>
        </p:txBody>
      </p:sp>
      <p:sp>
        <p:nvSpPr>
          <p:cNvPr id="474" name="object 474"/>
          <p:cNvSpPr/>
          <p:nvPr/>
        </p:nvSpPr>
        <p:spPr>
          <a:xfrm>
            <a:off x="15159609" y="1691982"/>
            <a:ext cx="59055" cy="0"/>
          </a:xfrm>
          <a:custGeom>
            <a:avLst/>
            <a:gdLst/>
            <a:ahLst/>
            <a:cxnLst/>
            <a:rect l="l" t="t" r="r" b="b"/>
            <a:pathLst>
              <a:path w="59055">
                <a:moveTo>
                  <a:pt x="0" y="0"/>
                </a:moveTo>
                <a:lnTo>
                  <a:pt x="58927" y="0"/>
                </a:lnTo>
              </a:path>
            </a:pathLst>
          </a:custGeom>
          <a:solidFill>
            <a:srgbClr val="000000"/>
          </a:solidFill>
        </p:spPr>
        <p:txBody>
          <a:bodyPr wrap="square" lIns="0" tIns="0" rIns="0" bIns="0" rtlCol="0"/>
          <a:lstStyle/>
          <a:p>
            <a:endParaRPr/>
          </a:p>
        </p:txBody>
      </p:sp>
      <p:sp>
        <p:nvSpPr>
          <p:cNvPr id="475" name="object 475"/>
          <p:cNvSpPr/>
          <p:nvPr/>
        </p:nvSpPr>
        <p:spPr>
          <a:xfrm>
            <a:off x="15159609" y="1691982"/>
            <a:ext cx="59055" cy="0"/>
          </a:xfrm>
          <a:custGeom>
            <a:avLst/>
            <a:gdLst/>
            <a:ahLst/>
            <a:cxnLst/>
            <a:rect l="l" t="t" r="r" b="b"/>
            <a:pathLst>
              <a:path w="59055">
                <a:moveTo>
                  <a:pt x="0" y="0"/>
                </a:moveTo>
                <a:lnTo>
                  <a:pt x="58989" y="0"/>
                </a:lnTo>
              </a:path>
            </a:pathLst>
          </a:custGeom>
          <a:ln w="5904">
            <a:solidFill>
              <a:srgbClr val="000000"/>
            </a:solidFill>
          </a:ln>
        </p:spPr>
        <p:txBody>
          <a:bodyPr wrap="square" lIns="0" tIns="0" rIns="0" bIns="0" rtlCol="0"/>
          <a:lstStyle/>
          <a:p>
            <a:endParaRPr/>
          </a:p>
        </p:txBody>
      </p:sp>
      <p:sp>
        <p:nvSpPr>
          <p:cNvPr id="476" name="object 476"/>
          <p:cNvSpPr txBox="1"/>
          <p:nvPr/>
        </p:nvSpPr>
        <p:spPr>
          <a:xfrm>
            <a:off x="15223594" y="1640903"/>
            <a:ext cx="432434" cy="96520"/>
          </a:xfrm>
          <a:prstGeom prst="rect">
            <a:avLst/>
          </a:prstGeom>
        </p:spPr>
        <p:txBody>
          <a:bodyPr vert="horz" wrap="square" lIns="0" tIns="14605" rIns="0" bIns="0" rtlCol="0">
            <a:spAutoFit/>
          </a:bodyPr>
          <a:lstStyle/>
          <a:p>
            <a:pPr marL="12700">
              <a:lnSpc>
                <a:spcPct val="100000"/>
              </a:lnSpc>
              <a:spcBef>
                <a:spcPts val="115"/>
              </a:spcBef>
            </a:pPr>
            <a:r>
              <a:rPr sz="450" spc="15" dirty="0">
                <a:latin typeface="Arial"/>
                <a:cs typeface="Arial"/>
              </a:rPr>
              <a:t>45 </a:t>
            </a:r>
            <a:r>
              <a:rPr sz="450" spc="10" dirty="0">
                <a:latin typeface="Arial"/>
                <a:cs typeface="Arial"/>
              </a:rPr>
              <a:t>to </a:t>
            </a:r>
            <a:r>
              <a:rPr sz="450" spc="15" dirty="0">
                <a:latin typeface="Arial"/>
                <a:cs typeface="Arial"/>
              </a:rPr>
              <a:t>64 </a:t>
            </a:r>
            <a:r>
              <a:rPr sz="450" spc="10" dirty="0">
                <a:latin typeface="Arial"/>
                <a:cs typeface="Arial"/>
              </a:rPr>
              <a:t>Years</a:t>
            </a:r>
            <a:endParaRPr sz="450">
              <a:latin typeface="Arial"/>
              <a:cs typeface="Arial"/>
            </a:endParaRPr>
          </a:p>
        </p:txBody>
      </p:sp>
      <p:sp>
        <p:nvSpPr>
          <p:cNvPr id="477" name="object 477"/>
          <p:cNvSpPr/>
          <p:nvPr/>
        </p:nvSpPr>
        <p:spPr>
          <a:xfrm>
            <a:off x="15159609" y="1101534"/>
            <a:ext cx="59055" cy="0"/>
          </a:xfrm>
          <a:custGeom>
            <a:avLst/>
            <a:gdLst/>
            <a:ahLst/>
            <a:cxnLst/>
            <a:rect l="l" t="t" r="r" b="b"/>
            <a:pathLst>
              <a:path w="59055">
                <a:moveTo>
                  <a:pt x="0" y="0"/>
                </a:moveTo>
                <a:lnTo>
                  <a:pt x="58927" y="0"/>
                </a:lnTo>
              </a:path>
            </a:pathLst>
          </a:custGeom>
          <a:solidFill>
            <a:srgbClr val="000000"/>
          </a:solidFill>
        </p:spPr>
        <p:txBody>
          <a:bodyPr wrap="square" lIns="0" tIns="0" rIns="0" bIns="0" rtlCol="0"/>
          <a:lstStyle/>
          <a:p>
            <a:endParaRPr/>
          </a:p>
        </p:txBody>
      </p:sp>
      <p:sp>
        <p:nvSpPr>
          <p:cNvPr id="478" name="object 478"/>
          <p:cNvSpPr/>
          <p:nvPr/>
        </p:nvSpPr>
        <p:spPr>
          <a:xfrm>
            <a:off x="15159609" y="1101534"/>
            <a:ext cx="59055" cy="0"/>
          </a:xfrm>
          <a:custGeom>
            <a:avLst/>
            <a:gdLst/>
            <a:ahLst/>
            <a:cxnLst/>
            <a:rect l="l" t="t" r="r" b="b"/>
            <a:pathLst>
              <a:path w="59055">
                <a:moveTo>
                  <a:pt x="0" y="0"/>
                </a:moveTo>
                <a:lnTo>
                  <a:pt x="58989" y="0"/>
                </a:lnTo>
              </a:path>
            </a:pathLst>
          </a:custGeom>
          <a:ln w="5904">
            <a:solidFill>
              <a:srgbClr val="000000"/>
            </a:solidFill>
          </a:ln>
        </p:spPr>
        <p:txBody>
          <a:bodyPr wrap="square" lIns="0" tIns="0" rIns="0" bIns="0" rtlCol="0"/>
          <a:lstStyle/>
          <a:p>
            <a:endParaRPr/>
          </a:p>
        </p:txBody>
      </p:sp>
      <p:sp>
        <p:nvSpPr>
          <p:cNvPr id="479" name="object 479"/>
          <p:cNvSpPr txBox="1"/>
          <p:nvPr/>
        </p:nvSpPr>
        <p:spPr>
          <a:xfrm>
            <a:off x="15223594" y="1050455"/>
            <a:ext cx="546735" cy="96520"/>
          </a:xfrm>
          <a:prstGeom prst="rect">
            <a:avLst/>
          </a:prstGeom>
        </p:spPr>
        <p:txBody>
          <a:bodyPr vert="horz" wrap="square" lIns="0" tIns="14605" rIns="0" bIns="0" rtlCol="0">
            <a:spAutoFit/>
          </a:bodyPr>
          <a:lstStyle/>
          <a:p>
            <a:pPr marL="12700">
              <a:lnSpc>
                <a:spcPct val="100000"/>
              </a:lnSpc>
              <a:spcBef>
                <a:spcPts val="115"/>
              </a:spcBef>
            </a:pPr>
            <a:r>
              <a:rPr sz="450" spc="15" dirty="0">
                <a:latin typeface="Arial"/>
                <a:cs typeface="Arial"/>
              </a:rPr>
              <a:t>65 </a:t>
            </a:r>
            <a:r>
              <a:rPr sz="450" spc="10" dirty="0">
                <a:latin typeface="Arial"/>
                <a:cs typeface="Arial"/>
              </a:rPr>
              <a:t>Years </a:t>
            </a:r>
            <a:r>
              <a:rPr sz="450" spc="20" dirty="0">
                <a:latin typeface="Arial"/>
                <a:cs typeface="Arial"/>
              </a:rPr>
              <a:t>and</a:t>
            </a:r>
            <a:r>
              <a:rPr sz="450" spc="-10" dirty="0">
                <a:latin typeface="Arial"/>
                <a:cs typeface="Arial"/>
              </a:rPr>
              <a:t> </a:t>
            </a:r>
            <a:r>
              <a:rPr sz="450" spc="15" dirty="0">
                <a:latin typeface="Arial"/>
                <a:cs typeface="Arial"/>
              </a:rPr>
              <a:t>Over</a:t>
            </a:r>
            <a:endParaRPr sz="450">
              <a:latin typeface="Arial"/>
              <a:cs typeface="Arial"/>
            </a:endParaRPr>
          </a:p>
        </p:txBody>
      </p:sp>
      <p:sp>
        <p:nvSpPr>
          <p:cNvPr id="480" name="object 480"/>
          <p:cNvSpPr/>
          <p:nvPr/>
        </p:nvSpPr>
        <p:spPr>
          <a:xfrm>
            <a:off x="10521708" y="6554508"/>
            <a:ext cx="0" cy="36195"/>
          </a:xfrm>
          <a:custGeom>
            <a:avLst/>
            <a:gdLst/>
            <a:ahLst/>
            <a:cxnLst/>
            <a:rect l="l" t="t" r="r" b="b"/>
            <a:pathLst>
              <a:path h="36195">
                <a:moveTo>
                  <a:pt x="0" y="0"/>
                </a:moveTo>
                <a:lnTo>
                  <a:pt x="0" y="35913"/>
                </a:lnTo>
              </a:path>
            </a:pathLst>
          </a:custGeom>
          <a:ln w="5980">
            <a:solidFill>
              <a:srgbClr val="000000"/>
            </a:solidFill>
          </a:ln>
        </p:spPr>
        <p:txBody>
          <a:bodyPr wrap="square" lIns="0" tIns="0" rIns="0" bIns="0" rtlCol="0"/>
          <a:lstStyle/>
          <a:p>
            <a:endParaRPr/>
          </a:p>
        </p:txBody>
      </p:sp>
      <p:sp>
        <p:nvSpPr>
          <p:cNvPr id="481" name="object 481"/>
          <p:cNvSpPr/>
          <p:nvPr/>
        </p:nvSpPr>
        <p:spPr>
          <a:xfrm>
            <a:off x="10623372" y="6554508"/>
            <a:ext cx="0" cy="36195"/>
          </a:xfrm>
          <a:custGeom>
            <a:avLst/>
            <a:gdLst/>
            <a:ahLst/>
            <a:cxnLst/>
            <a:rect l="l" t="t" r="r" b="b"/>
            <a:pathLst>
              <a:path h="36195">
                <a:moveTo>
                  <a:pt x="0" y="0"/>
                </a:moveTo>
                <a:lnTo>
                  <a:pt x="0" y="35913"/>
                </a:lnTo>
              </a:path>
            </a:pathLst>
          </a:custGeom>
          <a:ln w="5980">
            <a:solidFill>
              <a:srgbClr val="000000"/>
            </a:solidFill>
          </a:ln>
        </p:spPr>
        <p:txBody>
          <a:bodyPr wrap="square" lIns="0" tIns="0" rIns="0" bIns="0" rtlCol="0"/>
          <a:lstStyle/>
          <a:p>
            <a:endParaRPr/>
          </a:p>
        </p:txBody>
      </p:sp>
      <p:sp>
        <p:nvSpPr>
          <p:cNvPr id="482" name="object 482"/>
          <p:cNvSpPr/>
          <p:nvPr/>
        </p:nvSpPr>
        <p:spPr>
          <a:xfrm>
            <a:off x="10725036" y="6554508"/>
            <a:ext cx="0" cy="36195"/>
          </a:xfrm>
          <a:custGeom>
            <a:avLst/>
            <a:gdLst/>
            <a:ahLst/>
            <a:cxnLst/>
            <a:rect l="l" t="t" r="r" b="b"/>
            <a:pathLst>
              <a:path h="36195">
                <a:moveTo>
                  <a:pt x="0" y="0"/>
                </a:moveTo>
                <a:lnTo>
                  <a:pt x="0" y="35913"/>
                </a:lnTo>
              </a:path>
            </a:pathLst>
          </a:custGeom>
          <a:ln w="5980">
            <a:solidFill>
              <a:srgbClr val="000000"/>
            </a:solidFill>
          </a:ln>
        </p:spPr>
        <p:txBody>
          <a:bodyPr wrap="square" lIns="0" tIns="0" rIns="0" bIns="0" rtlCol="0"/>
          <a:lstStyle/>
          <a:p>
            <a:endParaRPr/>
          </a:p>
        </p:txBody>
      </p:sp>
      <p:sp>
        <p:nvSpPr>
          <p:cNvPr id="483" name="object 483"/>
          <p:cNvSpPr/>
          <p:nvPr/>
        </p:nvSpPr>
        <p:spPr>
          <a:xfrm>
            <a:off x="10826699" y="6554508"/>
            <a:ext cx="0" cy="36195"/>
          </a:xfrm>
          <a:custGeom>
            <a:avLst/>
            <a:gdLst/>
            <a:ahLst/>
            <a:cxnLst/>
            <a:rect l="l" t="t" r="r" b="b"/>
            <a:pathLst>
              <a:path h="36195">
                <a:moveTo>
                  <a:pt x="0" y="0"/>
                </a:moveTo>
                <a:lnTo>
                  <a:pt x="0" y="35913"/>
                </a:lnTo>
              </a:path>
            </a:pathLst>
          </a:custGeom>
          <a:ln w="5980">
            <a:solidFill>
              <a:srgbClr val="000000"/>
            </a:solidFill>
          </a:ln>
        </p:spPr>
        <p:txBody>
          <a:bodyPr wrap="square" lIns="0" tIns="0" rIns="0" bIns="0" rtlCol="0"/>
          <a:lstStyle/>
          <a:p>
            <a:endParaRPr/>
          </a:p>
        </p:txBody>
      </p:sp>
      <p:sp>
        <p:nvSpPr>
          <p:cNvPr id="484" name="object 484"/>
          <p:cNvSpPr/>
          <p:nvPr/>
        </p:nvSpPr>
        <p:spPr>
          <a:xfrm>
            <a:off x="10928362" y="6554508"/>
            <a:ext cx="0" cy="36195"/>
          </a:xfrm>
          <a:custGeom>
            <a:avLst/>
            <a:gdLst/>
            <a:ahLst/>
            <a:cxnLst/>
            <a:rect l="l" t="t" r="r" b="b"/>
            <a:pathLst>
              <a:path h="36195">
                <a:moveTo>
                  <a:pt x="0" y="0"/>
                </a:moveTo>
                <a:lnTo>
                  <a:pt x="0" y="35913"/>
                </a:lnTo>
              </a:path>
            </a:pathLst>
          </a:custGeom>
          <a:ln w="5980">
            <a:solidFill>
              <a:srgbClr val="000000"/>
            </a:solidFill>
          </a:ln>
        </p:spPr>
        <p:txBody>
          <a:bodyPr wrap="square" lIns="0" tIns="0" rIns="0" bIns="0" rtlCol="0"/>
          <a:lstStyle/>
          <a:p>
            <a:endParaRPr/>
          </a:p>
        </p:txBody>
      </p:sp>
      <p:sp>
        <p:nvSpPr>
          <p:cNvPr id="485" name="object 485"/>
          <p:cNvSpPr/>
          <p:nvPr/>
        </p:nvSpPr>
        <p:spPr>
          <a:xfrm>
            <a:off x="11030025" y="6554508"/>
            <a:ext cx="0" cy="36195"/>
          </a:xfrm>
          <a:custGeom>
            <a:avLst/>
            <a:gdLst/>
            <a:ahLst/>
            <a:cxnLst/>
            <a:rect l="l" t="t" r="r" b="b"/>
            <a:pathLst>
              <a:path h="36195">
                <a:moveTo>
                  <a:pt x="0" y="0"/>
                </a:moveTo>
                <a:lnTo>
                  <a:pt x="0" y="35913"/>
                </a:lnTo>
              </a:path>
            </a:pathLst>
          </a:custGeom>
          <a:ln w="5980">
            <a:solidFill>
              <a:srgbClr val="000000"/>
            </a:solidFill>
          </a:ln>
        </p:spPr>
        <p:txBody>
          <a:bodyPr wrap="square" lIns="0" tIns="0" rIns="0" bIns="0" rtlCol="0"/>
          <a:lstStyle/>
          <a:p>
            <a:endParaRPr/>
          </a:p>
        </p:txBody>
      </p:sp>
      <p:sp>
        <p:nvSpPr>
          <p:cNvPr id="486" name="object 486"/>
          <p:cNvSpPr/>
          <p:nvPr/>
        </p:nvSpPr>
        <p:spPr>
          <a:xfrm>
            <a:off x="11131677" y="6554508"/>
            <a:ext cx="0" cy="36195"/>
          </a:xfrm>
          <a:custGeom>
            <a:avLst/>
            <a:gdLst/>
            <a:ahLst/>
            <a:cxnLst/>
            <a:rect l="l" t="t" r="r" b="b"/>
            <a:pathLst>
              <a:path h="36195">
                <a:moveTo>
                  <a:pt x="0" y="0"/>
                </a:moveTo>
                <a:lnTo>
                  <a:pt x="0" y="35913"/>
                </a:lnTo>
              </a:path>
            </a:pathLst>
          </a:custGeom>
          <a:ln w="5980">
            <a:solidFill>
              <a:srgbClr val="000000"/>
            </a:solidFill>
          </a:ln>
        </p:spPr>
        <p:txBody>
          <a:bodyPr wrap="square" lIns="0" tIns="0" rIns="0" bIns="0" rtlCol="0"/>
          <a:lstStyle/>
          <a:p>
            <a:endParaRPr/>
          </a:p>
        </p:txBody>
      </p:sp>
      <p:sp>
        <p:nvSpPr>
          <p:cNvPr id="487" name="object 487"/>
          <p:cNvSpPr/>
          <p:nvPr/>
        </p:nvSpPr>
        <p:spPr>
          <a:xfrm>
            <a:off x="11233340" y="6554508"/>
            <a:ext cx="0" cy="36195"/>
          </a:xfrm>
          <a:custGeom>
            <a:avLst/>
            <a:gdLst/>
            <a:ahLst/>
            <a:cxnLst/>
            <a:rect l="l" t="t" r="r" b="b"/>
            <a:pathLst>
              <a:path h="36195">
                <a:moveTo>
                  <a:pt x="0" y="0"/>
                </a:moveTo>
                <a:lnTo>
                  <a:pt x="0" y="35913"/>
                </a:lnTo>
              </a:path>
            </a:pathLst>
          </a:custGeom>
          <a:ln w="5980">
            <a:solidFill>
              <a:srgbClr val="000000"/>
            </a:solidFill>
          </a:ln>
        </p:spPr>
        <p:txBody>
          <a:bodyPr wrap="square" lIns="0" tIns="0" rIns="0" bIns="0" rtlCol="0"/>
          <a:lstStyle/>
          <a:p>
            <a:endParaRPr/>
          </a:p>
        </p:txBody>
      </p:sp>
      <p:sp>
        <p:nvSpPr>
          <p:cNvPr id="488" name="object 488"/>
          <p:cNvSpPr/>
          <p:nvPr/>
        </p:nvSpPr>
        <p:spPr>
          <a:xfrm>
            <a:off x="11335004" y="6554508"/>
            <a:ext cx="0" cy="36195"/>
          </a:xfrm>
          <a:custGeom>
            <a:avLst/>
            <a:gdLst/>
            <a:ahLst/>
            <a:cxnLst/>
            <a:rect l="l" t="t" r="r" b="b"/>
            <a:pathLst>
              <a:path h="36195">
                <a:moveTo>
                  <a:pt x="0" y="0"/>
                </a:moveTo>
                <a:lnTo>
                  <a:pt x="0" y="35913"/>
                </a:lnTo>
              </a:path>
            </a:pathLst>
          </a:custGeom>
          <a:ln w="5980">
            <a:solidFill>
              <a:srgbClr val="000000"/>
            </a:solidFill>
          </a:ln>
        </p:spPr>
        <p:txBody>
          <a:bodyPr wrap="square" lIns="0" tIns="0" rIns="0" bIns="0" rtlCol="0"/>
          <a:lstStyle/>
          <a:p>
            <a:endParaRPr/>
          </a:p>
        </p:txBody>
      </p:sp>
      <p:sp>
        <p:nvSpPr>
          <p:cNvPr id="489" name="object 489"/>
          <p:cNvSpPr/>
          <p:nvPr/>
        </p:nvSpPr>
        <p:spPr>
          <a:xfrm>
            <a:off x="11436667" y="6554508"/>
            <a:ext cx="0" cy="36195"/>
          </a:xfrm>
          <a:custGeom>
            <a:avLst/>
            <a:gdLst/>
            <a:ahLst/>
            <a:cxnLst/>
            <a:rect l="l" t="t" r="r" b="b"/>
            <a:pathLst>
              <a:path h="36195">
                <a:moveTo>
                  <a:pt x="0" y="0"/>
                </a:moveTo>
                <a:lnTo>
                  <a:pt x="0" y="35913"/>
                </a:lnTo>
              </a:path>
            </a:pathLst>
          </a:custGeom>
          <a:ln w="5980">
            <a:solidFill>
              <a:srgbClr val="000000"/>
            </a:solidFill>
          </a:ln>
        </p:spPr>
        <p:txBody>
          <a:bodyPr wrap="square" lIns="0" tIns="0" rIns="0" bIns="0" rtlCol="0"/>
          <a:lstStyle/>
          <a:p>
            <a:endParaRPr/>
          </a:p>
        </p:txBody>
      </p:sp>
      <p:sp>
        <p:nvSpPr>
          <p:cNvPr id="490" name="object 490"/>
          <p:cNvSpPr/>
          <p:nvPr/>
        </p:nvSpPr>
        <p:spPr>
          <a:xfrm>
            <a:off x="11538331" y="6554508"/>
            <a:ext cx="0" cy="36195"/>
          </a:xfrm>
          <a:custGeom>
            <a:avLst/>
            <a:gdLst/>
            <a:ahLst/>
            <a:cxnLst/>
            <a:rect l="l" t="t" r="r" b="b"/>
            <a:pathLst>
              <a:path h="36195">
                <a:moveTo>
                  <a:pt x="0" y="0"/>
                </a:moveTo>
                <a:lnTo>
                  <a:pt x="0" y="35913"/>
                </a:lnTo>
              </a:path>
            </a:pathLst>
          </a:custGeom>
          <a:ln w="5980">
            <a:solidFill>
              <a:srgbClr val="000000"/>
            </a:solidFill>
          </a:ln>
        </p:spPr>
        <p:txBody>
          <a:bodyPr wrap="square" lIns="0" tIns="0" rIns="0" bIns="0" rtlCol="0"/>
          <a:lstStyle/>
          <a:p>
            <a:endParaRPr/>
          </a:p>
        </p:txBody>
      </p:sp>
      <p:sp>
        <p:nvSpPr>
          <p:cNvPr id="491" name="object 491"/>
          <p:cNvSpPr/>
          <p:nvPr/>
        </p:nvSpPr>
        <p:spPr>
          <a:xfrm>
            <a:off x="11639994" y="6554508"/>
            <a:ext cx="0" cy="36195"/>
          </a:xfrm>
          <a:custGeom>
            <a:avLst/>
            <a:gdLst/>
            <a:ahLst/>
            <a:cxnLst/>
            <a:rect l="l" t="t" r="r" b="b"/>
            <a:pathLst>
              <a:path h="36195">
                <a:moveTo>
                  <a:pt x="0" y="0"/>
                </a:moveTo>
                <a:lnTo>
                  <a:pt x="0" y="35913"/>
                </a:lnTo>
              </a:path>
            </a:pathLst>
          </a:custGeom>
          <a:ln w="5980">
            <a:solidFill>
              <a:srgbClr val="000000"/>
            </a:solidFill>
          </a:ln>
        </p:spPr>
        <p:txBody>
          <a:bodyPr wrap="square" lIns="0" tIns="0" rIns="0" bIns="0" rtlCol="0"/>
          <a:lstStyle/>
          <a:p>
            <a:endParaRPr/>
          </a:p>
        </p:txBody>
      </p:sp>
      <p:sp>
        <p:nvSpPr>
          <p:cNvPr id="492" name="object 492"/>
          <p:cNvSpPr/>
          <p:nvPr/>
        </p:nvSpPr>
        <p:spPr>
          <a:xfrm>
            <a:off x="11741657" y="6554508"/>
            <a:ext cx="0" cy="36195"/>
          </a:xfrm>
          <a:custGeom>
            <a:avLst/>
            <a:gdLst/>
            <a:ahLst/>
            <a:cxnLst/>
            <a:rect l="l" t="t" r="r" b="b"/>
            <a:pathLst>
              <a:path h="36195">
                <a:moveTo>
                  <a:pt x="0" y="0"/>
                </a:moveTo>
                <a:lnTo>
                  <a:pt x="0" y="35913"/>
                </a:lnTo>
              </a:path>
            </a:pathLst>
          </a:custGeom>
          <a:ln w="5980">
            <a:solidFill>
              <a:srgbClr val="000000"/>
            </a:solidFill>
          </a:ln>
        </p:spPr>
        <p:txBody>
          <a:bodyPr wrap="square" lIns="0" tIns="0" rIns="0" bIns="0" rtlCol="0"/>
          <a:lstStyle/>
          <a:p>
            <a:endParaRPr/>
          </a:p>
        </p:txBody>
      </p:sp>
      <p:sp>
        <p:nvSpPr>
          <p:cNvPr id="493" name="object 493"/>
          <p:cNvSpPr/>
          <p:nvPr/>
        </p:nvSpPr>
        <p:spPr>
          <a:xfrm>
            <a:off x="11843321" y="6554508"/>
            <a:ext cx="0" cy="36195"/>
          </a:xfrm>
          <a:custGeom>
            <a:avLst/>
            <a:gdLst/>
            <a:ahLst/>
            <a:cxnLst/>
            <a:rect l="l" t="t" r="r" b="b"/>
            <a:pathLst>
              <a:path h="36195">
                <a:moveTo>
                  <a:pt x="0" y="0"/>
                </a:moveTo>
                <a:lnTo>
                  <a:pt x="0" y="35913"/>
                </a:lnTo>
              </a:path>
            </a:pathLst>
          </a:custGeom>
          <a:ln w="5980">
            <a:solidFill>
              <a:srgbClr val="000000"/>
            </a:solidFill>
          </a:ln>
        </p:spPr>
        <p:txBody>
          <a:bodyPr wrap="square" lIns="0" tIns="0" rIns="0" bIns="0" rtlCol="0"/>
          <a:lstStyle/>
          <a:p>
            <a:endParaRPr/>
          </a:p>
        </p:txBody>
      </p:sp>
      <p:sp>
        <p:nvSpPr>
          <p:cNvPr id="494" name="object 494"/>
          <p:cNvSpPr/>
          <p:nvPr/>
        </p:nvSpPr>
        <p:spPr>
          <a:xfrm>
            <a:off x="11944972" y="6554508"/>
            <a:ext cx="0" cy="36195"/>
          </a:xfrm>
          <a:custGeom>
            <a:avLst/>
            <a:gdLst/>
            <a:ahLst/>
            <a:cxnLst/>
            <a:rect l="l" t="t" r="r" b="b"/>
            <a:pathLst>
              <a:path h="36195">
                <a:moveTo>
                  <a:pt x="0" y="0"/>
                </a:moveTo>
                <a:lnTo>
                  <a:pt x="0" y="35913"/>
                </a:lnTo>
              </a:path>
            </a:pathLst>
          </a:custGeom>
          <a:ln w="5980">
            <a:solidFill>
              <a:srgbClr val="000000"/>
            </a:solidFill>
          </a:ln>
        </p:spPr>
        <p:txBody>
          <a:bodyPr wrap="square" lIns="0" tIns="0" rIns="0" bIns="0" rtlCol="0"/>
          <a:lstStyle/>
          <a:p>
            <a:endParaRPr/>
          </a:p>
        </p:txBody>
      </p:sp>
      <p:sp>
        <p:nvSpPr>
          <p:cNvPr id="495" name="object 495"/>
          <p:cNvSpPr/>
          <p:nvPr/>
        </p:nvSpPr>
        <p:spPr>
          <a:xfrm>
            <a:off x="12046636" y="6554508"/>
            <a:ext cx="0" cy="36195"/>
          </a:xfrm>
          <a:custGeom>
            <a:avLst/>
            <a:gdLst/>
            <a:ahLst/>
            <a:cxnLst/>
            <a:rect l="l" t="t" r="r" b="b"/>
            <a:pathLst>
              <a:path h="36195">
                <a:moveTo>
                  <a:pt x="0" y="0"/>
                </a:moveTo>
                <a:lnTo>
                  <a:pt x="0" y="35913"/>
                </a:lnTo>
              </a:path>
            </a:pathLst>
          </a:custGeom>
          <a:ln w="5980">
            <a:solidFill>
              <a:srgbClr val="000000"/>
            </a:solidFill>
          </a:ln>
        </p:spPr>
        <p:txBody>
          <a:bodyPr wrap="square" lIns="0" tIns="0" rIns="0" bIns="0" rtlCol="0"/>
          <a:lstStyle/>
          <a:p>
            <a:endParaRPr/>
          </a:p>
        </p:txBody>
      </p:sp>
      <p:sp>
        <p:nvSpPr>
          <p:cNvPr id="496" name="object 496"/>
          <p:cNvSpPr/>
          <p:nvPr/>
        </p:nvSpPr>
        <p:spPr>
          <a:xfrm>
            <a:off x="12148299" y="6554508"/>
            <a:ext cx="0" cy="36195"/>
          </a:xfrm>
          <a:custGeom>
            <a:avLst/>
            <a:gdLst/>
            <a:ahLst/>
            <a:cxnLst/>
            <a:rect l="l" t="t" r="r" b="b"/>
            <a:pathLst>
              <a:path h="36195">
                <a:moveTo>
                  <a:pt x="0" y="0"/>
                </a:moveTo>
                <a:lnTo>
                  <a:pt x="0" y="35913"/>
                </a:lnTo>
              </a:path>
            </a:pathLst>
          </a:custGeom>
          <a:ln w="5980">
            <a:solidFill>
              <a:srgbClr val="000000"/>
            </a:solidFill>
          </a:ln>
        </p:spPr>
        <p:txBody>
          <a:bodyPr wrap="square" lIns="0" tIns="0" rIns="0" bIns="0" rtlCol="0"/>
          <a:lstStyle/>
          <a:p>
            <a:endParaRPr/>
          </a:p>
        </p:txBody>
      </p:sp>
      <p:sp>
        <p:nvSpPr>
          <p:cNvPr id="497" name="object 497"/>
          <p:cNvSpPr/>
          <p:nvPr/>
        </p:nvSpPr>
        <p:spPr>
          <a:xfrm>
            <a:off x="12249963" y="6554508"/>
            <a:ext cx="0" cy="36195"/>
          </a:xfrm>
          <a:custGeom>
            <a:avLst/>
            <a:gdLst/>
            <a:ahLst/>
            <a:cxnLst/>
            <a:rect l="l" t="t" r="r" b="b"/>
            <a:pathLst>
              <a:path h="36195">
                <a:moveTo>
                  <a:pt x="0" y="0"/>
                </a:moveTo>
                <a:lnTo>
                  <a:pt x="0" y="35913"/>
                </a:lnTo>
              </a:path>
            </a:pathLst>
          </a:custGeom>
          <a:ln w="5980">
            <a:solidFill>
              <a:srgbClr val="000000"/>
            </a:solidFill>
          </a:ln>
        </p:spPr>
        <p:txBody>
          <a:bodyPr wrap="square" lIns="0" tIns="0" rIns="0" bIns="0" rtlCol="0"/>
          <a:lstStyle/>
          <a:p>
            <a:endParaRPr/>
          </a:p>
        </p:txBody>
      </p:sp>
      <p:sp>
        <p:nvSpPr>
          <p:cNvPr id="498" name="object 498"/>
          <p:cNvSpPr/>
          <p:nvPr/>
        </p:nvSpPr>
        <p:spPr>
          <a:xfrm>
            <a:off x="12351626" y="6554508"/>
            <a:ext cx="0" cy="36195"/>
          </a:xfrm>
          <a:custGeom>
            <a:avLst/>
            <a:gdLst/>
            <a:ahLst/>
            <a:cxnLst/>
            <a:rect l="l" t="t" r="r" b="b"/>
            <a:pathLst>
              <a:path h="36195">
                <a:moveTo>
                  <a:pt x="0" y="0"/>
                </a:moveTo>
                <a:lnTo>
                  <a:pt x="0" y="35913"/>
                </a:lnTo>
              </a:path>
            </a:pathLst>
          </a:custGeom>
          <a:ln w="5980">
            <a:solidFill>
              <a:srgbClr val="000000"/>
            </a:solidFill>
          </a:ln>
        </p:spPr>
        <p:txBody>
          <a:bodyPr wrap="square" lIns="0" tIns="0" rIns="0" bIns="0" rtlCol="0"/>
          <a:lstStyle/>
          <a:p>
            <a:endParaRPr/>
          </a:p>
        </p:txBody>
      </p:sp>
      <p:sp>
        <p:nvSpPr>
          <p:cNvPr id="499" name="object 499"/>
          <p:cNvSpPr/>
          <p:nvPr/>
        </p:nvSpPr>
        <p:spPr>
          <a:xfrm>
            <a:off x="12453289" y="6554508"/>
            <a:ext cx="0" cy="36195"/>
          </a:xfrm>
          <a:custGeom>
            <a:avLst/>
            <a:gdLst/>
            <a:ahLst/>
            <a:cxnLst/>
            <a:rect l="l" t="t" r="r" b="b"/>
            <a:pathLst>
              <a:path h="36195">
                <a:moveTo>
                  <a:pt x="0" y="0"/>
                </a:moveTo>
                <a:lnTo>
                  <a:pt x="0" y="35913"/>
                </a:lnTo>
              </a:path>
            </a:pathLst>
          </a:custGeom>
          <a:ln w="5980">
            <a:solidFill>
              <a:srgbClr val="000000"/>
            </a:solidFill>
          </a:ln>
        </p:spPr>
        <p:txBody>
          <a:bodyPr wrap="square" lIns="0" tIns="0" rIns="0" bIns="0" rtlCol="0"/>
          <a:lstStyle/>
          <a:p>
            <a:endParaRPr/>
          </a:p>
        </p:txBody>
      </p:sp>
      <p:sp>
        <p:nvSpPr>
          <p:cNvPr id="500" name="object 500"/>
          <p:cNvSpPr/>
          <p:nvPr/>
        </p:nvSpPr>
        <p:spPr>
          <a:xfrm>
            <a:off x="12554953" y="6554508"/>
            <a:ext cx="0" cy="36195"/>
          </a:xfrm>
          <a:custGeom>
            <a:avLst/>
            <a:gdLst/>
            <a:ahLst/>
            <a:cxnLst/>
            <a:rect l="l" t="t" r="r" b="b"/>
            <a:pathLst>
              <a:path h="36195">
                <a:moveTo>
                  <a:pt x="0" y="0"/>
                </a:moveTo>
                <a:lnTo>
                  <a:pt x="0" y="35913"/>
                </a:lnTo>
              </a:path>
            </a:pathLst>
          </a:custGeom>
          <a:ln w="5980">
            <a:solidFill>
              <a:srgbClr val="000000"/>
            </a:solidFill>
          </a:ln>
        </p:spPr>
        <p:txBody>
          <a:bodyPr wrap="square" lIns="0" tIns="0" rIns="0" bIns="0" rtlCol="0"/>
          <a:lstStyle/>
          <a:p>
            <a:endParaRPr/>
          </a:p>
        </p:txBody>
      </p:sp>
      <p:sp>
        <p:nvSpPr>
          <p:cNvPr id="501" name="object 501"/>
          <p:cNvSpPr/>
          <p:nvPr/>
        </p:nvSpPr>
        <p:spPr>
          <a:xfrm>
            <a:off x="12656616" y="6554508"/>
            <a:ext cx="0" cy="36195"/>
          </a:xfrm>
          <a:custGeom>
            <a:avLst/>
            <a:gdLst/>
            <a:ahLst/>
            <a:cxnLst/>
            <a:rect l="l" t="t" r="r" b="b"/>
            <a:pathLst>
              <a:path h="36195">
                <a:moveTo>
                  <a:pt x="0" y="0"/>
                </a:moveTo>
                <a:lnTo>
                  <a:pt x="0" y="35913"/>
                </a:lnTo>
              </a:path>
            </a:pathLst>
          </a:custGeom>
          <a:ln w="5980">
            <a:solidFill>
              <a:srgbClr val="000000"/>
            </a:solidFill>
          </a:ln>
        </p:spPr>
        <p:txBody>
          <a:bodyPr wrap="square" lIns="0" tIns="0" rIns="0" bIns="0" rtlCol="0"/>
          <a:lstStyle/>
          <a:p>
            <a:endParaRPr/>
          </a:p>
        </p:txBody>
      </p:sp>
      <p:sp>
        <p:nvSpPr>
          <p:cNvPr id="502" name="object 502"/>
          <p:cNvSpPr/>
          <p:nvPr/>
        </p:nvSpPr>
        <p:spPr>
          <a:xfrm>
            <a:off x="12758293" y="6554508"/>
            <a:ext cx="0" cy="36195"/>
          </a:xfrm>
          <a:custGeom>
            <a:avLst/>
            <a:gdLst/>
            <a:ahLst/>
            <a:cxnLst/>
            <a:rect l="l" t="t" r="r" b="b"/>
            <a:pathLst>
              <a:path h="36195">
                <a:moveTo>
                  <a:pt x="0" y="0"/>
                </a:moveTo>
                <a:lnTo>
                  <a:pt x="0" y="35913"/>
                </a:lnTo>
              </a:path>
            </a:pathLst>
          </a:custGeom>
          <a:ln w="5980">
            <a:solidFill>
              <a:srgbClr val="000000"/>
            </a:solidFill>
          </a:ln>
        </p:spPr>
        <p:txBody>
          <a:bodyPr wrap="square" lIns="0" tIns="0" rIns="0" bIns="0" rtlCol="0"/>
          <a:lstStyle/>
          <a:p>
            <a:endParaRPr/>
          </a:p>
        </p:txBody>
      </p:sp>
      <p:sp>
        <p:nvSpPr>
          <p:cNvPr id="503" name="object 503"/>
          <p:cNvSpPr/>
          <p:nvPr/>
        </p:nvSpPr>
        <p:spPr>
          <a:xfrm>
            <a:off x="12859893" y="6554508"/>
            <a:ext cx="0" cy="36195"/>
          </a:xfrm>
          <a:custGeom>
            <a:avLst/>
            <a:gdLst/>
            <a:ahLst/>
            <a:cxnLst/>
            <a:rect l="l" t="t" r="r" b="b"/>
            <a:pathLst>
              <a:path h="36195">
                <a:moveTo>
                  <a:pt x="0" y="0"/>
                </a:moveTo>
                <a:lnTo>
                  <a:pt x="0" y="35913"/>
                </a:lnTo>
              </a:path>
            </a:pathLst>
          </a:custGeom>
          <a:ln w="5980">
            <a:solidFill>
              <a:srgbClr val="000000"/>
            </a:solidFill>
          </a:ln>
        </p:spPr>
        <p:txBody>
          <a:bodyPr wrap="square" lIns="0" tIns="0" rIns="0" bIns="0" rtlCol="0"/>
          <a:lstStyle/>
          <a:p>
            <a:endParaRPr/>
          </a:p>
        </p:txBody>
      </p:sp>
      <p:sp>
        <p:nvSpPr>
          <p:cNvPr id="504" name="object 504"/>
          <p:cNvSpPr/>
          <p:nvPr/>
        </p:nvSpPr>
        <p:spPr>
          <a:xfrm>
            <a:off x="12961619" y="6554508"/>
            <a:ext cx="0" cy="36195"/>
          </a:xfrm>
          <a:custGeom>
            <a:avLst/>
            <a:gdLst/>
            <a:ahLst/>
            <a:cxnLst/>
            <a:rect l="l" t="t" r="r" b="b"/>
            <a:pathLst>
              <a:path h="36195">
                <a:moveTo>
                  <a:pt x="0" y="0"/>
                </a:moveTo>
                <a:lnTo>
                  <a:pt x="0" y="35913"/>
                </a:lnTo>
              </a:path>
            </a:pathLst>
          </a:custGeom>
          <a:ln w="5980">
            <a:solidFill>
              <a:srgbClr val="000000"/>
            </a:solidFill>
          </a:ln>
        </p:spPr>
        <p:txBody>
          <a:bodyPr wrap="square" lIns="0" tIns="0" rIns="0" bIns="0" rtlCol="0"/>
          <a:lstStyle/>
          <a:p>
            <a:endParaRPr/>
          </a:p>
        </p:txBody>
      </p:sp>
      <p:sp>
        <p:nvSpPr>
          <p:cNvPr id="505" name="object 505"/>
          <p:cNvSpPr/>
          <p:nvPr/>
        </p:nvSpPr>
        <p:spPr>
          <a:xfrm>
            <a:off x="13063219" y="6554508"/>
            <a:ext cx="0" cy="36195"/>
          </a:xfrm>
          <a:custGeom>
            <a:avLst/>
            <a:gdLst/>
            <a:ahLst/>
            <a:cxnLst/>
            <a:rect l="l" t="t" r="r" b="b"/>
            <a:pathLst>
              <a:path h="36195">
                <a:moveTo>
                  <a:pt x="0" y="0"/>
                </a:moveTo>
                <a:lnTo>
                  <a:pt x="0" y="35913"/>
                </a:lnTo>
              </a:path>
            </a:pathLst>
          </a:custGeom>
          <a:ln w="5980">
            <a:solidFill>
              <a:srgbClr val="000000"/>
            </a:solidFill>
          </a:ln>
        </p:spPr>
        <p:txBody>
          <a:bodyPr wrap="square" lIns="0" tIns="0" rIns="0" bIns="0" rtlCol="0"/>
          <a:lstStyle/>
          <a:p>
            <a:endParaRPr/>
          </a:p>
        </p:txBody>
      </p:sp>
      <p:sp>
        <p:nvSpPr>
          <p:cNvPr id="506" name="object 506"/>
          <p:cNvSpPr/>
          <p:nvPr/>
        </p:nvSpPr>
        <p:spPr>
          <a:xfrm>
            <a:off x="13164946" y="6554508"/>
            <a:ext cx="0" cy="36195"/>
          </a:xfrm>
          <a:custGeom>
            <a:avLst/>
            <a:gdLst/>
            <a:ahLst/>
            <a:cxnLst/>
            <a:rect l="l" t="t" r="r" b="b"/>
            <a:pathLst>
              <a:path h="36195">
                <a:moveTo>
                  <a:pt x="0" y="0"/>
                </a:moveTo>
                <a:lnTo>
                  <a:pt x="0" y="35913"/>
                </a:lnTo>
              </a:path>
            </a:pathLst>
          </a:custGeom>
          <a:ln w="5980">
            <a:solidFill>
              <a:srgbClr val="000000"/>
            </a:solidFill>
          </a:ln>
        </p:spPr>
        <p:txBody>
          <a:bodyPr wrap="square" lIns="0" tIns="0" rIns="0" bIns="0" rtlCol="0"/>
          <a:lstStyle/>
          <a:p>
            <a:endParaRPr/>
          </a:p>
        </p:txBody>
      </p:sp>
      <p:sp>
        <p:nvSpPr>
          <p:cNvPr id="507" name="object 507"/>
          <p:cNvSpPr/>
          <p:nvPr/>
        </p:nvSpPr>
        <p:spPr>
          <a:xfrm>
            <a:off x="13266546" y="6554508"/>
            <a:ext cx="0" cy="36195"/>
          </a:xfrm>
          <a:custGeom>
            <a:avLst/>
            <a:gdLst/>
            <a:ahLst/>
            <a:cxnLst/>
            <a:rect l="l" t="t" r="r" b="b"/>
            <a:pathLst>
              <a:path h="36195">
                <a:moveTo>
                  <a:pt x="0" y="0"/>
                </a:moveTo>
                <a:lnTo>
                  <a:pt x="0" y="35913"/>
                </a:lnTo>
              </a:path>
            </a:pathLst>
          </a:custGeom>
          <a:ln w="5980">
            <a:solidFill>
              <a:srgbClr val="000000"/>
            </a:solidFill>
          </a:ln>
        </p:spPr>
        <p:txBody>
          <a:bodyPr wrap="square" lIns="0" tIns="0" rIns="0" bIns="0" rtlCol="0"/>
          <a:lstStyle/>
          <a:p>
            <a:endParaRPr/>
          </a:p>
        </p:txBody>
      </p:sp>
      <p:sp>
        <p:nvSpPr>
          <p:cNvPr id="508" name="object 508"/>
          <p:cNvSpPr/>
          <p:nvPr/>
        </p:nvSpPr>
        <p:spPr>
          <a:xfrm>
            <a:off x="13368273" y="6554508"/>
            <a:ext cx="0" cy="36195"/>
          </a:xfrm>
          <a:custGeom>
            <a:avLst/>
            <a:gdLst/>
            <a:ahLst/>
            <a:cxnLst/>
            <a:rect l="l" t="t" r="r" b="b"/>
            <a:pathLst>
              <a:path h="36195">
                <a:moveTo>
                  <a:pt x="0" y="0"/>
                </a:moveTo>
                <a:lnTo>
                  <a:pt x="0" y="35913"/>
                </a:lnTo>
              </a:path>
            </a:pathLst>
          </a:custGeom>
          <a:ln w="5980">
            <a:solidFill>
              <a:srgbClr val="000000"/>
            </a:solidFill>
          </a:ln>
        </p:spPr>
        <p:txBody>
          <a:bodyPr wrap="square" lIns="0" tIns="0" rIns="0" bIns="0" rtlCol="0"/>
          <a:lstStyle/>
          <a:p>
            <a:endParaRPr/>
          </a:p>
        </p:txBody>
      </p:sp>
      <p:sp>
        <p:nvSpPr>
          <p:cNvPr id="509" name="object 509"/>
          <p:cNvSpPr/>
          <p:nvPr/>
        </p:nvSpPr>
        <p:spPr>
          <a:xfrm>
            <a:off x="13469873" y="6554508"/>
            <a:ext cx="0" cy="36195"/>
          </a:xfrm>
          <a:custGeom>
            <a:avLst/>
            <a:gdLst/>
            <a:ahLst/>
            <a:cxnLst/>
            <a:rect l="l" t="t" r="r" b="b"/>
            <a:pathLst>
              <a:path h="36195">
                <a:moveTo>
                  <a:pt x="0" y="0"/>
                </a:moveTo>
                <a:lnTo>
                  <a:pt x="0" y="35913"/>
                </a:lnTo>
              </a:path>
            </a:pathLst>
          </a:custGeom>
          <a:ln w="5980">
            <a:solidFill>
              <a:srgbClr val="000000"/>
            </a:solidFill>
          </a:ln>
        </p:spPr>
        <p:txBody>
          <a:bodyPr wrap="square" lIns="0" tIns="0" rIns="0" bIns="0" rtlCol="0"/>
          <a:lstStyle/>
          <a:p>
            <a:endParaRPr/>
          </a:p>
        </p:txBody>
      </p:sp>
      <p:sp>
        <p:nvSpPr>
          <p:cNvPr id="510" name="object 510"/>
          <p:cNvSpPr/>
          <p:nvPr/>
        </p:nvSpPr>
        <p:spPr>
          <a:xfrm>
            <a:off x="13571601" y="6554508"/>
            <a:ext cx="0" cy="36195"/>
          </a:xfrm>
          <a:custGeom>
            <a:avLst/>
            <a:gdLst/>
            <a:ahLst/>
            <a:cxnLst/>
            <a:rect l="l" t="t" r="r" b="b"/>
            <a:pathLst>
              <a:path h="36195">
                <a:moveTo>
                  <a:pt x="0" y="0"/>
                </a:moveTo>
                <a:lnTo>
                  <a:pt x="0" y="35913"/>
                </a:lnTo>
              </a:path>
            </a:pathLst>
          </a:custGeom>
          <a:ln w="5980">
            <a:solidFill>
              <a:srgbClr val="000000"/>
            </a:solidFill>
          </a:ln>
        </p:spPr>
        <p:txBody>
          <a:bodyPr wrap="square" lIns="0" tIns="0" rIns="0" bIns="0" rtlCol="0"/>
          <a:lstStyle/>
          <a:p>
            <a:endParaRPr/>
          </a:p>
        </p:txBody>
      </p:sp>
      <p:sp>
        <p:nvSpPr>
          <p:cNvPr id="511" name="object 511"/>
          <p:cNvSpPr/>
          <p:nvPr/>
        </p:nvSpPr>
        <p:spPr>
          <a:xfrm>
            <a:off x="13673201" y="6554508"/>
            <a:ext cx="0" cy="36195"/>
          </a:xfrm>
          <a:custGeom>
            <a:avLst/>
            <a:gdLst/>
            <a:ahLst/>
            <a:cxnLst/>
            <a:rect l="l" t="t" r="r" b="b"/>
            <a:pathLst>
              <a:path h="36195">
                <a:moveTo>
                  <a:pt x="0" y="0"/>
                </a:moveTo>
                <a:lnTo>
                  <a:pt x="0" y="35913"/>
                </a:lnTo>
              </a:path>
            </a:pathLst>
          </a:custGeom>
          <a:ln w="5980">
            <a:solidFill>
              <a:srgbClr val="000000"/>
            </a:solidFill>
          </a:ln>
        </p:spPr>
        <p:txBody>
          <a:bodyPr wrap="square" lIns="0" tIns="0" rIns="0" bIns="0" rtlCol="0"/>
          <a:lstStyle/>
          <a:p>
            <a:endParaRPr/>
          </a:p>
        </p:txBody>
      </p:sp>
      <p:sp>
        <p:nvSpPr>
          <p:cNvPr id="512" name="object 512"/>
          <p:cNvSpPr/>
          <p:nvPr/>
        </p:nvSpPr>
        <p:spPr>
          <a:xfrm>
            <a:off x="13774928" y="6554508"/>
            <a:ext cx="0" cy="36195"/>
          </a:xfrm>
          <a:custGeom>
            <a:avLst/>
            <a:gdLst/>
            <a:ahLst/>
            <a:cxnLst/>
            <a:rect l="l" t="t" r="r" b="b"/>
            <a:pathLst>
              <a:path h="36195">
                <a:moveTo>
                  <a:pt x="0" y="0"/>
                </a:moveTo>
                <a:lnTo>
                  <a:pt x="0" y="35913"/>
                </a:lnTo>
              </a:path>
            </a:pathLst>
          </a:custGeom>
          <a:ln w="5980">
            <a:solidFill>
              <a:srgbClr val="000000"/>
            </a:solidFill>
          </a:ln>
        </p:spPr>
        <p:txBody>
          <a:bodyPr wrap="square" lIns="0" tIns="0" rIns="0" bIns="0" rtlCol="0"/>
          <a:lstStyle/>
          <a:p>
            <a:endParaRPr/>
          </a:p>
        </p:txBody>
      </p:sp>
      <p:sp>
        <p:nvSpPr>
          <p:cNvPr id="513" name="object 513"/>
          <p:cNvSpPr/>
          <p:nvPr/>
        </p:nvSpPr>
        <p:spPr>
          <a:xfrm>
            <a:off x="13876528" y="6554508"/>
            <a:ext cx="0" cy="36195"/>
          </a:xfrm>
          <a:custGeom>
            <a:avLst/>
            <a:gdLst/>
            <a:ahLst/>
            <a:cxnLst/>
            <a:rect l="l" t="t" r="r" b="b"/>
            <a:pathLst>
              <a:path h="36195">
                <a:moveTo>
                  <a:pt x="0" y="0"/>
                </a:moveTo>
                <a:lnTo>
                  <a:pt x="0" y="35913"/>
                </a:lnTo>
              </a:path>
            </a:pathLst>
          </a:custGeom>
          <a:ln w="5980">
            <a:solidFill>
              <a:srgbClr val="000000"/>
            </a:solidFill>
          </a:ln>
        </p:spPr>
        <p:txBody>
          <a:bodyPr wrap="square" lIns="0" tIns="0" rIns="0" bIns="0" rtlCol="0"/>
          <a:lstStyle/>
          <a:p>
            <a:endParaRPr/>
          </a:p>
        </p:txBody>
      </p:sp>
      <p:sp>
        <p:nvSpPr>
          <p:cNvPr id="514" name="object 514"/>
          <p:cNvSpPr/>
          <p:nvPr/>
        </p:nvSpPr>
        <p:spPr>
          <a:xfrm>
            <a:off x="13978255" y="6554508"/>
            <a:ext cx="0" cy="36195"/>
          </a:xfrm>
          <a:custGeom>
            <a:avLst/>
            <a:gdLst/>
            <a:ahLst/>
            <a:cxnLst/>
            <a:rect l="l" t="t" r="r" b="b"/>
            <a:pathLst>
              <a:path h="36195">
                <a:moveTo>
                  <a:pt x="0" y="0"/>
                </a:moveTo>
                <a:lnTo>
                  <a:pt x="0" y="35913"/>
                </a:lnTo>
              </a:path>
            </a:pathLst>
          </a:custGeom>
          <a:ln w="5980">
            <a:solidFill>
              <a:srgbClr val="000000"/>
            </a:solidFill>
          </a:ln>
        </p:spPr>
        <p:txBody>
          <a:bodyPr wrap="square" lIns="0" tIns="0" rIns="0" bIns="0" rtlCol="0"/>
          <a:lstStyle/>
          <a:p>
            <a:endParaRPr/>
          </a:p>
        </p:txBody>
      </p:sp>
      <p:sp>
        <p:nvSpPr>
          <p:cNvPr id="515" name="object 515"/>
          <p:cNvSpPr/>
          <p:nvPr/>
        </p:nvSpPr>
        <p:spPr>
          <a:xfrm>
            <a:off x="14079855" y="6554508"/>
            <a:ext cx="0" cy="36195"/>
          </a:xfrm>
          <a:custGeom>
            <a:avLst/>
            <a:gdLst/>
            <a:ahLst/>
            <a:cxnLst/>
            <a:rect l="l" t="t" r="r" b="b"/>
            <a:pathLst>
              <a:path h="36195">
                <a:moveTo>
                  <a:pt x="0" y="0"/>
                </a:moveTo>
                <a:lnTo>
                  <a:pt x="0" y="35913"/>
                </a:lnTo>
              </a:path>
            </a:pathLst>
          </a:custGeom>
          <a:ln w="5980">
            <a:solidFill>
              <a:srgbClr val="000000"/>
            </a:solidFill>
          </a:ln>
        </p:spPr>
        <p:txBody>
          <a:bodyPr wrap="square" lIns="0" tIns="0" rIns="0" bIns="0" rtlCol="0"/>
          <a:lstStyle/>
          <a:p>
            <a:endParaRPr/>
          </a:p>
        </p:txBody>
      </p:sp>
      <p:sp>
        <p:nvSpPr>
          <p:cNvPr id="516" name="object 516"/>
          <p:cNvSpPr/>
          <p:nvPr/>
        </p:nvSpPr>
        <p:spPr>
          <a:xfrm>
            <a:off x="14181582" y="6554508"/>
            <a:ext cx="0" cy="36195"/>
          </a:xfrm>
          <a:custGeom>
            <a:avLst/>
            <a:gdLst/>
            <a:ahLst/>
            <a:cxnLst/>
            <a:rect l="l" t="t" r="r" b="b"/>
            <a:pathLst>
              <a:path h="36195">
                <a:moveTo>
                  <a:pt x="0" y="0"/>
                </a:moveTo>
                <a:lnTo>
                  <a:pt x="0" y="35913"/>
                </a:lnTo>
              </a:path>
            </a:pathLst>
          </a:custGeom>
          <a:ln w="5980">
            <a:solidFill>
              <a:srgbClr val="000000"/>
            </a:solidFill>
          </a:ln>
        </p:spPr>
        <p:txBody>
          <a:bodyPr wrap="square" lIns="0" tIns="0" rIns="0" bIns="0" rtlCol="0"/>
          <a:lstStyle/>
          <a:p>
            <a:endParaRPr/>
          </a:p>
        </p:txBody>
      </p:sp>
      <p:sp>
        <p:nvSpPr>
          <p:cNvPr id="517" name="object 517"/>
          <p:cNvSpPr/>
          <p:nvPr/>
        </p:nvSpPr>
        <p:spPr>
          <a:xfrm>
            <a:off x="14283182" y="6554508"/>
            <a:ext cx="0" cy="36195"/>
          </a:xfrm>
          <a:custGeom>
            <a:avLst/>
            <a:gdLst/>
            <a:ahLst/>
            <a:cxnLst/>
            <a:rect l="l" t="t" r="r" b="b"/>
            <a:pathLst>
              <a:path h="36195">
                <a:moveTo>
                  <a:pt x="0" y="0"/>
                </a:moveTo>
                <a:lnTo>
                  <a:pt x="0" y="35913"/>
                </a:lnTo>
              </a:path>
            </a:pathLst>
          </a:custGeom>
          <a:ln w="5980">
            <a:solidFill>
              <a:srgbClr val="000000"/>
            </a:solidFill>
          </a:ln>
        </p:spPr>
        <p:txBody>
          <a:bodyPr wrap="square" lIns="0" tIns="0" rIns="0" bIns="0" rtlCol="0"/>
          <a:lstStyle/>
          <a:p>
            <a:endParaRPr/>
          </a:p>
        </p:txBody>
      </p:sp>
      <p:sp>
        <p:nvSpPr>
          <p:cNvPr id="518" name="object 518"/>
          <p:cNvSpPr/>
          <p:nvPr/>
        </p:nvSpPr>
        <p:spPr>
          <a:xfrm>
            <a:off x="14384909" y="6554508"/>
            <a:ext cx="0" cy="36195"/>
          </a:xfrm>
          <a:custGeom>
            <a:avLst/>
            <a:gdLst/>
            <a:ahLst/>
            <a:cxnLst/>
            <a:rect l="l" t="t" r="r" b="b"/>
            <a:pathLst>
              <a:path h="36195">
                <a:moveTo>
                  <a:pt x="0" y="0"/>
                </a:moveTo>
                <a:lnTo>
                  <a:pt x="0" y="35913"/>
                </a:lnTo>
              </a:path>
            </a:pathLst>
          </a:custGeom>
          <a:ln w="5980">
            <a:solidFill>
              <a:srgbClr val="000000"/>
            </a:solidFill>
          </a:ln>
        </p:spPr>
        <p:txBody>
          <a:bodyPr wrap="square" lIns="0" tIns="0" rIns="0" bIns="0" rtlCol="0"/>
          <a:lstStyle/>
          <a:p>
            <a:endParaRPr/>
          </a:p>
        </p:txBody>
      </p:sp>
      <p:sp>
        <p:nvSpPr>
          <p:cNvPr id="519" name="object 519"/>
          <p:cNvSpPr/>
          <p:nvPr/>
        </p:nvSpPr>
        <p:spPr>
          <a:xfrm>
            <a:off x="14486509" y="6554508"/>
            <a:ext cx="0" cy="36195"/>
          </a:xfrm>
          <a:custGeom>
            <a:avLst/>
            <a:gdLst/>
            <a:ahLst/>
            <a:cxnLst/>
            <a:rect l="l" t="t" r="r" b="b"/>
            <a:pathLst>
              <a:path h="36195">
                <a:moveTo>
                  <a:pt x="0" y="0"/>
                </a:moveTo>
                <a:lnTo>
                  <a:pt x="0" y="35913"/>
                </a:lnTo>
              </a:path>
            </a:pathLst>
          </a:custGeom>
          <a:ln w="5980">
            <a:solidFill>
              <a:srgbClr val="000000"/>
            </a:solidFill>
          </a:ln>
        </p:spPr>
        <p:txBody>
          <a:bodyPr wrap="square" lIns="0" tIns="0" rIns="0" bIns="0" rtlCol="0"/>
          <a:lstStyle/>
          <a:p>
            <a:endParaRPr/>
          </a:p>
        </p:txBody>
      </p:sp>
      <p:sp>
        <p:nvSpPr>
          <p:cNvPr id="520" name="object 520"/>
          <p:cNvSpPr/>
          <p:nvPr/>
        </p:nvSpPr>
        <p:spPr>
          <a:xfrm>
            <a:off x="14588236" y="6554508"/>
            <a:ext cx="0" cy="36195"/>
          </a:xfrm>
          <a:custGeom>
            <a:avLst/>
            <a:gdLst/>
            <a:ahLst/>
            <a:cxnLst/>
            <a:rect l="l" t="t" r="r" b="b"/>
            <a:pathLst>
              <a:path h="36195">
                <a:moveTo>
                  <a:pt x="0" y="0"/>
                </a:moveTo>
                <a:lnTo>
                  <a:pt x="0" y="35913"/>
                </a:lnTo>
              </a:path>
            </a:pathLst>
          </a:custGeom>
          <a:ln w="5980">
            <a:solidFill>
              <a:srgbClr val="000000"/>
            </a:solidFill>
          </a:ln>
        </p:spPr>
        <p:txBody>
          <a:bodyPr wrap="square" lIns="0" tIns="0" rIns="0" bIns="0" rtlCol="0"/>
          <a:lstStyle/>
          <a:p>
            <a:endParaRPr/>
          </a:p>
        </p:txBody>
      </p:sp>
      <p:sp>
        <p:nvSpPr>
          <p:cNvPr id="521" name="object 521"/>
          <p:cNvSpPr/>
          <p:nvPr/>
        </p:nvSpPr>
        <p:spPr>
          <a:xfrm>
            <a:off x="14689836" y="6554508"/>
            <a:ext cx="0" cy="36195"/>
          </a:xfrm>
          <a:custGeom>
            <a:avLst/>
            <a:gdLst/>
            <a:ahLst/>
            <a:cxnLst/>
            <a:rect l="l" t="t" r="r" b="b"/>
            <a:pathLst>
              <a:path h="36195">
                <a:moveTo>
                  <a:pt x="0" y="0"/>
                </a:moveTo>
                <a:lnTo>
                  <a:pt x="0" y="35913"/>
                </a:lnTo>
              </a:path>
            </a:pathLst>
          </a:custGeom>
          <a:ln w="5980">
            <a:solidFill>
              <a:srgbClr val="000000"/>
            </a:solidFill>
          </a:ln>
        </p:spPr>
        <p:txBody>
          <a:bodyPr wrap="square" lIns="0" tIns="0" rIns="0" bIns="0" rtlCol="0"/>
          <a:lstStyle/>
          <a:p>
            <a:endParaRPr/>
          </a:p>
        </p:txBody>
      </p:sp>
      <p:sp>
        <p:nvSpPr>
          <p:cNvPr id="522" name="object 522"/>
          <p:cNvSpPr/>
          <p:nvPr/>
        </p:nvSpPr>
        <p:spPr>
          <a:xfrm>
            <a:off x="14791562" y="6554508"/>
            <a:ext cx="0" cy="36195"/>
          </a:xfrm>
          <a:custGeom>
            <a:avLst/>
            <a:gdLst/>
            <a:ahLst/>
            <a:cxnLst/>
            <a:rect l="l" t="t" r="r" b="b"/>
            <a:pathLst>
              <a:path h="36195">
                <a:moveTo>
                  <a:pt x="0" y="0"/>
                </a:moveTo>
                <a:lnTo>
                  <a:pt x="0" y="35913"/>
                </a:lnTo>
              </a:path>
            </a:pathLst>
          </a:custGeom>
          <a:ln w="5980">
            <a:solidFill>
              <a:srgbClr val="000000"/>
            </a:solidFill>
          </a:ln>
        </p:spPr>
        <p:txBody>
          <a:bodyPr wrap="square" lIns="0" tIns="0" rIns="0" bIns="0" rtlCol="0"/>
          <a:lstStyle/>
          <a:p>
            <a:endParaRPr/>
          </a:p>
        </p:txBody>
      </p:sp>
      <p:sp>
        <p:nvSpPr>
          <p:cNvPr id="523" name="object 523"/>
          <p:cNvSpPr/>
          <p:nvPr/>
        </p:nvSpPr>
        <p:spPr>
          <a:xfrm>
            <a:off x="14893162" y="6554508"/>
            <a:ext cx="0" cy="36195"/>
          </a:xfrm>
          <a:custGeom>
            <a:avLst/>
            <a:gdLst/>
            <a:ahLst/>
            <a:cxnLst/>
            <a:rect l="l" t="t" r="r" b="b"/>
            <a:pathLst>
              <a:path h="36195">
                <a:moveTo>
                  <a:pt x="0" y="0"/>
                </a:moveTo>
                <a:lnTo>
                  <a:pt x="0" y="35913"/>
                </a:lnTo>
              </a:path>
            </a:pathLst>
          </a:custGeom>
          <a:ln w="5980">
            <a:solidFill>
              <a:srgbClr val="000000"/>
            </a:solidFill>
          </a:ln>
        </p:spPr>
        <p:txBody>
          <a:bodyPr wrap="square" lIns="0" tIns="0" rIns="0" bIns="0" rtlCol="0"/>
          <a:lstStyle/>
          <a:p>
            <a:endParaRPr/>
          </a:p>
        </p:txBody>
      </p:sp>
      <p:sp>
        <p:nvSpPr>
          <p:cNvPr id="524" name="object 524"/>
          <p:cNvSpPr/>
          <p:nvPr/>
        </p:nvSpPr>
        <p:spPr>
          <a:xfrm>
            <a:off x="14994889" y="6554508"/>
            <a:ext cx="0" cy="36195"/>
          </a:xfrm>
          <a:custGeom>
            <a:avLst/>
            <a:gdLst/>
            <a:ahLst/>
            <a:cxnLst/>
            <a:rect l="l" t="t" r="r" b="b"/>
            <a:pathLst>
              <a:path h="36195">
                <a:moveTo>
                  <a:pt x="0" y="0"/>
                </a:moveTo>
                <a:lnTo>
                  <a:pt x="0" y="35913"/>
                </a:lnTo>
              </a:path>
            </a:pathLst>
          </a:custGeom>
          <a:ln w="5980">
            <a:solidFill>
              <a:srgbClr val="000000"/>
            </a:solidFill>
          </a:ln>
        </p:spPr>
        <p:txBody>
          <a:bodyPr wrap="square" lIns="0" tIns="0" rIns="0" bIns="0" rtlCol="0"/>
          <a:lstStyle/>
          <a:p>
            <a:endParaRPr/>
          </a:p>
        </p:txBody>
      </p:sp>
      <p:sp>
        <p:nvSpPr>
          <p:cNvPr id="525" name="object 525"/>
          <p:cNvSpPr/>
          <p:nvPr/>
        </p:nvSpPr>
        <p:spPr>
          <a:xfrm>
            <a:off x="15096489" y="6554508"/>
            <a:ext cx="0" cy="36195"/>
          </a:xfrm>
          <a:custGeom>
            <a:avLst/>
            <a:gdLst/>
            <a:ahLst/>
            <a:cxnLst/>
            <a:rect l="l" t="t" r="r" b="b"/>
            <a:pathLst>
              <a:path h="36195">
                <a:moveTo>
                  <a:pt x="0" y="0"/>
                </a:moveTo>
                <a:lnTo>
                  <a:pt x="0" y="35913"/>
                </a:lnTo>
              </a:path>
            </a:pathLst>
          </a:custGeom>
          <a:ln w="5980">
            <a:solidFill>
              <a:srgbClr val="000000"/>
            </a:solidFill>
          </a:ln>
        </p:spPr>
        <p:txBody>
          <a:bodyPr wrap="square" lIns="0" tIns="0" rIns="0" bIns="0" rtlCol="0"/>
          <a:lstStyle/>
          <a:p>
            <a:endParaRPr/>
          </a:p>
        </p:txBody>
      </p:sp>
      <p:sp>
        <p:nvSpPr>
          <p:cNvPr id="526" name="object 526"/>
          <p:cNvSpPr/>
          <p:nvPr/>
        </p:nvSpPr>
        <p:spPr>
          <a:xfrm>
            <a:off x="15198216" y="6554508"/>
            <a:ext cx="0" cy="36195"/>
          </a:xfrm>
          <a:custGeom>
            <a:avLst/>
            <a:gdLst/>
            <a:ahLst/>
            <a:cxnLst/>
            <a:rect l="l" t="t" r="r" b="b"/>
            <a:pathLst>
              <a:path h="36195">
                <a:moveTo>
                  <a:pt x="0" y="0"/>
                </a:moveTo>
                <a:lnTo>
                  <a:pt x="0" y="35913"/>
                </a:lnTo>
              </a:path>
            </a:pathLst>
          </a:custGeom>
          <a:ln w="5980">
            <a:solidFill>
              <a:srgbClr val="000000"/>
            </a:solidFill>
          </a:ln>
        </p:spPr>
        <p:txBody>
          <a:bodyPr wrap="square" lIns="0" tIns="0" rIns="0" bIns="0" rtlCol="0"/>
          <a:lstStyle/>
          <a:p>
            <a:endParaRPr/>
          </a:p>
        </p:txBody>
      </p:sp>
      <p:sp>
        <p:nvSpPr>
          <p:cNvPr id="527" name="object 527"/>
          <p:cNvSpPr/>
          <p:nvPr/>
        </p:nvSpPr>
        <p:spPr>
          <a:xfrm>
            <a:off x="15299816" y="6554508"/>
            <a:ext cx="0" cy="36195"/>
          </a:xfrm>
          <a:custGeom>
            <a:avLst/>
            <a:gdLst/>
            <a:ahLst/>
            <a:cxnLst/>
            <a:rect l="l" t="t" r="r" b="b"/>
            <a:pathLst>
              <a:path h="36195">
                <a:moveTo>
                  <a:pt x="0" y="0"/>
                </a:moveTo>
                <a:lnTo>
                  <a:pt x="0" y="35913"/>
                </a:lnTo>
              </a:path>
            </a:pathLst>
          </a:custGeom>
          <a:ln w="5980">
            <a:solidFill>
              <a:srgbClr val="000000"/>
            </a:solidFill>
          </a:ln>
        </p:spPr>
        <p:txBody>
          <a:bodyPr wrap="square" lIns="0" tIns="0" rIns="0" bIns="0" rtlCol="0"/>
          <a:lstStyle/>
          <a:p>
            <a:endParaRPr/>
          </a:p>
        </p:txBody>
      </p:sp>
      <p:sp>
        <p:nvSpPr>
          <p:cNvPr id="528" name="object 528"/>
          <p:cNvSpPr/>
          <p:nvPr/>
        </p:nvSpPr>
        <p:spPr>
          <a:xfrm>
            <a:off x="15401543" y="6554508"/>
            <a:ext cx="0" cy="36195"/>
          </a:xfrm>
          <a:custGeom>
            <a:avLst/>
            <a:gdLst/>
            <a:ahLst/>
            <a:cxnLst/>
            <a:rect l="l" t="t" r="r" b="b"/>
            <a:pathLst>
              <a:path h="36195">
                <a:moveTo>
                  <a:pt x="0" y="0"/>
                </a:moveTo>
                <a:lnTo>
                  <a:pt x="0" y="35913"/>
                </a:lnTo>
              </a:path>
            </a:pathLst>
          </a:custGeom>
          <a:ln w="5980">
            <a:solidFill>
              <a:srgbClr val="000000"/>
            </a:solidFill>
          </a:ln>
        </p:spPr>
        <p:txBody>
          <a:bodyPr wrap="square" lIns="0" tIns="0" rIns="0" bIns="0" rtlCol="0"/>
          <a:lstStyle/>
          <a:p>
            <a:endParaRPr/>
          </a:p>
        </p:txBody>
      </p:sp>
      <p:sp>
        <p:nvSpPr>
          <p:cNvPr id="529" name="object 529"/>
          <p:cNvSpPr/>
          <p:nvPr/>
        </p:nvSpPr>
        <p:spPr>
          <a:xfrm>
            <a:off x="15503143" y="6554508"/>
            <a:ext cx="0" cy="36195"/>
          </a:xfrm>
          <a:custGeom>
            <a:avLst/>
            <a:gdLst/>
            <a:ahLst/>
            <a:cxnLst/>
            <a:rect l="l" t="t" r="r" b="b"/>
            <a:pathLst>
              <a:path h="36195">
                <a:moveTo>
                  <a:pt x="0" y="0"/>
                </a:moveTo>
                <a:lnTo>
                  <a:pt x="0" y="35913"/>
                </a:lnTo>
              </a:path>
            </a:pathLst>
          </a:custGeom>
          <a:ln w="5980">
            <a:solidFill>
              <a:srgbClr val="000000"/>
            </a:solidFill>
          </a:ln>
        </p:spPr>
        <p:txBody>
          <a:bodyPr wrap="square" lIns="0" tIns="0" rIns="0" bIns="0" rtlCol="0"/>
          <a:lstStyle/>
          <a:p>
            <a:endParaRPr/>
          </a:p>
        </p:txBody>
      </p:sp>
      <p:sp>
        <p:nvSpPr>
          <p:cNvPr id="530" name="object 530"/>
          <p:cNvSpPr/>
          <p:nvPr/>
        </p:nvSpPr>
        <p:spPr>
          <a:xfrm>
            <a:off x="15604870" y="6554508"/>
            <a:ext cx="0" cy="36195"/>
          </a:xfrm>
          <a:custGeom>
            <a:avLst/>
            <a:gdLst/>
            <a:ahLst/>
            <a:cxnLst/>
            <a:rect l="l" t="t" r="r" b="b"/>
            <a:pathLst>
              <a:path h="36195">
                <a:moveTo>
                  <a:pt x="0" y="0"/>
                </a:moveTo>
                <a:lnTo>
                  <a:pt x="0" y="35913"/>
                </a:lnTo>
              </a:path>
            </a:pathLst>
          </a:custGeom>
          <a:ln w="5980">
            <a:solidFill>
              <a:srgbClr val="000000"/>
            </a:solidFill>
          </a:ln>
        </p:spPr>
        <p:txBody>
          <a:bodyPr wrap="square" lIns="0" tIns="0" rIns="0" bIns="0" rtlCol="0"/>
          <a:lstStyle/>
          <a:p>
            <a:endParaRPr/>
          </a:p>
        </p:txBody>
      </p:sp>
      <p:sp>
        <p:nvSpPr>
          <p:cNvPr id="531" name="object 531"/>
          <p:cNvSpPr txBox="1"/>
          <p:nvPr/>
        </p:nvSpPr>
        <p:spPr>
          <a:xfrm>
            <a:off x="10467147" y="6578320"/>
            <a:ext cx="5196840" cy="97790"/>
          </a:xfrm>
          <a:prstGeom prst="rect">
            <a:avLst/>
          </a:prstGeom>
        </p:spPr>
        <p:txBody>
          <a:bodyPr vert="horz" wrap="square" lIns="0" tIns="15240" rIns="0" bIns="0" rtlCol="0">
            <a:spAutoFit/>
          </a:bodyPr>
          <a:lstStyle/>
          <a:p>
            <a:pPr marL="12700">
              <a:lnSpc>
                <a:spcPct val="100000"/>
              </a:lnSpc>
              <a:spcBef>
                <a:spcPts val="120"/>
              </a:spcBef>
            </a:pPr>
            <a:r>
              <a:rPr sz="450" spc="5" dirty="0">
                <a:latin typeface="Arial"/>
                <a:cs typeface="Arial"/>
              </a:rPr>
              <a:t>CA TX NY FL </a:t>
            </a:r>
            <a:r>
              <a:rPr sz="450" spc="10" dirty="0">
                <a:latin typeface="Arial"/>
                <a:cs typeface="Arial"/>
              </a:rPr>
              <a:t>IL </a:t>
            </a:r>
            <a:r>
              <a:rPr sz="450" spc="20" dirty="0">
                <a:latin typeface="Arial"/>
                <a:cs typeface="Arial"/>
              </a:rPr>
              <a:t>PA OH </a:t>
            </a:r>
            <a:r>
              <a:rPr sz="450" dirty="0">
                <a:latin typeface="Arial"/>
                <a:cs typeface="Arial"/>
              </a:rPr>
              <a:t>MI </a:t>
            </a:r>
            <a:r>
              <a:rPr sz="450" spc="20" dirty="0">
                <a:latin typeface="Arial"/>
                <a:cs typeface="Arial"/>
              </a:rPr>
              <a:t>GA </a:t>
            </a:r>
            <a:r>
              <a:rPr sz="450" spc="5" dirty="0">
                <a:latin typeface="Arial"/>
                <a:cs typeface="Arial"/>
              </a:rPr>
              <a:t>NC NJ </a:t>
            </a:r>
            <a:r>
              <a:rPr sz="450" spc="20" dirty="0">
                <a:latin typeface="Arial"/>
                <a:cs typeface="Arial"/>
              </a:rPr>
              <a:t>VA </a:t>
            </a:r>
            <a:r>
              <a:rPr sz="450" dirty="0">
                <a:latin typeface="Arial"/>
                <a:cs typeface="Arial"/>
              </a:rPr>
              <a:t>WA </a:t>
            </a:r>
            <a:r>
              <a:rPr sz="450" spc="20" dirty="0">
                <a:latin typeface="Arial"/>
                <a:cs typeface="Arial"/>
              </a:rPr>
              <a:t>AZ </a:t>
            </a:r>
            <a:r>
              <a:rPr sz="450" spc="5" dirty="0">
                <a:latin typeface="Arial"/>
                <a:cs typeface="Arial"/>
              </a:rPr>
              <a:t>MA </a:t>
            </a:r>
            <a:r>
              <a:rPr sz="450" spc="15" dirty="0">
                <a:latin typeface="Arial"/>
                <a:cs typeface="Arial"/>
              </a:rPr>
              <a:t>IN </a:t>
            </a:r>
            <a:r>
              <a:rPr sz="450" spc="5" dirty="0">
                <a:latin typeface="Arial"/>
                <a:cs typeface="Arial"/>
              </a:rPr>
              <a:t>TN MO MD </a:t>
            </a:r>
            <a:r>
              <a:rPr sz="450" dirty="0">
                <a:latin typeface="Arial"/>
                <a:cs typeface="Arial"/>
              </a:rPr>
              <a:t>WI </a:t>
            </a:r>
            <a:r>
              <a:rPr sz="450" spc="5" dirty="0">
                <a:latin typeface="Arial"/>
                <a:cs typeface="Arial"/>
              </a:rPr>
              <a:t>MN CO </a:t>
            </a:r>
            <a:r>
              <a:rPr sz="450" spc="20" dirty="0">
                <a:latin typeface="Arial"/>
                <a:cs typeface="Arial"/>
              </a:rPr>
              <a:t>AL SC LA KY OR OK </a:t>
            </a:r>
            <a:r>
              <a:rPr sz="450" spc="5" dirty="0">
                <a:latin typeface="Arial"/>
                <a:cs typeface="Arial"/>
              </a:rPr>
              <a:t>CT </a:t>
            </a:r>
            <a:r>
              <a:rPr sz="450" spc="10" dirty="0">
                <a:latin typeface="Arial"/>
                <a:cs typeface="Arial"/>
              </a:rPr>
              <a:t>IA </a:t>
            </a:r>
            <a:r>
              <a:rPr sz="450" spc="5" dirty="0">
                <a:latin typeface="Arial"/>
                <a:cs typeface="Arial"/>
              </a:rPr>
              <a:t>MS </a:t>
            </a:r>
            <a:r>
              <a:rPr sz="450" spc="20" dirty="0">
                <a:latin typeface="Arial"/>
                <a:cs typeface="Arial"/>
              </a:rPr>
              <a:t>AR KS </a:t>
            </a:r>
            <a:r>
              <a:rPr sz="450" spc="5" dirty="0">
                <a:latin typeface="Arial"/>
                <a:cs typeface="Arial"/>
              </a:rPr>
              <a:t>UT NV </a:t>
            </a:r>
            <a:r>
              <a:rPr sz="450" spc="20" dirty="0">
                <a:latin typeface="Arial"/>
                <a:cs typeface="Arial"/>
              </a:rPr>
              <a:t>NMWV </a:t>
            </a:r>
            <a:r>
              <a:rPr sz="450" spc="5" dirty="0">
                <a:latin typeface="Arial"/>
                <a:cs typeface="Arial"/>
              </a:rPr>
              <a:t>NE </a:t>
            </a:r>
            <a:r>
              <a:rPr sz="450" spc="15" dirty="0">
                <a:latin typeface="Arial"/>
                <a:cs typeface="Arial"/>
              </a:rPr>
              <a:t>ID </a:t>
            </a:r>
            <a:r>
              <a:rPr sz="450" spc="5" dirty="0">
                <a:latin typeface="Arial"/>
                <a:cs typeface="Arial"/>
              </a:rPr>
              <a:t>ME NH </a:t>
            </a:r>
            <a:r>
              <a:rPr sz="450" dirty="0">
                <a:latin typeface="Arial"/>
                <a:cs typeface="Arial"/>
              </a:rPr>
              <a:t>HI RI</a:t>
            </a:r>
            <a:r>
              <a:rPr sz="450" spc="-5" dirty="0">
                <a:latin typeface="Arial"/>
                <a:cs typeface="Arial"/>
              </a:rPr>
              <a:t> </a:t>
            </a:r>
            <a:r>
              <a:rPr sz="450" spc="5" dirty="0">
                <a:latin typeface="Arial"/>
                <a:cs typeface="Arial"/>
              </a:rPr>
              <a:t>MT DE </a:t>
            </a:r>
            <a:r>
              <a:rPr sz="450" spc="20" dirty="0">
                <a:latin typeface="Arial"/>
                <a:cs typeface="Arial"/>
              </a:rPr>
              <a:t>SD AK </a:t>
            </a:r>
            <a:r>
              <a:rPr sz="450" spc="5" dirty="0">
                <a:latin typeface="Arial"/>
                <a:cs typeface="Arial"/>
              </a:rPr>
              <a:t>ND </a:t>
            </a:r>
            <a:r>
              <a:rPr sz="450" spc="20" dirty="0">
                <a:latin typeface="Arial"/>
                <a:cs typeface="Arial"/>
              </a:rPr>
              <a:t>VT </a:t>
            </a:r>
            <a:r>
              <a:rPr sz="450" spc="5" dirty="0">
                <a:latin typeface="Arial"/>
                <a:cs typeface="Arial"/>
              </a:rPr>
              <a:t>DC </a:t>
            </a:r>
            <a:r>
              <a:rPr sz="450" dirty="0">
                <a:latin typeface="Arial"/>
                <a:cs typeface="Arial"/>
              </a:rPr>
              <a:t>WY</a:t>
            </a:r>
            <a:endParaRPr sz="450">
              <a:latin typeface="Arial"/>
              <a:cs typeface="Arial"/>
            </a:endParaRPr>
          </a:p>
        </p:txBody>
      </p:sp>
      <p:sp>
        <p:nvSpPr>
          <p:cNvPr id="532" name="object 532"/>
          <p:cNvSpPr/>
          <p:nvPr/>
        </p:nvSpPr>
        <p:spPr>
          <a:xfrm>
            <a:off x="10339308" y="6554508"/>
            <a:ext cx="36195" cy="0"/>
          </a:xfrm>
          <a:custGeom>
            <a:avLst/>
            <a:gdLst/>
            <a:ahLst/>
            <a:cxnLst/>
            <a:rect l="l" t="t" r="r" b="b"/>
            <a:pathLst>
              <a:path w="36195">
                <a:moveTo>
                  <a:pt x="35880" y="0"/>
                </a:moveTo>
                <a:lnTo>
                  <a:pt x="0" y="0"/>
                </a:lnTo>
              </a:path>
            </a:pathLst>
          </a:custGeom>
          <a:ln w="5985">
            <a:solidFill>
              <a:srgbClr val="000000"/>
            </a:solidFill>
          </a:ln>
        </p:spPr>
        <p:txBody>
          <a:bodyPr wrap="square" lIns="0" tIns="0" rIns="0" bIns="0" rtlCol="0"/>
          <a:lstStyle/>
          <a:p>
            <a:endParaRPr/>
          </a:p>
        </p:txBody>
      </p:sp>
      <p:sp>
        <p:nvSpPr>
          <p:cNvPr id="533" name="object 533"/>
          <p:cNvSpPr txBox="1"/>
          <p:nvPr/>
        </p:nvSpPr>
        <p:spPr>
          <a:xfrm>
            <a:off x="10218966" y="6501105"/>
            <a:ext cx="113030" cy="97790"/>
          </a:xfrm>
          <a:prstGeom prst="rect">
            <a:avLst/>
          </a:prstGeom>
        </p:spPr>
        <p:txBody>
          <a:bodyPr vert="horz" wrap="square" lIns="0" tIns="15240" rIns="0" bIns="0" rtlCol="0">
            <a:spAutoFit/>
          </a:bodyPr>
          <a:lstStyle/>
          <a:p>
            <a:pPr marL="12700">
              <a:lnSpc>
                <a:spcPct val="100000"/>
              </a:lnSpc>
              <a:spcBef>
                <a:spcPts val="120"/>
              </a:spcBef>
            </a:pPr>
            <a:r>
              <a:rPr sz="450" spc="30" dirty="0">
                <a:latin typeface="Arial"/>
                <a:cs typeface="Arial"/>
              </a:rPr>
              <a:t>0</a:t>
            </a:r>
            <a:r>
              <a:rPr sz="450" spc="15" dirty="0">
                <a:latin typeface="Arial"/>
                <a:cs typeface="Arial"/>
              </a:rPr>
              <a:t>.</a:t>
            </a:r>
            <a:r>
              <a:rPr sz="450" spc="10" dirty="0">
                <a:latin typeface="Arial"/>
                <a:cs typeface="Arial"/>
              </a:rPr>
              <a:t>0</a:t>
            </a:r>
            <a:endParaRPr sz="450">
              <a:latin typeface="Arial"/>
              <a:cs typeface="Arial"/>
            </a:endParaRPr>
          </a:p>
        </p:txBody>
      </p:sp>
      <p:sp>
        <p:nvSpPr>
          <p:cNvPr id="534" name="object 534"/>
          <p:cNvSpPr/>
          <p:nvPr/>
        </p:nvSpPr>
        <p:spPr>
          <a:xfrm>
            <a:off x="10339308" y="6189383"/>
            <a:ext cx="36195" cy="0"/>
          </a:xfrm>
          <a:custGeom>
            <a:avLst/>
            <a:gdLst/>
            <a:ahLst/>
            <a:cxnLst/>
            <a:rect l="l" t="t" r="r" b="b"/>
            <a:pathLst>
              <a:path w="36195">
                <a:moveTo>
                  <a:pt x="35880" y="0"/>
                </a:moveTo>
                <a:lnTo>
                  <a:pt x="0" y="0"/>
                </a:lnTo>
              </a:path>
            </a:pathLst>
          </a:custGeom>
          <a:ln w="5985">
            <a:solidFill>
              <a:srgbClr val="000000"/>
            </a:solidFill>
          </a:ln>
        </p:spPr>
        <p:txBody>
          <a:bodyPr wrap="square" lIns="0" tIns="0" rIns="0" bIns="0" rtlCol="0"/>
          <a:lstStyle/>
          <a:p>
            <a:endParaRPr/>
          </a:p>
        </p:txBody>
      </p:sp>
      <p:sp>
        <p:nvSpPr>
          <p:cNvPr id="535" name="object 535"/>
          <p:cNvSpPr txBox="1"/>
          <p:nvPr/>
        </p:nvSpPr>
        <p:spPr>
          <a:xfrm>
            <a:off x="10171124" y="6135980"/>
            <a:ext cx="165100" cy="97790"/>
          </a:xfrm>
          <a:prstGeom prst="rect">
            <a:avLst/>
          </a:prstGeom>
        </p:spPr>
        <p:txBody>
          <a:bodyPr vert="horz" wrap="square" lIns="0" tIns="15240" rIns="0" bIns="0" rtlCol="0">
            <a:spAutoFit/>
          </a:bodyPr>
          <a:lstStyle/>
          <a:p>
            <a:pPr marL="12700">
              <a:lnSpc>
                <a:spcPct val="100000"/>
              </a:lnSpc>
              <a:spcBef>
                <a:spcPts val="120"/>
              </a:spcBef>
            </a:pPr>
            <a:r>
              <a:rPr sz="450" spc="30" dirty="0">
                <a:latin typeface="Arial"/>
                <a:cs typeface="Arial"/>
              </a:rPr>
              <a:t>5</a:t>
            </a:r>
            <a:r>
              <a:rPr sz="450" spc="15" dirty="0">
                <a:latin typeface="Arial"/>
                <a:cs typeface="Arial"/>
              </a:rPr>
              <a:t>.</a:t>
            </a:r>
            <a:r>
              <a:rPr sz="450" spc="30" dirty="0">
                <a:latin typeface="Arial"/>
                <a:cs typeface="Arial"/>
              </a:rPr>
              <a:t>0</a:t>
            </a:r>
            <a:r>
              <a:rPr sz="450" spc="15" dirty="0">
                <a:latin typeface="Arial"/>
                <a:cs typeface="Arial"/>
              </a:rPr>
              <a:t>M</a:t>
            </a:r>
            <a:endParaRPr sz="450">
              <a:latin typeface="Arial"/>
              <a:cs typeface="Arial"/>
            </a:endParaRPr>
          </a:p>
        </p:txBody>
      </p:sp>
      <p:sp>
        <p:nvSpPr>
          <p:cNvPr id="536" name="object 536"/>
          <p:cNvSpPr/>
          <p:nvPr/>
        </p:nvSpPr>
        <p:spPr>
          <a:xfrm>
            <a:off x="10339308" y="5824258"/>
            <a:ext cx="36195" cy="0"/>
          </a:xfrm>
          <a:custGeom>
            <a:avLst/>
            <a:gdLst/>
            <a:ahLst/>
            <a:cxnLst/>
            <a:rect l="l" t="t" r="r" b="b"/>
            <a:pathLst>
              <a:path w="36195">
                <a:moveTo>
                  <a:pt x="35880" y="0"/>
                </a:moveTo>
                <a:lnTo>
                  <a:pt x="0" y="0"/>
                </a:lnTo>
              </a:path>
            </a:pathLst>
          </a:custGeom>
          <a:ln w="5985">
            <a:solidFill>
              <a:srgbClr val="000000"/>
            </a:solidFill>
          </a:ln>
        </p:spPr>
        <p:txBody>
          <a:bodyPr wrap="square" lIns="0" tIns="0" rIns="0" bIns="0" rtlCol="0"/>
          <a:lstStyle/>
          <a:p>
            <a:endParaRPr/>
          </a:p>
        </p:txBody>
      </p:sp>
      <p:sp>
        <p:nvSpPr>
          <p:cNvPr id="537" name="object 537"/>
          <p:cNvSpPr txBox="1"/>
          <p:nvPr/>
        </p:nvSpPr>
        <p:spPr>
          <a:xfrm>
            <a:off x="10189064" y="5770855"/>
            <a:ext cx="147320" cy="97790"/>
          </a:xfrm>
          <a:prstGeom prst="rect">
            <a:avLst/>
          </a:prstGeom>
        </p:spPr>
        <p:txBody>
          <a:bodyPr vert="horz" wrap="square" lIns="0" tIns="15240" rIns="0" bIns="0" rtlCol="0">
            <a:spAutoFit/>
          </a:bodyPr>
          <a:lstStyle/>
          <a:p>
            <a:pPr marL="12700">
              <a:lnSpc>
                <a:spcPct val="100000"/>
              </a:lnSpc>
              <a:spcBef>
                <a:spcPts val="120"/>
              </a:spcBef>
            </a:pPr>
            <a:r>
              <a:rPr sz="450" spc="30" dirty="0">
                <a:latin typeface="Arial"/>
                <a:cs typeface="Arial"/>
              </a:rPr>
              <a:t>10</a:t>
            </a:r>
            <a:r>
              <a:rPr sz="450" spc="15" dirty="0">
                <a:latin typeface="Arial"/>
                <a:cs typeface="Arial"/>
              </a:rPr>
              <a:t>M</a:t>
            </a:r>
            <a:endParaRPr sz="450">
              <a:latin typeface="Arial"/>
              <a:cs typeface="Arial"/>
            </a:endParaRPr>
          </a:p>
        </p:txBody>
      </p:sp>
      <p:sp>
        <p:nvSpPr>
          <p:cNvPr id="538" name="object 538"/>
          <p:cNvSpPr/>
          <p:nvPr/>
        </p:nvSpPr>
        <p:spPr>
          <a:xfrm>
            <a:off x="10339308" y="5453151"/>
            <a:ext cx="36195" cy="0"/>
          </a:xfrm>
          <a:custGeom>
            <a:avLst/>
            <a:gdLst/>
            <a:ahLst/>
            <a:cxnLst/>
            <a:rect l="l" t="t" r="r" b="b"/>
            <a:pathLst>
              <a:path w="36195">
                <a:moveTo>
                  <a:pt x="35880" y="0"/>
                </a:moveTo>
                <a:lnTo>
                  <a:pt x="0" y="0"/>
                </a:lnTo>
              </a:path>
            </a:pathLst>
          </a:custGeom>
          <a:ln w="5985">
            <a:solidFill>
              <a:srgbClr val="000000"/>
            </a:solidFill>
          </a:ln>
        </p:spPr>
        <p:txBody>
          <a:bodyPr wrap="square" lIns="0" tIns="0" rIns="0" bIns="0" rtlCol="0"/>
          <a:lstStyle/>
          <a:p>
            <a:endParaRPr/>
          </a:p>
        </p:txBody>
      </p:sp>
      <p:sp>
        <p:nvSpPr>
          <p:cNvPr id="539" name="object 539"/>
          <p:cNvSpPr txBox="1"/>
          <p:nvPr/>
        </p:nvSpPr>
        <p:spPr>
          <a:xfrm>
            <a:off x="10189064" y="5399749"/>
            <a:ext cx="147320" cy="97790"/>
          </a:xfrm>
          <a:prstGeom prst="rect">
            <a:avLst/>
          </a:prstGeom>
        </p:spPr>
        <p:txBody>
          <a:bodyPr vert="horz" wrap="square" lIns="0" tIns="15240" rIns="0" bIns="0" rtlCol="0">
            <a:spAutoFit/>
          </a:bodyPr>
          <a:lstStyle/>
          <a:p>
            <a:pPr marL="12700">
              <a:lnSpc>
                <a:spcPct val="100000"/>
              </a:lnSpc>
              <a:spcBef>
                <a:spcPts val="120"/>
              </a:spcBef>
            </a:pPr>
            <a:r>
              <a:rPr sz="450" spc="30" dirty="0">
                <a:latin typeface="Arial"/>
                <a:cs typeface="Arial"/>
              </a:rPr>
              <a:t>15</a:t>
            </a:r>
            <a:r>
              <a:rPr sz="450" spc="15" dirty="0">
                <a:latin typeface="Arial"/>
                <a:cs typeface="Arial"/>
              </a:rPr>
              <a:t>M</a:t>
            </a:r>
            <a:endParaRPr sz="450">
              <a:latin typeface="Arial"/>
              <a:cs typeface="Arial"/>
            </a:endParaRPr>
          </a:p>
        </p:txBody>
      </p:sp>
      <p:sp>
        <p:nvSpPr>
          <p:cNvPr id="540" name="object 540"/>
          <p:cNvSpPr/>
          <p:nvPr/>
        </p:nvSpPr>
        <p:spPr>
          <a:xfrm>
            <a:off x="10339308" y="5088026"/>
            <a:ext cx="36195" cy="0"/>
          </a:xfrm>
          <a:custGeom>
            <a:avLst/>
            <a:gdLst/>
            <a:ahLst/>
            <a:cxnLst/>
            <a:rect l="l" t="t" r="r" b="b"/>
            <a:pathLst>
              <a:path w="36195">
                <a:moveTo>
                  <a:pt x="35880" y="0"/>
                </a:moveTo>
                <a:lnTo>
                  <a:pt x="0" y="0"/>
                </a:lnTo>
              </a:path>
            </a:pathLst>
          </a:custGeom>
          <a:ln w="5985">
            <a:solidFill>
              <a:srgbClr val="000000"/>
            </a:solidFill>
          </a:ln>
        </p:spPr>
        <p:txBody>
          <a:bodyPr wrap="square" lIns="0" tIns="0" rIns="0" bIns="0" rtlCol="0"/>
          <a:lstStyle/>
          <a:p>
            <a:endParaRPr/>
          </a:p>
        </p:txBody>
      </p:sp>
      <p:sp>
        <p:nvSpPr>
          <p:cNvPr id="541" name="object 541"/>
          <p:cNvSpPr txBox="1"/>
          <p:nvPr/>
        </p:nvSpPr>
        <p:spPr>
          <a:xfrm>
            <a:off x="10189064" y="5034624"/>
            <a:ext cx="147320" cy="97790"/>
          </a:xfrm>
          <a:prstGeom prst="rect">
            <a:avLst/>
          </a:prstGeom>
        </p:spPr>
        <p:txBody>
          <a:bodyPr vert="horz" wrap="square" lIns="0" tIns="15240" rIns="0" bIns="0" rtlCol="0">
            <a:spAutoFit/>
          </a:bodyPr>
          <a:lstStyle/>
          <a:p>
            <a:pPr marL="12700">
              <a:lnSpc>
                <a:spcPct val="100000"/>
              </a:lnSpc>
              <a:spcBef>
                <a:spcPts val="120"/>
              </a:spcBef>
            </a:pPr>
            <a:r>
              <a:rPr sz="450" spc="30" dirty="0">
                <a:latin typeface="Arial"/>
                <a:cs typeface="Arial"/>
              </a:rPr>
              <a:t>20</a:t>
            </a:r>
            <a:r>
              <a:rPr sz="450" spc="15" dirty="0">
                <a:latin typeface="Arial"/>
                <a:cs typeface="Arial"/>
              </a:rPr>
              <a:t>M</a:t>
            </a:r>
            <a:endParaRPr sz="450">
              <a:latin typeface="Arial"/>
              <a:cs typeface="Arial"/>
            </a:endParaRPr>
          </a:p>
        </p:txBody>
      </p:sp>
      <p:sp>
        <p:nvSpPr>
          <p:cNvPr id="542" name="object 542"/>
          <p:cNvSpPr/>
          <p:nvPr/>
        </p:nvSpPr>
        <p:spPr>
          <a:xfrm>
            <a:off x="10339308" y="4722901"/>
            <a:ext cx="36195" cy="0"/>
          </a:xfrm>
          <a:custGeom>
            <a:avLst/>
            <a:gdLst/>
            <a:ahLst/>
            <a:cxnLst/>
            <a:rect l="l" t="t" r="r" b="b"/>
            <a:pathLst>
              <a:path w="36195">
                <a:moveTo>
                  <a:pt x="35880" y="0"/>
                </a:moveTo>
                <a:lnTo>
                  <a:pt x="0" y="0"/>
                </a:lnTo>
              </a:path>
            </a:pathLst>
          </a:custGeom>
          <a:ln w="5985">
            <a:solidFill>
              <a:srgbClr val="000000"/>
            </a:solidFill>
          </a:ln>
        </p:spPr>
        <p:txBody>
          <a:bodyPr wrap="square" lIns="0" tIns="0" rIns="0" bIns="0" rtlCol="0"/>
          <a:lstStyle/>
          <a:p>
            <a:endParaRPr/>
          </a:p>
        </p:txBody>
      </p:sp>
      <p:sp>
        <p:nvSpPr>
          <p:cNvPr id="543" name="object 543"/>
          <p:cNvSpPr txBox="1"/>
          <p:nvPr/>
        </p:nvSpPr>
        <p:spPr>
          <a:xfrm>
            <a:off x="10189064" y="4669499"/>
            <a:ext cx="147320" cy="97790"/>
          </a:xfrm>
          <a:prstGeom prst="rect">
            <a:avLst/>
          </a:prstGeom>
        </p:spPr>
        <p:txBody>
          <a:bodyPr vert="horz" wrap="square" lIns="0" tIns="15240" rIns="0" bIns="0" rtlCol="0">
            <a:spAutoFit/>
          </a:bodyPr>
          <a:lstStyle/>
          <a:p>
            <a:pPr marL="12700">
              <a:lnSpc>
                <a:spcPct val="100000"/>
              </a:lnSpc>
              <a:spcBef>
                <a:spcPts val="120"/>
              </a:spcBef>
            </a:pPr>
            <a:r>
              <a:rPr sz="450" spc="30" dirty="0">
                <a:latin typeface="Arial"/>
                <a:cs typeface="Arial"/>
              </a:rPr>
              <a:t>25</a:t>
            </a:r>
            <a:r>
              <a:rPr sz="450" spc="15" dirty="0">
                <a:latin typeface="Arial"/>
                <a:cs typeface="Arial"/>
              </a:rPr>
              <a:t>M</a:t>
            </a:r>
            <a:endParaRPr sz="450">
              <a:latin typeface="Arial"/>
              <a:cs typeface="Arial"/>
            </a:endParaRPr>
          </a:p>
        </p:txBody>
      </p:sp>
      <p:sp>
        <p:nvSpPr>
          <p:cNvPr id="544" name="object 544"/>
          <p:cNvSpPr/>
          <p:nvPr/>
        </p:nvSpPr>
        <p:spPr>
          <a:xfrm>
            <a:off x="10339308" y="4357776"/>
            <a:ext cx="36195" cy="0"/>
          </a:xfrm>
          <a:custGeom>
            <a:avLst/>
            <a:gdLst/>
            <a:ahLst/>
            <a:cxnLst/>
            <a:rect l="l" t="t" r="r" b="b"/>
            <a:pathLst>
              <a:path w="36195">
                <a:moveTo>
                  <a:pt x="35880" y="0"/>
                </a:moveTo>
                <a:lnTo>
                  <a:pt x="0" y="0"/>
                </a:lnTo>
              </a:path>
            </a:pathLst>
          </a:custGeom>
          <a:ln w="5985">
            <a:solidFill>
              <a:srgbClr val="000000"/>
            </a:solidFill>
          </a:ln>
        </p:spPr>
        <p:txBody>
          <a:bodyPr wrap="square" lIns="0" tIns="0" rIns="0" bIns="0" rtlCol="0"/>
          <a:lstStyle/>
          <a:p>
            <a:endParaRPr/>
          </a:p>
        </p:txBody>
      </p:sp>
      <p:sp>
        <p:nvSpPr>
          <p:cNvPr id="545" name="object 545"/>
          <p:cNvSpPr txBox="1"/>
          <p:nvPr/>
        </p:nvSpPr>
        <p:spPr>
          <a:xfrm>
            <a:off x="10189064" y="4304374"/>
            <a:ext cx="147320" cy="97790"/>
          </a:xfrm>
          <a:prstGeom prst="rect">
            <a:avLst/>
          </a:prstGeom>
        </p:spPr>
        <p:txBody>
          <a:bodyPr vert="horz" wrap="square" lIns="0" tIns="15240" rIns="0" bIns="0" rtlCol="0">
            <a:spAutoFit/>
          </a:bodyPr>
          <a:lstStyle/>
          <a:p>
            <a:pPr marL="12700">
              <a:lnSpc>
                <a:spcPct val="100000"/>
              </a:lnSpc>
              <a:spcBef>
                <a:spcPts val="120"/>
              </a:spcBef>
            </a:pPr>
            <a:r>
              <a:rPr sz="450" spc="30" dirty="0">
                <a:latin typeface="Arial"/>
                <a:cs typeface="Arial"/>
              </a:rPr>
              <a:t>30</a:t>
            </a:r>
            <a:r>
              <a:rPr sz="450" spc="15" dirty="0">
                <a:latin typeface="Arial"/>
                <a:cs typeface="Arial"/>
              </a:rPr>
              <a:t>M</a:t>
            </a:r>
            <a:endParaRPr sz="450">
              <a:latin typeface="Arial"/>
              <a:cs typeface="Arial"/>
            </a:endParaRPr>
          </a:p>
        </p:txBody>
      </p:sp>
      <p:sp>
        <p:nvSpPr>
          <p:cNvPr id="546" name="object 546"/>
          <p:cNvSpPr/>
          <p:nvPr/>
        </p:nvSpPr>
        <p:spPr>
          <a:xfrm>
            <a:off x="10339308" y="3992650"/>
            <a:ext cx="36195" cy="0"/>
          </a:xfrm>
          <a:custGeom>
            <a:avLst/>
            <a:gdLst/>
            <a:ahLst/>
            <a:cxnLst/>
            <a:rect l="l" t="t" r="r" b="b"/>
            <a:pathLst>
              <a:path w="36195">
                <a:moveTo>
                  <a:pt x="35880" y="0"/>
                </a:moveTo>
                <a:lnTo>
                  <a:pt x="0" y="0"/>
                </a:lnTo>
              </a:path>
            </a:pathLst>
          </a:custGeom>
          <a:ln w="5985">
            <a:solidFill>
              <a:srgbClr val="000000"/>
            </a:solidFill>
          </a:ln>
        </p:spPr>
        <p:txBody>
          <a:bodyPr wrap="square" lIns="0" tIns="0" rIns="0" bIns="0" rtlCol="0"/>
          <a:lstStyle/>
          <a:p>
            <a:endParaRPr/>
          </a:p>
        </p:txBody>
      </p:sp>
      <p:sp>
        <p:nvSpPr>
          <p:cNvPr id="547" name="object 547"/>
          <p:cNvSpPr txBox="1"/>
          <p:nvPr/>
        </p:nvSpPr>
        <p:spPr>
          <a:xfrm>
            <a:off x="10189064" y="3939249"/>
            <a:ext cx="147320" cy="97790"/>
          </a:xfrm>
          <a:prstGeom prst="rect">
            <a:avLst/>
          </a:prstGeom>
        </p:spPr>
        <p:txBody>
          <a:bodyPr vert="horz" wrap="square" lIns="0" tIns="15240" rIns="0" bIns="0" rtlCol="0">
            <a:spAutoFit/>
          </a:bodyPr>
          <a:lstStyle/>
          <a:p>
            <a:pPr marL="12700">
              <a:lnSpc>
                <a:spcPct val="100000"/>
              </a:lnSpc>
              <a:spcBef>
                <a:spcPts val="120"/>
              </a:spcBef>
            </a:pPr>
            <a:r>
              <a:rPr sz="450" spc="30" dirty="0">
                <a:latin typeface="Arial"/>
                <a:cs typeface="Arial"/>
              </a:rPr>
              <a:t>35</a:t>
            </a:r>
            <a:r>
              <a:rPr sz="450" spc="15" dirty="0">
                <a:latin typeface="Arial"/>
                <a:cs typeface="Arial"/>
              </a:rPr>
              <a:t>M</a:t>
            </a:r>
            <a:endParaRPr sz="450">
              <a:latin typeface="Arial"/>
              <a:cs typeface="Arial"/>
            </a:endParaRPr>
          </a:p>
        </p:txBody>
      </p:sp>
      <p:sp>
        <p:nvSpPr>
          <p:cNvPr id="548" name="object 548"/>
          <p:cNvSpPr/>
          <p:nvPr/>
        </p:nvSpPr>
        <p:spPr>
          <a:xfrm>
            <a:off x="10339308" y="3860977"/>
            <a:ext cx="36195" cy="2693670"/>
          </a:xfrm>
          <a:custGeom>
            <a:avLst/>
            <a:gdLst/>
            <a:ahLst/>
            <a:cxnLst/>
            <a:rect l="l" t="t" r="r" b="b"/>
            <a:pathLst>
              <a:path w="36195" h="2693670">
                <a:moveTo>
                  <a:pt x="0" y="0"/>
                </a:moveTo>
                <a:lnTo>
                  <a:pt x="35880" y="0"/>
                </a:lnTo>
                <a:lnTo>
                  <a:pt x="35880" y="2693530"/>
                </a:lnTo>
                <a:lnTo>
                  <a:pt x="0" y="2693530"/>
                </a:lnTo>
              </a:path>
            </a:pathLst>
          </a:custGeom>
          <a:ln w="5980">
            <a:solidFill>
              <a:srgbClr val="000000"/>
            </a:solidFill>
          </a:ln>
        </p:spPr>
        <p:txBody>
          <a:bodyPr wrap="square" lIns="0" tIns="0" rIns="0" bIns="0" rtlCol="0"/>
          <a:lstStyle/>
          <a:p>
            <a:endParaRPr/>
          </a:p>
        </p:txBody>
      </p:sp>
      <p:sp>
        <p:nvSpPr>
          <p:cNvPr id="549" name="object 549"/>
          <p:cNvSpPr txBox="1"/>
          <p:nvPr/>
        </p:nvSpPr>
        <p:spPr>
          <a:xfrm>
            <a:off x="10394780" y="3850902"/>
            <a:ext cx="85725" cy="322580"/>
          </a:xfrm>
          <a:prstGeom prst="rect">
            <a:avLst/>
          </a:prstGeom>
        </p:spPr>
        <p:txBody>
          <a:bodyPr vert="vert270" wrap="square" lIns="0" tIns="1270" rIns="0" bIns="0" rtlCol="0">
            <a:spAutoFit/>
          </a:bodyPr>
          <a:lstStyle/>
          <a:p>
            <a:pPr marL="12700">
              <a:lnSpc>
                <a:spcPct val="100000"/>
              </a:lnSpc>
              <a:spcBef>
                <a:spcPts val="10"/>
              </a:spcBef>
            </a:pPr>
            <a:r>
              <a:rPr sz="450" spc="15" dirty="0">
                <a:latin typeface="Arial"/>
                <a:cs typeface="Arial"/>
              </a:rPr>
              <a:t>Population</a:t>
            </a:r>
            <a:endParaRPr sz="450">
              <a:latin typeface="Arial"/>
              <a:cs typeface="Arial"/>
            </a:endParaRPr>
          </a:p>
        </p:txBody>
      </p:sp>
      <p:sp>
        <p:nvSpPr>
          <p:cNvPr id="550" name="object 550"/>
          <p:cNvSpPr/>
          <p:nvPr/>
        </p:nvSpPr>
        <p:spPr>
          <a:xfrm>
            <a:off x="10476851" y="6356972"/>
            <a:ext cx="90170" cy="198120"/>
          </a:xfrm>
          <a:custGeom>
            <a:avLst/>
            <a:gdLst/>
            <a:ahLst/>
            <a:cxnLst/>
            <a:rect l="l" t="t" r="r" b="b"/>
            <a:pathLst>
              <a:path w="90170" h="198120">
                <a:moveTo>
                  <a:pt x="0" y="0"/>
                </a:moveTo>
                <a:lnTo>
                  <a:pt x="89700" y="0"/>
                </a:lnTo>
                <a:lnTo>
                  <a:pt x="89700" y="197535"/>
                </a:lnTo>
                <a:lnTo>
                  <a:pt x="0" y="197535"/>
                </a:lnTo>
                <a:lnTo>
                  <a:pt x="0" y="0"/>
                </a:lnTo>
                <a:close/>
              </a:path>
            </a:pathLst>
          </a:custGeom>
          <a:solidFill>
            <a:srgbClr val="98ABC5"/>
          </a:solidFill>
        </p:spPr>
        <p:txBody>
          <a:bodyPr wrap="square" lIns="0" tIns="0" rIns="0" bIns="0" rtlCol="0"/>
          <a:lstStyle/>
          <a:p>
            <a:endParaRPr/>
          </a:p>
        </p:txBody>
      </p:sp>
      <p:sp>
        <p:nvSpPr>
          <p:cNvPr id="551" name="object 551"/>
          <p:cNvSpPr/>
          <p:nvPr/>
        </p:nvSpPr>
        <p:spPr>
          <a:xfrm>
            <a:off x="10476851" y="6027763"/>
            <a:ext cx="90170" cy="329565"/>
          </a:xfrm>
          <a:custGeom>
            <a:avLst/>
            <a:gdLst/>
            <a:ahLst/>
            <a:cxnLst/>
            <a:rect l="l" t="t" r="r" b="b"/>
            <a:pathLst>
              <a:path w="90170" h="329564">
                <a:moveTo>
                  <a:pt x="0" y="0"/>
                </a:moveTo>
                <a:lnTo>
                  <a:pt x="89700" y="0"/>
                </a:lnTo>
                <a:lnTo>
                  <a:pt x="89700" y="329209"/>
                </a:lnTo>
                <a:lnTo>
                  <a:pt x="0" y="329209"/>
                </a:lnTo>
                <a:lnTo>
                  <a:pt x="0" y="0"/>
                </a:lnTo>
                <a:close/>
              </a:path>
            </a:pathLst>
          </a:custGeom>
          <a:solidFill>
            <a:srgbClr val="8A89A6"/>
          </a:solidFill>
        </p:spPr>
        <p:txBody>
          <a:bodyPr wrap="square" lIns="0" tIns="0" rIns="0" bIns="0" rtlCol="0"/>
          <a:lstStyle/>
          <a:p>
            <a:endParaRPr/>
          </a:p>
        </p:txBody>
      </p:sp>
      <p:sp>
        <p:nvSpPr>
          <p:cNvPr id="552" name="object 552"/>
          <p:cNvSpPr/>
          <p:nvPr/>
        </p:nvSpPr>
        <p:spPr>
          <a:xfrm>
            <a:off x="10476851" y="5866155"/>
            <a:ext cx="90170" cy="161925"/>
          </a:xfrm>
          <a:custGeom>
            <a:avLst/>
            <a:gdLst/>
            <a:ahLst/>
            <a:cxnLst/>
            <a:rect l="l" t="t" r="r" b="b"/>
            <a:pathLst>
              <a:path w="90170" h="161925">
                <a:moveTo>
                  <a:pt x="0" y="0"/>
                </a:moveTo>
                <a:lnTo>
                  <a:pt x="89700" y="0"/>
                </a:lnTo>
                <a:lnTo>
                  <a:pt x="89700" y="161607"/>
                </a:lnTo>
                <a:lnTo>
                  <a:pt x="0" y="161607"/>
                </a:lnTo>
                <a:lnTo>
                  <a:pt x="0" y="0"/>
                </a:lnTo>
                <a:close/>
              </a:path>
            </a:pathLst>
          </a:custGeom>
          <a:solidFill>
            <a:srgbClr val="7B6888"/>
          </a:solidFill>
        </p:spPr>
        <p:txBody>
          <a:bodyPr wrap="square" lIns="0" tIns="0" rIns="0" bIns="0" rtlCol="0"/>
          <a:lstStyle/>
          <a:p>
            <a:endParaRPr/>
          </a:p>
        </p:txBody>
      </p:sp>
      <p:sp>
        <p:nvSpPr>
          <p:cNvPr id="553" name="object 553"/>
          <p:cNvSpPr/>
          <p:nvPr/>
        </p:nvSpPr>
        <p:spPr>
          <a:xfrm>
            <a:off x="10476851" y="5584837"/>
            <a:ext cx="90170" cy="281940"/>
          </a:xfrm>
          <a:custGeom>
            <a:avLst/>
            <a:gdLst/>
            <a:ahLst/>
            <a:cxnLst/>
            <a:rect l="l" t="t" r="r" b="b"/>
            <a:pathLst>
              <a:path w="90170" h="281939">
                <a:moveTo>
                  <a:pt x="0" y="0"/>
                </a:moveTo>
                <a:lnTo>
                  <a:pt x="89700" y="0"/>
                </a:lnTo>
                <a:lnTo>
                  <a:pt x="89700" y="281317"/>
                </a:lnTo>
                <a:lnTo>
                  <a:pt x="0" y="281317"/>
                </a:lnTo>
                <a:lnTo>
                  <a:pt x="0" y="0"/>
                </a:lnTo>
                <a:close/>
              </a:path>
            </a:pathLst>
          </a:custGeom>
          <a:solidFill>
            <a:srgbClr val="6B486B"/>
          </a:solidFill>
        </p:spPr>
        <p:txBody>
          <a:bodyPr wrap="square" lIns="0" tIns="0" rIns="0" bIns="0" rtlCol="0"/>
          <a:lstStyle/>
          <a:p>
            <a:endParaRPr/>
          </a:p>
        </p:txBody>
      </p:sp>
      <p:sp>
        <p:nvSpPr>
          <p:cNvPr id="554" name="object 554"/>
          <p:cNvSpPr/>
          <p:nvPr/>
        </p:nvSpPr>
        <p:spPr>
          <a:xfrm>
            <a:off x="10476851" y="4806696"/>
            <a:ext cx="90170" cy="778510"/>
          </a:xfrm>
          <a:custGeom>
            <a:avLst/>
            <a:gdLst/>
            <a:ahLst/>
            <a:cxnLst/>
            <a:rect l="l" t="t" r="r" b="b"/>
            <a:pathLst>
              <a:path w="90170" h="778510">
                <a:moveTo>
                  <a:pt x="0" y="0"/>
                </a:moveTo>
                <a:lnTo>
                  <a:pt x="89700" y="0"/>
                </a:lnTo>
                <a:lnTo>
                  <a:pt x="89700" y="778141"/>
                </a:lnTo>
                <a:lnTo>
                  <a:pt x="0" y="778141"/>
                </a:lnTo>
                <a:lnTo>
                  <a:pt x="0" y="0"/>
                </a:lnTo>
                <a:close/>
              </a:path>
            </a:pathLst>
          </a:custGeom>
          <a:solidFill>
            <a:srgbClr val="A05D56"/>
          </a:solidFill>
        </p:spPr>
        <p:txBody>
          <a:bodyPr wrap="square" lIns="0" tIns="0" rIns="0" bIns="0" rtlCol="0"/>
          <a:lstStyle/>
          <a:p>
            <a:endParaRPr/>
          </a:p>
        </p:txBody>
      </p:sp>
      <p:sp>
        <p:nvSpPr>
          <p:cNvPr id="555" name="object 555"/>
          <p:cNvSpPr/>
          <p:nvPr/>
        </p:nvSpPr>
        <p:spPr>
          <a:xfrm>
            <a:off x="10476851" y="4160253"/>
            <a:ext cx="90170" cy="647065"/>
          </a:xfrm>
          <a:custGeom>
            <a:avLst/>
            <a:gdLst/>
            <a:ahLst/>
            <a:cxnLst/>
            <a:rect l="l" t="t" r="r" b="b"/>
            <a:pathLst>
              <a:path w="90170" h="647064">
                <a:moveTo>
                  <a:pt x="0" y="0"/>
                </a:moveTo>
                <a:lnTo>
                  <a:pt x="89700" y="0"/>
                </a:lnTo>
                <a:lnTo>
                  <a:pt x="89700" y="646442"/>
                </a:lnTo>
                <a:lnTo>
                  <a:pt x="0" y="646442"/>
                </a:lnTo>
                <a:lnTo>
                  <a:pt x="0" y="0"/>
                </a:lnTo>
                <a:close/>
              </a:path>
            </a:pathLst>
          </a:custGeom>
          <a:solidFill>
            <a:srgbClr val="D0743C"/>
          </a:solidFill>
        </p:spPr>
        <p:txBody>
          <a:bodyPr wrap="square" lIns="0" tIns="0" rIns="0" bIns="0" rtlCol="0"/>
          <a:lstStyle/>
          <a:p>
            <a:endParaRPr/>
          </a:p>
        </p:txBody>
      </p:sp>
      <p:sp>
        <p:nvSpPr>
          <p:cNvPr id="556" name="object 556"/>
          <p:cNvSpPr/>
          <p:nvPr/>
        </p:nvSpPr>
        <p:spPr>
          <a:xfrm>
            <a:off x="10476851" y="3860977"/>
            <a:ext cx="90170" cy="299720"/>
          </a:xfrm>
          <a:custGeom>
            <a:avLst/>
            <a:gdLst/>
            <a:ahLst/>
            <a:cxnLst/>
            <a:rect l="l" t="t" r="r" b="b"/>
            <a:pathLst>
              <a:path w="90170" h="299720">
                <a:moveTo>
                  <a:pt x="0" y="0"/>
                </a:moveTo>
                <a:lnTo>
                  <a:pt x="89700" y="0"/>
                </a:lnTo>
                <a:lnTo>
                  <a:pt x="89700" y="299275"/>
                </a:lnTo>
                <a:lnTo>
                  <a:pt x="0" y="299275"/>
                </a:lnTo>
                <a:lnTo>
                  <a:pt x="0" y="0"/>
                </a:lnTo>
                <a:close/>
              </a:path>
            </a:pathLst>
          </a:custGeom>
          <a:solidFill>
            <a:srgbClr val="FF8C00"/>
          </a:solidFill>
        </p:spPr>
        <p:txBody>
          <a:bodyPr wrap="square" lIns="0" tIns="0" rIns="0" bIns="0" rtlCol="0"/>
          <a:lstStyle/>
          <a:p>
            <a:endParaRPr/>
          </a:p>
        </p:txBody>
      </p:sp>
      <p:sp>
        <p:nvSpPr>
          <p:cNvPr id="557" name="object 557"/>
          <p:cNvSpPr/>
          <p:nvPr/>
        </p:nvSpPr>
        <p:spPr>
          <a:xfrm>
            <a:off x="10578515" y="6404864"/>
            <a:ext cx="90170" cy="149860"/>
          </a:xfrm>
          <a:custGeom>
            <a:avLst/>
            <a:gdLst/>
            <a:ahLst/>
            <a:cxnLst/>
            <a:rect l="l" t="t" r="r" b="b"/>
            <a:pathLst>
              <a:path w="90170" h="149859">
                <a:moveTo>
                  <a:pt x="0" y="0"/>
                </a:moveTo>
                <a:lnTo>
                  <a:pt x="89700" y="0"/>
                </a:lnTo>
                <a:lnTo>
                  <a:pt x="89700" y="149644"/>
                </a:lnTo>
                <a:lnTo>
                  <a:pt x="0" y="149644"/>
                </a:lnTo>
                <a:lnTo>
                  <a:pt x="0" y="0"/>
                </a:lnTo>
                <a:close/>
              </a:path>
            </a:pathLst>
          </a:custGeom>
          <a:solidFill>
            <a:srgbClr val="98ABC5"/>
          </a:solidFill>
        </p:spPr>
        <p:txBody>
          <a:bodyPr wrap="square" lIns="0" tIns="0" rIns="0" bIns="0" rtlCol="0"/>
          <a:lstStyle/>
          <a:p>
            <a:endParaRPr/>
          </a:p>
        </p:txBody>
      </p:sp>
      <p:sp>
        <p:nvSpPr>
          <p:cNvPr id="558" name="object 558"/>
          <p:cNvSpPr/>
          <p:nvPr/>
        </p:nvSpPr>
        <p:spPr>
          <a:xfrm>
            <a:off x="10578515" y="6165443"/>
            <a:ext cx="90170" cy="240029"/>
          </a:xfrm>
          <a:custGeom>
            <a:avLst/>
            <a:gdLst/>
            <a:ahLst/>
            <a:cxnLst/>
            <a:rect l="l" t="t" r="r" b="b"/>
            <a:pathLst>
              <a:path w="90170" h="240029">
                <a:moveTo>
                  <a:pt x="0" y="0"/>
                </a:moveTo>
                <a:lnTo>
                  <a:pt x="89700" y="0"/>
                </a:lnTo>
                <a:lnTo>
                  <a:pt x="89700" y="239420"/>
                </a:lnTo>
                <a:lnTo>
                  <a:pt x="0" y="239420"/>
                </a:lnTo>
                <a:lnTo>
                  <a:pt x="0" y="0"/>
                </a:lnTo>
                <a:close/>
              </a:path>
            </a:pathLst>
          </a:custGeom>
          <a:solidFill>
            <a:srgbClr val="8A89A6"/>
          </a:solidFill>
        </p:spPr>
        <p:txBody>
          <a:bodyPr wrap="square" lIns="0" tIns="0" rIns="0" bIns="0" rtlCol="0"/>
          <a:lstStyle/>
          <a:p>
            <a:endParaRPr/>
          </a:p>
        </p:txBody>
      </p:sp>
      <p:sp>
        <p:nvSpPr>
          <p:cNvPr id="559" name="object 559"/>
          <p:cNvSpPr/>
          <p:nvPr/>
        </p:nvSpPr>
        <p:spPr>
          <a:xfrm>
            <a:off x="10578515" y="6063678"/>
            <a:ext cx="90170" cy="102235"/>
          </a:xfrm>
          <a:custGeom>
            <a:avLst/>
            <a:gdLst/>
            <a:ahLst/>
            <a:cxnLst/>
            <a:rect l="l" t="t" r="r" b="b"/>
            <a:pathLst>
              <a:path w="90170" h="102235">
                <a:moveTo>
                  <a:pt x="0" y="0"/>
                </a:moveTo>
                <a:lnTo>
                  <a:pt x="89700" y="0"/>
                </a:lnTo>
                <a:lnTo>
                  <a:pt x="89700" y="101765"/>
                </a:lnTo>
                <a:lnTo>
                  <a:pt x="0" y="101765"/>
                </a:lnTo>
                <a:lnTo>
                  <a:pt x="0" y="0"/>
                </a:lnTo>
                <a:close/>
              </a:path>
            </a:pathLst>
          </a:custGeom>
          <a:solidFill>
            <a:srgbClr val="7B6888"/>
          </a:solidFill>
        </p:spPr>
        <p:txBody>
          <a:bodyPr wrap="square" lIns="0" tIns="0" rIns="0" bIns="0" rtlCol="0"/>
          <a:lstStyle/>
          <a:p>
            <a:endParaRPr/>
          </a:p>
        </p:txBody>
      </p:sp>
      <p:sp>
        <p:nvSpPr>
          <p:cNvPr id="560" name="object 560"/>
          <p:cNvSpPr/>
          <p:nvPr/>
        </p:nvSpPr>
        <p:spPr>
          <a:xfrm>
            <a:off x="10578515" y="5884113"/>
            <a:ext cx="90170" cy="179705"/>
          </a:xfrm>
          <a:custGeom>
            <a:avLst/>
            <a:gdLst/>
            <a:ahLst/>
            <a:cxnLst/>
            <a:rect l="l" t="t" r="r" b="b"/>
            <a:pathLst>
              <a:path w="90170" h="179704">
                <a:moveTo>
                  <a:pt x="0" y="0"/>
                </a:moveTo>
                <a:lnTo>
                  <a:pt x="89700" y="0"/>
                </a:lnTo>
                <a:lnTo>
                  <a:pt x="89700" y="179565"/>
                </a:lnTo>
                <a:lnTo>
                  <a:pt x="0" y="179565"/>
                </a:lnTo>
                <a:lnTo>
                  <a:pt x="0" y="0"/>
                </a:lnTo>
                <a:close/>
              </a:path>
            </a:pathLst>
          </a:custGeom>
          <a:solidFill>
            <a:srgbClr val="6B486B"/>
          </a:solidFill>
        </p:spPr>
        <p:txBody>
          <a:bodyPr wrap="square" lIns="0" tIns="0" rIns="0" bIns="0" rtlCol="0"/>
          <a:lstStyle/>
          <a:p>
            <a:endParaRPr/>
          </a:p>
        </p:txBody>
      </p:sp>
      <p:sp>
        <p:nvSpPr>
          <p:cNvPr id="561" name="object 561"/>
          <p:cNvSpPr/>
          <p:nvPr/>
        </p:nvSpPr>
        <p:spPr>
          <a:xfrm>
            <a:off x="10578515" y="5369343"/>
            <a:ext cx="90170" cy="514984"/>
          </a:xfrm>
          <a:custGeom>
            <a:avLst/>
            <a:gdLst/>
            <a:ahLst/>
            <a:cxnLst/>
            <a:rect l="l" t="t" r="r" b="b"/>
            <a:pathLst>
              <a:path w="90170" h="514985">
                <a:moveTo>
                  <a:pt x="0" y="0"/>
                </a:moveTo>
                <a:lnTo>
                  <a:pt x="89700" y="0"/>
                </a:lnTo>
                <a:lnTo>
                  <a:pt x="89700" y="514769"/>
                </a:lnTo>
                <a:lnTo>
                  <a:pt x="0" y="514769"/>
                </a:lnTo>
                <a:lnTo>
                  <a:pt x="0" y="0"/>
                </a:lnTo>
                <a:close/>
              </a:path>
            </a:pathLst>
          </a:custGeom>
          <a:solidFill>
            <a:srgbClr val="A05D56"/>
          </a:solidFill>
        </p:spPr>
        <p:txBody>
          <a:bodyPr wrap="square" lIns="0" tIns="0" rIns="0" bIns="0" rtlCol="0"/>
          <a:lstStyle/>
          <a:p>
            <a:endParaRPr/>
          </a:p>
        </p:txBody>
      </p:sp>
      <p:sp>
        <p:nvSpPr>
          <p:cNvPr id="562" name="object 562"/>
          <p:cNvSpPr/>
          <p:nvPr/>
        </p:nvSpPr>
        <p:spPr>
          <a:xfrm>
            <a:off x="10578515" y="4950358"/>
            <a:ext cx="90170" cy="419100"/>
          </a:xfrm>
          <a:custGeom>
            <a:avLst/>
            <a:gdLst/>
            <a:ahLst/>
            <a:cxnLst/>
            <a:rect l="l" t="t" r="r" b="b"/>
            <a:pathLst>
              <a:path w="90170" h="419100">
                <a:moveTo>
                  <a:pt x="0" y="0"/>
                </a:moveTo>
                <a:lnTo>
                  <a:pt x="89700" y="0"/>
                </a:lnTo>
                <a:lnTo>
                  <a:pt x="89700" y="418985"/>
                </a:lnTo>
                <a:lnTo>
                  <a:pt x="0" y="418985"/>
                </a:lnTo>
                <a:lnTo>
                  <a:pt x="0" y="0"/>
                </a:lnTo>
                <a:close/>
              </a:path>
            </a:pathLst>
          </a:custGeom>
          <a:solidFill>
            <a:srgbClr val="D0743C"/>
          </a:solidFill>
        </p:spPr>
        <p:txBody>
          <a:bodyPr wrap="square" lIns="0" tIns="0" rIns="0" bIns="0" rtlCol="0"/>
          <a:lstStyle/>
          <a:p>
            <a:endParaRPr/>
          </a:p>
        </p:txBody>
      </p:sp>
      <p:sp>
        <p:nvSpPr>
          <p:cNvPr id="563" name="object 563"/>
          <p:cNvSpPr/>
          <p:nvPr/>
        </p:nvSpPr>
        <p:spPr>
          <a:xfrm>
            <a:off x="10578515" y="4770780"/>
            <a:ext cx="90170" cy="179705"/>
          </a:xfrm>
          <a:custGeom>
            <a:avLst/>
            <a:gdLst/>
            <a:ahLst/>
            <a:cxnLst/>
            <a:rect l="l" t="t" r="r" b="b"/>
            <a:pathLst>
              <a:path w="90170" h="179704">
                <a:moveTo>
                  <a:pt x="0" y="0"/>
                </a:moveTo>
                <a:lnTo>
                  <a:pt x="89700" y="0"/>
                </a:lnTo>
                <a:lnTo>
                  <a:pt x="89700" y="179577"/>
                </a:lnTo>
                <a:lnTo>
                  <a:pt x="0" y="179577"/>
                </a:lnTo>
                <a:lnTo>
                  <a:pt x="0" y="0"/>
                </a:lnTo>
                <a:close/>
              </a:path>
            </a:pathLst>
          </a:custGeom>
          <a:solidFill>
            <a:srgbClr val="FF8C00"/>
          </a:solidFill>
        </p:spPr>
        <p:txBody>
          <a:bodyPr wrap="square" lIns="0" tIns="0" rIns="0" bIns="0" rtlCol="0"/>
          <a:lstStyle/>
          <a:p>
            <a:endParaRPr/>
          </a:p>
        </p:txBody>
      </p:sp>
      <p:sp>
        <p:nvSpPr>
          <p:cNvPr id="564" name="object 564"/>
          <p:cNvSpPr/>
          <p:nvPr/>
        </p:nvSpPr>
        <p:spPr>
          <a:xfrm>
            <a:off x="10680179" y="6087630"/>
            <a:ext cx="89700" cy="466877"/>
          </a:xfrm>
          <a:prstGeom prst="rect">
            <a:avLst/>
          </a:prstGeom>
          <a:blipFill>
            <a:blip r:embed="rId5" cstate="print"/>
            <a:stretch>
              <a:fillRect/>
            </a:stretch>
          </a:blipFill>
        </p:spPr>
        <p:txBody>
          <a:bodyPr wrap="square" lIns="0" tIns="0" rIns="0" bIns="0" rtlCol="0"/>
          <a:lstStyle/>
          <a:p>
            <a:endParaRPr/>
          </a:p>
        </p:txBody>
      </p:sp>
      <p:sp>
        <p:nvSpPr>
          <p:cNvPr id="565" name="object 565"/>
          <p:cNvSpPr/>
          <p:nvPr/>
        </p:nvSpPr>
        <p:spPr>
          <a:xfrm>
            <a:off x="10680179" y="5692571"/>
            <a:ext cx="90170" cy="395605"/>
          </a:xfrm>
          <a:custGeom>
            <a:avLst/>
            <a:gdLst/>
            <a:ahLst/>
            <a:cxnLst/>
            <a:rect l="l" t="t" r="r" b="b"/>
            <a:pathLst>
              <a:path w="90170" h="395604">
                <a:moveTo>
                  <a:pt x="0" y="0"/>
                </a:moveTo>
                <a:lnTo>
                  <a:pt x="89700" y="0"/>
                </a:lnTo>
                <a:lnTo>
                  <a:pt x="89700" y="395058"/>
                </a:lnTo>
                <a:lnTo>
                  <a:pt x="0" y="395058"/>
                </a:lnTo>
                <a:lnTo>
                  <a:pt x="0" y="0"/>
                </a:lnTo>
                <a:close/>
              </a:path>
            </a:pathLst>
          </a:custGeom>
          <a:solidFill>
            <a:srgbClr val="A05D56"/>
          </a:solidFill>
        </p:spPr>
        <p:txBody>
          <a:bodyPr wrap="square" lIns="0" tIns="0" rIns="0" bIns="0" rtlCol="0"/>
          <a:lstStyle/>
          <a:p>
            <a:endParaRPr/>
          </a:p>
        </p:txBody>
      </p:sp>
      <p:sp>
        <p:nvSpPr>
          <p:cNvPr id="566" name="object 566"/>
          <p:cNvSpPr/>
          <p:nvPr/>
        </p:nvSpPr>
        <p:spPr>
          <a:xfrm>
            <a:off x="10680179" y="5315483"/>
            <a:ext cx="90170" cy="377190"/>
          </a:xfrm>
          <a:custGeom>
            <a:avLst/>
            <a:gdLst/>
            <a:ahLst/>
            <a:cxnLst/>
            <a:rect l="l" t="t" r="r" b="b"/>
            <a:pathLst>
              <a:path w="90170" h="377189">
                <a:moveTo>
                  <a:pt x="0" y="0"/>
                </a:moveTo>
                <a:lnTo>
                  <a:pt x="89700" y="0"/>
                </a:lnTo>
                <a:lnTo>
                  <a:pt x="89700" y="377088"/>
                </a:lnTo>
                <a:lnTo>
                  <a:pt x="0" y="377088"/>
                </a:lnTo>
                <a:lnTo>
                  <a:pt x="0" y="0"/>
                </a:lnTo>
                <a:close/>
              </a:path>
            </a:pathLst>
          </a:custGeom>
          <a:solidFill>
            <a:srgbClr val="D0743C"/>
          </a:solidFill>
        </p:spPr>
        <p:txBody>
          <a:bodyPr wrap="square" lIns="0" tIns="0" rIns="0" bIns="0" rtlCol="0"/>
          <a:lstStyle/>
          <a:p>
            <a:endParaRPr/>
          </a:p>
        </p:txBody>
      </p:sp>
      <p:sp>
        <p:nvSpPr>
          <p:cNvPr id="567" name="object 567"/>
          <p:cNvSpPr/>
          <p:nvPr/>
        </p:nvSpPr>
        <p:spPr>
          <a:xfrm>
            <a:off x="10680179" y="5123941"/>
            <a:ext cx="90170" cy="191770"/>
          </a:xfrm>
          <a:custGeom>
            <a:avLst/>
            <a:gdLst/>
            <a:ahLst/>
            <a:cxnLst/>
            <a:rect l="l" t="t" r="r" b="b"/>
            <a:pathLst>
              <a:path w="90170" h="191770">
                <a:moveTo>
                  <a:pt x="0" y="0"/>
                </a:moveTo>
                <a:lnTo>
                  <a:pt x="89700" y="0"/>
                </a:lnTo>
                <a:lnTo>
                  <a:pt x="89700" y="191541"/>
                </a:lnTo>
                <a:lnTo>
                  <a:pt x="0" y="191541"/>
                </a:lnTo>
                <a:lnTo>
                  <a:pt x="0" y="0"/>
                </a:lnTo>
                <a:close/>
              </a:path>
            </a:pathLst>
          </a:custGeom>
          <a:solidFill>
            <a:srgbClr val="FF8C00"/>
          </a:solidFill>
        </p:spPr>
        <p:txBody>
          <a:bodyPr wrap="square" lIns="0" tIns="0" rIns="0" bIns="0" rtlCol="0"/>
          <a:lstStyle/>
          <a:p>
            <a:endParaRPr/>
          </a:p>
        </p:txBody>
      </p:sp>
      <p:sp>
        <p:nvSpPr>
          <p:cNvPr id="568" name="object 568"/>
          <p:cNvSpPr/>
          <p:nvPr/>
        </p:nvSpPr>
        <p:spPr>
          <a:xfrm>
            <a:off x="10781842" y="6470700"/>
            <a:ext cx="90170" cy="83820"/>
          </a:xfrm>
          <a:custGeom>
            <a:avLst/>
            <a:gdLst/>
            <a:ahLst/>
            <a:cxnLst/>
            <a:rect l="l" t="t" r="r" b="b"/>
            <a:pathLst>
              <a:path w="90170" h="83820">
                <a:moveTo>
                  <a:pt x="0" y="83807"/>
                </a:moveTo>
                <a:lnTo>
                  <a:pt x="89700" y="83807"/>
                </a:lnTo>
                <a:lnTo>
                  <a:pt x="89700" y="0"/>
                </a:lnTo>
                <a:lnTo>
                  <a:pt x="0" y="0"/>
                </a:lnTo>
                <a:lnTo>
                  <a:pt x="0" y="83807"/>
                </a:lnTo>
                <a:close/>
              </a:path>
            </a:pathLst>
          </a:custGeom>
          <a:solidFill>
            <a:srgbClr val="98ABC5"/>
          </a:solidFill>
        </p:spPr>
        <p:txBody>
          <a:bodyPr wrap="square" lIns="0" tIns="0" rIns="0" bIns="0" rtlCol="0"/>
          <a:lstStyle/>
          <a:p>
            <a:endParaRPr/>
          </a:p>
        </p:txBody>
      </p:sp>
      <p:sp>
        <p:nvSpPr>
          <p:cNvPr id="569" name="object 569"/>
          <p:cNvSpPr/>
          <p:nvPr/>
        </p:nvSpPr>
        <p:spPr>
          <a:xfrm>
            <a:off x="10781842" y="6327051"/>
            <a:ext cx="90170" cy="144145"/>
          </a:xfrm>
          <a:custGeom>
            <a:avLst/>
            <a:gdLst/>
            <a:ahLst/>
            <a:cxnLst/>
            <a:rect l="l" t="t" r="r" b="b"/>
            <a:pathLst>
              <a:path w="90170" h="144145">
                <a:moveTo>
                  <a:pt x="0" y="0"/>
                </a:moveTo>
                <a:lnTo>
                  <a:pt x="89700" y="0"/>
                </a:lnTo>
                <a:lnTo>
                  <a:pt x="89700" y="143649"/>
                </a:lnTo>
                <a:lnTo>
                  <a:pt x="0" y="143649"/>
                </a:lnTo>
                <a:lnTo>
                  <a:pt x="0" y="0"/>
                </a:lnTo>
                <a:close/>
              </a:path>
            </a:pathLst>
          </a:custGeom>
          <a:solidFill>
            <a:srgbClr val="8A89A6"/>
          </a:solidFill>
        </p:spPr>
        <p:txBody>
          <a:bodyPr wrap="square" lIns="0" tIns="0" rIns="0" bIns="0" rtlCol="0"/>
          <a:lstStyle/>
          <a:p>
            <a:endParaRPr/>
          </a:p>
        </p:txBody>
      </p:sp>
      <p:sp>
        <p:nvSpPr>
          <p:cNvPr id="570" name="object 570"/>
          <p:cNvSpPr/>
          <p:nvPr/>
        </p:nvSpPr>
        <p:spPr>
          <a:xfrm>
            <a:off x="10781842" y="6261201"/>
            <a:ext cx="90170" cy="66040"/>
          </a:xfrm>
          <a:custGeom>
            <a:avLst/>
            <a:gdLst/>
            <a:ahLst/>
            <a:cxnLst/>
            <a:rect l="l" t="t" r="r" b="b"/>
            <a:pathLst>
              <a:path w="90170" h="66039">
                <a:moveTo>
                  <a:pt x="0" y="65849"/>
                </a:moveTo>
                <a:lnTo>
                  <a:pt x="89700" y="65849"/>
                </a:lnTo>
                <a:lnTo>
                  <a:pt x="89700" y="0"/>
                </a:lnTo>
                <a:lnTo>
                  <a:pt x="0" y="0"/>
                </a:lnTo>
                <a:lnTo>
                  <a:pt x="0" y="65849"/>
                </a:lnTo>
                <a:close/>
              </a:path>
            </a:pathLst>
          </a:custGeom>
          <a:solidFill>
            <a:srgbClr val="7B6888"/>
          </a:solidFill>
        </p:spPr>
        <p:txBody>
          <a:bodyPr wrap="square" lIns="0" tIns="0" rIns="0" bIns="0" rtlCol="0"/>
          <a:lstStyle/>
          <a:p>
            <a:endParaRPr/>
          </a:p>
        </p:txBody>
      </p:sp>
      <p:sp>
        <p:nvSpPr>
          <p:cNvPr id="571" name="object 571"/>
          <p:cNvSpPr/>
          <p:nvPr/>
        </p:nvSpPr>
        <p:spPr>
          <a:xfrm>
            <a:off x="10781842" y="6141491"/>
            <a:ext cx="90170" cy="120014"/>
          </a:xfrm>
          <a:custGeom>
            <a:avLst/>
            <a:gdLst/>
            <a:ahLst/>
            <a:cxnLst/>
            <a:rect l="l" t="t" r="r" b="b"/>
            <a:pathLst>
              <a:path w="90170" h="120014">
                <a:moveTo>
                  <a:pt x="0" y="0"/>
                </a:moveTo>
                <a:lnTo>
                  <a:pt x="89700" y="0"/>
                </a:lnTo>
                <a:lnTo>
                  <a:pt x="89700" y="119710"/>
                </a:lnTo>
                <a:lnTo>
                  <a:pt x="0" y="119710"/>
                </a:lnTo>
                <a:lnTo>
                  <a:pt x="0" y="0"/>
                </a:lnTo>
                <a:close/>
              </a:path>
            </a:pathLst>
          </a:custGeom>
          <a:solidFill>
            <a:srgbClr val="6B486B"/>
          </a:solidFill>
        </p:spPr>
        <p:txBody>
          <a:bodyPr wrap="square" lIns="0" tIns="0" rIns="0" bIns="0" rtlCol="0"/>
          <a:lstStyle/>
          <a:p>
            <a:endParaRPr/>
          </a:p>
        </p:txBody>
      </p:sp>
      <p:sp>
        <p:nvSpPr>
          <p:cNvPr id="572" name="object 572"/>
          <p:cNvSpPr/>
          <p:nvPr/>
        </p:nvSpPr>
        <p:spPr>
          <a:xfrm>
            <a:off x="10781842" y="5794324"/>
            <a:ext cx="90170" cy="347345"/>
          </a:xfrm>
          <a:custGeom>
            <a:avLst/>
            <a:gdLst/>
            <a:ahLst/>
            <a:cxnLst/>
            <a:rect l="l" t="t" r="r" b="b"/>
            <a:pathLst>
              <a:path w="90170" h="347345">
                <a:moveTo>
                  <a:pt x="0" y="0"/>
                </a:moveTo>
                <a:lnTo>
                  <a:pt x="89700" y="0"/>
                </a:lnTo>
                <a:lnTo>
                  <a:pt x="89700" y="347167"/>
                </a:lnTo>
                <a:lnTo>
                  <a:pt x="0" y="347167"/>
                </a:lnTo>
                <a:lnTo>
                  <a:pt x="0" y="0"/>
                </a:lnTo>
                <a:close/>
              </a:path>
            </a:pathLst>
          </a:custGeom>
          <a:solidFill>
            <a:srgbClr val="A05D56"/>
          </a:solidFill>
        </p:spPr>
        <p:txBody>
          <a:bodyPr wrap="square" lIns="0" tIns="0" rIns="0" bIns="0" rtlCol="0"/>
          <a:lstStyle/>
          <a:p>
            <a:endParaRPr/>
          </a:p>
        </p:txBody>
      </p:sp>
      <p:sp>
        <p:nvSpPr>
          <p:cNvPr id="573" name="object 573"/>
          <p:cNvSpPr/>
          <p:nvPr/>
        </p:nvSpPr>
        <p:spPr>
          <a:xfrm>
            <a:off x="10781842" y="5447157"/>
            <a:ext cx="90170" cy="347345"/>
          </a:xfrm>
          <a:custGeom>
            <a:avLst/>
            <a:gdLst/>
            <a:ahLst/>
            <a:cxnLst/>
            <a:rect l="l" t="t" r="r" b="b"/>
            <a:pathLst>
              <a:path w="90170" h="347345">
                <a:moveTo>
                  <a:pt x="0" y="0"/>
                </a:moveTo>
                <a:lnTo>
                  <a:pt x="89700" y="0"/>
                </a:lnTo>
                <a:lnTo>
                  <a:pt x="89700" y="347167"/>
                </a:lnTo>
                <a:lnTo>
                  <a:pt x="0" y="347167"/>
                </a:lnTo>
                <a:lnTo>
                  <a:pt x="0" y="0"/>
                </a:lnTo>
                <a:close/>
              </a:path>
            </a:pathLst>
          </a:custGeom>
          <a:solidFill>
            <a:srgbClr val="D0743C"/>
          </a:solidFill>
        </p:spPr>
        <p:txBody>
          <a:bodyPr wrap="square" lIns="0" tIns="0" rIns="0" bIns="0" rtlCol="0"/>
          <a:lstStyle/>
          <a:p>
            <a:endParaRPr/>
          </a:p>
        </p:txBody>
      </p:sp>
      <p:sp>
        <p:nvSpPr>
          <p:cNvPr id="574" name="object 574"/>
          <p:cNvSpPr/>
          <p:nvPr/>
        </p:nvSpPr>
        <p:spPr>
          <a:xfrm>
            <a:off x="10781842" y="5213718"/>
            <a:ext cx="90170" cy="233679"/>
          </a:xfrm>
          <a:custGeom>
            <a:avLst/>
            <a:gdLst/>
            <a:ahLst/>
            <a:cxnLst/>
            <a:rect l="l" t="t" r="r" b="b"/>
            <a:pathLst>
              <a:path w="90170" h="233679">
                <a:moveTo>
                  <a:pt x="0" y="0"/>
                </a:moveTo>
                <a:lnTo>
                  <a:pt x="89700" y="0"/>
                </a:lnTo>
                <a:lnTo>
                  <a:pt x="89700" y="233438"/>
                </a:lnTo>
                <a:lnTo>
                  <a:pt x="0" y="233438"/>
                </a:lnTo>
                <a:lnTo>
                  <a:pt x="0" y="0"/>
                </a:lnTo>
                <a:close/>
              </a:path>
            </a:pathLst>
          </a:custGeom>
          <a:solidFill>
            <a:srgbClr val="FF8C00"/>
          </a:solidFill>
        </p:spPr>
        <p:txBody>
          <a:bodyPr wrap="square" lIns="0" tIns="0" rIns="0" bIns="0" rtlCol="0"/>
          <a:lstStyle/>
          <a:p>
            <a:endParaRPr/>
          </a:p>
        </p:txBody>
      </p:sp>
      <p:sp>
        <p:nvSpPr>
          <p:cNvPr id="575" name="object 575"/>
          <p:cNvSpPr/>
          <p:nvPr/>
        </p:nvSpPr>
        <p:spPr>
          <a:xfrm>
            <a:off x="10883506" y="6488658"/>
            <a:ext cx="90170" cy="66040"/>
          </a:xfrm>
          <a:custGeom>
            <a:avLst/>
            <a:gdLst/>
            <a:ahLst/>
            <a:cxnLst/>
            <a:rect l="l" t="t" r="r" b="b"/>
            <a:pathLst>
              <a:path w="90170" h="66040">
                <a:moveTo>
                  <a:pt x="0" y="65849"/>
                </a:moveTo>
                <a:lnTo>
                  <a:pt x="89700" y="65849"/>
                </a:lnTo>
                <a:lnTo>
                  <a:pt x="89700" y="0"/>
                </a:lnTo>
                <a:lnTo>
                  <a:pt x="0" y="0"/>
                </a:lnTo>
                <a:lnTo>
                  <a:pt x="0" y="65849"/>
                </a:lnTo>
                <a:close/>
              </a:path>
            </a:pathLst>
          </a:custGeom>
          <a:solidFill>
            <a:srgbClr val="98ABC5"/>
          </a:solidFill>
        </p:spPr>
        <p:txBody>
          <a:bodyPr wrap="square" lIns="0" tIns="0" rIns="0" bIns="0" rtlCol="0"/>
          <a:lstStyle/>
          <a:p>
            <a:endParaRPr/>
          </a:p>
        </p:txBody>
      </p:sp>
      <p:sp>
        <p:nvSpPr>
          <p:cNvPr id="576" name="object 576"/>
          <p:cNvSpPr/>
          <p:nvPr/>
        </p:nvSpPr>
        <p:spPr>
          <a:xfrm>
            <a:off x="10883506" y="6374930"/>
            <a:ext cx="90170" cy="114300"/>
          </a:xfrm>
          <a:custGeom>
            <a:avLst/>
            <a:gdLst/>
            <a:ahLst/>
            <a:cxnLst/>
            <a:rect l="l" t="t" r="r" b="b"/>
            <a:pathLst>
              <a:path w="90170" h="114300">
                <a:moveTo>
                  <a:pt x="0" y="0"/>
                </a:moveTo>
                <a:lnTo>
                  <a:pt x="89700" y="0"/>
                </a:lnTo>
                <a:lnTo>
                  <a:pt x="89700" y="113728"/>
                </a:lnTo>
                <a:lnTo>
                  <a:pt x="0" y="113728"/>
                </a:lnTo>
                <a:lnTo>
                  <a:pt x="0" y="0"/>
                </a:lnTo>
                <a:close/>
              </a:path>
            </a:pathLst>
          </a:custGeom>
          <a:solidFill>
            <a:srgbClr val="8A89A6"/>
          </a:solidFill>
        </p:spPr>
        <p:txBody>
          <a:bodyPr wrap="square" lIns="0" tIns="0" rIns="0" bIns="0" rtlCol="0"/>
          <a:lstStyle/>
          <a:p>
            <a:endParaRPr/>
          </a:p>
        </p:txBody>
      </p:sp>
      <p:sp>
        <p:nvSpPr>
          <p:cNvPr id="577" name="object 577"/>
          <p:cNvSpPr/>
          <p:nvPr/>
        </p:nvSpPr>
        <p:spPr>
          <a:xfrm>
            <a:off x="10883506" y="6321069"/>
            <a:ext cx="90170" cy="53975"/>
          </a:xfrm>
          <a:custGeom>
            <a:avLst/>
            <a:gdLst/>
            <a:ahLst/>
            <a:cxnLst/>
            <a:rect l="l" t="t" r="r" b="b"/>
            <a:pathLst>
              <a:path w="90170" h="53975">
                <a:moveTo>
                  <a:pt x="0" y="53860"/>
                </a:moveTo>
                <a:lnTo>
                  <a:pt x="89700" y="53860"/>
                </a:lnTo>
                <a:lnTo>
                  <a:pt x="89700" y="0"/>
                </a:lnTo>
                <a:lnTo>
                  <a:pt x="0" y="0"/>
                </a:lnTo>
                <a:lnTo>
                  <a:pt x="0" y="53860"/>
                </a:lnTo>
                <a:close/>
              </a:path>
            </a:pathLst>
          </a:custGeom>
          <a:solidFill>
            <a:srgbClr val="7B6888"/>
          </a:solidFill>
        </p:spPr>
        <p:txBody>
          <a:bodyPr wrap="square" lIns="0" tIns="0" rIns="0" bIns="0" rtlCol="0"/>
          <a:lstStyle/>
          <a:p>
            <a:endParaRPr/>
          </a:p>
        </p:txBody>
      </p:sp>
      <p:sp>
        <p:nvSpPr>
          <p:cNvPr id="578" name="object 578"/>
          <p:cNvSpPr/>
          <p:nvPr/>
        </p:nvSpPr>
        <p:spPr>
          <a:xfrm>
            <a:off x="10883506" y="6225298"/>
            <a:ext cx="90170" cy="95885"/>
          </a:xfrm>
          <a:custGeom>
            <a:avLst/>
            <a:gdLst/>
            <a:ahLst/>
            <a:cxnLst/>
            <a:rect l="l" t="t" r="r" b="b"/>
            <a:pathLst>
              <a:path w="90170" h="95885">
                <a:moveTo>
                  <a:pt x="0" y="0"/>
                </a:moveTo>
                <a:lnTo>
                  <a:pt x="89700" y="0"/>
                </a:lnTo>
                <a:lnTo>
                  <a:pt x="89700" y="95770"/>
                </a:lnTo>
                <a:lnTo>
                  <a:pt x="0" y="95770"/>
                </a:lnTo>
                <a:lnTo>
                  <a:pt x="0" y="0"/>
                </a:lnTo>
                <a:close/>
              </a:path>
            </a:pathLst>
          </a:custGeom>
          <a:solidFill>
            <a:srgbClr val="6B486B"/>
          </a:solidFill>
        </p:spPr>
        <p:txBody>
          <a:bodyPr wrap="square" lIns="0" tIns="0" rIns="0" bIns="0" rtlCol="0"/>
          <a:lstStyle/>
          <a:p>
            <a:endParaRPr/>
          </a:p>
        </p:txBody>
      </p:sp>
      <p:sp>
        <p:nvSpPr>
          <p:cNvPr id="579" name="object 579"/>
          <p:cNvSpPr/>
          <p:nvPr/>
        </p:nvSpPr>
        <p:spPr>
          <a:xfrm>
            <a:off x="10883506" y="5961926"/>
            <a:ext cx="90170" cy="263525"/>
          </a:xfrm>
          <a:custGeom>
            <a:avLst/>
            <a:gdLst/>
            <a:ahLst/>
            <a:cxnLst/>
            <a:rect l="l" t="t" r="r" b="b"/>
            <a:pathLst>
              <a:path w="90170" h="263525">
                <a:moveTo>
                  <a:pt x="0" y="0"/>
                </a:moveTo>
                <a:lnTo>
                  <a:pt x="89700" y="0"/>
                </a:lnTo>
                <a:lnTo>
                  <a:pt x="89700" y="263372"/>
                </a:lnTo>
                <a:lnTo>
                  <a:pt x="0" y="263372"/>
                </a:lnTo>
                <a:lnTo>
                  <a:pt x="0" y="0"/>
                </a:lnTo>
                <a:close/>
              </a:path>
            </a:pathLst>
          </a:custGeom>
          <a:solidFill>
            <a:srgbClr val="A05D56"/>
          </a:solidFill>
        </p:spPr>
        <p:txBody>
          <a:bodyPr wrap="square" lIns="0" tIns="0" rIns="0" bIns="0" rtlCol="0"/>
          <a:lstStyle/>
          <a:p>
            <a:endParaRPr/>
          </a:p>
        </p:txBody>
      </p:sp>
      <p:sp>
        <p:nvSpPr>
          <p:cNvPr id="580" name="object 580"/>
          <p:cNvSpPr/>
          <p:nvPr/>
        </p:nvSpPr>
        <p:spPr>
          <a:xfrm>
            <a:off x="10883506" y="5722505"/>
            <a:ext cx="90170" cy="240029"/>
          </a:xfrm>
          <a:custGeom>
            <a:avLst/>
            <a:gdLst/>
            <a:ahLst/>
            <a:cxnLst/>
            <a:rect l="l" t="t" r="r" b="b"/>
            <a:pathLst>
              <a:path w="90170" h="240029">
                <a:moveTo>
                  <a:pt x="0" y="0"/>
                </a:moveTo>
                <a:lnTo>
                  <a:pt x="89700" y="0"/>
                </a:lnTo>
                <a:lnTo>
                  <a:pt x="89700" y="239420"/>
                </a:lnTo>
                <a:lnTo>
                  <a:pt x="0" y="239420"/>
                </a:lnTo>
                <a:lnTo>
                  <a:pt x="0" y="0"/>
                </a:lnTo>
                <a:close/>
              </a:path>
            </a:pathLst>
          </a:custGeom>
          <a:solidFill>
            <a:srgbClr val="D0743C"/>
          </a:solidFill>
        </p:spPr>
        <p:txBody>
          <a:bodyPr wrap="square" lIns="0" tIns="0" rIns="0" bIns="0" rtlCol="0"/>
          <a:lstStyle/>
          <a:p>
            <a:endParaRPr/>
          </a:p>
        </p:txBody>
      </p:sp>
      <p:sp>
        <p:nvSpPr>
          <p:cNvPr id="581" name="object 581"/>
          <p:cNvSpPr/>
          <p:nvPr/>
        </p:nvSpPr>
        <p:spPr>
          <a:xfrm>
            <a:off x="10883506" y="5608777"/>
            <a:ext cx="90170" cy="114300"/>
          </a:xfrm>
          <a:custGeom>
            <a:avLst/>
            <a:gdLst/>
            <a:ahLst/>
            <a:cxnLst/>
            <a:rect l="l" t="t" r="r" b="b"/>
            <a:pathLst>
              <a:path w="90170" h="114300">
                <a:moveTo>
                  <a:pt x="0" y="0"/>
                </a:moveTo>
                <a:lnTo>
                  <a:pt x="89700" y="0"/>
                </a:lnTo>
                <a:lnTo>
                  <a:pt x="89700" y="113728"/>
                </a:lnTo>
                <a:lnTo>
                  <a:pt x="0" y="113728"/>
                </a:lnTo>
                <a:lnTo>
                  <a:pt x="0" y="0"/>
                </a:lnTo>
                <a:close/>
              </a:path>
            </a:pathLst>
          </a:custGeom>
          <a:solidFill>
            <a:srgbClr val="FF8C00"/>
          </a:solidFill>
        </p:spPr>
        <p:txBody>
          <a:bodyPr wrap="square" lIns="0" tIns="0" rIns="0" bIns="0" rtlCol="0"/>
          <a:lstStyle/>
          <a:p>
            <a:endParaRPr/>
          </a:p>
        </p:txBody>
      </p:sp>
      <p:sp>
        <p:nvSpPr>
          <p:cNvPr id="582" name="object 582"/>
          <p:cNvSpPr/>
          <p:nvPr/>
        </p:nvSpPr>
        <p:spPr>
          <a:xfrm>
            <a:off x="10985169" y="6500634"/>
            <a:ext cx="90170" cy="53975"/>
          </a:xfrm>
          <a:custGeom>
            <a:avLst/>
            <a:gdLst/>
            <a:ahLst/>
            <a:cxnLst/>
            <a:rect l="l" t="t" r="r" b="b"/>
            <a:pathLst>
              <a:path w="90170" h="53975">
                <a:moveTo>
                  <a:pt x="0" y="53873"/>
                </a:moveTo>
                <a:lnTo>
                  <a:pt x="89700" y="53873"/>
                </a:lnTo>
                <a:lnTo>
                  <a:pt x="89700" y="0"/>
                </a:lnTo>
                <a:lnTo>
                  <a:pt x="0" y="0"/>
                </a:lnTo>
                <a:lnTo>
                  <a:pt x="0" y="53873"/>
                </a:lnTo>
                <a:close/>
              </a:path>
            </a:pathLst>
          </a:custGeom>
          <a:solidFill>
            <a:srgbClr val="98ABC5"/>
          </a:solidFill>
        </p:spPr>
        <p:txBody>
          <a:bodyPr wrap="square" lIns="0" tIns="0" rIns="0" bIns="0" rtlCol="0"/>
          <a:lstStyle/>
          <a:p>
            <a:endParaRPr/>
          </a:p>
        </p:txBody>
      </p:sp>
      <p:sp>
        <p:nvSpPr>
          <p:cNvPr id="583" name="object 583"/>
          <p:cNvSpPr/>
          <p:nvPr/>
        </p:nvSpPr>
        <p:spPr>
          <a:xfrm>
            <a:off x="10985169" y="6404864"/>
            <a:ext cx="90170" cy="95885"/>
          </a:xfrm>
          <a:custGeom>
            <a:avLst/>
            <a:gdLst/>
            <a:ahLst/>
            <a:cxnLst/>
            <a:rect l="l" t="t" r="r" b="b"/>
            <a:pathLst>
              <a:path w="90170" h="95885">
                <a:moveTo>
                  <a:pt x="0" y="0"/>
                </a:moveTo>
                <a:lnTo>
                  <a:pt x="89700" y="0"/>
                </a:lnTo>
                <a:lnTo>
                  <a:pt x="89700" y="95770"/>
                </a:lnTo>
                <a:lnTo>
                  <a:pt x="0" y="95770"/>
                </a:lnTo>
                <a:lnTo>
                  <a:pt x="0" y="0"/>
                </a:lnTo>
                <a:close/>
              </a:path>
            </a:pathLst>
          </a:custGeom>
          <a:solidFill>
            <a:srgbClr val="8A89A6"/>
          </a:solidFill>
        </p:spPr>
        <p:txBody>
          <a:bodyPr wrap="square" lIns="0" tIns="0" rIns="0" bIns="0" rtlCol="0"/>
          <a:lstStyle/>
          <a:p>
            <a:endParaRPr/>
          </a:p>
        </p:txBody>
      </p:sp>
      <p:sp>
        <p:nvSpPr>
          <p:cNvPr id="584" name="object 584"/>
          <p:cNvSpPr/>
          <p:nvPr/>
        </p:nvSpPr>
        <p:spPr>
          <a:xfrm>
            <a:off x="10985169" y="6350990"/>
            <a:ext cx="90170" cy="53975"/>
          </a:xfrm>
          <a:custGeom>
            <a:avLst/>
            <a:gdLst/>
            <a:ahLst/>
            <a:cxnLst/>
            <a:rect l="l" t="t" r="r" b="b"/>
            <a:pathLst>
              <a:path w="90170" h="53975">
                <a:moveTo>
                  <a:pt x="0" y="53873"/>
                </a:moveTo>
                <a:lnTo>
                  <a:pt x="89700" y="53873"/>
                </a:lnTo>
                <a:lnTo>
                  <a:pt x="89700" y="0"/>
                </a:lnTo>
                <a:lnTo>
                  <a:pt x="0" y="0"/>
                </a:lnTo>
                <a:lnTo>
                  <a:pt x="0" y="53873"/>
                </a:lnTo>
                <a:close/>
              </a:path>
            </a:pathLst>
          </a:custGeom>
          <a:solidFill>
            <a:srgbClr val="7B6888"/>
          </a:solidFill>
        </p:spPr>
        <p:txBody>
          <a:bodyPr wrap="square" lIns="0" tIns="0" rIns="0" bIns="0" rtlCol="0"/>
          <a:lstStyle/>
          <a:p>
            <a:endParaRPr/>
          </a:p>
        </p:txBody>
      </p:sp>
      <p:sp>
        <p:nvSpPr>
          <p:cNvPr id="585" name="object 585"/>
          <p:cNvSpPr/>
          <p:nvPr/>
        </p:nvSpPr>
        <p:spPr>
          <a:xfrm>
            <a:off x="10985169" y="6261201"/>
            <a:ext cx="90170" cy="90170"/>
          </a:xfrm>
          <a:custGeom>
            <a:avLst/>
            <a:gdLst/>
            <a:ahLst/>
            <a:cxnLst/>
            <a:rect l="l" t="t" r="r" b="b"/>
            <a:pathLst>
              <a:path w="90170" h="90170">
                <a:moveTo>
                  <a:pt x="0" y="0"/>
                </a:moveTo>
                <a:lnTo>
                  <a:pt x="89700" y="0"/>
                </a:lnTo>
                <a:lnTo>
                  <a:pt x="89700" y="89788"/>
                </a:lnTo>
                <a:lnTo>
                  <a:pt x="0" y="89788"/>
                </a:lnTo>
                <a:lnTo>
                  <a:pt x="0" y="0"/>
                </a:lnTo>
                <a:close/>
              </a:path>
            </a:pathLst>
          </a:custGeom>
          <a:solidFill>
            <a:srgbClr val="6B486B"/>
          </a:solidFill>
        </p:spPr>
        <p:txBody>
          <a:bodyPr wrap="square" lIns="0" tIns="0" rIns="0" bIns="0" rtlCol="0"/>
          <a:lstStyle/>
          <a:p>
            <a:endParaRPr/>
          </a:p>
        </p:txBody>
      </p:sp>
      <p:sp>
        <p:nvSpPr>
          <p:cNvPr id="586" name="object 586"/>
          <p:cNvSpPr/>
          <p:nvPr/>
        </p:nvSpPr>
        <p:spPr>
          <a:xfrm>
            <a:off x="10985169" y="6033757"/>
            <a:ext cx="90170" cy="227965"/>
          </a:xfrm>
          <a:custGeom>
            <a:avLst/>
            <a:gdLst/>
            <a:ahLst/>
            <a:cxnLst/>
            <a:rect l="l" t="t" r="r" b="b"/>
            <a:pathLst>
              <a:path w="90170" h="227964">
                <a:moveTo>
                  <a:pt x="0" y="0"/>
                </a:moveTo>
                <a:lnTo>
                  <a:pt x="89700" y="0"/>
                </a:lnTo>
                <a:lnTo>
                  <a:pt x="89700" y="227444"/>
                </a:lnTo>
                <a:lnTo>
                  <a:pt x="0" y="227444"/>
                </a:lnTo>
                <a:lnTo>
                  <a:pt x="0" y="0"/>
                </a:lnTo>
                <a:close/>
              </a:path>
            </a:pathLst>
          </a:custGeom>
          <a:solidFill>
            <a:srgbClr val="A05D56"/>
          </a:solidFill>
        </p:spPr>
        <p:txBody>
          <a:bodyPr wrap="square" lIns="0" tIns="0" rIns="0" bIns="0" rtlCol="0"/>
          <a:lstStyle/>
          <a:p>
            <a:endParaRPr/>
          </a:p>
        </p:txBody>
      </p:sp>
      <p:sp>
        <p:nvSpPr>
          <p:cNvPr id="587" name="object 587"/>
          <p:cNvSpPr/>
          <p:nvPr/>
        </p:nvSpPr>
        <p:spPr>
          <a:xfrm>
            <a:off x="10985169" y="5782360"/>
            <a:ext cx="90170" cy="251460"/>
          </a:xfrm>
          <a:custGeom>
            <a:avLst/>
            <a:gdLst/>
            <a:ahLst/>
            <a:cxnLst/>
            <a:rect l="l" t="t" r="r" b="b"/>
            <a:pathLst>
              <a:path w="90170" h="251460">
                <a:moveTo>
                  <a:pt x="0" y="0"/>
                </a:moveTo>
                <a:lnTo>
                  <a:pt x="89700" y="0"/>
                </a:lnTo>
                <a:lnTo>
                  <a:pt x="89700" y="251396"/>
                </a:lnTo>
                <a:lnTo>
                  <a:pt x="0" y="251396"/>
                </a:lnTo>
                <a:lnTo>
                  <a:pt x="0" y="0"/>
                </a:lnTo>
                <a:close/>
              </a:path>
            </a:pathLst>
          </a:custGeom>
          <a:solidFill>
            <a:srgbClr val="D0743C"/>
          </a:solidFill>
        </p:spPr>
        <p:txBody>
          <a:bodyPr wrap="square" lIns="0" tIns="0" rIns="0" bIns="0" rtlCol="0"/>
          <a:lstStyle/>
          <a:p>
            <a:endParaRPr/>
          </a:p>
        </p:txBody>
      </p:sp>
      <p:sp>
        <p:nvSpPr>
          <p:cNvPr id="588" name="object 588"/>
          <p:cNvSpPr/>
          <p:nvPr/>
        </p:nvSpPr>
        <p:spPr>
          <a:xfrm>
            <a:off x="10985169" y="5644692"/>
            <a:ext cx="90170" cy="137795"/>
          </a:xfrm>
          <a:custGeom>
            <a:avLst/>
            <a:gdLst/>
            <a:ahLst/>
            <a:cxnLst/>
            <a:rect l="l" t="t" r="r" b="b"/>
            <a:pathLst>
              <a:path w="90170" h="137795">
                <a:moveTo>
                  <a:pt x="0" y="0"/>
                </a:moveTo>
                <a:lnTo>
                  <a:pt x="89700" y="0"/>
                </a:lnTo>
                <a:lnTo>
                  <a:pt x="89700" y="137667"/>
                </a:lnTo>
                <a:lnTo>
                  <a:pt x="0" y="137667"/>
                </a:lnTo>
                <a:lnTo>
                  <a:pt x="0" y="0"/>
                </a:lnTo>
                <a:close/>
              </a:path>
            </a:pathLst>
          </a:custGeom>
          <a:solidFill>
            <a:srgbClr val="FF8C00"/>
          </a:solidFill>
        </p:spPr>
        <p:txBody>
          <a:bodyPr wrap="square" lIns="0" tIns="0" rIns="0" bIns="0" rtlCol="0"/>
          <a:lstStyle/>
          <a:p>
            <a:endParaRPr/>
          </a:p>
        </p:txBody>
      </p:sp>
      <p:sp>
        <p:nvSpPr>
          <p:cNvPr id="589" name="object 589"/>
          <p:cNvSpPr/>
          <p:nvPr/>
        </p:nvSpPr>
        <p:spPr>
          <a:xfrm>
            <a:off x="11086833" y="6500634"/>
            <a:ext cx="90170" cy="53975"/>
          </a:xfrm>
          <a:custGeom>
            <a:avLst/>
            <a:gdLst/>
            <a:ahLst/>
            <a:cxnLst/>
            <a:rect l="l" t="t" r="r" b="b"/>
            <a:pathLst>
              <a:path w="90170" h="53975">
                <a:moveTo>
                  <a:pt x="0" y="53873"/>
                </a:moveTo>
                <a:lnTo>
                  <a:pt x="89700" y="53873"/>
                </a:lnTo>
                <a:lnTo>
                  <a:pt x="89700" y="0"/>
                </a:lnTo>
                <a:lnTo>
                  <a:pt x="0" y="0"/>
                </a:lnTo>
                <a:lnTo>
                  <a:pt x="0" y="53873"/>
                </a:lnTo>
                <a:close/>
              </a:path>
            </a:pathLst>
          </a:custGeom>
          <a:solidFill>
            <a:srgbClr val="98ABC5"/>
          </a:solidFill>
        </p:spPr>
        <p:txBody>
          <a:bodyPr wrap="square" lIns="0" tIns="0" rIns="0" bIns="0" rtlCol="0"/>
          <a:lstStyle/>
          <a:p>
            <a:endParaRPr/>
          </a:p>
        </p:txBody>
      </p:sp>
      <p:sp>
        <p:nvSpPr>
          <p:cNvPr id="590" name="object 590"/>
          <p:cNvSpPr/>
          <p:nvPr/>
        </p:nvSpPr>
        <p:spPr>
          <a:xfrm>
            <a:off x="11086833" y="6398882"/>
            <a:ext cx="90170" cy="102235"/>
          </a:xfrm>
          <a:custGeom>
            <a:avLst/>
            <a:gdLst/>
            <a:ahLst/>
            <a:cxnLst/>
            <a:rect l="l" t="t" r="r" b="b"/>
            <a:pathLst>
              <a:path w="90170" h="102235">
                <a:moveTo>
                  <a:pt x="0" y="0"/>
                </a:moveTo>
                <a:lnTo>
                  <a:pt x="89700" y="0"/>
                </a:lnTo>
                <a:lnTo>
                  <a:pt x="89700" y="101752"/>
                </a:lnTo>
                <a:lnTo>
                  <a:pt x="0" y="101752"/>
                </a:lnTo>
                <a:lnTo>
                  <a:pt x="0" y="0"/>
                </a:lnTo>
                <a:close/>
              </a:path>
            </a:pathLst>
          </a:custGeom>
          <a:solidFill>
            <a:srgbClr val="8A89A6"/>
          </a:solidFill>
        </p:spPr>
        <p:txBody>
          <a:bodyPr wrap="square" lIns="0" tIns="0" rIns="0" bIns="0" rtlCol="0"/>
          <a:lstStyle/>
          <a:p>
            <a:endParaRPr/>
          </a:p>
        </p:txBody>
      </p:sp>
      <p:sp>
        <p:nvSpPr>
          <p:cNvPr id="591" name="object 591"/>
          <p:cNvSpPr/>
          <p:nvPr/>
        </p:nvSpPr>
        <p:spPr>
          <a:xfrm>
            <a:off x="11086833" y="6356972"/>
            <a:ext cx="90170" cy="41910"/>
          </a:xfrm>
          <a:custGeom>
            <a:avLst/>
            <a:gdLst/>
            <a:ahLst/>
            <a:cxnLst/>
            <a:rect l="l" t="t" r="r" b="b"/>
            <a:pathLst>
              <a:path w="90170" h="41910">
                <a:moveTo>
                  <a:pt x="0" y="41909"/>
                </a:moveTo>
                <a:lnTo>
                  <a:pt x="89700" y="41909"/>
                </a:lnTo>
                <a:lnTo>
                  <a:pt x="89700" y="0"/>
                </a:lnTo>
                <a:lnTo>
                  <a:pt x="0" y="0"/>
                </a:lnTo>
                <a:lnTo>
                  <a:pt x="0" y="41909"/>
                </a:lnTo>
                <a:close/>
              </a:path>
            </a:pathLst>
          </a:custGeom>
          <a:solidFill>
            <a:srgbClr val="7B6888"/>
          </a:solidFill>
        </p:spPr>
        <p:txBody>
          <a:bodyPr wrap="square" lIns="0" tIns="0" rIns="0" bIns="0" rtlCol="0"/>
          <a:lstStyle/>
          <a:p>
            <a:endParaRPr/>
          </a:p>
        </p:txBody>
      </p:sp>
      <p:sp>
        <p:nvSpPr>
          <p:cNvPr id="592" name="object 592"/>
          <p:cNvSpPr/>
          <p:nvPr/>
        </p:nvSpPr>
        <p:spPr>
          <a:xfrm>
            <a:off x="11086833" y="6273177"/>
            <a:ext cx="90170" cy="83820"/>
          </a:xfrm>
          <a:custGeom>
            <a:avLst/>
            <a:gdLst/>
            <a:ahLst/>
            <a:cxnLst/>
            <a:rect l="l" t="t" r="r" b="b"/>
            <a:pathLst>
              <a:path w="90170" h="83820">
                <a:moveTo>
                  <a:pt x="0" y="83794"/>
                </a:moveTo>
                <a:lnTo>
                  <a:pt x="89700" y="83794"/>
                </a:lnTo>
                <a:lnTo>
                  <a:pt x="89700" y="0"/>
                </a:lnTo>
                <a:lnTo>
                  <a:pt x="0" y="0"/>
                </a:lnTo>
                <a:lnTo>
                  <a:pt x="0" y="83794"/>
                </a:lnTo>
                <a:close/>
              </a:path>
            </a:pathLst>
          </a:custGeom>
          <a:solidFill>
            <a:srgbClr val="6B486B"/>
          </a:solidFill>
        </p:spPr>
        <p:txBody>
          <a:bodyPr wrap="square" lIns="0" tIns="0" rIns="0" bIns="0" rtlCol="0"/>
          <a:lstStyle/>
          <a:p>
            <a:endParaRPr/>
          </a:p>
        </p:txBody>
      </p:sp>
      <p:sp>
        <p:nvSpPr>
          <p:cNvPr id="593" name="object 593"/>
          <p:cNvSpPr/>
          <p:nvPr/>
        </p:nvSpPr>
        <p:spPr>
          <a:xfrm>
            <a:off x="11086833" y="6051715"/>
            <a:ext cx="90170" cy="221615"/>
          </a:xfrm>
          <a:custGeom>
            <a:avLst/>
            <a:gdLst/>
            <a:ahLst/>
            <a:cxnLst/>
            <a:rect l="l" t="t" r="r" b="b"/>
            <a:pathLst>
              <a:path w="90170" h="221614">
                <a:moveTo>
                  <a:pt x="0" y="0"/>
                </a:moveTo>
                <a:lnTo>
                  <a:pt x="89700" y="0"/>
                </a:lnTo>
                <a:lnTo>
                  <a:pt x="89700" y="221462"/>
                </a:lnTo>
                <a:lnTo>
                  <a:pt x="0" y="221462"/>
                </a:lnTo>
                <a:lnTo>
                  <a:pt x="0" y="0"/>
                </a:lnTo>
                <a:close/>
              </a:path>
            </a:pathLst>
          </a:custGeom>
          <a:solidFill>
            <a:srgbClr val="A05D56"/>
          </a:solidFill>
        </p:spPr>
        <p:txBody>
          <a:bodyPr wrap="square" lIns="0" tIns="0" rIns="0" bIns="0" rtlCol="0"/>
          <a:lstStyle/>
          <a:p>
            <a:endParaRPr/>
          </a:p>
        </p:txBody>
      </p:sp>
      <p:sp>
        <p:nvSpPr>
          <p:cNvPr id="594" name="object 594"/>
          <p:cNvSpPr/>
          <p:nvPr/>
        </p:nvSpPr>
        <p:spPr>
          <a:xfrm>
            <a:off x="11086833" y="5830239"/>
            <a:ext cx="90170" cy="221615"/>
          </a:xfrm>
          <a:custGeom>
            <a:avLst/>
            <a:gdLst/>
            <a:ahLst/>
            <a:cxnLst/>
            <a:rect l="l" t="t" r="r" b="b"/>
            <a:pathLst>
              <a:path w="90170" h="221614">
                <a:moveTo>
                  <a:pt x="0" y="0"/>
                </a:moveTo>
                <a:lnTo>
                  <a:pt x="89700" y="0"/>
                </a:lnTo>
                <a:lnTo>
                  <a:pt x="89700" y="221475"/>
                </a:lnTo>
                <a:lnTo>
                  <a:pt x="0" y="221475"/>
                </a:lnTo>
                <a:lnTo>
                  <a:pt x="0" y="0"/>
                </a:lnTo>
                <a:close/>
              </a:path>
            </a:pathLst>
          </a:custGeom>
          <a:solidFill>
            <a:srgbClr val="D0743C"/>
          </a:solidFill>
        </p:spPr>
        <p:txBody>
          <a:bodyPr wrap="square" lIns="0" tIns="0" rIns="0" bIns="0" rtlCol="0"/>
          <a:lstStyle/>
          <a:p>
            <a:endParaRPr/>
          </a:p>
        </p:txBody>
      </p:sp>
      <p:sp>
        <p:nvSpPr>
          <p:cNvPr id="595" name="object 595"/>
          <p:cNvSpPr/>
          <p:nvPr/>
        </p:nvSpPr>
        <p:spPr>
          <a:xfrm>
            <a:off x="11086833" y="5710529"/>
            <a:ext cx="90170" cy="120014"/>
          </a:xfrm>
          <a:custGeom>
            <a:avLst/>
            <a:gdLst/>
            <a:ahLst/>
            <a:cxnLst/>
            <a:rect l="l" t="t" r="r" b="b"/>
            <a:pathLst>
              <a:path w="90170" h="120014">
                <a:moveTo>
                  <a:pt x="0" y="0"/>
                </a:moveTo>
                <a:lnTo>
                  <a:pt x="89700" y="0"/>
                </a:lnTo>
                <a:lnTo>
                  <a:pt x="89700" y="119710"/>
                </a:lnTo>
                <a:lnTo>
                  <a:pt x="0" y="119710"/>
                </a:lnTo>
                <a:lnTo>
                  <a:pt x="0" y="0"/>
                </a:lnTo>
                <a:close/>
              </a:path>
            </a:pathLst>
          </a:custGeom>
          <a:solidFill>
            <a:srgbClr val="FF8C00"/>
          </a:solidFill>
        </p:spPr>
        <p:txBody>
          <a:bodyPr wrap="square" lIns="0" tIns="0" rIns="0" bIns="0" rtlCol="0"/>
          <a:lstStyle/>
          <a:p>
            <a:endParaRPr/>
          </a:p>
        </p:txBody>
      </p:sp>
      <p:sp>
        <p:nvSpPr>
          <p:cNvPr id="596" name="object 596"/>
          <p:cNvSpPr/>
          <p:nvPr/>
        </p:nvSpPr>
        <p:spPr>
          <a:xfrm>
            <a:off x="11188496" y="6506616"/>
            <a:ext cx="90170" cy="48260"/>
          </a:xfrm>
          <a:custGeom>
            <a:avLst/>
            <a:gdLst/>
            <a:ahLst/>
            <a:cxnLst/>
            <a:rect l="l" t="t" r="r" b="b"/>
            <a:pathLst>
              <a:path w="90170" h="48259">
                <a:moveTo>
                  <a:pt x="0" y="47891"/>
                </a:moveTo>
                <a:lnTo>
                  <a:pt x="89700" y="47891"/>
                </a:lnTo>
                <a:lnTo>
                  <a:pt x="89700" y="0"/>
                </a:lnTo>
                <a:lnTo>
                  <a:pt x="0" y="0"/>
                </a:lnTo>
                <a:lnTo>
                  <a:pt x="0" y="47891"/>
                </a:lnTo>
                <a:close/>
              </a:path>
            </a:pathLst>
          </a:custGeom>
          <a:solidFill>
            <a:srgbClr val="98ABC5"/>
          </a:solidFill>
        </p:spPr>
        <p:txBody>
          <a:bodyPr wrap="square" lIns="0" tIns="0" rIns="0" bIns="0" rtlCol="0"/>
          <a:lstStyle/>
          <a:p>
            <a:endParaRPr/>
          </a:p>
        </p:txBody>
      </p:sp>
      <p:sp>
        <p:nvSpPr>
          <p:cNvPr id="597" name="object 597"/>
          <p:cNvSpPr/>
          <p:nvPr/>
        </p:nvSpPr>
        <p:spPr>
          <a:xfrm>
            <a:off x="11188496" y="6422821"/>
            <a:ext cx="90170" cy="83820"/>
          </a:xfrm>
          <a:custGeom>
            <a:avLst/>
            <a:gdLst/>
            <a:ahLst/>
            <a:cxnLst/>
            <a:rect l="l" t="t" r="r" b="b"/>
            <a:pathLst>
              <a:path w="90170" h="83820">
                <a:moveTo>
                  <a:pt x="0" y="83794"/>
                </a:moveTo>
                <a:lnTo>
                  <a:pt x="89700" y="83794"/>
                </a:lnTo>
                <a:lnTo>
                  <a:pt x="89700" y="0"/>
                </a:lnTo>
                <a:lnTo>
                  <a:pt x="0" y="0"/>
                </a:lnTo>
                <a:lnTo>
                  <a:pt x="0" y="83794"/>
                </a:lnTo>
                <a:close/>
              </a:path>
            </a:pathLst>
          </a:custGeom>
          <a:solidFill>
            <a:srgbClr val="8A89A6"/>
          </a:solidFill>
        </p:spPr>
        <p:txBody>
          <a:bodyPr wrap="square" lIns="0" tIns="0" rIns="0" bIns="0" rtlCol="0"/>
          <a:lstStyle/>
          <a:p>
            <a:endParaRPr/>
          </a:p>
        </p:txBody>
      </p:sp>
      <p:sp>
        <p:nvSpPr>
          <p:cNvPr id="598" name="object 598"/>
          <p:cNvSpPr/>
          <p:nvPr/>
        </p:nvSpPr>
        <p:spPr>
          <a:xfrm>
            <a:off x="11188496" y="6380924"/>
            <a:ext cx="90170" cy="41910"/>
          </a:xfrm>
          <a:custGeom>
            <a:avLst/>
            <a:gdLst/>
            <a:ahLst/>
            <a:cxnLst/>
            <a:rect l="l" t="t" r="r" b="b"/>
            <a:pathLst>
              <a:path w="90170" h="41910">
                <a:moveTo>
                  <a:pt x="0" y="41897"/>
                </a:moveTo>
                <a:lnTo>
                  <a:pt x="89700" y="41897"/>
                </a:lnTo>
                <a:lnTo>
                  <a:pt x="89700" y="0"/>
                </a:lnTo>
                <a:lnTo>
                  <a:pt x="0" y="0"/>
                </a:lnTo>
                <a:lnTo>
                  <a:pt x="0" y="41897"/>
                </a:lnTo>
                <a:close/>
              </a:path>
            </a:pathLst>
          </a:custGeom>
          <a:solidFill>
            <a:srgbClr val="7B6888"/>
          </a:solidFill>
        </p:spPr>
        <p:txBody>
          <a:bodyPr wrap="square" lIns="0" tIns="0" rIns="0" bIns="0" rtlCol="0"/>
          <a:lstStyle/>
          <a:p>
            <a:endParaRPr/>
          </a:p>
        </p:txBody>
      </p:sp>
      <p:sp>
        <p:nvSpPr>
          <p:cNvPr id="599" name="object 599"/>
          <p:cNvSpPr/>
          <p:nvPr/>
        </p:nvSpPr>
        <p:spPr>
          <a:xfrm>
            <a:off x="11188496" y="6309093"/>
            <a:ext cx="90170" cy="72390"/>
          </a:xfrm>
          <a:custGeom>
            <a:avLst/>
            <a:gdLst/>
            <a:ahLst/>
            <a:cxnLst/>
            <a:rect l="l" t="t" r="r" b="b"/>
            <a:pathLst>
              <a:path w="90170" h="72389">
                <a:moveTo>
                  <a:pt x="0" y="71831"/>
                </a:moveTo>
                <a:lnTo>
                  <a:pt x="89700" y="71831"/>
                </a:lnTo>
                <a:lnTo>
                  <a:pt x="89700" y="0"/>
                </a:lnTo>
                <a:lnTo>
                  <a:pt x="0" y="0"/>
                </a:lnTo>
                <a:lnTo>
                  <a:pt x="0" y="71831"/>
                </a:lnTo>
                <a:close/>
              </a:path>
            </a:pathLst>
          </a:custGeom>
          <a:solidFill>
            <a:srgbClr val="6B486B"/>
          </a:solidFill>
        </p:spPr>
        <p:txBody>
          <a:bodyPr wrap="square" lIns="0" tIns="0" rIns="0" bIns="0" rtlCol="0"/>
          <a:lstStyle/>
          <a:p>
            <a:endParaRPr/>
          </a:p>
        </p:txBody>
      </p:sp>
      <p:sp>
        <p:nvSpPr>
          <p:cNvPr id="600" name="object 600"/>
          <p:cNvSpPr/>
          <p:nvPr/>
        </p:nvSpPr>
        <p:spPr>
          <a:xfrm>
            <a:off x="11188496" y="6117551"/>
            <a:ext cx="90170" cy="191770"/>
          </a:xfrm>
          <a:custGeom>
            <a:avLst/>
            <a:gdLst/>
            <a:ahLst/>
            <a:cxnLst/>
            <a:rect l="l" t="t" r="r" b="b"/>
            <a:pathLst>
              <a:path w="90170" h="191770">
                <a:moveTo>
                  <a:pt x="0" y="0"/>
                </a:moveTo>
                <a:lnTo>
                  <a:pt x="89700" y="0"/>
                </a:lnTo>
                <a:lnTo>
                  <a:pt x="89700" y="191541"/>
                </a:lnTo>
                <a:lnTo>
                  <a:pt x="0" y="191541"/>
                </a:lnTo>
                <a:lnTo>
                  <a:pt x="0" y="0"/>
                </a:lnTo>
                <a:close/>
              </a:path>
            </a:pathLst>
          </a:custGeom>
          <a:solidFill>
            <a:srgbClr val="A05D56"/>
          </a:solidFill>
        </p:spPr>
        <p:txBody>
          <a:bodyPr wrap="square" lIns="0" tIns="0" rIns="0" bIns="0" rtlCol="0"/>
          <a:lstStyle/>
          <a:p>
            <a:endParaRPr/>
          </a:p>
        </p:txBody>
      </p:sp>
      <p:sp>
        <p:nvSpPr>
          <p:cNvPr id="601" name="object 601"/>
          <p:cNvSpPr/>
          <p:nvPr/>
        </p:nvSpPr>
        <p:spPr>
          <a:xfrm>
            <a:off x="11188496" y="5914047"/>
            <a:ext cx="90170" cy="203835"/>
          </a:xfrm>
          <a:custGeom>
            <a:avLst/>
            <a:gdLst/>
            <a:ahLst/>
            <a:cxnLst/>
            <a:rect l="l" t="t" r="r" b="b"/>
            <a:pathLst>
              <a:path w="90170" h="203835">
                <a:moveTo>
                  <a:pt x="0" y="0"/>
                </a:moveTo>
                <a:lnTo>
                  <a:pt x="89700" y="0"/>
                </a:lnTo>
                <a:lnTo>
                  <a:pt x="89700" y="203504"/>
                </a:lnTo>
                <a:lnTo>
                  <a:pt x="0" y="203504"/>
                </a:lnTo>
                <a:lnTo>
                  <a:pt x="0" y="0"/>
                </a:lnTo>
                <a:close/>
              </a:path>
            </a:pathLst>
          </a:custGeom>
          <a:solidFill>
            <a:srgbClr val="D0743C"/>
          </a:solidFill>
        </p:spPr>
        <p:txBody>
          <a:bodyPr wrap="square" lIns="0" tIns="0" rIns="0" bIns="0" rtlCol="0"/>
          <a:lstStyle/>
          <a:p>
            <a:endParaRPr/>
          </a:p>
        </p:txBody>
      </p:sp>
      <p:sp>
        <p:nvSpPr>
          <p:cNvPr id="602" name="object 602"/>
          <p:cNvSpPr/>
          <p:nvPr/>
        </p:nvSpPr>
        <p:spPr>
          <a:xfrm>
            <a:off x="11188496" y="5824258"/>
            <a:ext cx="90170" cy="90170"/>
          </a:xfrm>
          <a:custGeom>
            <a:avLst/>
            <a:gdLst/>
            <a:ahLst/>
            <a:cxnLst/>
            <a:rect l="l" t="t" r="r" b="b"/>
            <a:pathLst>
              <a:path w="90170" h="90170">
                <a:moveTo>
                  <a:pt x="0" y="0"/>
                </a:moveTo>
                <a:lnTo>
                  <a:pt x="89700" y="0"/>
                </a:lnTo>
                <a:lnTo>
                  <a:pt x="89700" y="89788"/>
                </a:lnTo>
                <a:lnTo>
                  <a:pt x="0" y="89788"/>
                </a:lnTo>
                <a:lnTo>
                  <a:pt x="0" y="0"/>
                </a:lnTo>
                <a:close/>
              </a:path>
            </a:pathLst>
          </a:custGeom>
          <a:solidFill>
            <a:srgbClr val="FF8C00"/>
          </a:solidFill>
        </p:spPr>
        <p:txBody>
          <a:bodyPr wrap="square" lIns="0" tIns="0" rIns="0" bIns="0" rtlCol="0"/>
          <a:lstStyle/>
          <a:p>
            <a:endParaRPr/>
          </a:p>
        </p:txBody>
      </p:sp>
      <p:sp>
        <p:nvSpPr>
          <p:cNvPr id="603" name="object 603"/>
          <p:cNvSpPr/>
          <p:nvPr/>
        </p:nvSpPr>
        <p:spPr>
          <a:xfrm>
            <a:off x="11290160" y="6500634"/>
            <a:ext cx="90170" cy="53975"/>
          </a:xfrm>
          <a:custGeom>
            <a:avLst/>
            <a:gdLst/>
            <a:ahLst/>
            <a:cxnLst/>
            <a:rect l="l" t="t" r="r" b="b"/>
            <a:pathLst>
              <a:path w="90170" h="53975">
                <a:moveTo>
                  <a:pt x="0" y="53873"/>
                </a:moveTo>
                <a:lnTo>
                  <a:pt x="89700" y="53873"/>
                </a:lnTo>
                <a:lnTo>
                  <a:pt x="89700" y="0"/>
                </a:lnTo>
                <a:lnTo>
                  <a:pt x="0" y="0"/>
                </a:lnTo>
                <a:lnTo>
                  <a:pt x="0" y="53873"/>
                </a:lnTo>
                <a:close/>
              </a:path>
            </a:pathLst>
          </a:custGeom>
          <a:solidFill>
            <a:srgbClr val="98ABC5"/>
          </a:solidFill>
        </p:spPr>
        <p:txBody>
          <a:bodyPr wrap="square" lIns="0" tIns="0" rIns="0" bIns="0" rtlCol="0"/>
          <a:lstStyle/>
          <a:p>
            <a:endParaRPr/>
          </a:p>
        </p:txBody>
      </p:sp>
      <p:sp>
        <p:nvSpPr>
          <p:cNvPr id="604" name="object 604"/>
          <p:cNvSpPr/>
          <p:nvPr/>
        </p:nvSpPr>
        <p:spPr>
          <a:xfrm>
            <a:off x="11290160" y="6410845"/>
            <a:ext cx="90170" cy="90170"/>
          </a:xfrm>
          <a:custGeom>
            <a:avLst/>
            <a:gdLst/>
            <a:ahLst/>
            <a:cxnLst/>
            <a:rect l="l" t="t" r="r" b="b"/>
            <a:pathLst>
              <a:path w="90170" h="90170">
                <a:moveTo>
                  <a:pt x="0" y="0"/>
                </a:moveTo>
                <a:lnTo>
                  <a:pt x="89700" y="0"/>
                </a:lnTo>
                <a:lnTo>
                  <a:pt x="89700" y="89788"/>
                </a:lnTo>
                <a:lnTo>
                  <a:pt x="0" y="89788"/>
                </a:lnTo>
                <a:lnTo>
                  <a:pt x="0" y="0"/>
                </a:lnTo>
                <a:close/>
              </a:path>
            </a:pathLst>
          </a:custGeom>
          <a:solidFill>
            <a:srgbClr val="8A89A6"/>
          </a:solidFill>
        </p:spPr>
        <p:txBody>
          <a:bodyPr wrap="square" lIns="0" tIns="0" rIns="0" bIns="0" rtlCol="0"/>
          <a:lstStyle/>
          <a:p>
            <a:endParaRPr/>
          </a:p>
        </p:txBody>
      </p:sp>
      <p:sp>
        <p:nvSpPr>
          <p:cNvPr id="605" name="object 605"/>
          <p:cNvSpPr/>
          <p:nvPr/>
        </p:nvSpPr>
        <p:spPr>
          <a:xfrm>
            <a:off x="11290160" y="6368948"/>
            <a:ext cx="90170" cy="41910"/>
          </a:xfrm>
          <a:custGeom>
            <a:avLst/>
            <a:gdLst/>
            <a:ahLst/>
            <a:cxnLst/>
            <a:rect l="l" t="t" r="r" b="b"/>
            <a:pathLst>
              <a:path w="90170" h="41910">
                <a:moveTo>
                  <a:pt x="0" y="41897"/>
                </a:moveTo>
                <a:lnTo>
                  <a:pt x="89700" y="41897"/>
                </a:lnTo>
                <a:lnTo>
                  <a:pt x="89700" y="0"/>
                </a:lnTo>
                <a:lnTo>
                  <a:pt x="0" y="0"/>
                </a:lnTo>
                <a:lnTo>
                  <a:pt x="0" y="41897"/>
                </a:lnTo>
                <a:close/>
              </a:path>
            </a:pathLst>
          </a:custGeom>
          <a:solidFill>
            <a:srgbClr val="7B6888"/>
          </a:solidFill>
        </p:spPr>
        <p:txBody>
          <a:bodyPr wrap="square" lIns="0" tIns="0" rIns="0" bIns="0" rtlCol="0"/>
          <a:lstStyle/>
          <a:p>
            <a:endParaRPr/>
          </a:p>
        </p:txBody>
      </p:sp>
      <p:sp>
        <p:nvSpPr>
          <p:cNvPr id="606" name="object 606"/>
          <p:cNvSpPr/>
          <p:nvPr/>
        </p:nvSpPr>
        <p:spPr>
          <a:xfrm>
            <a:off x="11290160" y="6303111"/>
            <a:ext cx="90170" cy="66040"/>
          </a:xfrm>
          <a:custGeom>
            <a:avLst/>
            <a:gdLst/>
            <a:ahLst/>
            <a:cxnLst/>
            <a:rect l="l" t="t" r="r" b="b"/>
            <a:pathLst>
              <a:path w="90170" h="66039">
                <a:moveTo>
                  <a:pt x="0" y="65836"/>
                </a:moveTo>
                <a:lnTo>
                  <a:pt x="89700" y="65836"/>
                </a:lnTo>
                <a:lnTo>
                  <a:pt x="89700" y="0"/>
                </a:lnTo>
                <a:lnTo>
                  <a:pt x="0" y="0"/>
                </a:lnTo>
                <a:lnTo>
                  <a:pt x="0" y="65836"/>
                </a:lnTo>
                <a:close/>
              </a:path>
            </a:pathLst>
          </a:custGeom>
          <a:solidFill>
            <a:srgbClr val="6B486B"/>
          </a:solidFill>
        </p:spPr>
        <p:txBody>
          <a:bodyPr wrap="square" lIns="0" tIns="0" rIns="0" bIns="0" rtlCol="0"/>
          <a:lstStyle/>
          <a:p>
            <a:endParaRPr/>
          </a:p>
        </p:txBody>
      </p:sp>
      <p:sp>
        <p:nvSpPr>
          <p:cNvPr id="607" name="object 607"/>
          <p:cNvSpPr/>
          <p:nvPr/>
        </p:nvSpPr>
        <p:spPr>
          <a:xfrm>
            <a:off x="11290160" y="6093612"/>
            <a:ext cx="90170" cy="209550"/>
          </a:xfrm>
          <a:custGeom>
            <a:avLst/>
            <a:gdLst/>
            <a:ahLst/>
            <a:cxnLst/>
            <a:rect l="l" t="t" r="r" b="b"/>
            <a:pathLst>
              <a:path w="90170" h="209550">
                <a:moveTo>
                  <a:pt x="0" y="0"/>
                </a:moveTo>
                <a:lnTo>
                  <a:pt x="89700" y="0"/>
                </a:lnTo>
                <a:lnTo>
                  <a:pt x="89700" y="209499"/>
                </a:lnTo>
                <a:lnTo>
                  <a:pt x="0" y="209499"/>
                </a:lnTo>
                <a:lnTo>
                  <a:pt x="0" y="0"/>
                </a:lnTo>
                <a:close/>
              </a:path>
            </a:pathLst>
          </a:custGeom>
          <a:solidFill>
            <a:srgbClr val="A05D56"/>
          </a:solidFill>
        </p:spPr>
        <p:txBody>
          <a:bodyPr wrap="square" lIns="0" tIns="0" rIns="0" bIns="0" rtlCol="0"/>
          <a:lstStyle/>
          <a:p>
            <a:endParaRPr/>
          </a:p>
        </p:txBody>
      </p:sp>
      <p:sp>
        <p:nvSpPr>
          <p:cNvPr id="608" name="object 608"/>
          <p:cNvSpPr/>
          <p:nvPr/>
        </p:nvSpPr>
        <p:spPr>
          <a:xfrm>
            <a:off x="11290160" y="5914047"/>
            <a:ext cx="90170" cy="179705"/>
          </a:xfrm>
          <a:custGeom>
            <a:avLst/>
            <a:gdLst/>
            <a:ahLst/>
            <a:cxnLst/>
            <a:rect l="l" t="t" r="r" b="b"/>
            <a:pathLst>
              <a:path w="90170" h="179704">
                <a:moveTo>
                  <a:pt x="0" y="0"/>
                </a:moveTo>
                <a:lnTo>
                  <a:pt x="89700" y="0"/>
                </a:lnTo>
                <a:lnTo>
                  <a:pt x="89700" y="179565"/>
                </a:lnTo>
                <a:lnTo>
                  <a:pt x="0" y="179565"/>
                </a:lnTo>
                <a:lnTo>
                  <a:pt x="0" y="0"/>
                </a:lnTo>
                <a:close/>
              </a:path>
            </a:pathLst>
          </a:custGeom>
          <a:solidFill>
            <a:srgbClr val="D0743C"/>
          </a:solidFill>
        </p:spPr>
        <p:txBody>
          <a:bodyPr wrap="square" lIns="0" tIns="0" rIns="0" bIns="0" rtlCol="0"/>
          <a:lstStyle/>
          <a:p>
            <a:endParaRPr/>
          </a:p>
        </p:txBody>
      </p:sp>
      <p:sp>
        <p:nvSpPr>
          <p:cNvPr id="609" name="object 609"/>
          <p:cNvSpPr/>
          <p:nvPr/>
        </p:nvSpPr>
        <p:spPr>
          <a:xfrm>
            <a:off x="11290160" y="5842215"/>
            <a:ext cx="90170" cy="72390"/>
          </a:xfrm>
          <a:custGeom>
            <a:avLst/>
            <a:gdLst/>
            <a:ahLst/>
            <a:cxnLst/>
            <a:rect l="l" t="t" r="r" b="b"/>
            <a:pathLst>
              <a:path w="90170" h="72389">
                <a:moveTo>
                  <a:pt x="0" y="71831"/>
                </a:moveTo>
                <a:lnTo>
                  <a:pt x="89700" y="71831"/>
                </a:lnTo>
                <a:lnTo>
                  <a:pt x="89700" y="0"/>
                </a:lnTo>
                <a:lnTo>
                  <a:pt x="0" y="0"/>
                </a:lnTo>
                <a:lnTo>
                  <a:pt x="0" y="71831"/>
                </a:lnTo>
                <a:close/>
              </a:path>
            </a:pathLst>
          </a:custGeom>
          <a:solidFill>
            <a:srgbClr val="FF8C00"/>
          </a:solidFill>
        </p:spPr>
        <p:txBody>
          <a:bodyPr wrap="square" lIns="0" tIns="0" rIns="0" bIns="0" rtlCol="0"/>
          <a:lstStyle/>
          <a:p>
            <a:endParaRPr/>
          </a:p>
        </p:txBody>
      </p:sp>
      <p:sp>
        <p:nvSpPr>
          <p:cNvPr id="610" name="object 610"/>
          <p:cNvSpPr/>
          <p:nvPr/>
        </p:nvSpPr>
        <p:spPr>
          <a:xfrm>
            <a:off x="11391810" y="6506616"/>
            <a:ext cx="90170" cy="48260"/>
          </a:xfrm>
          <a:custGeom>
            <a:avLst/>
            <a:gdLst/>
            <a:ahLst/>
            <a:cxnLst/>
            <a:rect l="l" t="t" r="r" b="b"/>
            <a:pathLst>
              <a:path w="90170" h="48259">
                <a:moveTo>
                  <a:pt x="0" y="47891"/>
                </a:moveTo>
                <a:lnTo>
                  <a:pt x="89712" y="47891"/>
                </a:lnTo>
                <a:lnTo>
                  <a:pt x="89712" y="0"/>
                </a:lnTo>
                <a:lnTo>
                  <a:pt x="0" y="0"/>
                </a:lnTo>
                <a:lnTo>
                  <a:pt x="0" y="47891"/>
                </a:lnTo>
                <a:close/>
              </a:path>
            </a:pathLst>
          </a:custGeom>
          <a:solidFill>
            <a:srgbClr val="98ABC5"/>
          </a:solidFill>
        </p:spPr>
        <p:txBody>
          <a:bodyPr wrap="square" lIns="0" tIns="0" rIns="0" bIns="0" rtlCol="0"/>
          <a:lstStyle/>
          <a:p>
            <a:endParaRPr/>
          </a:p>
        </p:txBody>
      </p:sp>
      <p:sp>
        <p:nvSpPr>
          <p:cNvPr id="611" name="object 611"/>
          <p:cNvSpPr/>
          <p:nvPr/>
        </p:nvSpPr>
        <p:spPr>
          <a:xfrm>
            <a:off x="11391810" y="6428803"/>
            <a:ext cx="90170" cy="78105"/>
          </a:xfrm>
          <a:custGeom>
            <a:avLst/>
            <a:gdLst/>
            <a:ahLst/>
            <a:cxnLst/>
            <a:rect l="l" t="t" r="r" b="b"/>
            <a:pathLst>
              <a:path w="90170" h="78104">
                <a:moveTo>
                  <a:pt x="0" y="77812"/>
                </a:moveTo>
                <a:lnTo>
                  <a:pt x="89712" y="77812"/>
                </a:lnTo>
                <a:lnTo>
                  <a:pt x="89712" y="0"/>
                </a:lnTo>
                <a:lnTo>
                  <a:pt x="0" y="0"/>
                </a:lnTo>
                <a:lnTo>
                  <a:pt x="0" y="77812"/>
                </a:lnTo>
                <a:close/>
              </a:path>
            </a:pathLst>
          </a:custGeom>
          <a:solidFill>
            <a:srgbClr val="8A89A6"/>
          </a:solidFill>
        </p:spPr>
        <p:txBody>
          <a:bodyPr wrap="square" lIns="0" tIns="0" rIns="0" bIns="0" rtlCol="0"/>
          <a:lstStyle/>
          <a:p>
            <a:endParaRPr/>
          </a:p>
        </p:txBody>
      </p:sp>
      <p:sp>
        <p:nvSpPr>
          <p:cNvPr id="612" name="object 612"/>
          <p:cNvSpPr/>
          <p:nvPr/>
        </p:nvSpPr>
        <p:spPr>
          <a:xfrm>
            <a:off x="11391810" y="6392888"/>
            <a:ext cx="90170" cy="36195"/>
          </a:xfrm>
          <a:custGeom>
            <a:avLst/>
            <a:gdLst/>
            <a:ahLst/>
            <a:cxnLst/>
            <a:rect l="l" t="t" r="r" b="b"/>
            <a:pathLst>
              <a:path w="90170" h="36195">
                <a:moveTo>
                  <a:pt x="0" y="35915"/>
                </a:moveTo>
                <a:lnTo>
                  <a:pt x="89712" y="35915"/>
                </a:lnTo>
                <a:lnTo>
                  <a:pt x="89712" y="0"/>
                </a:lnTo>
                <a:lnTo>
                  <a:pt x="0" y="0"/>
                </a:lnTo>
                <a:lnTo>
                  <a:pt x="0" y="35915"/>
                </a:lnTo>
                <a:close/>
              </a:path>
            </a:pathLst>
          </a:custGeom>
          <a:solidFill>
            <a:srgbClr val="7B6888"/>
          </a:solidFill>
        </p:spPr>
        <p:txBody>
          <a:bodyPr wrap="square" lIns="0" tIns="0" rIns="0" bIns="0" rtlCol="0"/>
          <a:lstStyle/>
          <a:p>
            <a:endParaRPr/>
          </a:p>
        </p:txBody>
      </p:sp>
      <p:sp>
        <p:nvSpPr>
          <p:cNvPr id="613" name="object 613"/>
          <p:cNvSpPr/>
          <p:nvPr/>
        </p:nvSpPr>
        <p:spPr>
          <a:xfrm>
            <a:off x="11391810" y="6327051"/>
            <a:ext cx="90170" cy="66040"/>
          </a:xfrm>
          <a:custGeom>
            <a:avLst/>
            <a:gdLst/>
            <a:ahLst/>
            <a:cxnLst/>
            <a:rect l="l" t="t" r="r" b="b"/>
            <a:pathLst>
              <a:path w="90170" h="66039">
                <a:moveTo>
                  <a:pt x="0" y="65836"/>
                </a:moveTo>
                <a:lnTo>
                  <a:pt x="89712" y="65836"/>
                </a:lnTo>
                <a:lnTo>
                  <a:pt x="89712" y="0"/>
                </a:lnTo>
                <a:lnTo>
                  <a:pt x="0" y="0"/>
                </a:lnTo>
                <a:lnTo>
                  <a:pt x="0" y="65836"/>
                </a:lnTo>
                <a:close/>
              </a:path>
            </a:pathLst>
          </a:custGeom>
          <a:solidFill>
            <a:srgbClr val="6B486B"/>
          </a:solidFill>
        </p:spPr>
        <p:txBody>
          <a:bodyPr wrap="square" lIns="0" tIns="0" rIns="0" bIns="0" rtlCol="0"/>
          <a:lstStyle/>
          <a:p>
            <a:endParaRPr/>
          </a:p>
        </p:txBody>
      </p:sp>
      <p:sp>
        <p:nvSpPr>
          <p:cNvPr id="614" name="object 614"/>
          <p:cNvSpPr/>
          <p:nvPr/>
        </p:nvSpPr>
        <p:spPr>
          <a:xfrm>
            <a:off x="11391810" y="6135509"/>
            <a:ext cx="90170" cy="191770"/>
          </a:xfrm>
          <a:custGeom>
            <a:avLst/>
            <a:gdLst/>
            <a:ahLst/>
            <a:cxnLst/>
            <a:rect l="l" t="t" r="r" b="b"/>
            <a:pathLst>
              <a:path w="90170" h="191770">
                <a:moveTo>
                  <a:pt x="0" y="0"/>
                </a:moveTo>
                <a:lnTo>
                  <a:pt x="89712" y="0"/>
                </a:lnTo>
                <a:lnTo>
                  <a:pt x="89712" y="191541"/>
                </a:lnTo>
                <a:lnTo>
                  <a:pt x="0" y="191541"/>
                </a:lnTo>
                <a:lnTo>
                  <a:pt x="0" y="0"/>
                </a:lnTo>
                <a:close/>
              </a:path>
            </a:pathLst>
          </a:custGeom>
          <a:solidFill>
            <a:srgbClr val="A05D56"/>
          </a:solidFill>
        </p:spPr>
        <p:txBody>
          <a:bodyPr wrap="square" lIns="0" tIns="0" rIns="0" bIns="0" rtlCol="0"/>
          <a:lstStyle/>
          <a:p>
            <a:endParaRPr/>
          </a:p>
        </p:txBody>
      </p:sp>
      <p:sp>
        <p:nvSpPr>
          <p:cNvPr id="615" name="object 615"/>
          <p:cNvSpPr/>
          <p:nvPr/>
        </p:nvSpPr>
        <p:spPr>
          <a:xfrm>
            <a:off x="11391810" y="5961926"/>
            <a:ext cx="90170" cy="173990"/>
          </a:xfrm>
          <a:custGeom>
            <a:avLst/>
            <a:gdLst/>
            <a:ahLst/>
            <a:cxnLst/>
            <a:rect l="l" t="t" r="r" b="b"/>
            <a:pathLst>
              <a:path w="90170" h="173989">
                <a:moveTo>
                  <a:pt x="0" y="0"/>
                </a:moveTo>
                <a:lnTo>
                  <a:pt x="89712" y="0"/>
                </a:lnTo>
                <a:lnTo>
                  <a:pt x="89712" y="173583"/>
                </a:lnTo>
                <a:lnTo>
                  <a:pt x="0" y="173583"/>
                </a:lnTo>
                <a:lnTo>
                  <a:pt x="0" y="0"/>
                </a:lnTo>
                <a:close/>
              </a:path>
            </a:pathLst>
          </a:custGeom>
          <a:solidFill>
            <a:srgbClr val="D0743C"/>
          </a:solidFill>
        </p:spPr>
        <p:txBody>
          <a:bodyPr wrap="square" lIns="0" tIns="0" rIns="0" bIns="0" rtlCol="0"/>
          <a:lstStyle/>
          <a:p>
            <a:endParaRPr/>
          </a:p>
        </p:txBody>
      </p:sp>
      <p:sp>
        <p:nvSpPr>
          <p:cNvPr id="616" name="object 616"/>
          <p:cNvSpPr/>
          <p:nvPr/>
        </p:nvSpPr>
        <p:spPr>
          <a:xfrm>
            <a:off x="11391810" y="5878131"/>
            <a:ext cx="90170" cy="83820"/>
          </a:xfrm>
          <a:custGeom>
            <a:avLst/>
            <a:gdLst/>
            <a:ahLst/>
            <a:cxnLst/>
            <a:rect l="l" t="t" r="r" b="b"/>
            <a:pathLst>
              <a:path w="90170" h="83820">
                <a:moveTo>
                  <a:pt x="0" y="83794"/>
                </a:moveTo>
                <a:lnTo>
                  <a:pt x="89712" y="83794"/>
                </a:lnTo>
                <a:lnTo>
                  <a:pt x="89712" y="0"/>
                </a:lnTo>
                <a:lnTo>
                  <a:pt x="0" y="0"/>
                </a:lnTo>
                <a:lnTo>
                  <a:pt x="0" y="83794"/>
                </a:lnTo>
                <a:close/>
              </a:path>
            </a:pathLst>
          </a:custGeom>
          <a:solidFill>
            <a:srgbClr val="FF8C00"/>
          </a:solidFill>
        </p:spPr>
        <p:txBody>
          <a:bodyPr wrap="square" lIns="0" tIns="0" rIns="0" bIns="0" rtlCol="0"/>
          <a:lstStyle/>
          <a:p>
            <a:endParaRPr/>
          </a:p>
        </p:txBody>
      </p:sp>
      <p:sp>
        <p:nvSpPr>
          <p:cNvPr id="617" name="object 617"/>
          <p:cNvSpPr/>
          <p:nvPr/>
        </p:nvSpPr>
        <p:spPr>
          <a:xfrm>
            <a:off x="11493474" y="6512597"/>
            <a:ext cx="90170" cy="41910"/>
          </a:xfrm>
          <a:custGeom>
            <a:avLst/>
            <a:gdLst/>
            <a:ahLst/>
            <a:cxnLst/>
            <a:rect l="l" t="t" r="r" b="b"/>
            <a:pathLst>
              <a:path w="90170" h="41909">
                <a:moveTo>
                  <a:pt x="0" y="41910"/>
                </a:moveTo>
                <a:lnTo>
                  <a:pt x="89700" y="41910"/>
                </a:lnTo>
                <a:lnTo>
                  <a:pt x="89700" y="0"/>
                </a:lnTo>
                <a:lnTo>
                  <a:pt x="0" y="0"/>
                </a:lnTo>
                <a:lnTo>
                  <a:pt x="0" y="41910"/>
                </a:lnTo>
                <a:close/>
              </a:path>
            </a:pathLst>
          </a:custGeom>
          <a:solidFill>
            <a:srgbClr val="98ABC5"/>
          </a:solidFill>
        </p:spPr>
        <p:txBody>
          <a:bodyPr wrap="square" lIns="0" tIns="0" rIns="0" bIns="0" rtlCol="0"/>
          <a:lstStyle/>
          <a:p>
            <a:endParaRPr/>
          </a:p>
        </p:txBody>
      </p:sp>
      <p:sp>
        <p:nvSpPr>
          <p:cNvPr id="618" name="object 618"/>
          <p:cNvSpPr/>
          <p:nvPr/>
        </p:nvSpPr>
        <p:spPr>
          <a:xfrm>
            <a:off x="11493474" y="6440779"/>
            <a:ext cx="90170" cy="72390"/>
          </a:xfrm>
          <a:custGeom>
            <a:avLst/>
            <a:gdLst/>
            <a:ahLst/>
            <a:cxnLst/>
            <a:rect l="l" t="t" r="r" b="b"/>
            <a:pathLst>
              <a:path w="90170" h="72390">
                <a:moveTo>
                  <a:pt x="0" y="71818"/>
                </a:moveTo>
                <a:lnTo>
                  <a:pt x="89700" y="71818"/>
                </a:lnTo>
                <a:lnTo>
                  <a:pt x="89700" y="0"/>
                </a:lnTo>
                <a:lnTo>
                  <a:pt x="0" y="0"/>
                </a:lnTo>
                <a:lnTo>
                  <a:pt x="0" y="71818"/>
                </a:lnTo>
                <a:close/>
              </a:path>
            </a:pathLst>
          </a:custGeom>
          <a:solidFill>
            <a:srgbClr val="8A89A6"/>
          </a:solidFill>
        </p:spPr>
        <p:txBody>
          <a:bodyPr wrap="square" lIns="0" tIns="0" rIns="0" bIns="0" rtlCol="0"/>
          <a:lstStyle/>
          <a:p>
            <a:endParaRPr/>
          </a:p>
        </p:txBody>
      </p:sp>
      <p:sp>
        <p:nvSpPr>
          <p:cNvPr id="619" name="object 619"/>
          <p:cNvSpPr/>
          <p:nvPr/>
        </p:nvSpPr>
        <p:spPr>
          <a:xfrm>
            <a:off x="11493474" y="6404864"/>
            <a:ext cx="90170" cy="36195"/>
          </a:xfrm>
          <a:custGeom>
            <a:avLst/>
            <a:gdLst/>
            <a:ahLst/>
            <a:cxnLst/>
            <a:rect l="l" t="t" r="r" b="b"/>
            <a:pathLst>
              <a:path w="90170" h="36195">
                <a:moveTo>
                  <a:pt x="0" y="35915"/>
                </a:moveTo>
                <a:lnTo>
                  <a:pt x="89700" y="35915"/>
                </a:lnTo>
                <a:lnTo>
                  <a:pt x="89700" y="0"/>
                </a:lnTo>
                <a:lnTo>
                  <a:pt x="0" y="0"/>
                </a:lnTo>
                <a:lnTo>
                  <a:pt x="0" y="35915"/>
                </a:lnTo>
                <a:close/>
              </a:path>
            </a:pathLst>
          </a:custGeom>
          <a:solidFill>
            <a:srgbClr val="7B6888"/>
          </a:solidFill>
        </p:spPr>
        <p:txBody>
          <a:bodyPr wrap="square" lIns="0" tIns="0" rIns="0" bIns="0" rtlCol="0"/>
          <a:lstStyle/>
          <a:p>
            <a:endParaRPr/>
          </a:p>
        </p:txBody>
      </p:sp>
      <p:sp>
        <p:nvSpPr>
          <p:cNvPr id="620" name="object 620"/>
          <p:cNvSpPr/>
          <p:nvPr/>
        </p:nvSpPr>
        <p:spPr>
          <a:xfrm>
            <a:off x="11493474" y="6350990"/>
            <a:ext cx="90170" cy="53975"/>
          </a:xfrm>
          <a:custGeom>
            <a:avLst/>
            <a:gdLst/>
            <a:ahLst/>
            <a:cxnLst/>
            <a:rect l="l" t="t" r="r" b="b"/>
            <a:pathLst>
              <a:path w="90170" h="53975">
                <a:moveTo>
                  <a:pt x="0" y="53873"/>
                </a:moveTo>
                <a:lnTo>
                  <a:pt x="89700" y="53873"/>
                </a:lnTo>
                <a:lnTo>
                  <a:pt x="89700" y="0"/>
                </a:lnTo>
                <a:lnTo>
                  <a:pt x="0" y="0"/>
                </a:lnTo>
                <a:lnTo>
                  <a:pt x="0" y="53873"/>
                </a:lnTo>
                <a:close/>
              </a:path>
            </a:pathLst>
          </a:custGeom>
          <a:solidFill>
            <a:srgbClr val="6B486B"/>
          </a:solidFill>
        </p:spPr>
        <p:txBody>
          <a:bodyPr wrap="square" lIns="0" tIns="0" rIns="0" bIns="0" rtlCol="0"/>
          <a:lstStyle/>
          <a:p>
            <a:endParaRPr/>
          </a:p>
        </p:txBody>
      </p:sp>
      <p:sp>
        <p:nvSpPr>
          <p:cNvPr id="621" name="object 621"/>
          <p:cNvSpPr/>
          <p:nvPr/>
        </p:nvSpPr>
        <p:spPr>
          <a:xfrm>
            <a:off x="11493474" y="6171425"/>
            <a:ext cx="90170" cy="179705"/>
          </a:xfrm>
          <a:custGeom>
            <a:avLst/>
            <a:gdLst/>
            <a:ahLst/>
            <a:cxnLst/>
            <a:rect l="l" t="t" r="r" b="b"/>
            <a:pathLst>
              <a:path w="90170" h="179704">
                <a:moveTo>
                  <a:pt x="0" y="0"/>
                </a:moveTo>
                <a:lnTo>
                  <a:pt x="89700" y="0"/>
                </a:lnTo>
                <a:lnTo>
                  <a:pt x="89700" y="179565"/>
                </a:lnTo>
                <a:lnTo>
                  <a:pt x="0" y="179565"/>
                </a:lnTo>
                <a:lnTo>
                  <a:pt x="0" y="0"/>
                </a:lnTo>
                <a:close/>
              </a:path>
            </a:pathLst>
          </a:custGeom>
          <a:solidFill>
            <a:srgbClr val="A05D56"/>
          </a:solidFill>
        </p:spPr>
        <p:txBody>
          <a:bodyPr wrap="square" lIns="0" tIns="0" rIns="0" bIns="0" rtlCol="0"/>
          <a:lstStyle/>
          <a:p>
            <a:endParaRPr/>
          </a:p>
        </p:txBody>
      </p:sp>
      <p:sp>
        <p:nvSpPr>
          <p:cNvPr id="622" name="object 622"/>
          <p:cNvSpPr/>
          <p:nvPr/>
        </p:nvSpPr>
        <p:spPr>
          <a:xfrm>
            <a:off x="11493474" y="6003823"/>
            <a:ext cx="90170" cy="167640"/>
          </a:xfrm>
          <a:custGeom>
            <a:avLst/>
            <a:gdLst/>
            <a:ahLst/>
            <a:cxnLst/>
            <a:rect l="l" t="t" r="r" b="b"/>
            <a:pathLst>
              <a:path w="90170" h="167639">
                <a:moveTo>
                  <a:pt x="0" y="0"/>
                </a:moveTo>
                <a:lnTo>
                  <a:pt x="89700" y="0"/>
                </a:lnTo>
                <a:lnTo>
                  <a:pt x="89700" y="167601"/>
                </a:lnTo>
                <a:lnTo>
                  <a:pt x="0" y="167601"/>
                </a:lnTo>
                <a:lnTo>
                  <a:pt x="0" y="0"/>
                </a:lnTo>
                <a:close/>
              </a:path>
            </a:pathLst>
          </a:custGeom>
          <a:solidFill>
            <a:srgbClr val="D0743C"/>
          </a:solidFill>
        </p:spPr>
        <p:txBody>
          <a:bodyPr wrap="square" lIns="0" tIns="0" rIns="0" bIns="0" rtlCol="0"/>
          <a:lstStyle/>
          <a:p>
            <a:endParaRPr/>
          </a:p>
        </p:txBody>
      </p:sp>
      <p:sp>
        <p:nvSpPr>
          <p:cNvPr id="623" name="object 623"/>
          <p:cNvSpPr/>
          <p:nvPr/>
        </p:nvSpPr>
        <p:spPr>
          <a:xfrm>
            <a:off x="11493474" y="5920028"/>
            <a:ext cx="90170" cy="83820"/>
          </a:xfrm>
          <a:custGeom>
            <a:avLst/>
            <a:gdLst/>
            <a:ahLst/>
            <a:cxnLst/>
            <a:rect l="l" t="t" r="r" b="b"/>
            <a:pathLst>
              <a:path w="90170" h="83820">
                <a:moveTo>
                  <a:pt x="0" y="83794"/>
                </a:moveTo>
                <a:lnTo>
                  <a:pt x="89700" y="83794"/>
                </a:lnTo>
                <a:lnTo>
                  <a:pt x="89700" y="0"/>
                </a:lnTo>
                <a:lnTo>
                  <a:pt x="0" y="0"/>
                </a:lnTo>
                <a:lnTo>
                  <a:pt x="0" y="83794"/>
                </a:lnTo>
                <a:close/>
              </a:path>
            </a:pathLst>
          </a:custGeom>
          <a:solidFill>
            <a:srgbClr val="FF8C00"/>
          </a:solidFill>
        </p:spPr>
        <p:txBody>
          <a:bodyPr wrap="square" lIns="0" tIns="0" rIns="0" bIns="0" rtlCol="0"/>
          <a:lstStyle/>
          <a:p>
            <a:endParaRPr/>
          </a:p>
        </p:txBody>
      </p:sp>
      <p:sp>
        <p:nvSpPr>
          <p:cNvPr id="624" name="object 624"/>
          <p:cNvSpPr/>
          <p:nvPr/>
        </p:nvSpPr>
        <p:spPr>
          <a:xfrm>
            <a:off x="11595137" y="6518592"/>
            <a:ext cx="90170" cy="36195"/>
          </a:xfrm>
          <a:custGeom>
            <a:avLst/>
            <a:gdLst/>
            <a:ahLst/>
            <a:cxnLst/>
            <a:rect l="l" t="t" r="r" b="b"/>
            <a:pathLst>
              <a:path w="90170" h="36195">
                <a:moveTo>
                  <a:pt x="0" y="35915"/>
                </a:moveTo>
                <a:lnTo>
                  <a:pt x="89700" y="35915"/>
                </a:lnTo>
                <a:lnTo>
                  <a:pt x="89700" y="0"/>
                </a:lnTo>
                <a:lnTo>
                  <a:pt x="0" y="0"/>
                </a:lnTo>
                <a:lnTo>
                  <a:pt x="0" y="35915"/>
                </a:lnTo>
                <a:close/>
              </a:path>
            </a:pathLst>
          </a:custGeom>
          <a:solidFill>
            <a:srgbClr val="98ABC5"/>
          </a:solidFill>
        </p:spPr>
        <p:txBody>
          <a:bodyPr wrap="square" lIns="0" tIns="0" rIns="0" bIns="0" rtlCol="0"/>
          <a:lstStyle/>
          <a:p>
            <a:endParaRPr/>
          </a:p>
        </p:txBody>
      </p:sp>
      <p:sp>
        <p:nvSpPr>
          <p:cNvPr id="625" name="object 625"/>
          <p:cNvSpPr/>
          <p:nvPr/>
        </p:nvSpPr>
        <p:spPr>
          <a:xfrm>
            <a:off x="11595137" y="6452742"/>
            <a:ext cx="90170" cy="66040"/>
          </a:xfrm>
          <a:custGeom>
            <a:avLst/>
            <a:gdLst/>
            <a:ahLst/>
            <a:cxnLst/>
            <a:rect l="l" t="t" r="r" b="b"/>
            <a:pathLst>
              <a:path w="90170" h="66040">
                <a:moveTo>
                  <a:pt x="0" y="65849"/>
                </a:moveTo>
                <a:lnTo>
                  <a:pt x="89700" y="65849"/>
                </a:lnTo>
                <a:lnTo>
                  <a:pt x="89700" y="0"/>
                </a:lnTo>
                <a:lnTo>
                  <a:pt x="0" y="0"/>
                </a:lnTo>
                <a:lnTo>
                  <a:pt x="0" y="65849"/>
                </a:lnTo>
                <a:close/>
              </a:path>
            </a:pathLst>
          </a:custGeom>
          <a:solidFill>
            <a:srgbClr val="8A89A6"/>
          </a:solidFill>
        </p:spPr>
        <p:txBody>
          <a:bodyPr wrap="square" lIns="0" tIns="0" rIns="0" bIns="0" rtlCol="0"/>
          <a:lstStyle/>
          <a:p>
            <a:endParaRPr/>
          </a:p>
        </p:txBody>
      </p:sp>
      <p:sp>
        <p:nvSpPr>
          <p:cNvPr id="626" name="object 626"/>
          <p:cNvSpPr/>
          <p:nvPr/>
        </p:nvSpPr>
        <p:spPr>
          <a:xfrm>
            <a:off x="11595137" y="6422821"/>
            <a:ext cx="90170" cy="30480"/>
          </a:xfrm>
          <a:custGeom>
            <a:avLst/>
            <a:gdLst/>
            <a:ahLst/>
            <a:cxnLst/>
            <a:rect l="l" t="t" r="r" b="b"/>
            <a:pathLst>
              <a:path w="90170" h="30479">
                <a:moveTo>
                  <a:pt x="0" y="29921"/>
                </a:moveTo>
                <a:lnTo>
                  <a:pt x="89700" y="29921"/>
                </a:lnTo>
                <a:lnTo>
                  <a:pt x="89700" y="0"/>
                </a:lnTo>
                <a:lnTo>
                  <a:pt x="0" y="0"/>
                </a:lnTo>
                <a:lnTo>
                  <a:pt x="0" y="29921"/>
                </a:lnTo>
                <a:close/>
              </a:path>
            </a:pathLst>
          </a:custGeom>
          <a:solidFill>
            <a:srgbClr val="7B6888"/>
          </a:solidFill>
        </p:spPr>
        <p:txBody>
          <a:bodyPr wrap="square" lIns="0" tIns="0" rIns="0" bIns="0" rtlCol="0"/>
          <a:lstStyle/>
          <a:p>
            <a:endParaRPr/>
          </a:p>
        </p:txBody>
      </p:sp>
      <p:sp>
        <p:nvSpPr>
          <p:cNvPr id="627" name="object 627"/>
          <p:cNvSpPr/>
          <p:nvPr/>
        </p:nvSpPr>
        <p:spPr>
          <a:xfrm>
            <a:off x="11595137" y="6362966"/>
            <a:ext cx="90170" cy="60325"/>
          </a:xfrm>
          <a:custGeom>
            <a:avLst/>
            <a:gdLst/>
            <a:ahLst/>
            <a:cxnLst/>
            <a:rect l="l" t="t" r="r" b="b"/>
            <a:pathLst>
              <a:path w="90170" h="60325">
                <a:moveTo>
                  <a:pt x="0" y="59855"/>
                </a:moveTo>
                <a:lnTo>
                  <a:pt x="89700" y="59855"/>
                </a:lnTo>
                <a:lnTo>
                  <a:pt x="89700" y="0"/>
                </a:lnTo>
                <a:lnTo>
                  <a:pt x="0" y="0"/>
                </a:lnTo>
                <a:lnTo>
                  <a:pt x="0" y="59855"/>
                </a:lnTo>
                <a:close/>
              </a:path>
            </a:pathLst>
          </a:custGeom>
          <a:solidFill>
            <a:srgbClr val="6B486B"/>
          </a:solidFill>
        </p:spPr>
        <p:txBody>
          <a:bodyPr wrap="square" lIns="0" tIns="0" rIns="0" bIns="0" rtlCol="0"/>
          <a:lstStyle/>
          <a:p>
            <a:endParaRPr/>
          </a:p>
        </p:txBody>
      </p:sp>
      <p:sp>
        <p:nvSpPr>
          <p:cNvPr id="628" name="object 628"/>
          <p:cNvSpPr/>
          <p:nvPr/>
        </p:nvSpPr>
        <p:spPr>
          <a:xfrm>
            <a:off x="11595137" y="6201346"/>
            <a:ext cx="90170" cy="161925"/>
          </a:xfrm>
          <a:custGeom>
            <a:avLst/>
            <a:gdLst/>
            <a:ahLst/>
            <a:cxnLst/>
            <a:rect l="l" t="t" r="r" b="b"/>
            <a:pathLst>
              <a:path w="90170" h="161925">
                <a:moveTo>
                  <a:pt x="0" y="0"/>
                </a:moveTo>
                <a:lnTo>
                  <a:pt x="89700" y="0"/>
                </a:lnTo>
                <a:lnTo>
                  <a:pt x="89700" y="161620"/>
                </a:lnTo>
                <a:lnTo>
                  <a:pt x="0" y="161620"/>
                </a:lnTo>
                <a:lnTo>
                  <a:pt x="0" y="0"/>
                </a:lnTo>
                <a:close/>
              </a:path>
            </a:pathLst>
          </a:custGeom>
          <a:solidFill>
            <a:srgbClr val="A05D56"/>
          </a:solidFill>
        </p:spPr>
        <p:txBody>
          <a:bodyPr wrap="square" lIns="0" tIns="0" rIns="0" bIns="0" rtlCol="0"/>
          <a:lstStyle/>
          <a:p>
            <a:endParaRPr/>
          </a:p>
        </p:txBody>
      </p:sp>
      <p:sp>
        <p:nvSpPr>
          <p:cNvPr id="629" name="object 629"/>
          <p:cNvSpPr/>
          <p:nvPr/>
        </p:nvSpPr>
        <p:spPr>
          <a:xfrm>
            <a:off x="11595137" y="6051715"/>
            <a:ext cx="90170" cy="149860"/>
          </a:xfrm>
          <a:custGeom>
            <a:avLst/>
            <a:gdLst/>
            <a:ahLst/>
            <a:cxnLst/>
            <a:rect l="l" t="t" r="r" b="b"/>
            <a:pathLst>
              <a:path w="90170" h="149860">
                <a:moveTo>
                  <a:pt x="0" y="0"/>
                </a:moveTo>
                <a:lnTo>
                  <a:pt x="89700" y="0"/>
                </a:lnTo>
                <a:lnTo>
                  <a:pt x="89700" y="149631"/>
                </a:lnTo>
                <a:lnTo>
                  <a:pt x="0" y="149631"/>
                </a:lnTo>
                <a:lnTo>
                  <a:pt x="0" y="0"/>
                </a:lnTo>
                <a:close/>
              </a:path>
            </a:pathLst>
          </a:custGeom>
          <a:solidFill>
            <a:srgbClr val="D0743C"/>
          </a:solidFill>
        </p:spPr>
        <p:txBody>
          <a:bodyPr wrap="square" lIns="0" tIns="0" rIns="0" bIns="0" rtlCol="0"/>
          <a:lstStyle/>
          <a:p>
            <a:endParaRPr/>
          </a:p>
        </p:txBody>
      </p:sp>
      <p:sp>
        <p:nvSpPr>
          <p:cNvPr id="630" name="object 630"/>
          <p:cNvSpPr/>
          <p:nvPr/>
        </p:nvSpPr>
        <p:spPr>
          <a:xfrm>
            <a:off x="11595137" y="5985865"/>
            <a:ext cx="90170" cy="66040"/>
          </a:xfrm>
          <a:custGeom>
            <a:avLst/>
            <a:gdLst/>
            <a:ahLst/>
            <a:cxnLst/>
            <a:rect l="l" t="t" r="r" b="b"/>
            <a:pathLst>
              <a:path w="90170" h="66039">
                <a:moveTo>
                  <a:pt x="0" y="65849"/>
                </a:moveTo>
                <a:lnTo>
                  <a:pt x="89700" y="65849"/>
                </a:lnTo>
                <a:lnTo>
                  <a:pt x="89700" y="0"/>
                </a:lnTo>
                <a:lnTo>
                  <a:pt x="0" y="0"/>
                </a:lnTo>
                <a:lnTo>
                  <a:pt x="0" y="65849"/>
                </a:lnTo>
                <a:close/>
              </a:path>
            </a:pathLst>
          </a:custGeom>
          <a:solidFill>
            <a:srgbClr val="FF8C00"/>
          </a:solidFill>
        </p:spPr>
        <p:txBody>
          <a:bodyPr wrap="square" lIns="0" tIns="0" rIns="0" bIns="0" rtlCol="0"/>
          <a:lstStyle/>
          <a:p>
            <a:endParaRPr/>
          </a:p>
        </p:txBody>
      </p:sp>
      <p:sp>
        <p:nvSpPr>
          <p:cNvPr id="631" name="object 631"/>
          <p:cNvSpPr/>
          <p:nvPr/>
        </p:nvSpPr>
        <p:spPr>
          <a:xfrm>
            <a:off x="11696801" y="6524573"/>
            <a:ext cx="90170" cy="30480"/>
          </a:xfrm>
          <a:custGeom>
            <a:avLst/>
            <a:gdLst/>
            <a:ahLst/>
            <a:cxnLst/>
            <a:rect l="l" t="t" r="r" b="b"/>
            <a:pathLst>
              <a:path w="90170" h="30479">
                <a:moveTo>
                  <a:pt x="0" y="29933"/>
                </a:moveTo>
                <a:lnTo>
                  <a:pt x="89700" y="29933"/>
                </a:lnTo>
                <a:lnTo>
                  <a:pt x="89700" y="0"/>
                </a:lnTo>
                <a:lnTo>
                  <a:pt x="0" y="0"/>
                </a:lnTo>
                <a:lnTo>
                  <a:pt x="0" y="29933"/>
                </a:lnTo>
                <a:close/>
              </a:path>
            </a:pathLst>
          </a:custGeom>
          <a:solidFill>
            <a:srgbClr val="98ABC5"/>
          </a:solidFill>
        </p:spPr>
        <p:txBody>
          <a:bodyPr wrap="square" lIns="0" tIns="0" rIns="0" bIns="0" rtlCol="0"/>
          <a:lstStyle/>
          <a:p>
            <a:endParaRPr/>
          </a:p>
        </p:txBody>
      </p:sp>
      <p:sp>
        <p:nvSpPr>
          <p:cNvPr id="632" name="object 632"/>
          <p:cNvSpPr/>
          <p:nvPr/>
        </p:nvSpPr>
        <p:spPr>
          <a:xfrm>
            <a:off x="11696801" y="6470700"/>
            <a:ext cx="90170" cy="53975"/>
          </a:xfrm>
          <a:custGeom>
            <a:avLst/>
            <a:gdLst/>
            <a:ahLst/>
            <a:cxnLst/>
            <a:rect l="l" t="t" r="r" b="b"/>
            <a:pathLst>
              <a:path w="90170" h="53975">
                <a:moveTo>
                  <a:pt x="0" y="53873"/>
                </a:moveTo>
                <a:lnTo>
                  <a:pt x="89700" y="53873"/>
                </a:lnTo>
                <a:lnTo>
                  <a:pt x="89700" y="0"/>
                </a:lnTo>
                <a:lnTo>
                  <a:pt x="0" y="0"/>
                </a:lnTo>
                <a:lnTo>
                  <a:pt x="0" y="53873"/>
                </a:lnTo>
                <a:close/>
              </a:path>
            </a:pathLst>
          </a:custGeom>
          <a:solidFill>
            <a:srgbClr val="8A89A6"/>
          </a:solidFill>
        </p:spPr>
        <p:txBody>
          <a:bodyPr wrap="square" lIns="0" tIns="0" rIns="0" bIns="0" rtlCol="0"/>
          <a:lstStyle/>
          <a:p>
            <a:endParaRPr/>
          </a:p>
        </p:txBody>
      </p:sp>
      <p:sp>
        <p:nvSpPr>
          <p:cNvPr id="633" name="object 633"/>
          <p:cNvSpPr/>
          <p:nvPr/>
        </p:nvSpPr>
        <p:spPr>
          <a:xfrm>
            <a:off x="11696801" y="6440779"/>
            <a:ext cx="90170" cy="30480"/>
          </a:xfrm>
          <a:custGeom>
            <a:avLst/>
            <a:gdLst/>
            <a:ahLst/>
            <a:cxnLst/>
            <a:rect l="l" t="t" r="r" b="b"/>
            <a:pathLst>
              <a:path w="90170" h="30479">
                <a:moveTo>
                  <a:pt x="0" y="29921"/>
                </a:moveTo>
                <a:lnTo>
                  <a:pt x="89700" y="29921"/>
                </a:lnTo>
                <a:lnTo>
                  <a:pt x="89700" y="0"/>
                </a:lnTo>
                <a:lnTo>
                  <a:pt x="0" y="0"/>
                </a:lnTo>
                <a:lnTo>
                  <a:pt x="0" y="29921"/>
                </a:lnTo>
                <a:close/>
              </a:path>
            </a:pathLst>
          </a:custGeom>
          <a:solidFill>
            <a:srgbClr val="7B6888"/>
          </a:solidFill>
        </p:spPr>
        <p:txBody>
          <a:bodyPr wrap="square" lIns="0" tIns="0" rIns="0" bIns="0" rtlCol="0"/>
          <a:lstStyle/>
          <a:p>
            <a:endParaRPr/>
          </a:p>
        </p:txBody>
      </p:sp>
      <p:sp>
        <p:nvSpPr>
          <p:cNvPr id="634" name="object 634"/>
          <p:cNvSpPr/>
          <p:nvPr/>
        </p:nvSpPr>
        <p:spPr>
          <a:xfrm>
            <a:off x="11696801" y="6398882"/>
            <a:ext cx="90170" cy="41910"/>
          </a:xfrm>
          <a:custGeom>
            <a:avLst/>
            <a:gdLst/>
            <a:ahLst/>
            <a:cxnLst/>
            <a:rect l="l" t="t" r="r" b="b"/>
            <a:pathLst>
              <a:path w="90170" h="41910">
                <a:moveTo>
                  <a:pt x="0" y="41897"/>
                </a:moveTo>
                <a:lnTo>
                  <a:pt x="89700" y="41897"/>
                </a:lnTo>
                <a:lnTo>
                  <a:pt x="89700" y="0"/>
                </a:lnTo>
                <a:lnTo>
                  <a:pt x="0" y="0"/>
                </a:lnTo>
                <a:lnTo>
                  <a:pt x="0" y="41897"/>
                </a:lnTo>
                <a:close/>
              </a:path>
            </a:pathLst>
          </a:custGeom>
          <a:solidFill>
            <a:srgbClr val="6B486B"/>
          </a:solidFill>
        </p:spPr>
        <p:txBody>
          <a:bodyPr wrap="square" lIns="0" tIns="0" rIns="0" bIns="0" rtlCol="0"/>
          <a:lstStyle/>
          <a:p>
            <a:endParaRPr/>
          </a:p>
        </p:txBody>
      </p:sp>
      <p:sp>
        <p:nvSpPr>
          <p:cNvPr id="635" name="object 635"/>
          <p:cNvSpPr/>
          <p:nvPr/>
        </p:nvSpPr>
        <p:spPr>
          <a:xfrm>
            <a:off x="11696801" y="6261201"/>
            <a:ext cx="90170" cy="137795"/>
          </a:xfrm>
          <a:custGeom>
            <a:avLst/>
            <a:gdLst/>
            <a:ahLst/>
            <a:cxnLst/>
            <a:rect l="l" t="t" r="r" b="b"/>
            <a:pathLst>
              <a:path w="90170" h="137795">
                <a:moveTo>
                  <a:pt x="0" y="0"/>
                </a:moveTo>
                <a:lnTo>
                  <a:pt x="89700" y="0"/>
                </a:lnTo>
                <a:lnTo>
                  <a:pt x="89700" y="137680"/>
                </a:lnTo>
                <a:lnTo>
                  <a:pt x="0" y="137680"/>
                </a:lnTo>
                <a:lnTo>
                  <a:pt x="0" y="0"/>
                </a:lnTo>
                <a:close/>
              </a:path>
            </a:pathLst>
          </a:custGeom>
          <a:solidFill>
            <a:srgbClr val="A05D56"/>
          </a:solidFill>
        </p:spPr>
        <p:txBody>
          <a:bodyPr wrap="square" lIns="0" tIns="0" rIns="0" bIns="0" rtlCol="0"/>
          <a:lstStyle/>
          <a:p>
            <a:endParaRPr/>
          </a:p>
        </p:txBody>
      </p:sp>
      <p:sp>
        <p:nvSpPr>
          <p:cNvPr id="636" name="object 636"/>
          <p:cNvSpPr/>
          <p:nvPr/>
        </p:nvSpPr>
        <p:spPr>
          <a:xfrm>
            <a:off x="11696801" y="6129528"/>
            <a:ext cx="90170" cy="132080"/>
          </a:xfrm>
          <a:custGeom>
            <a:avLst/>
            <a:gdLst/>
            <a:ahLst/>
            <a:cxnLst/>
            <a:rect l="l" t="t" r="r" b="b"/>
            <a:pathLst>
              <a:path w="90170" h="132079">
                <a:moveTo>
                  <a:pt x="0" y="0"/>
                </a:moveTo>
                <a:lnTo>
                  <a:pt x="89700" y="0"/>
                </a:lnTo>
                <a:lnTo>
                  <a:pt x="89700" y="131673"/>
                </a:lnTo>
                <a:lnTo>
                  <a:pt x="0" y="131673"/>
                </a:lnTo>
                <a:lnTo>
                  <a:pt x="0" y="0"/>
                </a:lnTo>
                <a:close/>
              </a:path>
            </a:pathLst>
          </a:custGeom>
          <a:solidFill>
            <a:srgbClr val="D0743C"/>
          </a:solidFill>
        </p:spPr>
        <p:txBody>
          <a:bodyPr wrap="square" lIns="0" tIns="0" rIns="0" bIns="0" rtlCol="0"/>
          <a:lstStyle/>
          <a:p>
            <a:endParaRPr/>
          </a:p>
        </p:txBody>
      </p:sp>
      <p:sp>
        <p:nvSpPr>
          <p:cNvPr id="637" name="object 637"/>
          <p:cNvSpPr/>
          <p:nvPr/>
        </p:nvSpPr>
        <p:spPr>
          <a:xfrm>
            <a:off x="11696801" y="6075654"/>
            <a:ext cx="90170" cy="53975"/>
          </a:xfrm>
          <a:custGeom>
            <a:avLst/>
            <a:gdLst/>
            <a:ahLst/>
            <a:cxnLst/>
            <a:rect l="l" t="t" r="r" b="b"/>
            <a:pathLst>
              <a:path w="90170" h="53975">
                <a:moveTo>
                  <a:pt x="0" y="53873"/>
                </a:moveTo>
                <a:lnTo>
                  <a:pt x="89700" y="53873"/>
                </a:lnTo>
                <a:lnTo>
                  <a:pt x="89700" y="0"/>
                </a:lnTo>
                <a:lnTo>
                  <a:pt x="0" y="0"/>
                </a:lnTo>
                <a:lnTo>
                  <a:pt x="0" y="53873"/>
                </a:lnTo>
                <a:close/>
              </a:path>
            </a:pathLst>
          </a:custGeom>
          <a:solidFill>
            <a:srgbClr val="FF8C00"/>
          </a:solidFill>
        </p:spPr>
        <p:txBody>
          <a:bodyPr wrap="square" lIns="0" tIns="0" rIns="0" bIns="0" rtlCol="0"/>
          <a:lstStyle/>
          <a:p>
            <a:endParaRPr/>
          </a:p>
        </p:txBody>
      </p:sp>
      <p:sp>
        <p:nvSpPr>
          <p:cNvPr id="638" name="object 638"/>
          <p:cNvSpPr/>
          <p:nvPr/>
        </p:nvSpPr>
        <p:spPr>
          <a:xfrm>
            <a:off x="11798465" y="6518592"/>
            <a:ext cx="90170" cy="36195"/>
          </a:xfrm>
          <a:custGeom>
            <a:avLst/>
            <a:gdLst/>
            <a:ahLst/>
            <a:cxnLst/>
            <a:rect l="l" t="t" r="r" b="b"/>
            <a:pathLst>
              <a:path w="90170" h="36195">
                <a:moveTo>
                  <a:pt x="0" y="35915"/>
                </a:moveTo>
                <a:lnTo>
                  <a:pt x="89700" y="35915"/>
                </a:lnTo>
                <a:lnTo>
                  <a:pt x="89700" y="0"/>
                </a:lnTo>
                <a:lnTo>
                  <a:pt x="0" y="0"/>
                </a:lnTo>
                <a:lnTo>
                  <a:pt x="0" y="35915"/>
                </a:lnTo>
                <a:close/>
              </a:path>
            </a:pathLst>
          </a:custGeom>
          <a:solidFill>
            <a:srgbClr val="98ABC5"/>
          </a:solidFill>
        </p:spPr>
        <p:txBody>
          <a:bodyPr wrap="square" lIns="0" tIns="0" rIns="0" bIns="0" rtlCol="0"/>
          <a:lstStyle/>
          <a:p>
            <a:endParaRPr/>
          </a:p>
        </p:txBody>
      </p:sp>
      <p:sp>
        <p:nvSpPr>
          <p:cNvPr id="639" name="object 639"/>
          <p:cNvSpPr/>
          <p:nvPr/>
        </p:nvSpPr>
        <p:spPr>
          <a:xfrm>
            <a:off x="11798465" y="6458737"/>
            <a:ext cx="90170" cy="60325"/>
          </a:xfrm>
          <a:custGeom>
            <a:avLst/>
            <a:gdLst/>
            <a:ahLst/>
            <a:cxnLst/>
            <a:rect l="l" t="t" r="r" b="b"/>
            <a:pathLst>
              <a:path w="90170" h="60325">
                <a:moveTo>
                  <a:pt x="0" y="59855"/>
                </a:moveTo>
                <a:lnTo>
                  <a:pt x="89700" y="59855"/>
                </a:lnTo>
                <a:lnTo>
                  <a:pt x="89700" y="0"/>
                </a:lnTo>
                <a:lnTo>
                  <a:pt x="0" y="0"/>
                </a:lnTo>
                <a:lnTo>
                  <a:pt x="0" y="59855"/>
                </a:lnTo>
                <a:close/>
              </a:path>
            </a:pathLst>
          </a:custGeom>
          <a:solidFill>
            <a:srgbClr val="8A89A6"/>
          </a:solidFill>
        </p:spPr>
        <p:txBody>
          <a:bodyPr wrap="square" lIns="0" tIns="0" rIns="0" bIns="0" rtlCol="0"/>
          <a:lstStyle/>
          <a:p>
            <a:endParaRPr/>
          </a:p>
        </p:txBody>
      </p:sp>
      <p:sp>
        <p:nvSpPr>
          <p:cNvPr id="640" name="object 640"/>
          <p:cNvSpPr/>
          <p:nvPr/>
        </p:nvSpPr>
        <p:spPr>
          <a:xfrm>
            <a:off x="11798465" y="6428803"/>
            <a:ext cx="90170" cy="30480"/>
          </a:xfrm>
          <a:custGeom>
            <a:avLst/>
            <a:gdLst/>
            <a:ahLst/>
            <a:cxnLst/>
            <a:rect l="l" t="t" r="r" b="b"/>
            <a:pathLst>
              <a:path w="90170" h="30479">
                <a:moveTo>
                  <a:pt x="0" y="29933"/>
                </a:moveTo>
                <a:lnTo>
                  <a:pt x="89700" y="29933"/>
                </a:lnTo>
                <a:lnTo>
                  <a:pt x="89700" y="0"/>
                </a:lnTo>
                <a:lnTo>
                  <a:pt x="0" y="0"/>
                </a:lnTo>
                <a:lnTo>
                  <a:pt x="0" y="29933"/>
                </a:lnTo>
                <a:close/>
              </a:path>
            </a:pathLst>
          </a:custGeom>
          <a:solidFill>
            <a:srgbClr val="7B6888"/>
          </a:solidFill>
        </p:spPr>
        <p:txBody>
          <a:bodyPr wrap="square" lIns="0" tIns="0" rIns="0" bIns="0" rtlCol="0"/>
          <a:lstStyle/>
          <a:p>
            <a:endParaRPr/>
          </a:p>
        </p:txBody>
      </p:sp>
      <p:sp>
        <p:nvSpPr>
          <p:cNvPr id="641" name="object 641"/>
          <p:cNvSpPr/>
          <p:nvPr/>
        </p:nvSpPr>
        <p:spPr>
          <a:xfrm>
            <a:off x="11798465" y="6386906"/>
            <a:ext cx="90170" cy="41910"/>
          </a:xfrm>
          <a:custGeom>
            <a:avLst/>
            <a:gdLst/>
            <a:ahLst/>
            <a:cxnLst/>
            <a:rect l="l" t="t" r="r" b="b"/>
            <a:pathLst>
              <a:path w="90170" h="41910">
                <a:moveTo>
                  <a:pt x="0" y="41897"/>
                </a:moveTo>
                <a:lnTo>
                  <a:pt x="89700" y="41897"/>
                </a:lnTo>
                <a:lnTo>
                  <a:pt x="89700" y="0"/>
                </a:lnTo>
                <a:lnTo>
                  <a:pt x="0" y="0"/>
                </a:lnTo>
                <a:lnTo>
                  <a:pt x="0" y="41897"/>
                </a:lnTo>
                <a:close/>
              </a:path>
            </a:pathLst>
          </a:custGeom>
          <a:solidFill>
            <a:srgbClr val="6B486B"/>
          </a:solidFill>
        </p:spPr>
        <p:txBody>
          <a:bodyPr wrap="square" lIns="0" tIns="0" rIns="0" bIns="0" rtlCol="0"/>
          <a:lstStyle/>
          <a:p>
            <a:endParaRPr/>
          </a:p>
        </p:txBody>
      </p:sp>
      <p:sp>
        <p:nvSpPr>
          <p:cNvPr id="642" name="object 642"/>
          <p:cNvSpPr/>
          <p:nvPr/>
        </p:nvSpPr>
        <p:spPr>
          <a:xfrm>
            <a:off x="11798465" y="6255219"/>
            <a:ext cx="90170" cy="132080"/>
          </a:xfrm>
          <a:custGeom>
            <a:avLst/>
            <a:gdLst/>
            <a:ahLst/>
            <a:cxnLst/>
            <a:rect l="l" t="t" r="r" b="b"/>
            <a:pathLst>
              <a:path w="90170" h="132079">
                <a:moveTo>
                  <a:pt x="0" y="0"/>
                </a:moveTo>
                <a:lnTo>
                  <a:pt x="89700" y="0"/>
                </a:lnTo>
                <a:lnTo>
                  <a:pt x="89700" y="131686"/>
                </a:lnTo>
                <a:lnTo>
                  <a:pt x="0" y="131686"/>
                </a:lnTo>
                <a:lnTo>
                  <a:pt x="0" y="0"/>
                </a:lnTo>
                <a:close/>
              </a:path>
            </a:pathLst>
          </a:custGeom>
          <a:solidFill>
            <a:srgbClr val="A05D56"/>
          </a:solidFill>
        </p:spPr>
        <p:txBody>
          <a:bodyPr wrap="square" lIns="0" tIns="0" rIns="0" bIns="0" rtlCol="0"/>
          <a:lstStyle/>
          <a:p>
            <a:endParaRPr/>
          </a:p>
        </p:txBody>
      </p:sp>
      <p:sp>
        <p:nvSpPr>
          <p:cNvPr id="643" name="object 643"/>
          <p:cNvSpPr/>
          <p:nvPr/>
        </p:nvSpPr>
        <p:spPr>
          <a:xfrm>
            <a:off x="11798465" y="6141491"/>
            <a:ext cx="90170" cy="114300"/>
          </a:xfrm>
          <a:custGeom>
            <a:avLst/>
            <a:gdLst/>
            <a:ahLst/>
            <a:cxnLst/>
            <a:rect l="l" t="t" r="r" b="b"/>
            <a:pathLst>
              <a:path w="90170" h="114300">
                <a:moveTo>
                  <a:pt x="0" y="0"/>
                </a:moveTo>
                <a:lnTo>
                  <a:pt x="89700" y="0"/>
                </a:lnTo>
                <a:lnTo>
                  <a:pt x="89700" y="113728"/>
                </a:lnTo>
                <a:lnTo>
                  <a:pt x="0" y="113728"/>
                </a:lnTo>
                <a:lnTo>
                  <a:pt x="0" y="0"/>
                </a:lnTo>
                <a:close/>
              </a:path>
            </a:pathLst>
          </a:custGeom>
          <a:solidFill>
            <a:srgbClr val="D0743C"/>
          </a:solidFill>
        </p:spPr>
        <p:txBody>
          <a:bodyPr wrap="square" lIns="0" tIns="0" rIns="0" bIns="0" rtlCol="0"/>
          <a:lstStyle/>
          <a:p>
            <a:endParaRPr/>
          </a:p>
        </p:txBody>
      </p:sp>
      <p:sp>
        <p:nvSpPr>
          <p:cNvPr id="644" name="object 644"/>
          <p:cNvSpPr/>
          <p:nvPr/>
        </p:nvSpPr>
        <p:spPr>
          <a:xfrm>
            <a:off x="11798465" y="6075654"/>
            <a:ext cx="90170" cy="66040"/>
          </a:xfrm>
          <a:custGeom>
            <a:avLst/>
            <a:gdLst/>
            <a:ahLst/>
            <a:cxnLst/>
            <a:rect l="l" t="t" r="r" b="b"/>
            <a:pathLst>
              <a:path w="90170" h="66039">
                <a:moveTo>
                  <a:pt x="0" y="65836"/>
                </a:moveTo>
                <a:lnTo>
                  <a:pt x="89700" y="65836"/>
                </a:lnTo>
                <a:lnTo>
                  <a:pt x="89700" y="0"/>
                </a:lnTo>
                <a:lnTo>
                  <a:pt x="0" y="0"/>
                </a:lnTo>
                <a:lnTo>
                  <a:pt x="0" y="65836"/>
                </a:lnTo>
                <a:close/>
              </a:path>
            </a:pathLst>
          </a:custGeom>
          <a:solidFill>
            <a:srgbClr val="FF8C00"/>
          </a:solidFill>
        </p:spPr>
        <p:txBody>
          <a:bodyPr wrap="square" lIns="0" tIns="0" rIns="0" bIns="0" rtlCol="0"/>
          <a:lstStyle/>
          <a:p>
            <a:endParaRPr/>
          </a:p>
        </p:txBody>
      </p:sp>
      <p:sp>
        <p:nvSpPr>
          <p:cNvPr id="645" name="object 645"/>
          <p:cNvSpPr/>
          <p:nvPr/>
        </p:nvSpPr>
        <p:spPr>
          <a:xfrm>
            <a:off x="11900128" y="6524573"/>
            <a:ext cx="90170" cy="30480"/>
          </a:xfrm>
          <a:custGeom>
            <a:avLst/>
            <a:gdLst/>
            <a:ahLst/>
            <a:cxnLst/>
            <a:rect l="l" t="t" r="r" b="b"/>
            <a:pathLst>
              <a:path w="90170" h="30479">
                <a:moveTo>
                  <a:pt x="0" y="29933"/>
                </a:moveTo>
                <a:lnTo>
                  <a:pt x="89700" y="29933"/>
                </a:lnTo>
                <a:lnTo>
                  <a:pt x="89700" y="0"/>
                </a:lnTo>
                <a:lnTo>
                  <a:pt x="0" y="0"/>
                </a:lnTo>
                <a:lnTo>
                  <a:pt x="0" y="29933"/>
                </a:lnTo>
                <a:close/>
              </a:path>
            </a:pathLst>
          </a:custGeom>
          <a:solidFill>
            <a:srgbClr val="98ABC5"/>
          </a:solidFill>
        </p:spPr>
        <p:txBody>
          <a:bodyPr wrap="square" lIns="0" tIns="0" rIns="0" bIns="0" rtlCol="0"/>
          <a:lstStyle/>
          <a:p>
            <a:endParaRPr/>
          </a:p>
        </p:txBody>
      </p:sp>
      <p:sp>
        <p:nvSpPr>
          <p:cNvPr id="646" name="object 646"/>
          <p:cNvSpPr/>
          <p:nvPr/>
        </p:nvSpPr>
        <p:spPr>
          <a:xfrm>
            <a:off x="11900128" y="6476695"/>
            <a:ext cx="90170" cy="48260"/>
          </a:xfrm>
          <a:custGeom>
            <a:avLst/>
            <a:gdLst/>
            <a:ahLst/>
            <a:cxnLst/>
            <a:rect l="l" t="t" r="r" b="b"/>
            <a:pathLst>
              <a:path w="90170" h="48259">
                <a:moveTo>
                  <a:pt x="0" y="47878"/>
                </a:moveTo>
                <a:lnTo>
                  <a:pt x="89700" y="47878"/>
                </a:lnTo>
                <a:lnTo>
                  <a:pt x="89700" y="0"/>
                </a:lnTo>
                <a:lnTo>
                  <a:pt x="0" y="0"/>
                </a:lnTo>
                <a:lnTo>
                  <a:pt x="0" y="47878"/>
                </a:lnTo>
                <a:close/>
              </a:path>
            </a:pathLst>
          </a:custGeom>
          <a:solidFill>
            <a:srgbClr val="8A89A6"/>
          </a:solidFill>
        </p:spPr>
        <p:txBody>
          <a:bodyPr wrap="square" lIns="0" tIns="0" rIns="0" bIns="0" rtlCol="0"/>
          <a:lstStyle/>
          <a:p>
            <a:endParaRPr/>
          </a:p>
        </p:txBody>
      </p:sp>
      <p:sp>
        <p:nvSpPr>
          <p:cNvPr id="647" name="object 647"/>
          <p:cNvSpPr/>
          <p:nvPr/>
        </p:nvSpPr>
        <p:spPr>
          <a:xfrm>
            <a:off x="11900128" y="6452742"/>
            <a:ext cx="90170" cy="24130"/>
          </a:xfrm>
          <a:custGeom>
            <a:avLst/>
            <a:gdLst/>
            <a:ahLst/>
            <a:cxnLst/>
            <a:rect l="l" t="t" r="r" b="b"/>
            <a:pathLst>
              <a:path w="90170" h="24129">
                <a:moveTo>
                  <a:pt x="0" y="23952"/>
                </a:moveTo>
                <a:lnTo>
                  <a:pt x="89700" y="23952"/>
                </a:lnTo>
                <a:lnTo>
                  <a:pt x="89700" y="0"/>
                </a:lnTo>
                <a:lnTo>
                  <a:pt x="0" y="0"/>
                </a:lnTo>
                <a:lnTo>
                  <a:pt x="0" y="23952"/>
                </a:lnTo>
                <a:close/>
              </a:path>
            </a:pathLst>
          </a:custGeom>
          <a:solidFill>
            <a:srgbClr val="7B6888"/>
          </a:solidFill>
        </p:spPr>
        <p:txBody>
          <a:bodyPr wrap="square" lIns="0" tIns="0" rIns="0" bIns="0" rtlCol="0"/>
          <a:lstStyle/>
          <a:p>
            <a:endParaRPr/>
          </a:p>
        </p:txBody>
      </p:sp>
      <p:sp>
        <p:nvSpPr>
          <p:cNvPr id="648" name="object 648"/>
          <p:cNvSpPr/>
          <p:nvPr/>
        </p:nvSpPr>
        <p:spPr>
          <a:xfrm>
            <a:off x="11900128" y="6398882"/>
            <a:ext cx="90170" cy="53975"/>
          </a:xfrm>
          <a:custGeom>
            <a:avLst/>
            <a:gdLst/>
            <a:ahLst/>
            <a:cxnLst/>
            <a:rect l="l" t="t" r="r" b="b"/>
            <a:pathLst>
              <a:path w="90170" h="53975">
                <a:moveTo>
                  <a:pt x="0" y="53860"/>
                </a:moveTo>
                <a:lnTo>
                  <a:pt x="89700" y="53860"/>
                </a:lnTo>
                <a:lnTo>
                  <a:pt x="89700" y="0"/>
                </a:lnTo>
                <a:lnTo>
                  <a:pt x="0" y="0"/>
                </a:lnTo>
                <a:lnTo>
                  <a:pt x="0" y="53860"/>
                </a:lnTo>
                <a:close/>
              </a:path>
            </a:pathLst>
          </a:custGeom>
          <a:solidFill>
            <a:srgbClr val="6B486B"/>
          </a:solidFill>
        </p:spPr>
        <p:txBody>
          <a:bodyPr wrap="square" lIns="0" tIns="0" rIns="0" bIns="0" rtlCol="0"/>
          <a:lstStyle/>
          <a:p>
            <a:endParaRPr/>
          </a:p>
        </p:txBody>
      </p:sp>
      <p:sp>
        <p:nvSpPr>
          <p:cNvPr id="649" name="object 649"/>
          <p:cNvSpPr/>
          <p:nvPr/>
        </p:nvSpPr>
        <p:spPr>
          <a:xfrm>
            <a:off x="11900128" y="6273177"/>
            <a:ext cx="90170" cy="125730"/>
          </a:xfrm>
          <a:custGeom>
            <a:avLst/>
            <a:gdLst/>
            <a:ahLst/>
            <a:cxnLst/>
            <a:rect l="l" t="t" r="r" b="b"/>
            <a:pathLst>
              <a:path w="90170" h="125729">
                <a:moveTo>
                  <a:pt x="0" y="0"/>
                </a:moveTo>
                <a:lnTo>
                  <a:pt x="89700" y="0"/>
                </a:lnTo>
                <a:lnTo>
                  <a:pt x="89700" y="125704"/>
                </a:lnTo>
                <a:lnTo>
                  <a:pt x="0" y="125704"/>
                </a:lnTo>
                <a:lnTo>
                  <a:pt x="0" y="0"/>
                </a:lnTo>
                <a:close/>
              </a:path>
            </a:pathLst>
          </a:custGeom>
          <a:solidFill>
            <a:srgbClr val="A05D56"/>
          </a:solidFill>
        </p:spPr>
        <p:txBody>
          <a:bodyPr wrap="square" lIns="0" tIns="0" rIns="0" bIns="0" rtlCol="0"/>
          <a:lstStyle/>
          <a:p>
            <a:endParaRPr/>
          </a:p>
        </p:txBody>
      </p:sp>
      <p:sp>
        <p:nvSpPr>
          <p:cNvPr id="650" name="object 650"/>
          <p:cNvSpPr/>
          <p:nvPr/>
        </p:nvSpPr>
        <p:spPr>
          <a:xfrm>
            <a:off x="11900128" y="6141491"/>
            <a:ext cx="90170" cy="132080"/>
          </a:xfrm>
          <a:custGeom>
            <a:avLst/>
            <a:gdLst/>
            <a:ahLst/>
            <a:cxnLst/>
            <a:rect l="l" t="t" r="r" b="b"/>
            <a:pathLst>
              <a:path w="90170" h="132079">
                <a:moveTo>
                  <a:pt x="0" y="0"/>
                </a:moveTo>
                <a:lnTo>
                  <a:pt x="89700" y="0"/>
                </a:lnTo>
                <a:lnTo>
                  <a:pt x="89700" y="131686"/>
                </a:lnTo>
                <a:lnTo>
                  <a:pt x="0" y="131686"/>
                </a:lnTo>
                <a:lnTo>
                  <a:pt x="0" y="0"/>
                </a:lnTo>
                <a:close/>
              </a:path>
            </a:pathLst>
          </a:custGeom>
          <a:solidFill>
            <a:srgbClr val="D0743C"/>
          </a:solidFill>
        </p:spPr>
        <p:txBody>
          <a:bodyPr wrap="square" lIns="0" tIns="0" rIns="0" bIns="0" rtlCol="0"/>
          <a:lstStyle/>
          <a:p>
            <a:endParaRPr/>
          </a:p>
        </p:txBody>
      </p:sp>
      <p:sp>
        <p:nvSpPr>
          <p:cNvPr id="651" name="object 651"/>
          <p:cNvSpPr/>
          <p:nvPr/>
        </p:nvSpPr>
        <p:spPr>
          <a:xfrm>
            <a:off x="11900128" y="6075654"/>
            <a:ext cx="90170" cy="66040"/>
          </a:xfrm>
          <a:custGeom>
            <a:avLst/>
            <a:gdLst/>
            <a:ahLst/>
            <a:cxnLst/>
            <a:rect l="l" t="t" r="r" b="b"/>
            <a:pathLst>
              <a:path w="90170" h="66039">
                <a:moveTo>
                  <a:pt x="0" y="65836"/>
                </a:moveTo>
                <a:lnTo>
                  <a:pt x="89700" y="65836"/>
                </a:lnTo>
                <a:lnTo>
                  <a:pt x="89700" y="0"/>
                </a:lnTo>
                <a:lnTo>
                  <a:pt x="0" y="0"/>
                </a:lnTo>
                <a:lnTo>
                  <a:pt x="0" y="65836"/>
                </a:lnTo>
                <a:close/>
              </a:path>
            </a:pathLst>
          </a:custGeom>
          <a:solidFill>
            <a:srgbClr val="FF8C00"/>
          </a:solidFill>
        </p:spPr>
        <p:txBody>
          <a:bodyPr wrap="square" lIns="0" tIns="0" rIns="0" bIns="0" rtlCol="0"/>
          <a:lstStyle/>
          <a:p>
            <a:endParaRPr/>
          </a:p>
        </p:txBody>
      </p:sp>
      <p:sp>
        <p:nvSpPr>
          <p:cNvPr id="652" name="object 652"/>
          <p:cNvSpPr/>
          <p:nvPr/>
        </p:nvSpPr>
        <p:spPr>
          <a:xfrm>
            <a:off x="12001792" y="6524573"/>
            <a:ext cx="90170" cy="30480"/>
          </a:xfrm>
          <a:custGeom>
            <a:avLst/>
            <a:gdLst/>
            <a:ahLst/>
            <a:cxnLst/>
            <a:rect l="l" t="t" r="r" b="b"/>
            <a:pathLst>
              <a:path w="90170" h="30479">
                <a:moveTo>
                  <a:pt x="0" y="29933"/>
                </a:moveTo>
                <a:lnTo>
                  <a:pt x="89700" y="29933"/>
                </a:lnTo>
                <a:lnTo>
                  <a:pt x="89700" y="0"/>
                </a:lnTo>
                <a:lnTo>
                  <a:pt x="0" y="0"/>
                </a:lnTo>
                <a:lnTo>
                  <a:pt x="0" y="29933"/>
                </a:lnTo>
                <a:close/>
              </a:path>
            </a:pathLst>
          </a:custGeom>
          <a:solidFill>
            <a:srgbClr val="98ABC5"/>
          </a:solidFill>
        </p:spPr>
        <p:txBody>
          <a:bodyPr wrap="square" lIns="0" tIns="0" rIns="0" bIns="0" rtlCol="0"/>
          <a:lstStyle/>
          <a:p>
            <a:endParaRPr/>
          </a:p>
        </p:txBody>
      </p:sp>
      <p:sp>
        <p:nvSpPr>
          <p:cNvPr id="653" name="object 653"/>
          <p:cNvSpPr/>
          <p:nvPr/>
        </p:nvSpPr>
        <p:spPr>
          <a:xfrm>
            <a:off x="12001792" y="6464718"/>
            <a:ext cx="90170" cy="60325"/>
          </a:xfrm>
          <a:custGeom>
            <a:avLst/>
            <a:gdLst/>
            <a:ahLst/>
            <a:cxnLst/>
            <a:rect l="l" t="t" r="r" b="b"/>
            <a:pathLst>
              <a:path w="90170" h="60325">
                <a:moveTo>
                  <a:pt x="0" y="59855"/>
                </a:moveTo>
                <a:lnTo>
                  <a:pt x="89700" y="59855"/>
                </a:lnTo>
                <a:lnTo>
                  <a:pt x="89700" y="0"/>
                </a:lnTo>
                <a:lnTo>
                  <a:pt x="0" y="0"/>
                </a:lnTo>
                <a:lnTo>
                  <a:pt x="0" y="59855"/>
                </a:lnTo>
                <a:close/>
              </a:path>
            </a:pathLst>
          </a:custGeom>
          <a:solidFill>
            <a:srgbClr val="8A89A6"/>
          </a:solidFill>
        </p:spPr>
        <p:txBody>
          <a:bodyPr wrap="square" lIns="0" tIns="0" rIns="0" bIns="0" rtlCol="0"/>
          <a:lstStyle/>
          <a:p>
            <a:endParaRPr/>
          </a:p>
        </p:txBody>
      </p:sp>
      <p:sp>
        <p:nvSpPr>
          <p:cNvPr id="654" name="object 654"/>
          <p:cNvSpPr/>
          <p:nvPr/>
        </p:nvSpPr>
        <p:spPr>
          <a:xfrm>
            <a:off x="12001792" y="6440779"/>
            <a:ext cx="90170" cy="24130"/>
          </a:xfrm>
          <a:custGeom>
            <a:avLst/>
            <a:gdLst/>
            <a:ahLst/>
            <a:cxnLst/>
            <a:rect l="l" t="t" r="r" b="b"/>
            <a:pathLst>
              <a:path w="90170" h="24129">
                <a:moveTo>
                  <a:pt x="0" y="23939"/>
                </a:moveTo>
                <a:lnTo>
                  <a:pt x="89700" y="23939"/>
                </a:lnTo>
                <a:lnTo>
                  <a:pt x="89700" y="0"/>
                </a:lnTo>
                <a:lnTo>
                  <a:pt x="0" y="0"/>
                </a:lnTo>
                <a:lnTo>
                  <a:pt x="0" y="23939"/>
                </a:lnTo>
                <a:close/>
              </a:path>
            </a:pathLst>
          </a:custGeom>
          <a:solidFill>
            <a:srgbClr val="7B6888"/>
          </a:solidFill>
        </p:spPr>
        <p:txBody>
          <a:bodyPr wrap="square" lIns="0" tIns="0" rIns="0" bIns="0" rtlCol="0"/>
          <a:lstStyle/>
          <a:p>
            <a:endParaRPr/>
          </a:p>
        </p:txBody>
      </p:sp>
      <p:sp>
        <p:nvSpPr>
          <p:cNvPr id="655" name="object 655"/>
          <p:cNvSpPr/>
          <p:nvPr/>
        </p:nvSpPr>
        <p:spPr>
          <a:xfrm>
            <a:off x="12001792" y="6392888"/>
            <a:ext cx="90170" cy="48260"/>
          </a:xfrm>
          <a:custGeom>
            <a:avLst/>
            <a:gdLst/>
            <a:ahLst/>
            <a:cxnLst/>
            <a:rect l="l" t="t" r="r" b="b"/>
            <a:pathLst>
              <a:path w="90170" h="48260">
                <a:moveTo>
                  <a:pt x="0" y="47891"/>
                </a:moveTo>
                <a:lnTo>
                  <a:pt x="89700" y="47891"/>
                </a:lnTo>
                <a:lnTo>
                  <a:pt x="89700" y="0"/>
                </a:lnTo>
                <a:lnTo>
                  <a:pt x="0" y="0"/>
                </a:lnTo>
                <a:lnTo>
                  <a:pt x="0" y="47891"/>
                </a:lnTo>
                <a:close/>
              </a:path>
            </a:pathLst>
          </a:custGeom>
          <a:solidFill>
            <a:srgbClr val="6B486B"/>
          </a:solidFill>
        </p:spPr>
        <p:txBody>
          <a:bodyPr wrap="square" lIns="0" tIns="0" rIns="0" bIns="0" rtlCol="0"/>
          <a:lstStyle/>
          <a:p>
            <a:endParaRPr/>
          </a:p>
        </p:txBody>
      </p:sp>
      <p:sp>
        <p:nvSpPr>
          <p:cNvPr id="656" name="object 656"/>
          <p:cNvSpPr/>
          <p:nvPr/>
        </p:nvSpPr>
        <p:spPr>
          <a:xfrm>
            <a:off x="12001792" y="6267196"/>
            <a:ext cx="90170" cy="125730"/>
          </a:xfrm>
          <a:custGeom>
            <a:avLst/>
            <a:gdLst/>
            <a:ahLst/>
            <a:cxnLst/>
            <a:rect l="l" t="t" r="r" b="b"/>
            <a:pathLst>
              <a:path w="90170" h="125729">
                <a:moveTo>
                  <a:pt x="0" y="0"/>
                </a:moveTo>
                <a:lnTo>
                  <a:pt x="89700" y="0"/>
                </a:lnTo>
                <a:lnTo>
                  <a:pt x="89700" y="125691"/>
                </a:lnTo>
                <a:lnTo>
                  <a:pt x="0" y="125691"/>
                </a:lnTo>
                <a:lnTo>
                  <a:pt x="0" y="0"/>
                </a:lnTo>
                <a:close/>
              </a:path>
            </a:pathLst>
          </a:custGeom>
          <a:solidFill>
            <a:srgbClr val="A05D56"/>
          </a:solidFill>
        </p:spPr>
        <p:txBody>
          <a:bodyPr wrap="square" lIns="0" tIns="0" rIns="0" bIns="0" rtlCol="0"/>
          <a:lstStyle/>
          <a:p>
            <a:endParaRPr/>
          </a:p>
        </p:txBody>
      </p:sp>
      <p:sp>
        <p:nvSpPr>
          <p:cNvPr id="657" name="object 657"/>
          <p:cNvSpPr/>
          <p:nvPr/>
        </p:nvSpPr>
        <p:spPr>
          <a:xfrm>
            <a:off x="12001792" y="6147485"/>
            <a:ext cx="90170" cy="120014"/>
          </a:xfrm>
          <a:custGeom>
            <a:avLst/>
            <a:gdLst/>
            <a:ahLst/>
            <a:cxnLst/>
            <a:rect l="l" t="t" r="r" b="b"/>
            <a:pathLst>
              <a:path w="90170" h="120014">
                <a:moveTo>
                  <a:pt x="0" y="0"/>
                </a:moveTo>
                <a:lnTo>
                  <a:pt x="89700" y="0"/>
                </a:lnTo>
                <a:lnTo>
                  <a:pt x="89700" y="119710"/>
                </a:lnTo>
                <a:lnTo>
                  <a:pt x="0" y="119710"/>
                </a:lnTo>
                <a:lnTo>
                  <a:pt x="0" y="0"/>
                </a:lnTo>
                <a:close/>
              </a:path>
            </a:pathLst>
          </a:custGeom>
          <a:solidFill>
            <a:srgbClr val="D0743C"/>
          </a:solidFill>
        </p:spPr>
        <p:txBody>
          <a:bodyPr wrap="square" lIns="0" tIns="0" rIns="0" bIns="0" rtlCol="0"/>
          <a:lstStyle/>
          <a:p>
            <a:endParaRPr/>
          </a:p>
        </p:txBody>
      </p:sp>
      <p:sp>
        <p:nvSpPr>
          <p:cNvPr id="658" name="object 658"/>
          <p:cNvSpPr/>
          <p:nvPr/>
        </p:nvSpPr>
        <p:spPr>
          <a:xfrm>
            <a:off x="12001792" y="6087630"/>
            <a:ext cx="90170" cy="60325"/>
          </a:xfrm>
          <a:custGeom>
            <a:avLst/>
            <a:gdLst/>
            <a:ahLst/>
            <a:cxnLst/>
            <a:rect l="l" t="t" r="r" b="b"/>
            <a:pathLst>
              <a:path w="90170" h="60325">
                <a:moveTo>
                  <a:pt x="0" y="59855"/>
                </a:moveTo>
                <a:lnTo>
                  <a:pt x="89700" y="59855"/>
                </a:lnTo>
                <a:lnTo>
                  <a:pt x="89700" y="0"/>
                </a:lnTo>
                <a:lnTo>
                  <a:pt x="0" y="0"/>
                </a:lnTo>
                <a:lnTo>
                  <a:pt x="0" y="59855"/>
                </a:lnTo>
                <a:close/>
              </a:path>
            </a:pathLst>
          </a:custGeom>
          <a:solidFill>
            <a:srgbClr val="FF8C00"/>
          </a:solidFill>
        </p:spPr>
        <p:txBody>
          <a:bodyPr wrap="square" lIns="0" tIns="0" rIns="0" bIns="0" rtlCol="0"/>
          <a:lstStyle/>
          <a:p>
            <a:endParaRPr/>
          </a:p>
        </p:txBody>
      </p:sp>
      <p:sp>
        <p:nvSpPr>
          <p:cNvPr id="659" name="object 659"/>
          <p:cNvSpPr/>
          <p:nvPr/>
        </p:nvSpPr>
        <p:spPr>
          <a:xfrm>
            <a:off x="12103455" y="6524573"/>
            <a:ext cx="90170" cy="30480"/>
          </a:xfrm>
          <a:custGeom>
            <a:avLst/>
            <a:gdLst/>
            <a:ahLst/>
            <a:cxnLst/>
            <a:rect l="l" t="t" r="r" b="b"/>
            <a:pathLst>
              <a:path w="90170" h="30479">
                <a:moveTo>
                  <a:pt x="0" y="29933"/>
                </a:moveTo>
                <a:lnTo>
                  <a:pt x="89700" y="29933"/>
                </a:lnTo>
                <a:lnTo>
                  <a:pt x="89700" y="0"/>
                </a:lnTo>
                <a:lnTo>
                  <a:pt x="0" y="0"/>
                </a:lnTo>
                <a:lnTo>
                  <a:pt x="0" y="29933"/>
                </a:lnTo>
                <a:close/>
              </a:path>
            </a:pathLst>
          </a:custGeom>
          <a:solidFill>
            <a:srgbClr val="98ABC5"/>
          </a:solidFill>
        </p:spPr>
        <p:txBody>
          <a:bodyPr wrap="square" lIns="0" tIns="0" rIns="0" bIns="0" rtlCol="0"/>
          <a:lstStyle/>
          <a:p>
            <a:endParaRPr/>
          </a:p>
        </p:txBody>
      </p:sp>
      <p:sp>
        <p:nvSpPr>
          <p:cNvPr id="660" name="object 660"/>
          <p:cNvSpPr/>
          <p:nvPr/>
        </p:nvSpPr>
        <p:spPr>
          <a:xfrm>
            <a:off x="12103455" y="6470700"/>
            <a:ext cx="90170" cy="53975"/>
          </a:xfrm>
          <a:custGeom>
            <a:avLst/>
            <a:gdLst/>
            <a:ahLst/>
            <a:cxnLst/>
            <a:rect l="l" t="t" r="r" b="b"/>
            <a:pathLst>
              <a:path w="90170" h="53975">
                <a:moveTo>
                  <a:pt x="0" y="53873"/>
                </a:moveTo>
                <a:lnTo>
                  <a:pt x="89700" y="53873"/>
                </a:lnTo>
                <a:lnTo>
                  <a:pt x="89700" y="0"/>
                </a:lnTo>
                <a:lnTo>
                  <a:pt x="0" y="0"/>
                </a:lnTo>
                <a:lnTo>
                  <a:pt x="0" y="53873"/>
                </a:lnTo>
                <a:close/>
              </a:path>
            </a:pathLst>
          </a:custGeom>
          <a:solidFill>
            <a:srgbClr val="8A89A6"/>
          </a:solidFill>
        </p:spPr>
        <p:txBody>
          <a:bodyPr wrap="square" lIns="0" tIns="0" rIns="0" bIns="0" rtlCol="0"/>
          <a:lstStyle/>
          <a:p>
            <a:endParaRPr/>
          </a:p>
        </p:txBody>
      </p:sp>
      <p:sp>
        <p:nvSpPr>
          <p:cNvPr id="661" name="object 661"/>
          <p:cNvSpPr/>
          <p:nvPr/>
        </p:nvSpPr>
        <p:spPr>
          <a:xfrm>
            <a:off x="12103455" y="6446761"/>
            <a:ext cx="90170" cy="24130"/>
          </a:xfrm>
          <a:custGeom>
            <a:avLst/>
            <a:gdLst/>
            <a:ahLst/>
            <a:cxnLst/>
            <a:rect l="l" t="t" r="r" b="b"/>
            <a:pathLst>
              <a:path w="90170" h="24129">
                <a:moveTo>
                  <a:pt x="0" y="23939"/>
                </a:moveTo>
                <a:lnTo>
                  <a:pt x="89700" y="23939"/>
                </a:lnTo>
                <a:lnTo>
                  <a:pt x="89700" y="0"/>
                </a:lnTo>
                <a:lnTo>
                  <a:pt x="0" y="0"/>
                </a:lnTo>
                <a:lnTo>
                  <a:pt x="0" y="23939"/>
                </a:lnTo>
                <a:close/>
              </a:path>
            </a:pathLst>
          </a:custGeom>
          <a:solidFill>
            <a:srgbClr val="7B6888"/>
          </a:solidFill>
        </p:spPr>
        <p:txBody>
          <a:bodyPr wrap="square" lIns="0" tIns="0" rIns="0" bIns="0" rtlCol="0"/>
          <a:lstStyle/>
          <a:p>
            <a:endParaRPr/>
          </a:p>
        </p:txBody>
      </p:sp>
      <p:sp>
        <p:nvSpPr>
          <p:cNvPr id="662" name="object 662"/>
          <p:cNvSpPr/>
          <p:nvPr/>
        </p:nvSpPr>
        <p:spPr>
          <a:xfrm>
            <a:off x="12103455" y="6404864"/>
            <a:ext cx="90170" cy="41910"/>
          </a:xfrm>
          <a:custGeom>
            <a:avLst/>
            <a:gdLst/>
            <a:ahLst/>
            <a:cxnLst/>
            <a:rect l="l" t="t" r="r" b="b"/>
            <a:pathLst>
              <a:path w="90170" h="41910">
                <a:moveTo>
                  <a:pt x="0" y="41897"/>
                </a:moveTo>
                <a:lnTo>
                  <a:pt x="89700" y="41897"/>
                </a:lnTo>
                <a:lnTo>
                  <a:pt x="89700" y="0"/>
                </a:lnTo>
                <a:lnTo>
                  <a:pt x="0" y="0"/>
                </a:lnTo>
                <a:lnTo>
                  <a:pt x="0" y="41897"/>
                </a:lnTo>
                <a:close/>
              </a:path>
            </a:pathLst>
          </a:custGeom>
          <a:solidFill>
            <a:srgbClr val="6B486B"/>
          </a:solidFill>
        </p:spPr>
        <p:txBody>
          <a:bodyPr wrap="square" lIns="0" tIns="0" rIns="0" bIns="0" rtlCol="0"/>
          <a:lstStyle/>
          <a:p>
            <a:endParaRPr/>
          </a:p>
        </p:txBody>
      </p:sp>
      <p:sp>
        <p:nvSpPr>
          <p:cNvPr id="663" name="object 663"/>
          <p:cNvSpPr/>
          <p:nvPr/>
        </p:nvSpPr>
        <p:spPr>
          <a:xfrm>
            <a:off x="12103455" y="6279159"/>
            <a:ext cx="90170" cy="125730"/>
          </a:xfrm>
          <a:custGeom>
            <a:avLst/>
            <a:gdLst/>
            <a:ahLst/>
            <a:cxnLst/>
            <a:rect l="l" t="t" r="r" b="b"/>
            <a:pathLst>
              <a:path w="90170" h="125729">
                <a:moveTo>
                  <a:pt x="0" y="0"/>
                </a:moveTo>
                <a:lnTo>
                  <a:pt x="89700" y="0"/>
                </a:lnTo>
                <a:lnTo>
                  <a:pt x="89700" y="125704"/>
                </a:lnTo>
                <a:lnTo>
                  <a:pt x="0" y="125704"/>
                </a:lnTo>
                <a:lnTo>
                  <a:pt x="0" y="0"/>
                </a:lnTo>
                <a:close/>
              </a:path>
            </a:pathLst>
          </a:custGeom>
          <a:solidFill>
            <a:srgbClr val="A05D56"/>
          </a:solidFill>
        </p:spPr>
        <p:txBody>
          <a:bodyPr wrap="square" lIns="0" tIns="0" rIns="0" bIns="0" rtlCol="0"/>
          <a:lstStyle/>
          <a:p>
            <a:endParaRPr/>
          </a:p>
        </p:txBody>
      </p:sp>
      <p:sp>
        <p:nvSpPr>
          <p:cNvPr id="664" name="object 664"/>
          <p:cNvSpPr/>
          <p:nvPr/>
        </p:nvSpPr>
        <p:spPr>
          <a:xfrm>
            <a:off x="12103455" y="6159449"/>
            <a:ext cx="90170" cy="120014"/>
          </a:xfrm>
          <a:custGeom>
            <a:avLst/>
            <a:gdLst/>
            <a:ahLst/>
            <a:cxnLst/>
            <a:rect l="l" t="t" r="r" b="b"/>
            <a:pathLst>
              <a:path w="90170" h="120014">
                <a:moveTo>
                  <a:pt x="0" y="0"/>
                </a:moveTo>
                <a:lnTo>
                  <a:pt x="89700" y="0"/>
                </a:lnTo>
                <a:lnTo>
                  <a:pt x="89700" y="119710"/>
                </a:lnTo>
                <a:lnTo>
                  <a:pt x="0" y="119710"/>
                </a:lnTo>
                <a:lnTo>
                  <a:pt x="0" y="0"/>
                </a:lnTo>
                <a:close/>
              </a:path>
            </a:pathLst>
          </a:custGeom>
          <a:solidFill>
            <a:srgbClr val="D0743C"/>
          </a:solidFill>
        </p:spPr>
        <p:txBody>
          <a:bodyPr wrap="square" lIns="0" tIns="0" rIns="0" bIns="0" rtlCol="0"/>
          <a:lstStyle/>
          <a:p>
            <a:endParaRPr/>
          </a:p>
        </p:txBody>
      </p:sp>
      <p:sp>
        <p:nvSpPr>
          <p:cNvPr id="665" name="object 665"/>
          <p:cNvSpPr/>
          <p:nvPr/>
        </p:nvSpPr>
        <p:spPr>
          <a:xfrm>
            <a:off x="12103455" y="6099593"/>
            <a:ext cx="90170" cy="60325"/>
          </a:xfrm>
          <a:custGeom>
            <a:avLst/>
            <a:gdLst/>
            <a:ahLst/>
            <a:cxnLst/>
            <a:rect l="l" t="t" r="r" b="b"/>
            <a:pathLst>
              <a:path w="90170" h="60325">
                <a:moveTo>
                  <a:pt x="0" y="59855"/>
                </a:moveTo>
                <a:lnTo>
                  <a:pt x="89700" y="59855"/>
                </a:lnTo>
                <a:lnTo>
                  <a:pt x="89700" y="0"/>
                </a:lnTo>
                <a:lnTo>
                  <a:pt x="0" y="0"/>
                </a:lnTo>
                <a:lnTo>
                  <a:pt x="0" y="59855"/>
                </a:lnTo>
                <a:close/>
              </a:path>
            </a:pathLst>
          </a:custGeom>
          <a:solidFill>
            <a:srgbClr val="FF8C00"/>
          </a:solidFill>
        </p:spPr>
        <p:txBody>
          <a:bodyPr wrap="square" lIns="0" tIns="0" rIns="0" bIns="0" rtlCol="0"/>
          <a:lstStyle/>
          <a:p>
            <a:endParaRPr/>
          </a:p>
        </p:txBody>
      </p:sp>
      <p:sp>
        <p:nvSpPr>
          <p:cNvPr id="666" name="object 666"/>
          <p:cNvSpPr/>
          <p:nvPr/>
        </p:nvSpPr>
        <p:spPr>
          <a:xfrm>
            <a:off x="12205119" y="6524573"/>
            <a:ext cx="90170" cy="30480"/>
          </a:xfrm>
          <a:custGeom>
            <a:avLst/>
            <a:gdLst/>
            <a:ahLst/>
            <a:cxnLst/>
            <a:rect l="l" t="t" r="r" b="b"/>
            <a:pathLst>
              <a:path w="90170" h="30479">
                <a:moveTo>
                  <a:pt x="0" y="29933"/>
                </a:moveTo>
                <a:lnTo>
                  <a:pt x="89700" y="29933"/>
                </a:lnTo>
                <a:lnTo>
                  <a:pt x="89700" y="0"/>
                </a:lnTo>
                <a:lnTo>
                  <a:pt x="0" y="0"/>
                </a:lnTo>
                <a:lnTo>
                  <a:pt x="0" y="29933"/>
                </a:lnTo>
                <a:close/>
              </a:path>
            </a:pathLst>
          </a:custGeom>
          <a:solidFill>
            <a:srgbClr val="98ABC5"/>
          </a:solidFill>
        </p:spPr>
        <p:txBody>
          <a:bodyPr wrap="square" lIns="0" tIns="0" rIns="0" bIns="0" rtlCol="0"/>
          <a:lstStyle/>
          <a:p>
            <a:endParaRPr/>
          </a:p>
        </p:txBody>
      </p:sp>
      <p:sp>
        <p:nvSpPr>
          <p:cNvPr id="667" name="object 667"/>
          <p:cNvSpPr/>
          <p:nvPr/>
        </p:nvSpPr>
        <p:spPr>
          <a:xfrm>
            <a:off x="12205119" y="6476695"/>
            <a:ext cx="90170" cy="48260"/>
          </a:xfrm>
          <a:custGeom>
            <a:avLst/>
            <a:gdLst/>
            <a:ahLst/>
            <a:cxnLst/>
            <a:rect l="l" t="t" r="r" b="b"/>
            <a:pathLst>
              <a:path w="90170" h="48259">
                <a:moveTo>
                  <a:pt x="0" y="47878"/>
                </a:moveTo>
                <a:lnTo>
                  <a:pt x="89700" y="47878"/>
                </a:lnTo>
                <a:lnTo>
                  <a:pt x="89700" y="0"/>
                </a:lnTo>
                <a:lnTo>
                  <a:pt x="0" y="0"/>
                </a:lnTo>
                <a:lnTo>
                  <a:pt x="0" y="47878"/>
                </a:lnTo>
                <a:close/>
              </a:path>
            </a:pathLst>
          </a:custGeom>
          <a:solidFill>
            <a:srgbClr val="8A89A6"/>
          </a:solidFill>
        </p:spPr>
        <p:txBody>
          <a:bodyPr wrap="square" lIns="0" tIns="0" rIns="0" bIns="0" rtlCol="0"/>
          <a:lstStyle/>
          <a:p>
            <a:endParaRPr/>
          </a:p>
        </p:txBody>
      </p:sp>
      <p:sp>
        <p:nvSpPr>
          <p:cNvPr id="668" name="object 668"/>
          <p:cNvSpPr/>
          <p:nvPr/>
        </p:nvSpPr>
        <p:spPr>
          <a:xfrm>
            <a:off x="12205119" y="6452742"/>
            <a:ext cx="90170" cy="24130"/>
          </a:xfrm>
          <a:custGeom>
            <a:avLst/>
            <a:gdLst/>
            <a:ahLst/>
            <a:cxnLst/>
            <a:rect l="l" t="t" r="r" b="b"/>
            <a:pathLst>
              <a:path w="90170" h="24129">
                <a:moveTo>
                  <a:pt x="0" y="23952"/>
                </a:moveTo>
                <a:lnTo>
                  <a:pt x="89700" y="23952"/>
                </a:lnTo>
                <a:lnTo>
                  <a:pt x="89700" y="0"/>
                </a:lnTo>
                <a:lnTo>
                  <a:pt x="0" y="0"/>
                </a:lnTo>
                <a:lnTo>
                  <a:pt x="0" y="23952"/>
                </a:lnTo>
                <a:close/>
              </a:path>
            </a:pathLst>
          </a:custGeom>
          <a:solidFill>
            <a:srgbClr val="7B6888"/>
          </a:solidFill>
        </p:spPr>
        <p:txBody>
          <a:bodyPr wrap="square" lIns="0" tIns="0" rIns="0" bIns="0" rtlCol="0"/>
          <a:lstStyle/>
          <a:p>
            <a:endParaRPr/>
          </a:p>
        </p:txBody>
      </p:sp>
      <p:sp>
        <p:nvSpPr>
          <p:cNvPr id="669" name="object 669"/>
          <p:cNvSpPr/>
          <p:nvPr/>
        </p:nvSpPr>
        <p:spPr>
          <a:xfrm>
            <a:off x="12205119" y="6410845"/>
            <a:ext cx="90170" cy="41910"/>
          </a:xfrm>
          <a:custGeom>
            <a:avLst/>
            <a:gdLst/>
            <a:ahLst/>
            <a:cxnLst/>
            <a:rect l="l" t="t" r="r" b="b"/>
            <a:pathLst>
              <a:path w="90170" h="41910">
                <a:moveTo>
                  <a:pt x="0" y="41897"/>
                </a:moveTo>
                <a:lnTo>
                  <a:pt x="89700" y="41897"/>
                </a:lnTo>
                <a:lnTo>
                  <a:pt x="89700" y="0"/>
                </a:lnTo>
                <a:lnTo>
                  <a:pt x="0" y="0"/>
                </a:lnTo>
                <a:lnTo>
                  <a:pt x="0" y="41897"/>
                </a:lnTo>
                <a:close/>
              </a:path>
            </a:pathLst>
          </a:custGeom>
          <a:solidFill>
            <a:srgbClr val="6B486B"/>
          </a:solidFill>
        </p:spPr>
        <p:txBody>
          <a:bodyPr wrap="square" lIns="0" tIns="0" rIns="0" bIns="0" rtlCol="0"/>
          <a:lstStyle/>
          <a:p>
            <a:endParaRPr/>
          </a:p>
        </p:txBody>
      </p:sp>
      <p:sp>
        <p:nvSpPr>
          <p:cNvPr id="670" name="object 670"/>
          <p:cNvSpPr/>
          <p:nvPr/>
        </p:nvSpPr>
        <p:spPr>
          <a:xfrm>
            <a:off x="12205119" y="6297117"/>
            <a:ext cx="90170" cy="114300"/>
          </a:xfrm>
          <a:custGeom>
            <a:avLst/>
            <a:gdLst/>
            <a:ahLst/>
            <a:cxnLst/>
            <a:rect l="l" t="t" r="r" b="b"/>
            <a:pathLst>
              <a:path w="90170" h="114300">
                <a:moveTo>
                  <a:pt x="0" y="0"/>
                </a:moveTo>
                <a:lnTo>
                  <a:pt x="89700" y="0"/>
                </a:lnTo>
                <a:lnTo>
                  <a:pt x="89700" y="113728"/>
                </a:lnTo>
                <a:lnTo>
                  <a:pt x="0" y="113728"/>
                </a:lnTo>
                <a:lnTo>
                  <a:pt x="0" y="0"/>
                </a:lnTo>
                <a:close/>
              </a:path>
            </a:pathLst>
          </a:custGeom>
          <a:solidFill>
            <a:srgbClr val="A05D56"/>
          </a:solidFill>
        </p:spPr>
        <p:txBody>
          <a:bodyPr wrap="square" lIns="0" tIns="0" rIns="0" bIns="0" rtlCol="0"/>
          <a:lstStyle/>
          <a:p>
            <a:endParaRPr/>
          </a:p>
        </p:txBody>
      </p:sp>
      <p:sp>
        <p:nvSpPr>
          <p:cNvPr id="671" name="object 671"/>
          <p:cNvSpPr/>
          <p:nvPr/>
        </p:nvSpPr>
        <p:spPr>
          <a:xfrm>
            <a:off x="12205119" y="6177407"/>
            <a:ext cx="90170" cy="120014"/>
          </a:xfrm>
          <a:custGeom>
            <a:avLst/>
            <a:gdLst/>
            <a:ahLst/>
            <a:cxnLst/>
            <a:rect l="l" t="t" r="r" b="b"/>
            <a:pathLst>
              <a:path w="90170" h="120014">
                <a:moveTo>
                  <a:pt x="0" y="0"/>
                </a:moveTo>
                <a:lnTo>
                  <a:pt x="89700" y="0"/>
                </a:lnTo>
                <a:lnTo>
                  <a:pt x="89700" y="119710"/>
                </a:lnTo>
                <a:lnTo>
                  <a:pt x="0" y="119710"/>
                </a:lnTo>
                <a:lnTo>
                  <a:pt x="0" y="0"/>
                </a:lnTo>
                <a:close/>
              </a:path>
            </a:pathLst>
          </a:custGeom>
          <a:solidFill>
            <a:srgbClr val="D0743C"/>
          </a:solidFill>
        </p:spPr>
        <p:txBody>
          <a:bodyPr wrap="square" lIns="0" tIns="0" rIns="0" bIns="0" rtlCol="0"/>
          <a:lstStyle/>
          <a:p>
            <a:endParaRPr/>
          </a:p>
        </p:txBody>
      </p:sp>
      <p:sp>
        <p:nvSpPr>
          <p:cNvPr id="672" name="object 672"/>
          <p:cNvSpPr/>
          <p:nvPr/>
        </p:nvSpPr>
        <p:spPr>
          <a:xfrm>
            <a:off x="12205119" y="6123533"/>
            <a:ext cx="90170" cy="53975"/>
          </a:xfrm>
          <a:custGeom>
            <a:avLst/>
            <a:gdLst/>
            <a:ahLst/>
            <a:cxnLst/>
            <a:rect l="l" t="t" r="r" b="b"/>
            <a:pathLst>
              <a:path w="90170" h="53975">
                <a:moveTo>
                  <a:pt x="0" y="53873"/>
                </a:moveTo>
                <a:lnTo>
                  <a:pt x="89700" y="53873"/>
                </a:lnTo>
                <a:lnTo>
                  <a:pt x="89700" y="0"/>
                </a:lnTo>
                <a:lnTo>
                  <a:pt x="0" y="0"/>
                </a:lnTo>
                <a:lnTo>
                  <a:pt x="0" y="53873"/>
                </a:lnTo>
                <a:close/>
              </a:path>
            </a:pathLst>
          </a:custGeom>
          <a:solidFill>
            <a:srgbClr val="FF8C00"/>
          </a:solidFill>
        </p:spPr>
        <p:txBody>
          <a:bodyPr wrap="square" lIns="0" tIns="0" rIns="0" bIns="0" rtlCol="0"/>
          <a:lstStyle/>
          <a:p>
            <a:endParaRPr/>
          </a:p>
        </p:txBody>
      </p:sp>
      <p:sp>
        <p:nvSpPr>
          <p:cNvPr id="673" name="object 673"/>
          <p:cNvSpPr/>
          <p:nvPr/>
        </p:nvSpPr>
        <p:spPr>
          <a:xfrm>
            <a:off x="12306769" y="6524573"/>
            <a:ext cx="90170" cy="30480"/>
          </a:xfrm>
          <a:custGeom>
            <a:avLst/>
            <a:gdLst/>
            <a:ahLst/>
            <a:cxnLst/>
            <a:rect l="l" t="t" r="r" b="b"/>
            <a:pathLst>
              <a:path w="90170" h="30479">
                <a:moveTo>
                  <a:pt x="0" y="29933"/>
                </a:moveTo>
                <a:lnTo>
                  <a:pt x="89712" y="29933"/>
                </a:lnTo>
                <a:lnTo>
                  <a:pt x="89712" y="0"/>
                </a:lnTo>
                <a:lnTo>
                  <a:pt x="0" y="0"/>
                </a:lnTo>
                <a:lnTo>
                  <a:pt x="0" y="29933"/>
                </a:lnTo>
                <a:close/>
              </a:path>
            </a:pathLst>
          </a:custGeom>
          <a:solidFill>
            <a:srgbClr val="98ABC5"/>
          </a:solidFill>
        </p:spPr>
        <p:txBody>
          <a:bodyPr wrap="square" lIns="0" tIns="0" rIns="0" bIns="0" rtlCol="0"/>
          <a:lstStyle/>
          <a:p>
            <a:endParaRPr/>
          </a:p>
        </p:txBody>
      </p:sp>
      <p:sp>
        <p:nvSpPr>
          <p:cNvPr id="674" name="object 674"/>
          <p:cNvSpPr/>
          <p:nvPr/>
        </p:nvSpPr>
        <p:spPr>
          <a:xfrm>
            <a:off x="12306769" y="6476695"/>
            <a:ext cx="90170" cy="48260"/>
          </a:xfrm>
          <a:custGeom>
            <a:avLst/>
            <a:gdLst/>
            <a:ahLst/>
            <a:cxnLst/>
            <a:rect l="l" t="t" r="r" b="b"/>
            <a:pathLst>
              <a:path w="90170" h="48259">
                <a:moveTo>
                  <a:pt x="0" y="47878"/>
                </a:moveTo>
                <a:lnTo>
                  <a:pt x="89712" y="47878"/>
                </a:lnTo>
                <a:lnTo>
                  <a:pt x="89712" y="0"/>
                </a:lnTo>
                <a:lnTo>
                  <a:pt x="0" y="0"/>
                </a:lnTo>
                <a:lnTo>
                  <a:pt x="0" y="47878"/>
                </a:lnTo>
                <a:close/>
              </a:path>
            </a:pathLst>
          </a:custGeom>
          <a:solidFill>
            <a:srgbClr val="8A89A6"/>
          </a:solidFill>
        </p:spPr>
        <p:txBody>
          <a:bodyPr wrap="square" lIns="0" tIns="0" rIns="0" bIns="0" rtlCol="0"/>
          <a:lstStyle/>
          <a:p>
            <a:endParaRPr/>
          </a:p>
        </p:txBody>
      </p:sp>
      <p:sp>
        <p:nvSpPr>
          <p:cNvPr id="675" name="object 675"/>
          <p:cNvSpPr/>
          <p:nvPr/>
        </p:nvSpPr>
        <p:spPr>
          <a:xfrm>
            <a:off x="12306769" y="6458737"/>
            <a:ext cx="90170" cy="18415"/>
          </a:xfrm>
          <a:custGeom>
            <a:avLst/>
            <a:gdLst/>
            <a:ahLst/>
            <a:cxnLst/>
            <a:rect l="l" t="t" r="r" b="b"/>
            <a:pathLst>
              <a:path w="90170" h="18414">
                <a:moveTo>
                  <a:pt x="0" y="17957"/>
                </a:moveTo>
                <a:lnTo>
                  <a:pt x="89712" y="17957"/>
                </a:lnTo>
                <a:lnTo>
                  <a:pt x="89712" y="0"/>
                </a:lnTo>
                <a:lnTo>
                  <a:pt x="0" y="0"/>
                </a:lnTo>
                <a:lnTo>
                  <a:pt x="0" y="17957"/>
                </a:lnTo>
                <a:close/>
              </a:path>
            </a:pathLst>
          </a:custGeom>
          <a:solidFill>
            <a:srgbClr val="7B6888"/>
          </a:solidFill>
        </p:spPr>
        <p:txBody>
          <a:bodyPr wrap="square" lIns="0" tIns="0" rIns="0" bIns="0" rtlCol="0"/>
          <a:lstStyle/>
          <a:p>
            <a:endParaRPr/>
          </a:p>
        </p:txBody>
      </p:sp>
      <p:sp>
        <p:nvSpPr>
          <p:cNvPr id="676" name="object 676"/>
          <p:cNvSpPr/>
          <p:nvPr/>
        </p:nvSpPr>
        <p:spPr>
          <a:xfrm>
            <a:off x="12306769" y="6416840"/>
            <a:ext cx="90170" cy="41910"/>
          </a:xfrm>
          <a:custGeom>
            <a:avLst/>
            <a:gdLst/>
            <a:ahLst/>
            <a:cxnLst/>
            <a:rect l="l" t="t" r="r" b="b"/>
            <a:pathLst>
              <a:path w="90170" h="41910">
                <a:moveTo>
                  <a:pt x="0" y="41897"/>
                </a:moveTo>
                <a:lnTo>
                  <a:pt x="89712" y="41897"/>
                </a:lnTo>
                <a:lnTo>
                  <a:pt x="89712" y="0"/>
                </a:lnTo>
                <a:lnTo>
                  <a:pt x="0" y="0"/>
                </a:lnTo>
                <a:lnTo>
                  <a:pt x="0" y="41897"/>
                </a:lnTo>
                <a:close/>
              </a:path>
            </a:pathLst>
          </a:custGeom>
          <a:solidFill>
            <a:srgbClr val="6B486B"/>
          </a:solidFill>
        </p:spPr>
        <p:txBody>
          <a:bodyPr wrap="square" lIns="0" tIns="0" rIns="0" bIns="0" rtlCol="0"/>
          <a:lstStyle/>
          <a:p>
            <a:endParaRPr/>
          </a:p>
        </p:txBody>
      </p:sp>
      <p:sp>
        <p:nvSpPr>
          <p:cNvPr id="677" name="object 677"/>
          <p:cNvSpPr/>
          <p:nvPr/>
        </p:nvSpPr>
        <p:spPr>
          <a:xfrm>
            <a:off x="12306769" y="6303111"/>
            <a:ext cx="90170" cy="114300"/>
          </a:xfrm>
          <a:custGeom>
            <a:avLst/>
            <a:gdLst/>
            <a:ahLst/>
            <a:cxnLst/>
            <a:rect l="l" t="t" r="r" b="b"/>
            <a:pathLst>
              <a:path w="90170" h="114300">
                <a:moveTo>
                  <a:pt x="0" y="0"/>
                </a:moveTo>
                <a:lnTo>
                  <a:pt x="89712" y="0"/>
                </a:lnTo>
                <a:lnTo>
                  <a:pt x="89712" y="113728"/>
                </a:lnTo>
                <a:lnTo>
                  <a:pt x="0" y="113728"/>
                </a:lnTo>
                <a:lnTo>
                  <a:pt x="0" y="0"/>
                </a:lnTo>
                <a:close/>
              </a:path>
            </a:pathLst>
          </a:custGeom>
          <a:solidFill>
            <a:srgbClr val="A05D56"/>
          </a:solidFill>
        </p:spPr>
        <p:txBody>
          <a:bodyPr wrap="square" lIns="0" tIns="0" rIns="0" bIns="0" rtlCol="0"/>
          <a:lstStyle/>
          <a:p>
            <a:endParaRPr/>
          </a:p>
        </p:txBody>
      </p:sp>
      <p:sp>
        <p:nvSpPr>
          <p:cNvPr id="678" name="object 678"/>
          <p:cNvSpPr/>
          <p:nvPr/>
        </p:nvSpPr>
        <p:spPr>
          <a:xfrm>
            <a:off x="12306769" y="6189383"/>
            <a:ext cx="90170" cy="114300"/>
          </a:xfrm>
          <a:custGeom>
            <a:avLst/>
            <a:gdLst/>
            <a:ahLst/>
            <a:cxnLst/>
            <a:rect l="l" t="t" r="r" b="b"/>
            <a:pathLst>
              <a:path w="90170" h="114300">
                <a:moveTo>
                  <a:pt x="0" y="0"/>
                </a:moveTo>
                <a:lnTo>
                  <a:pt x="89712" y="0"/>
                </a:lnTo>
                <a:lnTo>
                  <a:pt x="89712" y="113728"/>
                </a:lnTo>
                <a:lnTo>
                  <a:pt x="0" y="113728"/>
                </a:lnTo>
                <a:lnTo>
                  <a:pt x="0" y="0"/>
                </a:lnTo>
                <a:close/>
              </a:path>
            </a:pathLst>
          </a:custGeom>
          <a:solidFill>
            <a:srgbClr val="D0743C"/>
          </a:solidFill>
        </p:spPr>
        <p:txBody>
          <a:bodyPr wrap="square" lIns="0" tIns="0" rIns="0" bIns="0" rtlCol="0"/>
          <a:lstStyle/>
          <a:p>
            <a:endParaRPr/>
          </a:p>
        </p:txBody>
      </p:sp>
      <p:sp>
        <p:nvSpPr>
          <p:cNvPr id="679" name="object 679"/>
          <p:cNvSpPr/>
          <p:nvPr/>
        </p:nvSpPr>
        <p:spPr>
          <a:xfrm>
            <a:off x="12306769" y="6141491"/>
            <a:ext cx="90170" cy="48260"/>
          </a:xfrm>
          <a:custGeom>
            <a:avLst/>
            <a:gdLst/>
            <a:ahLst/>
            <a:cxnLst/>
            <a:rect l="l" t="t" r="r" b="b"/>
            <a:pathLst>
              <a:path w="90170" h="48260">
                <a:moveTo>
                  <a:pt x="0" y="47891"/>
                </a:moveTo>
                <a:lnTo>
                  <a:pt x="89712" y="47891"/>
                </a:lnTo>
                <a:lnTo>
                  <a:pt x="89712" y="0"/>
                </a:lnTo>
                <a:lnTo>
                  <a:pt x="0" y="0"/>
                </a:lnTo>
                <a:lnTo>
                  <a:pt x="0" y="47891"/>
                </a:lnTo>
                <a:close/>
              </a:path>
            </a:pathLst>
          </a:custGeom>
          <a:solidFill>
            <a:srgbClr val="FF8C00"/>
          </a:solidFill>
        </p:spPr>
        <p:txBody>
          <a:bodyPr wrap="square" lIns="0" tIns="0" rIns="0" bIns="0" rtlCol="0"/>
          <a:lstStyle/>
          <a:p>
            <a:endParaRPr/>
          </a:p>
        </p:txBody>
      </p:sp>
      <p:sp>
        <p:nvSpPr>
          <p:cNvPr id="680" name="object 680"/>
          <p:cNvSpPr/>
          <p:nvPr/>
        </p:nvSpPr>
        <p:spPr>
          <a:xfrm>
            <a:off x="12408433" y="6530555"/>
            <a:ext cx="90170" cy="24130"/>
          </a:xfrm>
          <a:custGeom>
            <a:avLst/>
            <a:gdLst/>
            <a:ahLst/>
            <a:cxnLst/>
            <a:rect l="l" t="t" r="r" b="b"/>
            <a:pathLst>
              <a:path w="90170" h="24129">
                <a:moveTo>
                  <a:pt x="0" y="23952"/>
                </a:moveTo>
                <a:lnTo>
                  <a:pt x="89712" y="23952"/>
                </a:lnTo>
                <a:lnTo>
                  <a:pt x="89712" y="0"/>
                </a:lnTo>
                <a:lnTo>
                  <a:pt x="0" y="0"/>
                </a:lnTo>
                <a:lnTo>
                  <a:pt x="0" y="23952"/>
                </a:lnTo>
                <a:close/>
              </a:path>
            </a:pathLst>
          </a:custGeom>
          <a:solidFill>
            <a:srgbClr val="98ABC5"/>
          </a:solidFill>
        </p:spPr>
        <p:txBody>
          <a:bodyPr wrap="square" lIns="0" tIns="0" rIns="0" bIns="0" rtlCol="0"/>
          <a:lstStyle/>
          <a:p>
            <a:endParaRPr/>
          </a:p>
        </p:txBody>
      </p:sp>
      <p:sp>
        <p:nvSpPr>
          <p:cNvPr id="681" name="object 681"/>
          <p:cNvSpPr/>
          <p:nvPr/>
        </p:nvSpPr>
        <p:spPr>
          <a:xfrm>
            <a:off x="12408433" y="6482676"/>
            <a:ext cx="90170" cy="48260"/>
          </a:xfrm>
          <a:custGeom>
            <a:avLst/>
            <a:gdLst/>
            <a:ahLst/>
            <a:cxnLst/>
            <a:rect l="l" t="t" r="r" b="b"/>
            <a:pathLst>
              <a:path w="90170" h="48259">
                <a:moveTo>
                  <a:pt x="0" y="47878"/>
                </a:moveTo>
                <a:lnTo>
                  <a:pt x="89712" y="47878"/>
                </a:lnTo>
                <a:lnTo>
                  <a:pt x="89712" y="0"/>
                </a:lnTo>
                <a:lnTo>
                  <a:pt x="0" y="0"/>
                </a:lnTo>
                <a:lnTo>
                  <a:pt x="0" y="47878"/>
                </a:lnTo>
                <a:close/>
              </a:path>
            </a:pathLst>
          </a:custGeom>
          <a:solidFill>
            <a:srgbClr val="8A89A6"/>
          </a:solidFill>
        </p:spPr>
        <p:txBody>
          <a:bodyPr wrap="square" lIns="0" tIns="0" rIns="0" bIns="0" rtlCol="0"/>
          <a:lstStyle/>
          <a:p>
            <a:endParaRPr/>
          </a:p>
        </p:txBody>
      </p:sp>
      <p:sp>
        <p:nvSpPr>
          <p:cNvPr id="682" name="object 682"/>
          <p:cNvSpPr/>
          <p:nvPr/>
        </p:nvSpPr>
        <p:spPr>
          <a:xfrm>
            <a:off x="12408433" y="6458737"/>
            <a:ext cx="90170" cy="24130"/>
          </a:xfrm>
          <a:custGeom>
            <a:avLst/>
            <a:gdLst/>
            <a:ahLst/>
            <a:cxnLst/>
            <a:rect l="l" t="t" r="r" b="b"/>
            <a:pathLst>
              <a:path w="90170" h="24129">
                <a:moveTo>
                  <a:pt x="0" y="23939"/>
                </a:moveTo>
                <a:lnTo>
                  <a:pt x="89712" y="23939"/>
                </a:lnTo>
                <a:lnTo>
                  <a:pt x="89712" y="0"/>
                </a:lnTo>
                <a:lnTo>
                  <a:pt x="0" y="0"/>
                </a:lnTo>
                <a:lnTo>
                  <a:pt x="0" y="23939"/>
                </a:lnTo>
                <a:close/>
              </a:path>
            </a:pathLst>
          </a:custGeom>
          <a:solidFill>
            <a:srgbClr val="7B6888"/>
          </a:solidFill>
        </p:spPr>
        <p:txBody>
          <a:bodyPr wrap="square" lIns="0" tIns="0" rIns="0" bIns="0" rtlCol="0"/>
          <a:lstStyle/>
          <a:p>
            <a:endParaRPr/>
          </a:p>
        </p:txBody>
      </p:sp>
      <p:sp>
        <p:nvSpPr>
          <p:cNvPr id="683" name="object 683"/>
          <p:cNvSpPr/>
          <p:nvPr/>
        </p:nvSpPr>
        <p:spPr>
          <a:xfrm>
            <a:off x="12408433" y="6416840"/>
            <a:ext cx="90170" cy="41910"/>
          </a:xfrm>
          <a:custGeom>
            <a:avLst/>
            <a:gdLst/>
            <a:ahLst/>
            <a:cxnLst/>
            <a:rect l="l" t="t" r="r" b="b"/>
            <a:pathLst>
              <a:path w="90170" h="41910">
                <a:moveTo>
                  <a:pt x="0" y="41897"/>
                </a:moveTo>
                <a:lnTo>
                  <a:pt x="89712" y="41897"/>
                </a:lnTo>
                <a:lnTo>
                  <a:pt x="89712" y="0"/>
                </a:lnTo>
                <a:lnTo>
                  <a:pt x="0" y="0"/>
                </a:lnTo>
                <a:lnTo>
                  <a:pt x="0" y="41897"/>
                </a:lnTo>
                <a:close/>
              </a:path>
            </a:pathLst>
          </a:custGeom>
          <a:solidFill>
            <a:srgbClr val="6B486B"/>
          </a:solidFill>
        </p:spPr>
        <p:txBody>
          <a:bodyPr wrap="square" lIns="0" tIns="0" rIns="0" bIns="0" rtlCol="0"/>
          <a:lstStyle/>
          <a:p>
            <a:endParaRPr/>
          </a:p>
        </p:txBody>
      </p:sp>
      <p:sp>
        <p:nvSpPr>
          <p:cNvPr id="684" name="object 684"/>
          <p:cNvSpPr/>
          <p:nvPr/>
        </p:nvSpPr>
        <p:spPr>
          <a:xfrm>
            <a:off x="12408433" y="6309093"/>
            <a:ext cx="90170" cy="107950"/>
          </a:xfrm>
          <a:custGeom>
            <a:avLst/>
            <a:gdLst/>
            <a:ahLst/>
            <a:cxnLst/>
            <a:rect l="l" t="t" r="r" b="b"/>
            <a:pathLst>
              <a:path w="90170" h="107950">
                <a:moveTo>
                  <a:pt x="0" y="0"/>
                </a:moveTo>
                <a:lnTo>
                  <a:pt x="89712" y="0"/>
                </a:lnTo>
                <a:lnTo>
                  <a:pt x="89712" y="107746"/>
                </a:lnTo>
                <a:lnTo>
                  <a:pt x="0" y="107746"/>
                </a:lnTo>
                <a:lnTo>
                  <a:pt x="0" y="0"/>
                </a:lnTo>
                <a:close/>
              </a:path>
            </a:pathLst>
          </a:custGeom>
          <a:solidFill>
            <a:srgbClr val="A05D56"/>
          </a:solidFill>
        </p:spPr>
        <p:txBody>
          <a:bodyPr wrap="square" lIns="0" tIns="0" rIns="0" bIns="0" rtlCol="0"/>
          <a:lstStyle/>
          <a:p>
            <a:endParaRPr/>
          </a:p>
        </p:txBody>
      </p:sp>
      <p:sp>
        <p:nvSpPr>
          <p:cNvPr id="685" name="object 685"/>
          <p:cNvSpPr/>
          <p:nvPr/>
        </p:nvSpPr>
        <p:spPr>
          <a:xfrm>
            <a:off x="12408433" y="6195364"/>
            <a:ext cx="90170" cy="114300"/>
          </a:xfrm>
          <a:custGeom>
            <a:avLst/>
            <a:gdLst/>
            <a:ahLst/>
            <a:cxnLst/>
            <a:rect l="l" t="t" r="r" b="b"/>
            <a:pathLst>
              <a:path w="90170" h="114300">
                <a:moveTo>
                  <a:pt x="0" y="0"/>
                </a:moveTo>
                <a:lnTo>
                  <a:pt x="89712" y="0"/>
                </a:lnTo>
                <a:lnTo>
                  <a:pt x="89712" y="113728"/>
                </a:lnTo>
                <a:lnTo>
                  <a:pt x="0" y="113728"/>
                </a:lnTo>
                <a:lnTo>
                  <a:pt x="0" y="0"/>
                </a:lnTo>
                <a:close/>
              </a:path>
            </a:pathLst>
          </a:custGeom>
          <a:solidFill>
            <a:srgbClr val="D0743C"/>
          </a:solidFill>
        </p:spPr>
        <p:txBody>
          <a:bodyPr wrap="square" lIns="0" tIns="0" rIns="0" bIns="0" rtlCol="0"/>
          <a:lstStyle/>
          <a:p>
            <a:endParaRPr/>
          </a:p>
        </p:txBody>
      </p:sp>
      <p:sp>
        <p:nvSpPr>
          <p:cNvPr id="686" name="object 686"/>
          <p:cNvSpPr/>
          <p:nvPr/>
        </p:nvSpPr>
        <p:spPr>
          <a:xfrm>
            <a:off x="12408433" y="6141491"/>
            <a:ext cx="90170" cy="53975"/>
          </a:xfrm>
          <a:custGeom>
            <a:avLst/>
            <a:gdLst/>
            <a:ahLst/>
            <a:cxnLst/>
            <a:rect l="l" t="t" r="r" b="b"/>
            <a:pathLst>
              <a:path w="90170" h="53975">
                <a:moveTo>
                  <a:pt x="0" y="53873"/>
                </a:moveTo>
                <a:lnTo>
                  <a:pt x="89712" y="53873"/>
                </a:lnTo>
                <a:lnTo>
                  <a:pt x="89712" y="0"/>
                </a:lnTo>
                <a:lnTo>
                  <a:pt x="0" y="0"/>
                </a:lnTo>
                <a:lnTo>
                  <a:pt x="0" y="53873"/>
                </a:lnTo>
                <a:close/>
              </a:path>
            </a:pathLst>
          </a:custGeom>
          <a:solidFill>
            <a:srgbClr val="FF8C00"/>
          </a:solidFill>
        </p:spPr>
        <p:txBody>
          <a:bodyPr wrap="square" lIns="0" tIns="0" rIns="0" bIns="0" rtlCol="0"/>
          <a:lstStyle/>
          <a:p>
            <a:endParaRPr/>
          </a:p>
        </p:txBody>
      </p:sp>
      <p:sp>
        <p:nvSpPr>
          <p:cNvPr id="687" name="object 687"/>
          <p:cNvSpPr/>
          <p:nvPr/>
        </p:nvSpPr>
        <p:spPr>
          <a:xfrm>
            <a:off x="12510096" y="6530555"/>
            <a:ext cx="90170" cy="24130"/>
          </a:xfrm>
          <a:custGeom>
            <a:avLst/>
            <a:gdLst/>
            <a:ahLst/>
            <a:cxnLst/>
            <a:rect l="l" t="t" r="r" b="b"/>
            <a:pathLst>
              <a:path w="90170" h="24129">
                <a:moveTo>
                  <a:pt x="0" y="23952"/>
                </a:moveTo>
                <a:lnTo>
                  <a:pt x="89712" y="23952"/>
                </a:lnTo>
                <a:lnTo>
                  <a:pt x="89712" y="0"/>
                </a:lnTo>
                <a:lnTo>
                  <a:pt x="0" y="0"/>
                </a:lnTo>
                <a:lnTo>
                  <a:pt x="0" y="23952"/>
                </a:lnTo>
                <a:close/>
              </a:path>
            </a:pathLst>
          </a:custGeom>
          <a:solidFill>
            <a:srgbClr val="98ABC5"/>
          </a:solidFill>
        </p:spPr>
        <p:txBody>
          <a:bodyPr wrap="square" lIns="0" tIns="0" rIns="0" bIns="0" rtlCol="0"/>
          <a:lstStyle/>
          <a:p>
            <a:endParaRPr/>
          </a:p>
        </p:txBody>
      </p:sp>
      <p:sp>
        <p:nvSpPr>
          <p:cNvPr id="688" name="object 688"/>
          <p:cNvSpPr/>
          <p:nvPr/>
        </p:nvSpPr>
        <p:spPr>
          <a:xfrm>
            <a:off x="12510096" y="6482676"/>
            <a:ext cx="90170" cy="48260"/>
          </a:xfrm>
          <a:custGeom>
            <a:avLst/>
            <a:gdLst/>
            <a:ahLst/>
            <a:cxnLst/>
            <a:rect l="l" t="t" r="r" b="b"/>
            <a:pathLst>
              <a:path w="90170" h="48259">
                <a:moveTo>
                  <a:pt x="0" y="47878"/>
                </a:moveTo>
                <a:lnTo>
                  <a:pt x="89712" y="47878"/>
                </a:lnTo>
                <a:lnTo>
                  <a:pt x="89712" y="0"/>
                </a:lnTo>
                <a:lnTo>
                  <a:pt x="0" y="0"/>
                </a:lnTo>
                <a:lnTo>
                  <a:pt x="0" y="47878"/>
                </a:lnTo>
                <a:close/>
              </a:path>
            </a:pathLst>
          </a:custGeom>
          <a:solidFill>
            <a:srgbClr val="8A89A6"/>
          </a:solidFill>
        </p:spPr>
        <p:txBody>
          <a:bodyPr wrap="square" lIns="0" tIns="0" rIns="0" bIns="0" rtlCol="0"/>
          <a:lstStyle/>
          <a:p>
            <a:endParaRPr/>
          </a:p>
        </p:txBody>
      </p:sp>
      <p:sp>
        <p:nvSpPr>
          <p:cNvPr id="689" name="object 689"/>
          <p:cNvSpPr/>
          <p:nvPr/>
        </p:nvSpPr>
        <p:spPr>
          <a:xfrm>
            <a:off x="12510096" y="6464718"/>
            <a:ext cx="90170" cy="18415"/>
          </a:xfrm>
          <a:custGeom>
            <a:avLst/>
            <a:gdLst/>
            <a:ahLst/>
            <a:cxnLst/>
            <a:rect l="l" t="t" r="r" b="b"/>
            <a:pathLst>
              <a:path w="90170" h="18414">
                <a:moveTo>
                  <a:pt x="0" y="17957"/>
                </a:moveTo>
                <a:lnTo>
                  <a:pt x="89712" y="17957"/>
                </a:lnTo>
                <a:lnTo>
                  <a:pt x="89712" y="0"/>
                </a:lnTo>
                <a:lnTo>
                  <a:pt x="0" y="0"/>
                </a:lnTo>
                <a:lnTo>
                  <a:pt x="0" y="17957"/>
                </a:lnTo>
                <a:close/>
              </a:path>
            </a:pathLst>
          </a:custGeom>
          <a:solidFill>
            <a:srgbClr val="7B6888"/>
          </a:solidFill>
        </p:spPr>
        <p:txBody>
          <a:bodyPr wrap="square" lIns="0" tIns="0" rIns="0" bIns="0" rtlCol="0"/>
          <a:lstStyle/>
          <a:p>
            <a:endParaRPr/>
          </a:p>
        </p:txBody>
      </p:sp>
      <p:sp>
        <p:nvSpPr>
          <p:cNvPr id="690" name="object 690"/>
          <p:cNvSpPr/>
          <p:nvPr/>
        </p:nvSpPr>
        <p:spPr>
          <a:xfrm>
            <a:off x="12510096" y="6422821"/>
            <a:ext cx="90170" cy="41910"/>
          </a:xfrm>
          <a:custGeom>
            <a:avLst/>
            <a:gdLst/>
            <a:ahLst/>
            <a:cxnLst/>
            <a:rect l="l" t="t" r="r" b="b"/>
            <a:pathLst>
              <a:path w="90170" h="41910">
                <a:moveTo>
                  <a:pt x="0" y="41897"/>
                </a:moveTo>
                <a:lnTo>
                  <a:pt x="89712" y="41897"/>
                </a:lnTo>
                <a:lnTo>
                  <a:pt x="89712" y="0"/>
                </a:lnTo>
                <a:lnTo>
                  <a:pt x="0" y="0"/>
                </a:lnTo>
                <a:lnTo>
                  <a:pt x="0" y="41897"/>
                </a:lnTo>
                <a:close/>
              </a:path>
            </a:pathLst>
          </a:custGeom>
          <a:solidFill>
            <a:srgbClr val="6B486B"/>
          </a:solidFill>
        </p:spPr>
        <p:txBody>
          <a:bodyPr wrap="square" lIns="0" tIns="0" rIns="0" bIns="0" rtlCol="0"/>
          <a:lstStyle/>
          <a:p>
            <a:endParaRPr/>
          </a:p>
        </p:txBody>
      </p:sp>
      <p:sp>
        <p:nvSpPr>
          <p:cNvPr id="691" name="object 691"/>
          <p:cNvSpPr/>
          <p:nvPr/>
        </p:nvSpPr>
        <p:spPr>
          <a:xfrm>
            <a:off x="12510096" y="6321069"/>
            <a:ext cx="90170" cy="102235"/>
          </a:xfrm>
          <a:custGeom>
            <a:avLst/>
            <a:gdLst/>
            <a:ahLst/>
            <a:cxnLst/>
            <a:rect l="l" t="t" r="r" b="b"/>
            <a:pathLst>
              <a:path w="90170" h="102235">
                <a:moveTo>
                  <a:pt x="0" y="0"/>
                </a:moveTo>
                <a:lnTo>
                  <a:pt x="89712" y="0"/>
                </a:lnTo>
                <a:lnTo>
                  <a:pt x="89712" y="101752"/>
                </a:lnTo>
                <a:lnTo>
                  <a:pt x="0" y="101752"/>
                </a:lnTo>
                <a:lnTo>
                  <a:pt x="0" y="0"/>
                </a:lnTo>
                <a:close/>
              </a:path>
            </a:pathLst>
          </a:custGeom>
          <a:solidFill>
            <a:srgbClr val="A05D56"/>
          </a:solidFill>
        </p:spPr>
        <p:txBody>
          <a:bodyPr wrap="square" lIns="0" tIns="0" rIns="0" bIns="0" rtlCol="0"/>
          <a:lstStyle/>
          <a:p>
            <a:endParaRPr/>
          </a:p>
        </p:txBody>
      </p:sp>
      <p:sp>
        <p:nvSpPr>
          <p:cNvPr id="692" name="object 692"/>
          <p:cNvSpPr/>
          <p:nvPr/>
        </p:nvSpPr>
        <p:spPr>
          <a:xfrm>
            <a:off x="12510096" y="6219304"/>
            <a:ext cx="90170" cy="102235"/>
          </a:xfrm>
          <a:custGeom>
            <a:avLst/>
            <a:gdLst/>
            <a:ahLst/>
            <a:cxnLst/>
            <a:rect l="l" t="t" r="r" b="b"/>
            <a:pathLst>
              <a:path w="90170" h="102235">
                <a:moveTo>
                  <a:pt x="0" y="0"/>
                </a:moveTo>
                <a:lnTo>
                  <a:pt x="89712" y="0"/>
                </a:lnTo>
                <a:lnTo>
                  <a:pt x="89712" y="101765"/>
                </a:lnTo>
                <a:lnTo>
                  <a:pt x="0" y="101765"/>
                </a:lnTo>
                <a:lnTo>
                  <a:pt x="0" y="0"/>
                </a:lnTo>
                <a:close/>
              </a:path>
            </a:pathLst>
          </a:custGeom>
          <a:solidFill>
            <a:srgbClr val="D0743C"/>
          </a:solidFill>
        </p:spPr>
        <p:txBody>
          <a:bodyPr wrap="square" lIns="0" tIns="0" rIns="0" bIns="0" rtlCol="0"/>
          <a:lstStyle/>
          <a:p>
            <a:endParaRPr/>
          </a:p>
        </p:txBody>
      </p:sp>
      <p:sp>
        <p:nvSpPr>
          <p:cNvPr id="693" name="object 693"/>
          <p:cNvSpPr/>
          <p:nvPr/>
        </p:nvSpPr>
        <p:spPr>
          <a:xfrm>
            <a:off x="12510096" y="6171425"/>
            <a:ext cx="90170" cy="48260"/>
          </a:xfrm>
          <a:custGeom>
            <a:avLst/>
            <a:gdLst/>
            <a:ahLst/>
            <a:cxnLst/>
            <a:rect l="l" t="t" r="r" b="b"/>
            <a:pathLst>
              <a:path w="90170" h="48260">
                <a:moveTo>
                  <a:pt x="0" y="47878"/>
                </a:moveTo>
                <a:lnTo>
                  <a:pt x="89712" y="47878"/>
                </a:lnTo>
                <a:lnTo>
                  <a:pt x="89712" y="0"/>
                </a:lnTo>
                <a:lnTo>
                  <a:pt x="0" y="0"/>
                </a:lnTo>
                <a:lnTo>
                  <a:pt x="0" y="47878"/>
                </a:lnTo>
                <a:close/>
              </a:path>
            </a:pathLst>
          </a:custGeom>
          <a:solidFill>
            <a:srgbClr val="FF8C00"/>
          </a:solidFill>
        </p:spPr>
        <p:txBody>
          <a:bodyPr wrap="square" lIns="0" tIns="0" rIns="0" bIns="0" rtlCol="0"/>
          <a:lstStyle/>
          <a:p>
            <a:endParaRPr/>
          </a:p>
        </p:txBody>
      </p:sp>
      <p:sp>
        <p:nvSpPr>
          <p:cNvPr id="694" name="object 694"/>
          <p:cNvSpPr/>
          <p:nvPr/>
        </p:nvSpPr>
        <p:spPr>
          <a:xfrm>
            <a:off x="12611760" y="6530555"/>
            <a:ext cx="90170" cy="24130"/>
          </a:xfrm>
          <a:custGeom>
            <a:avLst/>
            <a:gdLst/>
            <a:ahLst/>
            <a:cxnLst/>
            <a:rect l="l" t="t" r="r" b="b"/>
            <a:pathLst>
              <a:path w="90170" h="24129">
                <a:moveTo>
                  <a:pt x="0" y="23952"/>
                </a:moveTo>
                <a:lnTo>
                  <a:pt x="89763" y="23952"/>
                </a:lnTo>
                <a:lnTo>
                  <a:pt x="89763" y="0"/>
                </a:lnTo>
                <a:lnTo>
                  <a:pt x="0" y="0"/>
                </a:lnTo>
                <a:lnTo>
                  <a:pt x="0" y="23952"/>
                </a:lnTo>
                <a:close/>
              </a:path>
            </a:pathLst>
          </a:custGeom>
          <a:solidFill>
            <a:srgbClr val="98ABC5"/>
          </a:solidFill>
        </p:spPr>
        <p:txBody>
          <a:bodyPr wrap="square" lIns="0" tIns="0" rIns="0" bIns="0" rtlCol="0"/>
          <a:lstStyle/>
          <a:p>
            <a:endParaRPr/>
          </a:p>
        </p:txBody>
      </p:sp>
      <p:sp>
        <p:nvSpPr>
          <p:cNvPr id="695" name="object 695"/>
          <p:cNvSpPr/>
          <p:nvPr/>
        </p:nvSpPr>
        <p:spPr>
          <a:xfrm>
            <a:off x="12611760" y="6482676"/>
            <a:ext cx="90170" cy="48260"/>
          </a:xfrm>
          <a:custGeom>
            <a:avLst/>
            <a:gdLst/>
            <a:ahLst/>
            <a:cxnLst/>
            <a:rect l="l" t="t" r="r" b="b"/>
            <a:pathLst>
              <a:path w="90170" h="48259">
                <a:moveTo>
                  <a:pt x="0" y="47878"/>
                </a:moveTo>
                <a:lnTo>
                  <a:pt x="89763" y="47878"/>
                </a:lnTo>
                <a:lnTo>
                  <a:pt x="89763" y="0"/>
                </a:lnTo>
                <a:lnTo>
                  <a:pt x="0" y="0"/>
                </a:lnTo>
                <a:lnTo>
                  <a:pt x="0" y="47878"/>
                </a:lnTo>
                <a:close/>
              </a:path>
            </a:pathLst>
          </a:custGeom>
          <a:solidFill>
            <a:srgbClr val="8A89A6"/>
          </a:solidFill>
        </p:spPr>
        <p:txBody>
          <a:bodyPr wrap="square" lIns="0" tIns="0" rIns="0" bIns="0" rtlCol="0"/>
          <a:lstStyle/>
          <a:p>
            <a:endParaRPr/>
          </a:p>
        </p:txBody>
      </p:sp>
      <p:sp>
        <p:nvSpPr>
          <p:cNvPr id="696" name="object 696"/>
          <p:cNvSpPr/>
          <p:nvPr/>
        </p:nvSpPr>
        <p:spPr>
          <a:xfrm>
            <a:off x="12611760" y="6464718"/>
            <a:ext cx="90170" cy="18415"/>
          </a:xfrm>
          <a:custGeom>
            <a:avLst/>
            <a:gdLst/>
            <a:ahLst/>
            <a:cxnLst/>
            <a:rect l="l" t="t" r="r" b="b"/>
            <a:pathLst>
              <a:path w="90170" h="18414">
                <a:moveTo>
                  <a:pt x="0" y="17957"/>
                </a:moveTo>
                <a:lnTo>
                  <a:pt x="89763" y="17957"/>
                </a:lnTo>
                <a:lnTo>
                  <a:pt x="89763" y="0"/>
                </a:lnTo>
                <a:lnTo>
                  <a:pt x="0" y="0"/>
                </a:lnTo>
                <a:lnTo>
                  <a:pt x="0" y="17957"/>
                </a:lnTo>
                <a:close/>
              </a:path>
            </a:pathLst>
          </a:custGeom>
          <a:solidFill>
            <a:srgbClr val="7B6888"/>
          </a:solidFill>
        </p:spPr>
        <p:txBody>
          <a:bodyPr wrap="square" lIns="0" tIns="0" rIns="0" bIns="0" rtlCol="0"/>
          <a:lstStyle/>
          <a:p>
            <a:endParaRPr/>
          </a:p>
        </p:txBody>
      </p:sp>
      <p:sp>
        <p:nvSpPr>
          <p:cNvPr id="697" name="object 697"/>
          <p:cNvSpPr/>
          <p:nvPr/>
        </p:nvSpPr>
        <p:spPr>
          <a:xfrm>
            <a:off x="12611760" y="6434785"/>
            <a:ext cx="90170" cy="30480"/>
          </a:xfrm>
          <a:custGeom>
            <a:avLst/>
            <a:gdLst/>
            <a:ahLst/>
            <a:cxnLst/>
            <a:rect l="l" t="t" r="r" b="b"/>
            <a:pathLst>
              <a:path w="90170" h="30479">
                <a:moveTo>
                  <a:pt x="0" y="29933"/>
                </a:moveTo>
                <a:lnTo>
                  <a:pt x="89763" y="29933"/>
                </a:lnTo>
                <a:lnTo>
                  <a:pt x="89763" y="0"/>
                </a:lnTo>
                <a:lnTo>
                  <a:pt x="0" y="0"/>
                </a:lnTo>
                <a:lnTo>
                  <a:pt x="0" y="29933"/>
                </a:lnTo>
                <a:close/>
              </a:path>
            </a:pathLst>
          </a:custGeom>
          <a:solidFill>
            <a:srgbClr val="6B486B"/>
          </a:solidFill>
        </p:spPr>
        <p:txBody>
          <a:bodyPr wrap="square" lIns="0" tIns="0" rIns="0" bIns="0" rtlCol="0"/>
          <a:lstStyle/>
          <a:p>
            <a:endParaRPr/>
          </a:p>
        </p:txBody>
      </p:sp>
      <p:sp>
        <p:nvSpPr>
          <p:cNvPr id="698" name="object 698"/>
          <p:cNvSpPr/>
          <p:nvPr/>
        </p:nvSpPr>
        <p:spPr>
          <a:xfrm>
            <a:off x="12611760" y="6327051"/>
            <a:ext cx="90170" cy="107950"/>
          </a:xfrm>
          <a:custGeom>
            <a:avLst/>
            <a:gdLst/>
            <a:ahLst/>
            <a:cxnLst/>
            <a:rect l="l" t="t" r="r" b="b"/>
            <a:pathLst>
              <a:path w="90170" h="107950">
                <a:moveTo>
                  <a:pt x="0" y="0"/>
                </a:moveTo>
                <a:lnTo>
                  <a:pt x="89763" y="0"/>
                </a:lnTo>
                <a:lnTo>
                  <a:pt x="89763" y="107734"/>
                </a:lnTo>
                <a:lnTo>
                  <a:pt x="0" y="107734"/>
                </a:lnTo>
                <a:lnTo>
                  <a:pt x="0" y="0"/>
                </a:lnTo>
                <a:close/>
              </a:path>
            </a:pathLst>
          </a:custGeom>
          <a:solidFill>
            <a:srgbClr val="A05D56"/>
          </a:solidFill>
        </p:spPr>
        <p:txBody>
          <a:bodyPr wrap="square" lIns="0" tIns="0" rIns="0" bIns="0" rtlCol="0"/>
          <a:lstStyle/>
          <a:p>
            <a:endParaRPr/>
          </a:p>
        </p:txBody>
      </p:sp>
      <p:sp>
        <p:nvSpPr>
          <p:cNvPr id="699" name="object 699"/>
          <p:cNvSpPr/>
          <p:nvPr/>
        </p:nvSpPr>
        <p:spPr>
          <a:xfrm>
            <a:off x="12611760" y="6231280"/>
            <a:ext cx="90170" cy="95885"/>
          </a:xfrm>
          <a:custGeom>
            <a:avLst/>
            <a:gdLst/>
            <a:ahLst/>
            <a:cxnLst/>
            <a:rect l="l" t="t" r="r" b="b"/>
            <a:pathLst>
              <a:path w="90170" h="95885">
                <a:moveTo>
                  <a:pt x="0" y="0"/>
                </a:moveTo>
                <a:lnTo>
                  <a:pt x="89763" y="0"/>
                </a:lnTo>
                <a:lnTo>
                  <a:pt x="89763" y="95770"/>
                </a:lnTo>
                <a:lnTo>
                  <a:pt x="0" y="95770"/>
                </a:lnTo>
                <a:lnTo>
                  <a:pt x="0" y="0"/>
                </a:lnTo>
                <a:close/>
              </a:path>
            </a:pathLst>
          </a:custGeom>
          <a:solidFill>
            <a:srgbClr val="D0743C"/>
          </a:solidFill>
        </p:spPr>
        <p:txBody>
          <a:bodyPr wrap="square" lIns="0" tIns="0" rIns="0" bIns="0" rtlCol="0"/>
          <a:lstStyle/>
          <a:p>
            <a:endParaRPr/>
          </a:p>
        </p:txBody>
      </p:sp>
      <p:sp>
        <p:nvSpPr>
          <p:cNvPr id="700" name="object 700"/>
          <p:cNvSpPr/>
          <p:nvPr/>
        </p:nvSpPr>
        <p:spPr>
          <a:xfrm>
            <a:off x="12611760" y="6195364"/>
            <a:ext cx="90170" cy="36195"/>
          </a:xfrm>
          <a:custGeom>
            <a:avLst/>
            <a:gdLst/>
            <a:ahLst/>
            <a:cxnLst/>
            <a:rect l="l" t="t" r="r" b="b"/>
            <a:pathLst>
              <a:path w="90170" h="36195">
                <a:moveTo>
                  <a:pt x="0" y="35915"/>
                </a:moveTo>
                <a:lnTo>
                  <a:pt x="89763" y="35915"/>
                </a:lnTo>
                <a:lnTo>
                  <a:pt x="89763" y="0"/>
                </a:lnTo>
                <a:lnTo>
                  <a:pt x="0" y="0"/>
                </a:lnTo>
                <a:lnTo>
                  <a:pt x="0" y="35915"/>
                </a:lnTo>
                <a:close/>
              </a:path>
            </a:pathLst>
          </a:custGeom>
          <a:solidFill>
            <a:srgbClr val="FF8C00"/>
          </a:solidFill>
        </p:spPr>
        <p:txBody>
          <a:bodyPr wrap="square" lIns="0" tIns="0" rIns="0" bIns="0" rtlCol="0"/>
          <a:lstStyle/>
          <a:p>
            <a:endParaRPr/>
          </a:p>
        </p:txBody>
      </p:sp>
      <p:sp>
        <p:nvSpPr>
          <p:cNvPr id="701" name="object 701"/>
          <p:cNvSpPr/>
          <p:nvPr/>
        </p:nvSpPr>
        <p:spPr>
          <a:xfrm>
            <a:off x="12713461" y="6530555"/>
            <a:ext cx="90170" cy="24130"/>
          </a:xfrm>
          <a:custGeom>
            <a:avLst/>
            <a:gdLst/>
            <a:ahLst/>
            <a:cxnLst/>
            <a:rect l="l" t="t" r="r" b="b"/>
            <a:pathLst>
              <a:path w="90170" h="24129">
                <a:moveTo>
                  <a:pt x="0" y="23952"/>
                </a:moveTo>
                <a:lnTo>
                  <a:pt x="89662" y="23952"/>
                </a:lnTo>
                <a:lnTo>
                  <a:pt x="89662" y="0"/>
                </a:lnTo>
                <a:lnTo>
                  <a:pt x="0" y="0"/>
                </a:lnTo>
                <a:lnTo>
                  <a:pt x="0" y="23952"/>
                </a:lnTo>
                <a:close/>
              </a:path>
            </a:pathLst>
          </a:custGeom>
          <a:solidFill>
            <a:srgbClr val="98ABC5"/>
          </a:solidFill>
        </p:spPr>
        <p:txBody>
          <a:bodyPr wrap="square" lIns="0" tIns="0" rIns="0" bIns="0" rtlCol="0"/>
          <a:lstStyle/>
          <a:p>
            <a:endParaRPr/>
          </a:p>
        </p:txBody>
      </p:sp>
      <p:sp>
        <p:nvSpPr>
          <p:cNvPr id="702" name="object 702"/>
          <p:cNvSpPr/>
          <p:nvPr/>
        </p:nvSpPr>
        <p:spPr>
          <a:xfrm>
            <a:off x="12713461" y="6488658"/>
            <a:ext cx="90170" cy="41910"/>
          </a:xfrm>
          <a:custGeom>
            <a:avLst/>
            <a:gdLst/>
            <a:ahLst/>
            <a:cxnLst/>
            <a:rect l="l" t="t" r="r" b="b"/>
            <a:pathLst>
              <a:path w="90170" h="41909">
                <a:moveTo>
                  <a:pt x="0" y="41897"/>
                </a:moveTo>
                <a:lnTo>
                  <a:pt x="89662" y="41897"/>
                </a:lnTo>
                <a:lnTo>
                  <a:pt x="89662" y="0"/>
                </a:lnTo>
                <a:lnTo>
                  <a:pt x="0" y="0"/>
                </a:lnTo>
                <a:lnTo>
                  <a:pt x="0" y="41897"/>
                </a:lnTo>
                <a:close/>
              </a:path>
            </a:pathLst>
          </a:custGeom>
          <a:solidFill>
            <a:srgbClr val="8A89A6"/>
          </a:solidFill>
        </p:spPr>
        <p:txBody>
          <a:bodyPr wrap="square" lIns="0" tIns="0" rIns="0" bIns="0" rtlCol="0"/>
          <a:lstStyle/>
          <a:p>
            <a:endParaRPr/>
          </a:p>
        </p:txBody>
      </p:sp>
      <p:sp>
        <p:nvSpPr>
          <p:cNvPr id="703" name="object 703"/>
          <p:cNvSpPr/>
          <p:nvPr/>
        </p:nvSpPr>
        <p:spPr>
          <a:xfrm>
            <a:off x="12713461" y="6470700"/>
            <a:ext cx="90170" cy="18415"/>
          </a:xfrm>
          <a:custGeom>
            <a:avLst/>
            <a:gdLst/>
            <a:ahLst/>
            <a:cxnLst/>
            <a:rect l="l" t="t" r="r" b="b"/>
            <a:pathLst>
              <a:path w="90170" h="18414">
                <a:moveTo>
                  <a:pt x="0" y="17957"/>
                </a:moveTo>
                <a:lnTo>
                  <a:pt x="89662" y="17957"/>
                </a:lnTo>
                <a:lnTo>
                  <a:pt x="89662" y="0"/>
                </a:lnTo>
                <a:lnTo>
                  <a:pt x="0" y="0"/>
                </a:lnTo>
                <a:lnTo>
                  <a:pt x="0" y="17957"/>
                </a:lnTo>
                <a:close/>
              </a:path>
            </a:pathLst>
          </a:custGeom>
          <a:solidFill>
            <a:srgbClr val="7B6888"/>
          </a:solidFill>
        </p:spPr>
        <p:txBody>
          <a:bodyPr wrap="square" lIns="0" tIns="0" rIns="0" bIns="0" rtlCol="0"/>
          <a:lstStyle/>
          <a:p>
            <a:endParaRPr/>
          </a:p>
        </p:txBody>
      </p:sp>
      <p:sp>
        <p:nvSpPr>
          <p:cNvPr id="704" name="object 704"/>
          <p:cNvSpPr/>
          <p:nvPr/>
        </p:nvSpPr>
        <p:spPr>
          <a:xfrm>
            <a:off x="12713461" y="6440779"/>
            <a:ext cx="90170" cy="30480"/>
          </a:xfrm>
          <a:custGeom>
            <a:avLst/>
            <a:gdLst/>
            <a:ahLst/>
            <a:cxnLst/>
            <a:rect l="l" t="t" r="r" b="b"/>
            <a:pathLst>
              <a:path w="90170" h="30479">
                <a:moveTo>
                  <a:pt x="0" y="29921"/>
                </a:moveTo>
                <a:lnTo>
                  <a:pt x="89662" y="29921"/>
                </a:lnTo>
                <a:lnTo>
                  <a:pt x="89662" y="0"/>
                </a:lnTo>
                <a:lnTo>
                  <a:pt x="0" y="0"/>
                </a:lnTo>
                <a:lnTo>
                  <a:pt x="0" y="29921"/>
                </a:lnTo>
                <a:close/>
              </a:path>
            </a:pathLst>
          </a:custGeom>
          <a:solidFill>
            <a:srgbClr val="6B486B"/>
          </a:solidFill>
        </p:spPr>
        <p:txBody>
          <a:bodyPr wrap="square" lIns="0" tIns="0" rIns="0" bIns="0" rtlCol="0"/>
          <a:lstStyle/>
          <a:p>
            <a:endParaRPr/>
          </a:p>
        </p:txBody>
      </p:sp>
      <p:sp>
        <p:nvSpPr>
          <p:cNvPr id="705" name="object 705"/>
          <p:cNvSpPr/>
          <p:nvPr/>
        </p:nvSpPr>
        <p:spPr>
          <a:xfrm>
            <a:off x="12713461" y="6350990"/>
            <a:ext cx="90170" cy="90170"/>
          </a:xfrm>
          <a:custGeom>
            <a:avLst/>
            <a:gdLst/>
            <a:ahLst/>
            <a:cxnLst/>
            <a:rect l="l" t="t" r="r" b="b"/>
            <a:pathLst>
              <a:path w="90170" h="90170">
                <a:moveTo>
                  <a:pt x="0" y="0"/>
                </a:moveTo>
                <a:lnTo>
                  <a:pt x="89662" y="0"/>
                </a:lnTo>
                <a:lnTo>
                  <a:pt x="89662" y="89789"/>
                </a:lnTo>
                <a:lnTo>
                  <a:pt x="0" y="89789"/>
                </a:lnTo>
                <a:lnTo>
                  <a:pt x="0" y="0"/>
                </a:lnTo>
                <a:close/>
              </a:path>
            </a:pathLst>
          </a:custGeom>
          <a:solidFill>
            <a:srgbClr val="A05D56"/>
          </a:solidFill>
        </p:spPr>
        <p:txBody>
          <a:bodyPr wrap="square" lIns="0" tIns="0" rIns="0" bIns="0" rtlCol="0"/>
          <a:lstStyle/>
          <a:p>
            <a:endParaRPr/>
          </a:p>
        </p:txBody>
      </p:sp>
      <p:sp>
        <p:nvSpPr>
          <p:cNvPr id="706" name="object 706"/>
          <p:cNvSpPr/>
          <p:nvPr/>
        </p:nvSpPr>
        <p:spPr>
          <a:xfrm>
            <a:off x="12713461" y="6261201"/>
            <a:ext cx="90170" cy="90170"/>
          </a:xfrm>
          <a:custGeom>
            <a:avLst/>
            <a:gdLst/>
            <a:ahLst/>
            <a:cxnLst/>
            <a:rect l="l" t="t" r="r" b="b"/>
            <a:pathLst>
              <a:path w="90170" h="90170">
                <a:moveTo>
                  <a:pt x="0" y="0"/>
                </a:moveTo>
                <a:lnTo>
                  <a:pt x="89662" y="0"/>
                </a:lnTo>
                <a:lnTo>
                  <a:pt x="89662" y="89788"/>
                </a:lnTo>
                <a:lnTo>
                  <a:pt x="0" y="89788"/>
                </a:lnTo>
                <a:lnTo>
                  <a:pt x="0" y="0"/>
                </a:lnTo>
                <a:close/>
              </a:path>
            </a:pathLst>
          </a:custGeom>
          <a:solidFill>
            <a:srgbClr val="D0743C"/>
          </a:solidFill>
        </p:spPr>
        <p:txBody>
          <a:bodyPr wrap="square" lIns="0" tIns="0" rIns="0" bIns="0" rtlCol="0"/>
          <a:lstStyle/>
          <a:p>
            <a:endParaRPr/>
          </a:p>
        </p:txBody>
      </p:sp>
      <p:sp>
        <p:nvSpPr>
          <p:cNvPr id="707" name="object 707"/>
          <p:cNvSpPr/>
          <p:nvPr/>
        </p:nvSpPr>
        <p:spPr>
          <a:xfrm>
            <a:off x="12713461" y="6213322"/>
            <a:ext cx="90170" cy="48260"/>
          </a:xfrm>
          <a:custGeom>
            <a:avLst/>
            <a:gdLst/>
            <a:ahLst/>
            <a:cxnLst/>
            <a:rect l="l" t="t" r="r" b="b"/>
            <a:pathLst>
              <a:path w="90170" h="48260">
                <a:moveTo>
                  <a:pt x="0" y="47878"/>
                </a:moveTo>
                <a:lnTo>
                  <a:pt x="89662" y="47878"/>
                </a:lnTo>
                <a:lnTo>
                  <a:pt x="89662" y="0"/>
                </a:lnTo>
                <a:lnTo>
                  <a:pt x="0" y="0"/>
                </a:lnTo>
                <a:lnTo>
                  <a:pt x="0" y="47878"/>
                </a:lnTo>
                <a:close/>
              </a:path>
            </a:pathLst>
          </a:custGeom>
          <a:solidFill>
            <a:srgbClr val="FF8C00"/>
          </a:solidFill>
        </p:spPr>
        <p:txBody>
          <a:bodyPr wrap="square" lIns="0" tIns="0" rIns="0" bIns="0" rtlCol="0"/>
          <a:lstStyle/>
          <a:p>
            <a:endParaRPr/>
          </a:p>
        </p:txBody>
      </p:sp>
      <p:sp>
        <p:nvSpPr>
          <p:cNvPr id="708" name="object 708"/>
          <p:cNvSpPr/>
          <p:nvPr/>
        </p:nvSpPr>
        <p:spPr>
          <a:xfrm>
            <a:off x="12815061" y="6530555"/>
            <a:ext cx="90170" cy="24130"/>
          </a:xfrm>
          <a:custGeom>
            <a:avLst/>
            <a:gdLst/>
            <a:ahLst/>
            <a:cxnLst/>
            <a:rect l="l" t="t" r="r" b="b"/>
            <a:pathLst>
              <a:path w="90170" h="24129">
                <a:moveTo>
                  <a:pt x="0" y="23952"/>
                </a:moveTo>
                <a:lnTo>
                  <a:pt x="89662" y="23952"/>
                </a:lnTo>
                <a:lnTo>
                  <a:pt x="89662" y="0"/>
                </a:lnTo>
                <a:lnTo>
                  <a:pt x="0" y="0"/>
                </a:lnTo>
                <a:lnTo>
                  <a:pt x="0" y="23952"/>
                </a:lnTo>
                <a:close/>
              </a:path>
            </a:pathLst>
          </a:custGeom>
          <a:solidFill>
            <a:srgbClr val="98ABC5"/>
          </a:solidFill>
        </p:spPr>
        <p:txBody>
          <a:bodyPr wrap="square" lIns="0" tIns="0" rIns="0" bIns="0" rtlCol="0"/>
          <a:lstStyle/>
          <a:p>
            <a:endParaRPr/>
          </a:p>
        </p:txBody>
      </p:sp>
      <p:sp>
        <p:nvSpPr>
          <p:cNvPr id="709" name="object 709"/>
          <p:cNvSpPr/>
          <p:nvPr/>
        </p:nvSpPr>
        <p:spPr>
          <a:xfrm>
            <a:off x="12815061" y="6494653"/>
            <a:ext cx="90170" cy="36195"/>
          </a:xfrm>
          <a:custGeom>
            <a:avLst/>
            <a:gdLst/>
            <a:ahLst/>
            <a:cxnLst/>
            <a:rect l="l" t="t" r="r" b="b"/>
            <a:pathLst>
              <a:path w="90170" h="36195">
                <a:moveTo>
                  <a:pt x="0" y="35902"/>
                </a:moveTo>
                <a:lnTo>
                  <a:pt x="89662" y="35902"/>
                </a:lnTo>
                <a:lnTo>
                  <a:pt x="89662" y="0"/>
                </a:lnTo>
                <a:lnTo>
                  <a:pt x="0" y="0"/>
                </a:lnTo>
                <a:lnTo>
                  <a:pt x="0" y="35902"/>
                </a:lnTo>
                <a:close/>
              </a:path>
            </a:pathLst>
          </a:custGeom>
          <a:solidFill>
            <a:srgbClr val="8A89A6"/>
          </a:solidFill>
        </p:spPr>
        <p:txBody>
          <a:bodyPr wrap="square" lIns="0" tIns="0" rIns="0" bIns="0" rtlCol="0"/>
          <a:lstStyle/>
          <a:p>
            <a:endParaRPr/>
          </a:p>
        </p:txBody>
      </p:sp>
      <p:sp>
        <p:nvSpPr>
          <p:cNvPr id="710" name="object 710"/>
          <p:cNvSpPr/>
          <p:nvPr/>
        </p:nvSpPr>
        <p:spPr>
          <a:xfrm>
            <a:off x="12815061" y="6476695"/>
            <a:ext cx="90170" cy="18415"/>
          </a:xfrm>
          <a:custGeom>
            <a:avLst/>
            <a:gdLst/>
            <a:ahLst/>
            <a:cxnLst/>
            <a:rect l="l" t="t" r="r" b="b"/>
            <a:pathLst>
              <a:path w="90170" h="18414">
                <a:moveTo>
                  <a:pt x="0" y="17957"/>
                </a:moveTo>
                <a:lnTo>
                  <a:pt x="89662" y="17957"/>
                </a:lnTo>
                <a:lnTo>
                  <a:pt x="89662" y="0"/>
                </a:lnTo>
                <a:lnTo>
                  <a:pt x="0" y="0"/>
                </a:lnTo>
                <a:lnTo>
                  <a:pt x="0" y="17957"/>
                </a:lnTo>
                <a:close/>
              </a:path>
            </a:pathLst>
          </a:custGeom>
          <a:solidFill>
            <a:srgbClr val="7B6888"/>
          </a:solidFill>
        </p:spPr>
        <p:txBody>
          <a:bodyPr wrap="square" lIns="0" tIns="0" rIns="0" bIns="0" rtlCol="0"/>
          <a:lstStyle/>
          <a:p>
            <a:endParaRPr/>
          </a:p>
        </p:txBody>
      </p:sp>
      <p:sp>
        <p:nvSpPr>
          <p:cNvPr id="711" name="object 711"/>
          <p:cNvSpPr/>
          <p:nvPr/>
        </p:nvSpPr>
        <p:spPr>
          <a:xfrm>
            <a:off x="12815061" y="6446761"/>
            <a:ext cx="90170" cy="30480"/>
          </a:xfrm>
          <a:custGeom>
            <a:avLst/>
            <a:gdLst/>
            <a:ahLst/>
            <a:cxnLst/>
            <a:rect l="l" t="t" r="r" b="b"/>
            <a:pathLst>
              <a:path w="90170" h="30479">
                <a:moveTo>
                  <a:pt x="0" y="29933"/>
                </a:moveTo>
                <a:lnTo>
                  <a:pt x="89662" y="29933"/>
                </a:lnTo>
                <a:lnTo>
                  <a:pt x="89662" y="0"/>
                </a:lnTo>
                <a:lnTo>
                  <a:pt x="0" y="0"/>
                </a:lnTo>
                <a:lnTo>
                  <a:pt x="0" y="29933"/>
                </a:lnTo>
                <a:close/>
              </a:path>
            </a:pathLst>
          </a:custGeom>
          <a:solidFill>
            <a:srgbClr val="6B486B"/>
          </a:solidFill>
        </p:spPr>
        <p:txBody>
          <a:bodyPr wrap="square" lIns="0" tIns="0" rIns="0" bIns="0" rtlCol="0"/>
          <a:lstStyle/>
          <a:p>
            <a:endParaRPr/>
          </a:p>
        </p:txBody>
      </p:sp>
      <p:sp>
        <p:nvSpPr>
          <p:cNvPr id="712" name="object 712"/>
          <p:cNvSpPr/>
          <p:nvPr/>
        </p:nvSpPr>
        <p:spPr>
          <a:xfrm>
            <a:off x="12815061" y="6356972"/>
            <a:ext cx="90170" cy="90170"/>
          </a:xfrm>
          <a:custGeom>
            <a:avLst/>
            <a:gdLst/>
            <a:ahLst/>
            <a:cxnLst/>
            <a:rect l="l" t="t" r="r" b="b"/>
            <a:pathLst>
              <a:path w="90170" h="90170">
                <a:moveTo>
                  <a:pt x="0" y="0"/>
                </a:moveTo>
                <a:lnTo>
                  <a:pt x="89662" y="0"/>
                </a:lnTo>
                <a:lnTo>
                  <a:pt x="89662" y="89789"/>
                </a:lnTo>
                <a:lnTo>
                  <a:pt x="0" y="89789"/>
                </a:lnTo>
                <a:lnTo>
                  <a:pt x="0" y="0"/>
                </a:lnTo>
                <a:close/>
              </a:path>
            </a:pathLst>
          </a:custGeom>
          <a:solidFill>
            <a:srgbClr val="A05D56"/>
          </a:solidFill>
        </p:spPr>
        <p:txBody>
          <a:bodyPr wrap="square" lIns="0" tIns="0" rIns="0" bIns="0" rtlCol="0"/>
          <a:lstStyle/>
          <a:p>
            <a:endParaRPr/>
          </a:p>
        </p:txBody>
      </p:sp>
      <p:sp>
        <p:nvSpPr>
          <p:cNvPr id="713" name="object 713"/>
          <p:cNvSpPr/>
          <p:nvPr/>
        </p:nvSpPr>
        <p:spPr>
          <a:xfrm>
            <a:off x="12815061" y="6267196"/>
            <a:ext cx="90170" cy="90170"/>
          </a:xfrm>
          <a:custGeom>
            <a:avLst/>
            <a:gdLst/>
            <a:ahLst/>
            <a:cxnLst/>
            <a:rect l="l" t="t" r="r" b="b"/>
            <a:pathLst>
              <a:path w="90170" h="90170">
                <a:moveTo>
                  <a:pt x="0" y="0"/>
                </a:moveTo>
                <a:lnTo>
                  <a:pt x="89662" y="0"/>
                </a:lnTo>
                <a:lnTo>
                  <a:pt x="89662" y="89776"/>
                </a:lnTo>
                <a:lnTo>
                  <a:pt x="0" y="89776"/>
                </a:lnTo>
                <a:lnTo>
                  <a:pt x="0" y="0"/>
                </a:lnTo>
                <a:close/>
              </a:path>
            </a:pathLst>
          </a:custGeom>
          <a:solidFill>
            <a:srgbClr val="D0743C"/>
          </a:solidFill>
        </p:spPr>
        <p:txBody>
          <a:bodyPr wrap="square" lIns="0" tIns="0" rIns="0" bIns="0" rtlCol="0"/>
          <a:lstStyle/>
          <a:p>
            <a:endParaRPr/>
          </a:p>
        </p:txBody>
      </p:sp>
      <p:sp>
        <p:nvSpPr>
          <p:cNvPr id="714" name="object 714"/>
          <p:cNvSpPr/>
          <p:nvPr/>
        </p:nvSpPr>
        <p:spPr>
          <a:xfrm>
            <a:off x="12815061" y="6225298"/>
            <a:ext cx="90170" cy="41910"/>
          </a:xfrm>
          <a:custGeom>
            <a:avLst/>
            <a:gdLst/>
            <a:ahLst/>
            <a:cxnLst/>
            <a:rect l="l" t="t" r="r" b="b"/>
            <a:pathLst>
              <a:path w="90170" h="41910">
                <a:moveTo>
                  <a:pt x="0" y="41897"/>
                </a:moveTo>
                <a:lnTo>
                  <a:pt x="89662" y="41897"/>
                </a:lnTo>
                <a:lnTo>
                  <a:pt x="89662" y="0"/>
                </a:lnTo>
                <a:lnTo>
                  <a:pt x="0" y="0"/>
                </a:lnTo>
                <a:lnTo>
                  <a:pt x="0" y="41897"/>
                </a:lnTo>
                <a:close/>
              </a:path>
            </a:pathLst>
          </a:custGeom>
          <a:solidFill>
            <a:srgbClr val="FF8C00"/>
          </a:solidFill>
        </p:spPr>
        <p:txBody>
          <a:bodyPr wrap="square" lIns="0" tIns="0" rIns="0" bIns="0" rtlCol="0"/>
          <a:lstStyle/>
          <a:p>
            <a:endParaRPr/>
          </a:p>
        </p:txBody>
      </p:sp>
      <p:sp>
        <p:nvSpPr>
          <p:cNvPr id="715" name="object 715"/>
          <p:cNvSpPr/>
          <p:nvPr/>
        </p:nvSpPr>
        <p:spPr>
          <a:xfrm>
            <a:off x="12916789" y="6530555"/>
            <a:ext cx="90170" cy="24130"/>
          </a:xfrm>
          <a:custGeom>
            <a:avLst/>
            <a:gdLst/>
            <a:ahLst/>
            <a:cxnLst/>
            <a:rect l="l" t="t" r="r" b="b"/>
            <a:pathLst>
              <a:path w="90169" h="24129">
                <a:moveTo>
                  <a:pt x="0" y="23952"/>
                </a:moveTo>
                <a:lnTo>
                  <a:pt x="89662" y="23952"/>
                </a:lnTo>
                <a:lnTo>
                  <a:pt x="89662" y="0"/>
                </a:lnTo>
                <a:lnTo>
                  <a:pt x="0" y="0"/>
                </a:lnTo>
                <a:lnTo>
                  <a:pt x="0" y="23952"/>
                </a:lnTo>
                <a:close/>
              </a:path>
            </a:pathLst>
          </a:custGeom>
          <a:solidFill>
            <a:srgbClr val="98ABC5"/>
          </a:solidFill>
        </p:spPr>
        <p:txBody>
          <a:bodyPr wrap="square" lIns="0" tIns="0" rIns="0" bIns="0" rtlCol="0"/>
          <a:lstStyle/>
          <a:p>
            <a:endParaRPr/>
          </a:p>
        </p:txBody>
      </p:sp>
      <p:sp>
        <p:nvSpPr>
          <p:cNvPr id="716" name="object 716"/>
          <p:cNvSpPr/>
          <p:nvPr/>
        </p:nvSpPr>
        <p:spPr>
          <a:xfrm>
            <a:off x="12916789" y="6494653"/>
            <a:ext cx="90170" cy="36195"/>
          </a:xfrm>
          <a:custGeom>
            <a:avLst/>
            <a:gdLst/>
            <a:ahLst/>
            <a:cxnLst/>
            <a:rect l="l" t="t" r="r" b="b"/>
            <a:pathLst>
              <a:path w="90169" h="36195">
                <a:moveTo>
                  <a:pt x="0" y="35902"/>
                </a:moveTo>
                <a:lnTo>
                  <a:pt x="89662" y="35902"/>
                </a:lnTo>
                <a:lnTo>
                  <a:pt x="89662" y="0"/>
                </a:lnTo>
                <a:lnTo>
                  <a:pt x="0" y="0"/>
                </a:lnTo>
                <a:lnTo>
                  <a:pt x="0" y="35902"/>
                </a:lnTo>
                <a:close/>
              </a:path>
            </a:pathLst>
          </a:custGeom>
          <a:solidFill>
            <a:srgbClr val="8A89A6"/>
          </a:solidFill>
        </p:spPr>
        <p:txBody>
          <a:bodyPr wrap="square" lIns="0" tIns="0" rIns="0" bIns="0" rtlCol="0"/>
          <a:lstStyle/>
          <a:p>
            <a:endParaRPr/>
          </a:p>
        </p:txBody>
      </p:sp>
      <p:sp>
        <p:nvSpPr>
          <p:cNvPr id="717" name="object 717"/>
          <p:cNvSpPr/>
          <p:nvPr/>
        </p:nvSpPr>
        <p:spPr>
          <a:xfrm>
            <a:off x="12916789" y="6470700"/>
            <a:ext cx="90170" cy="24130"/>
          </a:xfrm>
          <a:custGeom>
            <a:avLst/>
            <a:gdLst/>
            <a:ahLst/>
            <a:cxnLst/>
            <a:rect l="l" t="t" r="r" b="b"/>
            <a:pathLst>
              <a:path w="90169" h="24129">
                <a:moveTo>
                  <a:pt x="0" y="23952"/>
                </a:moveTo>
                <a:lnTo>
                  <a:pt x="89662" y="23952"/>
                </a:lnTo>
                <a:lnTo>
                  <a:pt x="89662" y="0"/>
                </a:lnTo>
                <a:lnTo>
                  <a:pt x="0" y="0"/>
                </a:lnTo>
                <a:lnTo>
                  <a:pt x="0" y="23952"/>
                </a:lnTo>
                <a:close/>
              </a:path>
            </a:pathLst>
          </a:custGeom>
          <a:solidFill>
            <a:srgbClr val="7B6888"/>
          </a:solidFill>
        </p:spPr>
        <p:txBody>
          <a:bodyPr wrap="square" lIns="0" tIns="0" rIns="0" bIns="0" rtlCol="0"/>
          <a:lstStyle/>
          <a:p>
            <a:endParaRPr/>
          </a:p>
        </p:txBody>
      </p:sp>
      <p:sp>
        <p:nvSpPr>
          <p:cNvPr id="718" name="object 718"/>
          <p:cNvSpPr/>
          <p:nvPr/>
        </p:nvSpPr>
        <p:spPr>
          <a:xfrm>
            <a:off x="12916789" y="6440779"/>
            <a:ext cx="90170" cy="30480"/>
          </a:xfrm>
          <a:custGeom>
            <a:avLst/>
            <a:gdLst/>
            <a:ahLst/>
            <a:cxnLst/>
            <a:rect l="l" t="t" r="r" b="b"/>
            <a:pathLst>
              <a:path w="90169" h="30479">
                <a:moveTo>
                  <a:pt x="0" y="29921"/>
                </a:moveTo>
                <a:lnTo>
                  <a:pt x="89662" y="29921"/>
                </a:lnTo>
                <a:lnTo>
                  <a:pt x="89662" y="0"/>
                </a:lnTo>
                <a:lnTo>
                  <a:pt x="0" y="0"/>
                </a:lnTo>
                <a:lnTo>
                  <a:pt x="0" y="29921"/>
                </a:lnTo>
                <a:close/>
              </a:path>
            </a:pathLst>
          </a:custGeom>
          <a:solidFill>
            <a:srgbClr val="6B486B"/>
          </a:solidFill>
        </p:spPr>
        <p:txBody>
          <a:bodyPr wrap="square" lIns="0" tIns="0" rIns="0" bIns="0" rtlCol="0"/>
          <a:lstStyle/>
          <a:p>
            <a:endParaRPr/>
          </a:p>
        </p:txBody>
      </p:sp>
      <p:sp>
        <p:nvSpPr>
          <p:cNvPr id="719" name="object 719"/>
          <p:cNvSpPr/>
          <p:nvPr/>
        </p:nvSpPr>
        <p:spPr>
          <a:xfrm>
            <a:off x="12916789" y="6350990"/>
            <a:ext cx="90170" cy="90170"/>
          </a:xfrm>
          <a:custGeom>
            <a:avLst/>
            <a:gdLst/>
            <a:ahLst/>
            <a:cxnLst/>
            <a:rect l="l" t="t" r="r" b="b"/>
            <a:pathLst>
              <a:path w="90169" h="90170">
                <a:moveTo>
                  <a:pt x="0" y="0"/>
                </a:moveTo>
                <a:lnTo>
                  <a:pt x="89662" y="0"/>
                </a:lnTo>
                <a:lnTo>
                  <a:pt x="89662" y="89789"/>
                </a:lnTo>
                <a:lnTo>
                  <a:pt x="0" y="89789"/>
                </a:lnTo>
                <a:lnTo>
                  <a:pt x="0" y="0"/>
                </a:lnTo>
                <a:close/>
              </a:path>
            </a:pathLst>
          </a:custGeom>
          <a:solidFill>
            <a:srgbClr val="A05D56"/>
          </a:solidFill>
        </p:spPr>
        <p:txBody>
          <a:bodyPr wrap="square" lIns="0" tIns="0" rIns="0" bIns="0" rtlCol="0"/>
          <a:lstStyle/>
          <a:p>
            <a:endParaRPr/>
          </a:p>
        </p:txBody>
      </p:sp>
      <p:sp>
        <p:nvSpPr>
          <p:cNvPr id="720" name="object 720"/>
          <p:cNvSpPr/>
          <p:nvPr/>
        </p:nvSpPr>
        <p:spPr>
          <a:xfrm>
            <a:off x="12916789" y="6273177"/>
            <a:ext cx="90170" cy="78105"/>
          </a:xfrm>
          <a:custGeom>
            <a:avLst/>
            <a:gdLst/>
            <a:ahLst/>
            <a:cxnLst/>
            <a:rect l="l" t="t" r="r" b="b"/>
            <a:pathLst>
              <a:path w="90169" h="78104">
                <a:moveTo>
                  <a:pt x="0" y="77812"/>
                </a:moveTo>
                <a:lnTo>
                  <a:pt x="89662" y="77812"/>
                </a:lnTo>
                <a:lnTo>
                  <a:pt x="89662" y="0"/>
                </a:lnTo>
                <a:lnTo>
                  <a:pt x="0" y="0"/>
                </a:lnTo>
                <a:lnTo>
                  <a:pt x="0" y="77812"/>
                </a:lnTo>
                <a:close/>
              </a:path>
            </a:pathLst>
          </a:custGeom>
          <a:solidFill>
            <a:srgbClr val="D0743C"/>
          </a:solidFill>
        </p:spPr>
        <p:txBody>
          <a:bodyPr wrap="square" lIns="0" tIns="0" rIns="0" bIns="0" rtlCol="0"/>
          <a:lstStyle/>
          <a:p>
            <a:endParaRPr/>
          </a:p>
        </p:txBody>
      </p:sp>
      <p:sp>
        <p:nvSpPr>
          <p:cNvPr id="721" name="object 721"/>
          <p:cNvSpPr/>
          <p:nvPr/>
        </p:nvSpPr>
        <p:spPr>
          <a:xfrm>
            <a:off x="12916789" y="6231280"/>
            <a:ext cx="90170" cy="41910"/>
          </a:xfrm>
          <a:custGeom>
            <a:avLst/>
            <a:gdLst/>
            <a:ahLst/>
            <a:cxnLst/>
            <a:rect l="l" t="t" r="r" b="b"/>
            <a:pathLst>
              <a:path w="90169" h="41910">
                <a:moveTo>
                  <a:pt x="0" y="41897"/>
                </a:moveTo>
                <a:lnTo>
                  <a:pt x="89662" y="41897"/>
                </a:lnTo>
                <a:lnTo>
                  <a:pt x="89662" y="0"/>
                </a:lnTo>
                <a:lnTo>
                  <a:pt x="0" y="0"/>
                </a:lnTo>
                <a:lnTo>
                  <a:pt x="0" y="41897"/>
                </a:lnTo>
                <a:close/>
              </a:path>
            </a:pathLst>
          </a:custGeom>
          <a:solidFill>
            <a:srgbClr val="FF8C00"/>
          </a:solidFill>
        </p:spPr>
        <p:txBody>
          <a:bodyPr wrap="square" lIns="0" tIns="0" rIns="0" bIns="0" rtlCol="0"/>
          <a:lstStyle/>
          <a:p>
            <a:endParaRPr/>
          </a:p>
        </p:txBody>
      </p:sp>
      <p:sp>
        <p:nvSpPr>
          <p:cNvPr id="722" name="object 722"/>
          <p:cNvSpPr/>
          <p:nvPr/>
        </p:nvSpPr>
        <p:spPr>
          <a:xfrm>
            <a:off x="13018388" y="6536550"/>
            <a:ext cx="90170" cy="18415"/>
          </a:xfrm>
          <a:custGeom>
            <a:avLst/>
            <a:gdLst/>
            <a:ahLst/>
            <a:cxnLst/>
            <a:rect l="l" t="t" r="r" b="b"/>
            <a:pathLst>
              <a:path w="90169" h="18415">
                <a:moveTo>
                  <a:pt x="0" y="17957"/>
                </a:moveTo>
                <a:lnTo>
                  <a:pt x="89789" y="17957"/>
                </a:lnTo>
                <a:lnTo>
                  <a:pt x="89789" y="0"/>
                </a:lnTo>
                <a:lnTo>
                  <a:pt x="0" y="0"/>
                </a:lnTo>
                <a:lnTo>
                  <a:pt x="0" y="17957"/>
                </a:lnTo>
                <a:close/>
              </a:path>
            </a:pathLst>
          </a:custGeom>
          <a:solidFill>
            <a:srgbClr val="98ABC5"/>
          </a:solidFill>
        </p:spPr>
        <p:txBody>
          <a:bodyPr wrap="square" lIns="0" tIns="0" rIns="0" bIns="0" rtlCol="0"/>
          <a:lstStyle/>
          <a:p>
            <a:endParaRPr/>
          </a:p>
        </p:txBody>
      </p:sp>
      <p:sp>
        <p:nvSpPr>
          <p:cNvPr id="723" name="object 723"/>
          <p:cNvSpPr/>
          <p:nvPr/>
        </p:nvSpPr>
        <p:spPr>
          <a:xfrm>
            <a:off x="13018388" y="6494653"/>
            <a:ext cx="90170" cy="41910"/>
          </a:xfrm>
          <a:custGeom>
            <a:avLst/>
            <a:gdLst/>
            <a:ahLst/>
            <a:cxnLst/>
            <a:rect l="l" t="t" r="r" b="b"/>
            <a:pathLst>
              <a:path w="90169" h="41909">
                <a:moveTo>
                  <a:pt x="0" y="41897"/>
                </a:moveTo>
                <a:lnTo>
                  <a:pt x="89789" y="41897"/>
                </a:lnTo>
                <a:lnTo>
                  <a:pt x="89789" y="0"/>
                </a:lnTo>
                <a:lnTo>
                  <a:pt x="0" y="0"/>
                </a:lnTo>
                <a:lnTo>
                  <a:pt x="0" y="41897"/>
                </a:lnTo>
                <a:close/>
              </a:path>
            </a:pathLst>
          </a:custGeom>
          <a:solidFill>
            <a:srgbClr val="8A89A6"/>
          </a:solidFill>
        </p:spPr>
        <p:txBody>
          <a:bodyPr wrap="square" lIns="0" tIns="0" rIns="0" bIns="0" rtlCol="0"/>
          <a:lstStyle/>
          <a:p>
            <a:endParaRPr/>
          </a:p>
        </p:txBody>
      </p:sp>
      <p:sp>
        <p:nvSpPr>
          <p:cNvPr id="724" name="object 724"/>
          <p:cNvSpPr/>
          <p:nvPr/>
        </p:nvSpPr>
        <p:spPr>
          <a:xfrm>
            <a:off x="13018388" y="6482676"/>
            <a:ext cx="90170" cy="12065"/>
          </a:xfrm>
          <a:custGeom>
            <a:avLst/>
            <a:gdLst/>
            <a:ahLst/>
            <a:cxnLst/>
            <a:rect l="l" t="t" r="r" b="b"/>
            <a:pathLst>
              <a:path w="90169" h="12064">
                <a:moveTo>
                  <a:pt x="0" y="11976"/>
                </a:moveTo>
                <a:lnTo>
                  <a:pt x="89789" y="11976"/>
                </a:lnTo>
                <a:lnTo>
                  <a:pt x="89789" y="0"/>
                </a:lnTo>
                <a:lnTo>
                  <a:pt x="0" y="0"/>
                </a:lnTo>
                <a:lnTo>
                  <a:pt x="0" y="11976"/>
                </a:lnTo>
                <a:close/>
              </a:path>
            </a:pathLst>
          </a:custGeom>
          <a:solidFill>
            <a:srgbClr val="7B6888"/>
          </a:solidFill>
        </p:spPr>
        <p:txBody>
          <a:bodyPr wrap="square" lIns="0" tIns="0" rIns="0" bIns="0" rtlCol="0"/>
          <a:lstStyle/>
          <a:p>
            <a:endParaRPr/>
          </a:p>
        </p:txBody>
      </p:sp>
      <p:sp>
        <p:nvSpPr>
          <p:cNvPr id="725" name="object 725"/>
          <p:cNvSpPr/>
          <p:nvPr/>
        </p:nvSpPr>
        <p:spPr>
          <a:xfrm>
            <a:off x="13018388" y="6452742"/>
            <a:ext cx="90170" cy="30480"/>
          </a:xfrm>
          <a:custGeom>
            <a:avLst/>
            <a:gdLst/>
            <a:ahLst/>
            <a:cxnLst/>
            <a:rect l="l" t="t" r="r" b="b"/>
            <a:pathLst>
              <a:path w="90169" h="30479">
                <a:moveTo>
                  <a:pt x="0" y="29933"/>
                </a:moveTo>
                <a:lnTo>
                  <a:pt x="89789" y="29933"/>
                </a:lnTo>
                <a:lnTo>
                  <a:pt x="89789" y="0"/>
                </a:lnTo>
                <a:lnTo>
                  <a:pt x="0" y="0"/>
                </a:lnTo>
                <a:lnTo>
                  <a:pt x="0" y="29933"/>
                </a:lnTo>
                <a:close/>
              </a:path>
            </a:pathLst>
          </a:custGeom>
          <a:solidFill>
            <a:srgbClr val="6B486B"/>
          </a:solidFill>
        </p:spPr>
        <p:txBody>
          <a:bodyPr wrap="square" lIns="0" tIns="0" rIns="0" bIns="0" rtlCol="0"/>
          <a:lstStyle/>
          <a:p>
            <a:endParaRPr/>
          </a:p>
        </p:txBody>
      </p:sp>
      <p:sp>
        <p:nvSpPr>
          <p:cNvPr id="726" name="object 726"/>
          <p:cNvSpPr/>
          <p:nvPr/>
        </p:nvSpPr>
        <p:spPr>
          <a:xfrm>
            <a:off x="13018388" y="6368948"/>
            <a:ext cx="90170" cy="83820"/>
          </a:xfrm>
          <a:custGeom>
            <a:avLst/>
            <a:gdLst/>
            <a:ahLst/>
            <a:cxnLst/>
            <a:rect l="l" t="t" r="r" b="b"/>
            <a:pathLst>
              <a:path w="90169" h="83820">
                <a:moveTo>
                  <a:pt x="0" y="83794"/>
                </a:moveTo>
                <a:lnTo>
                  <a:pt x="89789" y="83794"/>
                </a:lnTo>
                <a:lnTo>
                  <a:pt x="89789" y="0"/>
                </a:lnTo>
                <a:lnTo>
                  <a:pt x="0" y="0"/>
                </a:lnTo>
                <a:lnTo>
                  <a:pt x="0" y="83794"/>
                </a:lnTo>
                <a:close/>
              </a:path>
            </a:pathLst>
          </a:custGeom>
          <a:solidFill>
            <a:srgbClr val="A05D56"/>
          </a:solidFill>
        </p:spPr>
        <p:txBody>
          <a:bodyPr wrap="square" lIns="0" tIns="0" rIns="0" bIns="0" rtlCol="0"/>
          <a:lstStyle/>
          <a:p>
            <a:endParaRPr/>
          </a:p>
        </p:txBody>
      </p:sp>
      <p:sp>
        <p:nvSpPr>
          <p:cNvPr id="727" name="object 727"/>
          <p:cNvSpPr/>
          <p:nvPr/>
        </p:nvSpPr>
        <p:spPr>
          <a:xfrm>
            <a:off x="13018388" y="6285153"/>
            <a:ext cx="90170" cy="83820"/>
          </a:xfrm>
          <a:custGeom>
            <a:avLst/>
            <a:gdLst/>
            <a:ahLst/>
            <a:cxnLst/>
            <a:rect l="l" t="t" r="r" b="b"/>
            <a:pathLst>
              <a:path w="90169" h="83820">
                <a:moveTo>
                  <a:pt x="0" y="83794"/>
                </a:moveTo>
                <a:lnTo>
                  <a:pt x="89789" y="83794"/>
                </a:lnTo>
                <a:lnTo>
                  <a:pt x="89789" y="0"/>
                </a:lnTo>
                <a:lnTo>
                  <a:pt x="0" y="0"/>
                </a:lnTo>
                <a:lnTo>
                  <a:pt x="0" y="83794"/>
                </a:lnTo>
                <a:close/>
              </a:path>
            </a:pathLst>
          </a:custGeom>
          <a:solidFill>
            <a:srgbClr val="D0743C"/>
          </a:solidFill>
        </p:spPr>
        <p:txBody>
          <a:bodyPr wrap="square" lIns="0" tIns="0" rIns="0" bIns="0" rtlCol="0"/>
          <a:lstStyle/>
          <a:p>
            <a:endParaRPr/>
          </a:p>
        </p:txBody>
      </p:sp>
      <p:sp>
        <p:nvSpPr>
          <p:cNvPr id="728" name="object 728"/>
          <p:cNvSpPr/>
          <p:nvPr/>
        </p:nvSpPr>
        <p:spPr>
          <a:xfrm>
            <a:off x="13018388" y="6243256"/>
            <a:ext cx="90170" cy="41910"/>
          </a:xfrm>
          <a:custGeom>
            <a:avLst/>
            <a:gdLst/>
            <a:ahLst/>
            <a:cxnLst/>
            <a:rect l="l" t="t" r="r" b="b"/>
            <a:pathLst>
              <a:path w="90169" h="41910">
                <a:moveTo>
                  <a:pt x="0" y="41897"/>
                </a:moveTo>
                <a:lnTo>
                  <a:pt x="89789" y="41897"/>
                </a:lnTo>
                <a:lnTo>
                  <a:pt x="89789" y="0"/>
                </a:lnTo>
                <a:lnTo>
                  <a:pt x="0" y="0"/>
                </a:lnTo>
                <a:lnTo>
                  <a:pt x="0" y="41897"/>
                </a:lnTo>
                <a:close/>
              </a:path>
            </a:pathLst>
          </a:custGeom>
          <a:solidFill>
            <a:srgbClr val="FF8C00"/>
          </a:solidFill>
        </p:spPr>
        <p:txBody>
          <a:bodyPr wrap="square" lIns="0" tIns="0" rIns="0" bIns="0" rtlCol="0"/>
          <a:lstStyle/>
          <a:p>
            <a:endParaRPr/>
          </a:p>
        </p:txBody>
      </p:sp>
      <p:sp>
        <p:nvSpPr>
          <p:cNvPr id="729" name="object 729"/>
          <p:cNvSpPr/>
          <p:nvPr/>
        </p:nvSpPr>
        <p:spPr>
          <a:xfrm>
            <a:off x="13120115" y="6536550"/>
            <a:ext cx="90170" cy="18415"/>
          </a:xfrm>
          <a:custGeom>
            <a:avLst/>
            <a:gdLst/>
            <a:ahLst/>
            <a:cxnLst/>
            <a:rect l="l" t="t" r="r" b="b"/>
            <a:pathLst>
              <a:path w="90169" h="18415">
                <a:moveTo>
                  <a:pt x="0" y="17957"/>
                </a:moveTo>
                <a:lnTo>
                  <a:pt x="89662" y="17957"/>
                </a:lnTo>
                <a:lnTo>
                  <a:pt x="89662" y="0"/>
                </a:lnTo>
                <a:lnTo>
                  <a:pt x="0" y="0"/>
                </a:lnTo>
                <a:lnTo>
                  <a:pt x="0" y="17957"/>
                </a:lnTo>
                <a:close/>
              </a:path>
            </a:pathLst>
          </a:custGeom>
          <a:solidFill>
            <a:srgbClr val="98ABC5"/>
          </a:solidFill>
        </p:spPr>
        <p:txBody>
          <a:bodyPr wrap="square" lIns="0" tIns="0" rIns="0" bIns="0" rtlCol="0"/>
          <a:lstStyle/>
          <a:p>
            <a:endParaRPr/>
          </a:p>
        </p:txBody>
      </p:sp>
      <p:sp>
        <p:nvSpPr>
          <p:cNvPr id="730" name="object 730"/>
          <p:cNvSpPr/>
          <p:nvPr/>
        </p:nvSpPr>
        <p:spPr>
          <a:xfrm>
            <a:off x="13120115" y="6506616"/>
            <a:ext cx="90170" cy="30480"/>
          </a:xfrm>
          <a:custGeom>
            <a:avLst/>
            <a:gdLst/>
            <a:ahLst/>
            <a:cxnLst/>
            <a:rect l="l" t="t" r="r" b="b"/>
            <a:pathLst>
              <a:path w="90169" h="30479">
                <a:moveTo>
                  <a:pt x="0" y="29933"/>
                </a:moveTo>
                <a:lnTo>
                  <a:pt x="89662" y="29933"/>
                </a:lnTo>
                <a:lnTo>
                  <a:pt x="89662" y="0"/>
                </a:lnTo>
                <a:lnTo>
                  <a:pt x="0" y="0"/>
                </a:lnTo>
                <a:lnTo>
                  <a:pt x="0" y="29933"/>
                </a:lnTo>
                <a:close/>
              </a:path>
            </a:pathLst>
          </a:custGeom>
          <a:solidFill>
            <a:srgbClr val="8A89A6"/>
          </a:solidFill>
        </p:spPr>
        <p:txBody>
          <a:bodyPr wrap="square" lIns="0" tIns="0" rIns="0" bIns="0" rtlCol="0"/>
          <a:lstStyle/>
          <a:p>
            <a:endParaRPr/>
          </a:p>
        </p:txBody>
      </p:sp>
      <p:sp>
        <p:nvSpPr>
          <p:cNvPr id="731" name="object 731"/>
          <p:cNvSpPr/>
          <p:nvPr/>
        </p:nvSpPr>
        <p:spPr>
          <a:xfrm>
            <a:off x="13120115" y="6488658"/>
            <a:ext cx="90170" cy="18415"/>
          </a:xfrm>
          <a:custGeom>
            <a:avLst/>
            <a:gdLst/>
            <a:ahLst/>
            <a:cxnLst/>
            <a:rect l="l" t="t" r="r" b="b"/>
            <a:pathLst>
              <a:path w="90169" h="18415">
                <a:moveTo>
                  <a:pt x="0" y="17957"/>
                </a:moveTo>
                <a:lnTo>
                  <a:pt x="89662" y="17957"/>
                </a:lnTo>
                <a:lnTo>
                  <a:pt x="89662" y="0"/>
                </a:lnTo>
                <a:lnTo>
                  <a:pt x="0" y="0"/>
                </a:lnTo>
                <a:lnTo>
                  <a:pt x="0" y="17957"/>
                </a:lnTo>
                <a:close/>
              </a:path>
            </a:pathLst>
          </a:custGeom>
          <a:solidFill>
            <a:srgbClr val="7B6888"/>
          </a:solidFill>
        </p:spPr>
        <p:txBody>
          <a:bodyPr wrap="square" lIns="0" tIns="0" rIns="0" bIns="0" rtlCol="0"/>
          <a:lstStyle/>
          <a:p>
            <a:endParaRPr/>
          </a:p>
        </p:txBody>
      </p:sp>
      <p:sp>
        <p:nvSpPr>
          <p:cNvPr id="732" name="object 732"/>
          <p:cNvSpPr/>
          <p:nvPr/>
        </p:nvSpPr>
        <p:spPr>
          <a:xfrm>
            <a:off x="13120115" y="6464718"/>
            <a:ext cx="90170" cy="24130"/>
          </a:xfrm>
          <a:custGeom>
            <a:avLst/>
            <a:gdLst/>
            <a:ahLst/>
            <a:cxnLst/>
            <a:rect l="l" t="t" r="r" b="b"/>
            <a:pathLst>
              <a:path w="90169" h="24129">
                <a:moveTo>
                  <a:pt x="0" y="23939"/>
                </a:moveTo>
                <a:lnTo>
                  <a:pt x="89662" y="23939"/>
                </a:lnTo>
                <a:lnTo>
                  <a:pt x="89662" y="0"/>
                </a:lnTo>
                <a:lnTo>
                  <a:pt x="0" y="0"/>
                </a:lnTo>
                <a:lnTo>
                  <a:pt x="0" y="23939"/>
                </a:lnTo>
                <a:close/>
              </a:path>
            </a:pathLst>
          </a:custGeom>
          <a:solidFill>
            <a:srgbClr val="6B486B"/>
          </a:solidFill>
        </p:spPr>
        <p:txBody>
          <a:bodyPr wrap="square" lIns="0" tIns="0" rIns="0" bIns="0" rtlCol="0"/>
          <a:lstStyle/>
          <a:p>
            <a:endParaRPr/>
          </a:p>
        </p:txBody>
      </p:sp>
      <p:sp>
        <p:nvSpPr>
          <p:cNvPr id="733" name="object 733"/>
          <p:cNvSpPr/>
          <p:nvPr/>
        </p:nvSpPr>
        <p:spPr>
          <a:xfrm>
            <a:off x="13120115" y="6386906"/>
            <a:ext cx="90170" cy="78105"/>
          </a:xfrm>
          <a:custGeom>
            <a:avLst/>
            <a:gdLst/>
            <a:ahLst/>
            <a:cxnLst/>
            <a:rect l="l" t="t" r="r" b="b"/>
            <a:pathLst>
              <a:path w="90169" h="78104">
                <a:moveTo>
                  <a:pt x="0" y="77812"/>
                </a:moveTo>
                <a:lnTo>
                  <a:pt x="89662" y="77812"/>
                </a:lnTo>
                <a:lnTo>
                  <a:pt x="89662" y="0"/>
                </a:lnTo>
                <a:lnTo>
                  <a:pt x="0" y="0"/>
                </a:lnTo>
                <a:lnTo>
                  <a:pt x="0" y="77812"/>
                </a:lnTo>
                <a:close/>
              </a:path>
            </a:pathLst>
          </a:custGeom>
          <a:solidFill>
            <a:srgbClr val="A05D56"/>
          </a:solidFill>
        </p:spPr>
        <p:txBody>
          <a:bodyPr wrap="square" lIns="0" tIns="0" rIns="0" bIns="0" rtlCol="0"/>
          <a:lstStyle/>
          <a:p>
            <a:endParaRPr/>
          </a:p>
        </p:txBody>
      </p:sp>
      <p:sp>
        <p:nvSpPr>
          <p:cNvPr id="734" name="object 734"/>
          <p:cNvSpPr/>
          <p:nvPr/>
        </p:nvSpPr>
        <p:spPr>
          <a:xfrm>
            <a:off x="13120115" y="6315075"/>
            <a:ext cx="90170" cy="72390"/>
          </a:xfrm>
          <a:custGeom>
            <a:avLst/>
            <a:gdLst/>
            <a:ahLst/>
            <a:cxnLst/>
            <a:rect l="l" t="t" r="r" b="b"/>
            <a:pathLst>
              <a:path w="90169" h="72389">
                <a:moveTo>
                  <a:pt x="0" y="71831"/>
                </a:moveTo>
                <a:lnTo>
                  <a:pt x="89662" y="71831"/>
                </a:lnTo>
                <a:lnTo>
                  <a:pt x="89662" y="0"/>
                </a:lnTo>
                <a:lnTo>
                  <a:pt x="0" y="0"/>
                </a:lnTo>
                <a:lnTo>
                  <a:pt x="0" y="71831"/>
                </a:lnTo>
                <a:close/>
              </a:path>
            </a:pathLst>
          </a:custGeom>
          <a:solidFill>
            <a:srgbClr val="D0743C"/>
          </a:solidFill>
        </p:spPr>
        <p:txBody>
          <a:bodyPr wrap="square" lIns="0" tIns="0" rIns="0" bIns="0" rtlCol="0"/>
          <a:lstStyle/>
          <a:p>
            <a:endParaRPr/>
          </a:p>
        </p:txBody>
      </p:sp>
      <p:sp>
        <p:nvSpPr>
          <p:cNvPr id="735" name="object 735"/>
          <p:cNvSpPr/>
          <p:nvPr/>
        </p:nvSpPr>
        <p:spPr>
          <a:xfrm>
            <a:off x="13120115" y="6279159"/>
            <a:ext cx="90170" cy="36195"/>
          </a:xfrm>
          <a:custGeom>
            <a:avLst/>
            <a:gdLst/>
            <a:ahLst/>
            <a:cxnLst/>
            <a:rect l="l" t="t" r="r" b="b"/>
            <a:pathLst>
              <a:path w="90169" h="36195">
                <a:moveTo>
                  <a:pt x="0" y="35915"/>
                </a:moveTo>
                <a:lnTo>
                  <a:pt x="89662" y="35915"/>
                </a:lnTo>
                <a:lnTo>
                  <a:pt x="89662" y="0"/>
                </a:lnTo>
                <a:lnTo>
                  <a:pt x="0" y="0"/>
                </a:lnTo>
                <a:lnTo>
                  <a:pt x="0" y="35915"/>
                </a:lnTo>
                <a:close/>
              </a:path>
            </a:pathLst>
          </a:custGeom>
          <a:solidFill>
            <a:srgbClr val="FF8C00"/>
          </a:solidFill>
        </p:spPr>
        <p:txBody>
          <a:bodyPr wrap="square" lIns="0" tIns="0" rIns="0" bIns="0" rtlCol="0"/>
          <a:lstStyle/>
          <a:p>
            <a:endParaRPr/>
          </a:p>
        </p:txBody>
      </p:sp>
      <p:sp>
        <p:nvSpPr>
          <p:cNvPr id="736" name="object 736"/>
          <p:cNvSpPr/>
          <p:nvPr/>
        </p:nvSpPr>
        <p:spPr>
          <a:xfrm>
            <a:off x="13221715" y="6536550"/>
            <a:ext cx="90170" cy="18415"/>
          </a:xfrm>
          <a:custGeom>
            <a:avLst/>
            <a:gdLst/>
            <a:ahLst/>
            <a:cxnLst/>
            <a:rect l="l" t="t" r="r" b="b"/>
            <a:pathLst>
              <a:path w="90169" h="18415">
                <a:moveTo>
                  <a:pt x="0" y="17957"/>
                </a:moveTo>
                <a:lnTo>
                  <a:pt x="89662" y="17957"/>
                </a:lnTo>
                <a:lnTo>
                  <a:pt x="89662" y="0"/>
                </a:lnTo>
                <a:lnTo>
                  <a:pt x="0" y="0"/>
                </a:lnTo>
                <a:lnTo>
                  <a:pt x="0" y="17957"/>
                </a:lnTo>
                <a:close/>
              </a:path>
            </a:pathLst>
          </a:custGeom>
          <a:solidFill>
            <a:srgbClr val="98ABC5"/>
          </a:solidFill>
        </p:spPr>
        <p:txBody>
          <a:bodyPr wrap="square" lIns="0" tIns="0" rIns="0" bIns="0" rtlCol="0"/>
          <a:lstStyle/>
          <a:p>
            <a:endParaRPr/>
          </a:p>
        </p:txBody>
      </p:sp>
      <p:sp>
        <p:nvSpPr>
          <p:cNvPr id="737" name="object 737"/>
          <p:cNvSpPr/>
          <p:nvPr/>
        </p:nvSpPr>
        <p:spPr>
          <a:xfrm>
            <a:off x="13221715" y="6500634"/>
            <a:ext cx="90170" cy="36195"/>
          </a:xfrm>
          <a:custGeom>
            <a:avLst/>
            <a:gdLst/>
            <a:ahLst/>
            <a:cxnLst/>
            <a:rect l="l" t="t" r="r" b="b"/>
            <a:pathLst>
              <a:path w="90169" h="36195">
                <a:moveTo>
                  <a:pt x="0" y="35915"/>
                </a:moveTo>
                <a:lnTo>
                  <a:pt x="89662" y="35915"/>
                </a:lnTo>
                <a:lnTo>
                  <a:pt x="89662" y="0"/>
                </a:lnTo>
                <a:lnTo>
                  <a:pt x="0" y="0"/>
                </a:lnTo>
                <a:lnTo>
                  <a:pt x="0" y="35915"/>
                </a:lnTo>
                <a:close/>
              </a:path>
            </a:pathLst>
          </a:custGeom>
          <a:solidFill>
            <a:srgbClr val="8A89A6"/>
          </a:solidFill>
        </p:spPr>
        <p:txBody>
          <a:bodyPr wrap="square" lIns="0" tIns="0" rIns="0" bIns="0" rtlCol="0"/>
          <a:lstStyle/>
          <a:p>
            <a:endParaRPr/>
          </a:p>
        </p:txBody>
      </p:sp>
      <p:sp>
        <p:nvSpPr>
          <p:cNvPr id="738" name="object 738"/>
          <p:cNvSpPr/>
          <p:nvPr/>
        </p:nvSpPr>
        <p:spPr>
          <a:xfrm>
            <a:off x="13221715" y="6488658"/>
            <a:ext cx="90170" cy="12065"/>
          </a:xfrm>
          <a:custGeom>
            <a:avLst/>
            <a:gdLst/>
            <a:ahLst/>
            <a:cxnLst/>
            <a:rect l="l" t="t" r="r" b="b"/>
            <a:pathLst>
              <a:path w="90169" h="12064">
                <a:moveTo>
                  <a:pt x="0" y="11976"/>
                </a:moveTo>
                <a:lnTo>
                  <a:pt x="89662" y="11976"/>
                </a:lnTo>
                <a:lnTo>
                  <a:pt x="89662" y="0"/>
                </a:lnTo>
                <a:lnTo>
                  <a:pt x="0" y="0"/>
                </a:lnTo>
                <a:lnTo>
                  <a:pt x="0" y="11976"/>
                </a:lnTo>
                <a:close/>
              </a:path>
            </a:pathLst>
          </a:custGeom>
          <a:solidFill>
            <a:srgbClr val="7B6888"/>
          </a:solidFill>
        </p:spPr>
        <p:txBody>
          <a:bodyPr wrap="square" lIns="0" tIns="0" rIns="0" bIns="0" rtlCol="0"/>
          <a:lstStyle/>
          <a:p>
            <a:endParaRPr/>
          </a:p>
        </p:txBody>
      </p:sp>
      <p:sp>
        <p:nvSpPr>
          <p:cNvPr id="739" name="object 739"/>
          <p:cNvSpPr/>
          <p:nvPr/>
        </p:nvSpPr>
        <p:spPr>
          <a:xfrm>
            <a:off x="13221715" y="6458737"/>
            <a:ext cx="90170" cy="30480"/>
          </a:xfrm>
          <a:custGeom>
            <a:avLst/>
            <a:gdLst/>
            <a:ahLst/>
            <a:cxnLst/>
            <a:rect l="l" t="t" r="r" b="b"/>
            <a:pathLst>
              <a:path w="90169" h="30479">
                <a:moveTo>
                  <a:pt x="0" y="29921"/>
                </a:moveTo>
                <a:lnTo>
                  <a:pt x="89662" y="29921"/>
                </a:lnTo>
                <a:lnTo>
                  <a:pt x="89662" y="0"/>
                </a:lnTo>
                <a:lnTo>
                  <a:pt x="0" y="0"/>
                </a:lnTo>
                <a:lnTo>
                  <a:pt x="0" y="29921"/>
                </a:lnTo>
                <a:close/>
              </a:path>
            </a:pathLst>
          </a:custGeom>
          <a:solidFill>
            <a:srgbClr val="6B486B"/>
          </a:solidFill>
        </p:spPr>
        <p:txBody>
          <a:bodyPr wrap="square" lIns="0" tIns="0" rIns="0" bIns="0" rtlCol="0"/>
          <a:lstStyle/>
          <a:p>
            <a:endParaRPr/>
          </a:p>
        </p:txBody>
      </p:sp>
      <p:sp>
        <p:nvSpPr>
          <p:cNvPr id="740" name="object 740"/>
          <p:cNvSpPr/>
          <p:nvPr/>
        </p:nvSpPr>
        <p:spPr>
          <a:xfrm>
            <a:off x="13221715" y="6392888"/>
            <a:ext cx="90170" cy="66040"/>
          </a:xfrm>
          <a:custGeom>
            <a:avLst/>
            <a:gdLst/>
            <a:ahLst/>
            <a:cxnLst/>
            <a:rect l="l" t="t" r="r" b="b"/>
            <a:pathLst>
              <a:path w="90169" h="66039">
                <a:moveTo>
                  <a:pt x="0" y="65849"/>
                </a:moveTo>
                <a:lnTo>
                  <a:pt x="89662" y="65849"/>
                </a:lnTo>
                <a:lnTo>
                  <a:pt x="89662" y="0"/>
                </a:lnTo>
                <a:lnTo>
                  <a:pt x="0" y="0"/>
                </a:lnTo>
                <a:lnTo>
                  <a:pt x="0" y="65849"/>
                </a:lnTo>
                <a:close/>
              </a:path>
            </a:pathLst>
          </a:custGeom>
          <a:solidFill>
            <a:srgbClr val="A05D56"/>
          </a:solidFill>
        </p:spPr>
        <p:txBody>
          <a:bodyPr wrap="square" lIns="0" tIns="0" rIns="0" bIns="0" rtlCol="0"/>
          <a:lstStyle/>
          <a:p>
            <a:endParaRPr/>
          </a:p>
        </p:txBody>
      </p:sp>
      <p:sp>
        <p:nvSpPr>
          <p:cNvPr id="741" name="object 741"/>
          <p:cNvSpPr/>
          <p:nvPr/>
        </p:nvSpPr>
        <p:spPr>
          <a:xfrm>
            <a:off x="13221715" y="6321069"/>
            <a:ext cx="90170" cy="72390"/>
          </a:xfrm>
          <a:custGeom>
            <a:avLst/>
            <a:gdLst/>
            <a:ahLst/>
            <a:cxnLst/>
            <a:rect l="l" t="t" r="r" b="b"/>
            <a:pathLst>
              <a:path w="90169" h="72389">
                <a:moveTo>
                  <a:pt x="0" y="71818"/>
                </a:moveTo>
                <a:lnTo>
                  <a:pt x="89662" y="71818"/>
                </a:lnTo>
                <a:lnTo>
                  <a:pt x="89662" y="0"/>
                </a:lnTo>
                <a:lnTo>
                  <a:pt x="0" y="0"/>
                </a:lnTo>
                <a:lnTo>
                  <a:pt x="0" y="71818"/>
                </a:lnTo>
                <a:close/>
              </a:path>
            </a:pathLst>
          </a:custGeom>
          <a:solidFill>
            <a:srgbClr val="D0743C"/>
          </a:solidFill>
        </p:spPr>
        <p:txBody>
          <a:bodyPr wrap="square" lIns="0" tIns="0" rIns="0" bIns="0" rtlCol="0"/>
          <a:lstStyle/>
          <a:p>
            <a:endParaRPr/>
          </a:p>
        </p:txBody>
      </p:sp>
      <p:sp>
        <p:nvSpPr>
          <p:cNvPr id="742" name="object 742"/>
          <p:cNvSpPr/>
          <p:nvPr/>
        </p:nvSpPr>
        <p:spPr>
          <a:xfrm>
            <a:off x="13221715" y="6285153"/>
            <a:ext cx="90170" cy="36195"/>
          </a:xfrm>
          <a:custGeom>
            <a:avLst/>
            <a:gdLst/>
            <a:ahLst/>
            <a:cxnLst/>
            <a:rect l="l" t="t" r="r" b="b"/>
            <a:pathLst>
              <a:path w="90169" h="36195">
                <a:moveTo>
                  <a:pt x="0" y="35915"/>
                </a:moveTo>
                <a:lnTo>
                  <a:pt x="89662" y="35915"/>
                </a:lnTo>
                <a:lnTo>
                  <a:pt x="89662" y="0"/>
                </a:lnTo>
                <a:lnTo>
                  <a:pt x="0" y="0"/>
                </a:lnTo>
                <a:lnTo>
                  <a:pt x="0" y="35915"/>
                </a:lnTo>
                <a:close/>
              </a:path>
            </a:pathLst>
          </a:custGeom>
          <a:solidFill>
            <a:srgbClr val="FF8C00"/>
          </a:solidFill>
        </p:spPr>
        <p:txBody>
          <a:bodyPr wrap="square" lIns="0" tIns="0" rIns="0" bIns="0" rtlCol="0"/>
          <a:lstStyle/>
          <a:p>
            <a:endParaRPr/>
          </a:p>
        </p:txBody>
      </p:sp>
      <p:sp>
        <p:nvSpPr>
          <p:cNvPr id="743" name="object 743"/>
          <p:cNvSpPr/>
          <p:nvPr/>
        </p:nvSpPr>
        <p:spPr>
          <a:xfrm>
            <a:off x="13323442" y="6536550"/>
            <a:ext cx="90170" cy="18415"/>
          </a:xfrm>
          <a:custGeom>
            <a:avLst/>
            <a:gdLst/>
            <a:ahLst/>
            <a:cxnLst/>
            <a:rect l="l" t="t" r="r" b="b"/>
            <a:pathLst>
              <a:path w="90169" h="18415">
                <a:moveTo>
                  <a:pt x="0" y="17957"/>
                </a:moveTo>
                <a:lnTo>
                  <a:pt x="89662" y="17957"/>
                </a:lnTo>
                <a:lnTo>
                  <a:pt x="89662" y="0"/>
                </a:lnTo>
                <a:lnTo>
                  <a:pt x="0" y="0"/>
                </a:lnTo>
                <a:lnTo>
                  <a:pt x="0" y="17957"/>
                </a:lnTo>
                <a:close/>
              </a:path>
            </a:pathLst>
          </a:custGeom>
          <a:solidFill>
            <a:srgbClr val="98ABC5"/>
          </a:solidFill>
        </p:spPr>
        <p:txBody>
          <a:bodyPr wrap="square" lIns="0" tIns="0" rIns="0" bIns="0" rtlCol="0"/>
          <a:lstStyle/>
          <a:p>
            <a:endParaRPr/>
          </a:p>
        </p:txBody>
      </p:sp>
      <p:sp>
        <p:nvSpPr>
          <p:cNvPr id="744" name="object 744"/>
          <p:cNvSpPr/>
          <p:nvPr/>
        </p:nvSpPr>
        <p:spPr>
          <a:xfrm>
            <a:off x="13323442" y="6506616"/>
            <a:ext cx="90170" cy="30480"/>
          </a:xfrm>
          <a:custGeom>
            <a:avLst/>
            <a:gdLst/>
            <a:ahLst/>
            <a:cxnLst/>
            <a:rect l="l" t="t" r="r" b="b"/>
            <a:pathLst>
              <a:path w="90169" h="30479">
                <a:moveTo>
                  <a:pt x="0" y="29933"/>
                </a:moveTo>
                <a:lnTo>
                  <a:pt x="89662" y="29933"/>
                </a:lnTo>
                <a:lnTo>
                  <a:pt x="89662" y="0"/>
                </a:lnTo>
                <a:lnTo>
                  <a:pt x="0" y="0"/>
                </a:lnTo>
                <a:lnTo>
                  <a:pt x="0" y="29933"/>
                </a:lnTo>
                <a:close/>
              </a:path>
            </a:pathLst>
          </a:custGeom>
          <a:solidFill>
            <a:srgbClr val="8A89A6"/>
          </a:solidFill>
        </p:spPr>
        <p:txBody>
          <a:bodyPr wrap="square" lIns="0" tIns="0" rIns="0" bIns="0" rtlCol="0"/>
          <a:lstStyle/>
          <a:p>
            <a:endParaRPr/>
          </a:p>
        </p:txBody>
      </p:sp>
      <p:sp>
        <p:nvSpPr>
          <p:cNvPr id="745" name="object 745"/>
          <p:cNvSpPr/>
          <p:nvPr/>
        </p:nvSpPr>
        <p:spPr>
          <a:xfrm>
            <a:off x="13323442" y="6494653"/>
            <a:ext cx="90170" cy="12065"/>
          </a:xfrm>
          <a:custGeom>
            <a:avLst/>
            <a:gdLst/>
            <a:ahLst/>
            <a:cxnLst/>
            <a:rect l="l" t="t" r="r" b="b"/>
            <a:pathLst>
              <a:path w="90169" h="12065">
                <a:moveTo>
                  <a:pt x="0" y="11963"/>
                </a:moveTo>
                <a:lnTo>
                  <a:pt x="89662" y="11963"/>
                </a:lnTo>
                <a:lnTo>
                  <a:pt x="89662" y="0"/>
                </a:lnTo>
                <a:lnTo>
                  <a:pt x="0" y="0"/>
                </a:lnTo>
                <a:lnTo>
                  <a:pt x="0" y="11963"/>
                </a:lnTo>
                <a:close/>
              </a:path>
            </a:pathLst>
          </a:custGeom>
          <a:solidFill>
            <a:srgbClr val="7B6888"/>
          </a:solidFill>
        </p:spPr>
        <p:txBody>
          <a:bodyPr wrap="square" lIns="0" tIns="0" rIns="0" bIns="0" rtlCol="0"/>
          <a:lstStyle/>
          <a:p>
            <a:endParaRPr/>
          </a:p>
        </p:txBody>
      </p:sp>
      <p:sp>
        <p:nvSpPr>
          <p:cNvPr id="746" name="object 746"/>
          <p:cNvSpPr/>
          <p:nvPr/>
        </p:nvSpPr>
        <p:spPr>
          <a:xfrm>
            <a:off x="13323442" y="6470700"/>
            <a:ext cx="90170" cy="24130"/>
          </a:xfrm>
          <a:custGeom>
            <a:avLst/>
            <a:gdLst/>
            <a:ahLst/>
            <a:cxnLst/>
            <a:rect l="l" t="t" r="r" b="b"/>
            <a:pathLst>
              <a:path w="90169" h="24129">
                <a:moveTo>
                  <a:pt x="0" y="23952"/>
                </a:moveTo>
                <a:lnTo>
                  <a:pt x="89662" y="23952"/>
                </a:lnTo>
                <a:lnTo>
                  <a:pt x="89662" y="0"/>
                </a:lnTo>
                <a:lnTo>
                  <a:pt x="0" y="0"/>
                </a:lnTo>
                <a:lnTo>
                  <a:pt x="0" y="23952"/>
                </a:lnTo>
                <a:close/>
              </a:path>
            </a:pathLst>
          </a:custGeom>
          <a:solidFill>
            <a:srgbClr val="6B486B"/>
          </a:solidFill>
        </p:spPr>
        <p:txBody>
          <a:bodyPr wrap="square" lIns="0" tIns="0" rIns="0" bIns="0" rtlCol="0"/>
          <a:lstStyle/>
          <a:p>
            <a:endParaRPr/>
          </a:p>
        </p:txBody>
      </p:sp>
      <p:sp>
        <p:nvSpPr>
          <p:cNvPr id="747" name="object 747"/>
          <p:cNvSpPr/>
          <p:nvPr/>
        </p:nvSpPr>
        <p:spPr>
          <a:xfrm>
            <a:off x="13323442" y="6404864"/>
            <a:ext cx="90170" cy="66040"/>
          </a:xfrm>
          <a:custGeom>
            <a:avLst/>
            <a:gdLst/>
            <a:ahLst/>
            <a:cxnLst/>
            <a:rect l="l" t="t" r="r" b="b"/>
            <a:pathLst>
              <a:path w="90169" h="66039">
                <a:moveTo>
                  <a:pt x="0" y="65836"/>
                </a:moveTo>
                <a:lnTo>
                  <a:pt x="89662" y="65836"/>
                </a:lnTo>
                <a:lnTo>
                  <a:pt x="89662" y="0"/>
                </a:lnTo>
                <a:lnTo>
                  <a:pt x="0" y="0"/>
                </a:lnTo>
                <a:lnTo>
                  <a:pt x="0" y="65836"/>
                </a:lnTo>
                <a:close/>
              </a:path>
            </a:pathLst>
          </a:custGeom>
          <a:solidFill>
            <a:srgbClr val="A05D56"/>
          </a:solidFill>
        </p:spPr>
        <p:txBody>
          <a:bodyPr wrap="square" lIns="0" tIns="0" rIns="0" bIns="0" rtlCol="0"/>
          <a:lstStyle/>
          <a:p>
            <a:endParaRPr/>
          </a:p>
        </p:txBody>
      </p:sp>
      <p:sp>
        <p:nvSpPr>
          <p:cNvPr id="748" name="object 748"/>
          <p:cNvSpPr/>
          <p:nvPr/>
        </p:nvSpPr>
        <p:spPr>
          <a:xfrm>
            <a:off x="13323442" y="6333032"/>
            <a:ext cx="90170" cy="72390"/>
          </a:xfrm>
          <a:custGeom>
            <a:avLst/>
            <a:gdLst/>
            <a:ahLst/>
            <a:cxnLst/>
            <a:rect l="l" t="t" r="r" b="b"/>
            <a:pathLst>
              <a:path w="90169" h="72389">
                <a:moveTo>
                  <a:pt x="0" y="71831"/>
                </a:moveTo>
                <a:lnTo>
                  <a:pt x="89662" y="71831"/>
                </a:lnTo>
                <a:lnTo>
                  <a:pt x="89662" y="0"/>
                </a:lnTo>
                <a:lnTo>
                  <a:pt x="0" y="0"/>
                </a:lnTo>
                <a:lnTo>
                  <a:pt x="0" y="71831"/>
                </a:lnTo>
                <a:close/>
              </a:path>
            </a:pathLst>
          </a:custGeom>
          <a:solidFill>
            <a:srgbClr val="D0743C"/>
          </a:solidFill>
        </p:spPr>
        <p:txBody>
          <a:bodyPr wrap="square" lIns="0" tIns="0" rIns="0" bIns="0" rtlCol="0"/>
          <a:lstStyle/>
          <a:p>
            <a:endParaRPr/>
          </a:p>
        </p:txBody>
      </p:sp>
      <p:sp>
        <p:nvSpPr>
          <p:cNvPr id="749" name="object 749"/>
          <p:cNvSpPr/>
          <p:nvPr/>
        </p:nvSpPr>
        <p:spPr>
          <a:xfrm>
            <a:off x="13323442" y="6297117"/>
            <a:ext cx="90170" cy="36195"/>
          </a:xfrm>
          <a:custGeom>
            <a:avLst/>
            <a:gdLst/>
            <a:ahLst/>
            <a:cxnLst/>
            <a:rect l="l" t="t" r="r" b="b"/>
            <a:pathLst>
              <a:path w="90169" h="36195">
                <a:moveTo>
                  <a:pt x="0" y="35915"/>
                </a:moveTo>
                <a:lnTo>
                  <a:pt x="89662" y="35915"/>
                </a:lnTo>
                <a:lnTo>
                  <a:pt x="89662" y="0"/>
                </a:lnTo>
                <a:lnTo>
                  <a:pt x="0" y="0"/>
                </a:lnTo>
                <a:lnTo>
                  <a:pt x="0" y="35915"/>
                </a:lnTo>
                <a:close/>
              </a:path>
            </a:pathLst>
          </a:custGeom>
          <a:solidFill>
            <a:srgbClr val="FF8C00"/>
          </a:solidFill>
        </p:spPr>
        <p:txBody>
          <a:bodyPr wrap="square" lIns="0" tIns="0" rIns="0" bIns="0" rtlCol="0"/>
          <a:lstStyle/>
          <a:p>
            <a:endParaRPr/>
          </a:p>
        </p:txBody>
      </p:sp>
      <p:sp>
        <p:nvSpPr>
          <p:cNvPr id="750" name="object 750"/>
          <p:cNvSpPr/>
          <p:nvPr/>
        </p:nvSpPr>
        <p:spPr>
          <a:xfrm>
            <a:off x="13425042" y="6542531"/>
            <a:ext cx="90170" cy="12065"/>
          </a:xfrm>
          <a:custGeom>
            <a:avLst/>
            <a:gdLst/>
            <a:ahLst/>
            <a:cxnLst/>
            <a:rect l="l" t="t" r="r" b="b"/>
            <a:pathLst>
              <a:path w="90169" h="12065">
                <a:moveTo>
                  <a:pt x="0" y="11976"/>
                </a:moveTo>
                <a:lnTo>
                  <a:pt x="89662" y="11976"/>
                </a:lnTo>
                <a:lnTo>
                  <a:pt x="89662" y="0"/>
                </a:lnTo>
                <a:lnTo>
                  <a:pt x="0" y="0"/>
                </a:lnTo>
                <a:lnTo>
                  <a:pt x="0" y="11976"/>
                </a:lnTo>
                <a:close/>
              </a:path>
            </a:pathLst>
          </a:custGeom>
          <a:solidFill>
            <a:srgbClr val="98ABC5"/>
          </a:solidFill>
        </p:spPr>
        <p:txBody>
          <a:bodyPr wrap="square" lIns="0" tIns="0" rIns="0" bIns="0" rtlCol="0"/>
          <a:lstStyle/>
          <a:p>
            <a:endParaRPr/>
          </a:p>
        </p:txBody>
      </p:sp>
      <p:sp>
        <p:nvSpPr>
          <p:cNvPr id="751" name="object 751"/>
          <p:cNvSpPr/>
          <p:nvPr/>
        </p:nvSpPr>
        <p:spPr>
          <a:xfrm>
            <a:off x="13425042" y="6512597"/>
            <a:ext cx="90170" cy="30480"/>
          </a:xfrm>
          <a:custGeom>
            <a:avLst/>
            <a:gdLst/>
            <a:ahLst/>
            <a:cxnLst/>
            <a:rect l="l" t="t" r="r" b="b"/>
            <a:pathLst>
              <a:path w="90169" h="30479">
                <a:moveTo>
                  <a:pt x="0" y="29933"/>
                </a:moveTo>
                <a:lnTo>
                  <a:pt x="89662" y="29933"/>
                </a:lnTo>
                <a:lnTo>
                  <a:pt x="89662" y="0"/>
                </a:lnTo>
                <a:lnTo>
                  <a:pt x="0" y="0"/>
                </a:lnTo>
                <a:lnTo>
                  <a:pt x="0" y="29933"/>
                </a:lnTo>
                <a:close/>
              </a:path>
            </a:pathLst>
          </a:custGeom>
          <a:solidFill>
            <a:srgbClr val="8A89A6"/>
          </a:solidFill>
        </p:spPr>
        <p:txBody>
          <a:bodyPr wrap="square" lIns="0" tIns="0" rIns="0" bIns="0" rtlCol="0"/>
          <a:lstStyle/>
          <a:p>
            <a:endParaRPr/>
          </a:p>
        </p:txBody>
      </p:sp>
      <p:sp>
        <p:nvSpPr>
          <p:cNvPr id="752" name="object 752"/>
          <p:cNvSpPr/>
          <p:nvPr/>
        </p:nvSpPr>
        <p:spPr>
          <a:xfrm>
            <a:off x="13425042" y="6500634"/>
            <a:ext cx="90170" cy="12065"/>
          </a:xfrm>
          <a:custGeom>
            <a:avLst/>
            <a:gdLst/>
            <a:ahLst/>
            <a:cxnLst/>
            <a:rect l="l" t="t" r="r" b="b"/>
            <a:pathLst>
              <a:path w="90169" h="12065">
                <a:moveTo>
                  <a:pt x="0" y="11963"/>
                </a:moveTo>
                <a:lnTo>
                  <a:pt x="89662" y="11963"/>
                </a:lnTo>
                <a:lnTo>
                  <a:pt x="89662" y="0"/>
                </a:lnTo>
                <a:lnTo>
                  <a:pt x="0" y="0"/>
                </a:lnTo>
                <a:lnTo>
                  <a:pt x="0" y="11963"/>
                </a:lnTo>
                <a:close/>
              </a:path>
            </a:pathLst>
          </a:custGeom>
          <a:solidFill>
            <a:srgbClr val="7B6888"/>
          </a:solidFill>
        </p:spPr>
        <p:txBody>
          <a:bodyPr wrap="square" lIns="0" tIns="0" rIns="0" bIns="0" rtlCol="0"/>
          <a:lstStyle/>
          <a:p>
            <a:endParaRPr/>
          </a:p>
        </p:txBody>
      </p:sp>
      <p:sp>
        <p:nvSpPr>
          <p:cNvPr id="753" name="object 753"/>
          <p:cNvSpPr/>
          <p:nvPr/>
        </p:nvSpPr>
        <p:spPr>
          <a:xfrm>
            <a:off x="13425042" y="6482676"/>
            <a:ext cx="90170" cy="18415"/>
          </a:xfrm>
          <a:custGeom>
            <a:avLst/>
            <a:gdLst/>
            <a:ahLst/>
            <a:cxnLst/>
            <a:rect l="l" t="t" r="r" b="b"/>
            <a:pathLst>
              <a:path w="90169" h="18414">
                <a:moveTo>
                  <a:pt x="0" y="17957"/>
                </a:moveTo>
                <a:lnTo>
                  <a:pt x="89662" y="17957"/>
                </a:lnTo>
                <a:lnTo>
                  <a:pt x="89662" y="0"/>
                </a:lnTo>
                <a:lnTo>
                  <a:pt x="0" y="0"/>
                </a:lnTo>
                <a:lnTo>
                  <a:pt x="0" y="17957"/>
                </a:lnTo>
                <a:close/>
              </a:path>
            </a:pathLst>
          </a:custGeom>
          <a:solidFill>
            <a:srgbClr val="6B486B"/>
          </a:solidFill>
        </p:spPr>
        <p:txBody>
          <a:bodyPr wrap="square" lIns="0" tIns="0" rIns="0" bIns="0" rtlCol="0"/>
          <a:lstStyle/>
          <a:p>
            <a:endParaRPr/>
          </a:p>
        </p:txBody>
      </p:sp>
      <p:sp>
        <p:nvSpPr>
          <p:cNvPr id="754" name="object 754"/>
          <p:cNvSpPr/>
          <p:nvPr/>
        </p:nvSpPr>
        <p:spPr>
          <a:xfrm>
            <a:off x="13425042" y="6422821"/>
            <a:ext cx="90170" cy="60325"/>
          </a:xfrm>
          <a:custGeom>
            <a:avLst/>
            <a:gdLst/>
            <a:ahLst/>
            <a:cxnLst/>
            <a:rect l="l" t="t" r="r" b="b"/>
            <a:pathLst>
              <a:path w="90169" h="60325">
                <a:moveTo>
                  <a:pt x="0" y="59855"/>
                </a:moveTo>
                <a:lnTo>
                  <a:pt x="89662" y="59855"/>
                </a:lnTo>
                <a:lnTo>
                  <a:pt x="89662" y="0"/>
                </a:lnTo>
                <a:lnTo>
                  <a:pt x="0" y="0"/>
                </a:lnTo>
                <a:lnTo>
                  <a:pt x="0" y="59855"/>
                </a:lnTo>
                <a:close/>
              </a:path>
            </a:pathLst>
          </a:custGeom>
          <a:solidFill>
            <a:srgbClr val="A05D56"/>
          </a:solidFill>
        </p:spPr>
        <p:txBody>
          <a:bodyPr wrap="square" lIns="0" tIns="0" rIns="0" bIns="0" rtlCol="0"/>
          <a:lstStyle/>
          <a:p>
            <a:endParaRPr/>
          </a:p>
        </p:txBody>
      </p:sp>
      <p:sp>
        <p:nvSpPr>
          <p:cNvPr id="755" name="object 755"/>
          <p:cNvSpPr/>
          <p:nvPr/>
        </p:nvSpPr>
        <p:spPr>
          <a:xfrm>
            <a:off x="13425042" y="6368948"/>
            <a:ext cx="90170" cy="53975"/>
          </a:xfrm>
          <a:custGeom>
            <a:avLst/>
            <a:gdLst/>
            <a:ahLst/>
            <a:cxnLst/>
            <a:rect l="l" t="t" r="r" b="b"/>
            <a:pathLst>
              <a:path w="90169" h="53975">
                <a:moveTo>
                  <a:pt x="0" y="53873"/>
                </a:moveTo>
                <a:lnTo>
                  <a:pt x="89662" y="53873"/>
                </a:lnTo>
                <a:lnTo>
                  <a:pt x="89662" y="0"/>
                </a:lnTo>
                <a:lnTo>
                  <a:pt x="0" y="0"/>
                </a:lnTo>
                <a:lnTo>
                  <a:pt x="0" y="53873"/>
                </a:lnTo>
                <a:close/>
              </a:path>
            </a:pathLst>
          </a:custGeom>
          <a:solidFill>
            <a:srgbClr val="D0743C"/>
          </a:solidFill>
        </p:spPr>
        <p:txBody>
          <a:bodyPr wrap="square" lIns="0" tIns="0" rIns="0" bIns="0" rtlCol="0"/>
          <a:lstStyle/>
          <a:p>
            <a:endParaRPr/>
          </a:p>
        </p:txBody>
      </p:sp>
      <p:sp>
        <p:nvSpPr>
          <p:cNvPr id="756" name="object 756"/>
          <p:cNvSpPr/>
          <p:nvPr/>
        </p:nvSpPr>
        <p:spPr>
          <a:xfrm>
            <a:off x="13425042" y="6333032"/>
            <a:ext cx="90170" cy="36195"/>
          </a:xfrm>
          <a:custGeom>
            <a:avLst/>
            <a:gdLst/>
            <a:ahLst/>
            <a:cxnLst/>
            <a:rect l="l" t="t" r="r" b="b"/>
            <a:pathLst>
              <a:path w="90169" h="36195">
                <a:moveTo>
                  <a:pt x="0" y="35915"/>
                </a:moveTo>
                <a:lnTo>
                  <a:pt x="89662" y="35915"/>
                </a:lnTo>
                <a:lnTo>
                  <a:pt x="89662" y="0"/>
                </a:lnTo>
                <a:lnTo>
                  <a:pt x="0" y="0"/>
                </a:lnTo>
                <a:lnTo>
                  <a:pt x="0" y="35915"/>
                </a:lnTo>
                <a:close/>
              </a:path>
            </a:pathLst>
          </a:custGeom>
          <a:solidFill>
            <a:srgbClr val="FF8C00"/>
          </a:solidFill>
        </p:spPr>
        <p:txBody>
          <a:bodyPr wrap="square" lIns="0" tIns="0" rIns="0" bIns="0" rtlCol="0"/>
          <a:lstStyle/>
          <a:p>
            <a:endParaRPr/>
          </a:p>
        </p:txBody>
      </p:sp>
      <p:sp>
        <p:nvSpPr>
          <p:cNvPr id="757" name="object 757"/>
          <p:cNvSpPr/>
          <p:nvPr/>
        </p:nvSpPr>
        <p:spPr>
          <a:xfrm>
            <a:off x="13526769" y="6536550"/>
            <a:ext cx="90170" cy="18415"/>
          </a:xfrm>
          <a:custGeom>
            <a:avLst/>
            <a:gdLst/>
            <a:ahLst/>
            <a:cxnLst/>
            <a:rect l="l" t="t" r="r" b="b"/>
            <a:pathLst>
              <a:path w="90169" h="18415">
                <a:moveTo>
                  <a:pt x="0" y="17957"/>
                </a:moveTo>
                <a:lnTo>
                  <a:pt x="89662" y="17957"/>
                </a:lnTo>
                <a:lnTo>
                  <a:pt x="89662" y="0"/>
                </a:lnTo>
                <a:lnTo>
                  <a:pt x="0" y="0"/>
                </a:lnTo>
                <a:lnTo>
                  <a:pt x="0" y="17957"/>
                </a:lnTo>
                <a:close/>
              </a:path>
            </a:pathLst>
          </a:custGeom>
          <a:solidFill>
            <a:srgbClr val="98ABC5"/>
          </a:solidFill>
        </p:spPr>
        <p:txBody>
          <a:bodyPr wrap="square" lIns="0" tIns="0" rIns="0" bIns="0" rtlCol="0"/>
          <a:lstStyle/>
          <a:p>
            <a:endParaRPr/>
          </a:p>
        </p:txBody>
      </p:sp>
      <p:sp>
        <p:nvSpPr>
          <p:cNvPr id="758" name="object 758"/>
          <p:cNvSpPr/>
          <p:nvPr/>
        </p:nvSpPr>
        <p:spPr>
          <a:xfrm>
            <a:off x="13526769" y="6512597"/>
            <a:ext cx="90170" cy="24130"/>
          </a:xfrm>
          <a:custGeom>
            <a:avLst/>
            <a:gdLst/>
            <a:ahLst/>
            <a:cxnLst/>
            <a:rect l="l" t="t" r="r" b="b"/>
            <a:pathLst>
              <a:path w="90169" h="24129">
                <a:moveTo>
                  <a:pt x="0" y="23952"/>
                </a:moveTo>
                <a:lnTo>
                  <a:pt x="89662" y="23952"/>
                </a:lnTo>
                <a:lnTo>
                  <a:pt x="89662" y="0"/>
                </a:lnTo>
                <a:lnTo>
                  <a:pt x="0" y="0"/>
                </a:lnTo>
                <a:lnTo>
                  <a:pt x="0" y="23952"/>
                </a:lnTo>
                <a:close/>
              </a:path>
            </a:pathLst>
          </a:custGeom>
          <a:solidFill>
            <a:srgbClr val="8A89A6"/>
          </a:solidFill>
        </p:spPr>
        <p:txBody>
          <a:bodyPr wrap="square" lIns="0" tIns="0" rIns="0" bIns="0" rtlCol="0"/>
          <a:lstStyle/>
          <a:p>
            <a:endParaRPr/>
          </a:p>
        </p:txBody>
      </p:sp>
      <p:sp>
        <p:nvSpPr>
          <p:cNvPr id="759" name="object 759"/>
          <p:cNvSpPr/>
          <p:nvPr/>
        </p:nvSpPr>
        <p:spPr>
          <a:xfrm>
            <a:off x="13526769" y="6500634"/>
            <a:ext cx="90170" cy="12065"/>
          </a:xfrm>
          <a:custGeom>
            <a:avLst/>
            <a:gdLst/>
            <a:ahLst/>
            <a:cxnLst/>
            <a:rect l="l" t="t" r="r" b="b"/>
            <a:pathLst>
              <a:path w="90169" h="12065">
                <a:moveTo>
                  <a:pt x="0" y="11963"/>
                </a:moveTo>
                <a:lnTo>
                  <a:pt x="89662" y="11963"/>
                </a:lnTo>
                <a:lnTo>
                  <a:pt x="89662" y="0"/>
                </a:lnTo>
                <a:lnTo>
                  <a:pt x="0" y="0"/>
                </a:lnTo>
                <a:lnTo>
                  <a:pt x="0" y="11963"/>
                </a:lnTo>
                <a:close/>
              </a:path>
            </a:pathLst>
          </a:custGeom>
          <a:solidFill>
            <a:srgbClr val="7B6888"/>
          </a:solidFill>
        </p:spPr>
        <p:txBody>
          <a:bodyPr wrap="square" lIns="0" tIns="0" rIns="0" bIns="0" rtlCol="0"/>
          <a:lstStyle/>
          <a:p>
            <a:endParaRPr/>
          </a:p>
        </p:txBody>
      </p:sp>
      <p:sp>
        <p:nvSpPr>
          <p:cNvPr id="760" name="object 760"/>
          <p:cNvSpPr/>
          <p:nvPr/>
        </p:nvSpPr>
        <p:spPr>
          <a:xfrm>
            <a:off x="13526769" y="6476695"/>
            <a:ext cx="90170" cy="24130"/>
          </a:xfrm>
          <a:custGeom>
            <a:avLst/>
            <a:gdLst/>
            <a:ahLst/>
            <a:cxnLst/>
            <a:rect l="l" t="t" r="r" b="b"/>
            <a:pathLst>
              <a:path w="90169" h="24129">
                <a:moveTo>
                  <a:pt x="0" y="23939"/>
                </a:moveTo>
                <a:lnTo>
                  <a:pt x="89662" y="23939"/>
                </a:lnTo>
                <a:lnTo>
                  <a:pt x="89662" y="0"/>
                </a:lnTo>
                <a:lnTo>
                  <a:pt x="0" y="0"/>
                </a:lnTo>
                <a:lnTo>
                  <a:pt x="0" y="23939"/>
                </a:lnTo>
                <a:close/>
              </a:path>
            </a:pathLst>
          </a:custGeom>
          <a:solidFill>
            <a:srgbClr val="6B486B"/>
          </a:solidFill>
        </p:spPr>
        <p:txBody>
          <a:bodyPr wrap="square" lIns="0" tIns="0" rIns="0" bIns="0" rtlCol="0"/>
          <a:lstStyle/>
          <a:p>
            <a:endParaRPr/>
          </a:p>
        </p:txBody>
      </p:sp>
      <p:sp>
        <p:nvSpPr>
          <p:cNvPr id="761" name="object 761"/>
          <p:cNvSpPr/>
          <p:nvPr/>
        </p:nvSpPr>
        <p:spPr>
          <a:xfrm>
            <a:off x="13526769" y="6422821"/>
            <a:ext cx="90170" cy="53975"/>
          </a:xfrm>
          <a:custGeom>
            <a:avLst/>
            <a:gdLst/>
            <a:ahLst/>
            <a:cxnLst/>
            <a:rect l="l" t="t" r="r" b="b"/>
            <a:pathLst>
              <a:path w="90169" h="53975">
                <a:moveTo>
                  <a:pt x="0" y="53873"/>
                </a:moveTo>
                <a:lnTo>
                  <a:pt x="89662" y="53873"/>
                </a:lnTo>
                <a:lnTo>
                  <a:pt x="89662" y="0"/>
                </a:lnTo>
                <a:lnTo>
                  <a:pt x="0" y="0"/>
                </a:lnTo>
                <a:lnTo>
                  <a:pt x="0" y="53873"/>
                </a:lnTo>
                <a:close/>
              </a:path>
            </a:pathLst>
          </a:custGeom>
          <a:solidFill>
            <a:srgbClr val="A05D56"/>
          </a:solidFill>
        </p:spPr>
        <p:txBody>
          <a:bodyPr wrap="square" lIns="0" tIns="0" rIns="0" bIns="0" rtlCol="0"/>
          <a:lstStyle/>
          <a:p>
            <a:endParaRPr/>
          </a:p>
        </p:txBody>
      </p:sp>
      <p:sp>
        <p:nvSpPr>
          <p:cNvPr id="762" name="object 762"/>
          <p:cNvSpPr/>
          <p:nvPr/>
        </p:nvSpPr>
        <p:spPr>
          <a:xfrm>
            <a:off x="13526769" y="6368948"/>
            <a:ext cx="90170" cy="53975"/>
          </a:xfrm>
          <a:custGeom>
            <a:avLst/>
            <a:gdLst/>
            <a:ahLst/>
            <a:cxnLst/>
            <a:rect l="l" t="t" r="r" b="b"/>
            <a:pathLst>
              <a:path w="90169" h="53975">
                <a:moveTo>
                  <a:pt x="0" y="53873"/>
                </a:moveTo>
                <a:lnTo>
                  <a:pt x="89662" y="53873"/>
                </a:lnTo>
                <a:lnTo>
                  <a:pt x="89662" y="0"/>
                </a:lnTo>
                <a:lnTo>
                  <a:pt x="0" y="0"/>
                </a:lnTo>
                <a:lnTo>
                  <a:pt x="0" y="53873"/>
                </a:lnTo>
                <a:close/>
              </a:path>
            </a:pathLst>
          </a:custGeom>
          <a:solidFill>
            <a:srgbClr val="D0743C"/>
          </a:solidFill>
        </p:spPr>
        <p:txBody>
          <a:bodyPr wrap="square" lIns="0" tIns="0" rIns="0" bIns="0" rtlCol="0"/>
          <a:lstStyle/>
          <a:p>
            <a:endParaRPr/>
          </a:p>
        </p:txBody>
      </p:sp>
      <p:sp>
        <p:nvSpPr>
          <p:cNvPr id="763" name="object 763"/>
          <p:cNvSpPr/>
          <p:nvPr/>
        </p:nvSpPr>
        <p:spPr>
          <a:xfrm>
            <a:off x="13526769" y="6339014"/>
            <a:ext cx="90170" cy="30480"/>
          </a:xfrm>
          <a:custGeom>
            <a:avLst/>
            <a:gdLst/>
            <a:ahLst/>
            <a:cxnLst/>
            <a:rect l="l" t="t" r="r" b="b"/>
            <a:pathLst>
              <a:path w="90169" h="30479">
                <a:moveTo>
                  <a:pt x="0" y="29933"/>
                </a:moveTo>
                <a:lnTo>
                  <a:pt x="89662" y="29933"/>
                </a:lnTo>
                <a:lnTo>
                  <a:pt x="89662" y="0"/>
                </a:lnTo>
                <a:lnTo>
                  <a:pt x="0" y="0"/>
                </a:lnTo>
                <a:lnTo>
                  <a:pt x="0" y="29933"/>
                </a:lnTo>
                <a:close/>
              </a:path>
            </a:pathLst>
          </a:custGeom>
          <a:solidFill>
            <a:srgbClr val="FF8C00"/>
          </a:solidFill>
        </p:spPr>
        <p:txBody>
          <a:bodyPr wrap="square" lIns="0" tIns="0" rIns="0" bIns="0" rtlCol="0"/>
          <a:lstStyle/>
          <a:p>
            <a:endParaRPr/>
          </a:p>
        </p:txBody>
      </p:sp>
      <p:sp>
        <p:nvSpPr>
          <p:cNvPr id="764" name="object 764"/>
          <p:cNvSpPr/>
          <p:nvPr/>
        </p:nvSpPr>
        <p:spPr>
          <a:xfrm>
            <a:off x="13628369" y="6542531"/>
            <a:ext cx="90170" cy="12065"/>
          </a:xfrm>
          <a:custGeom>
            <a:avLst/>
            <a:gdLst/>
            <a:ahLst/>
            <a:cxnLst/>
            <a:rect l="l" t="t" r="r" b="b"/>
            <a:pathLst>
              <a:path w="90169" h="12065">
                <a:moveTo>
                  <a:pt x="0" y="11976"/>
                </a:moveTo>
                <a:lnTo>
                  <a:pt x="89662" y="11976"/>
                </a:lnTo>
                <a:lnTo>
                  <a:pt x="89662" y="0"/>
                </a:lnTo>
                <a:lnTo>
                  <a:pt x="0" y="0"/>
                </a:lnTo>
                <a:lnTo>
                  <a:pt x="0" y="11976"/>
                </a:lnTo>
                <a:close/>
              </a:path>
            </a:pathLst>
          </a:custGeom>
          <a:solidFill>
            <a:srgbClr val="98ABC5"/>
          </a:solidFill>
        </p:spPr>
        <p:txBody>
          <a:bodyPr wrap="square" lIns="0" tIns="0" rIns="0" bIns="0" rtlCol="0"/>
          <a:lstStyle/>
          <a:p>
            <a:endParaRPr/>
          </a:p>
        </p:txBody>
      </p:sp>
      <p:sp>
        <p:nvSpPr>
          <p:cNvPr id="765" name="object 765"/>
          <p:cNvSpPr/>
          <p:nvPr/>
        </p:nvSpPr>
        <p:spPr>
          <a:xfrm>
            <a:off x="13628369" y="6512597"/>
            <a:ext cx="90170" cy="30480"/>
          </a:xfrm>
          <a:custGeom>
            <a:avLst/>
            <a:gdLst/>
            <a:ahLst/>
            <a:cxnLst/>
            <a:rect l="l" t="t" r="r" b="b"/>
            <a:pathLst>
              <a:path w="90169" h="30479">
                <a:moveTo>
                  <a:pt x="0" y="29933"/>
                </a:moveTo>
                <a:lnTo>
                  <a:pt x="89662" y="29933"/>
                </a:lnTo>
                <a:lnTo>
                  <a:pt x="89662" y="0"/>
                </a:lnTo>
                <a:lnTo>
                  <a:pt x="0" y="0"/>
                </a:lnTo>
                <a:lnTo>
                  <a:pt x="0" y="29933"/>
                </a:lnTo>
                <a:close/>
              </a:path>
            </a:pathLst>
          </a:custGeom>
          <a:solidFill>
            <a:srgbClr val="8A89A6"/>
          </a:solidFill>
        </p:spPr>
        <p:txBody>
          <a:bodyPr wrap="square" lIns="0" tIns="0" rIns="0" bIns="0" rtlCol="0"/>
          <a:lstStyle/>
          <a:p>
            <a:endParaRPr/>
          </a:p>
        </p:txBody>
      </p:sp>
      <p:sp>
        <p:nvSpPr>
          <p:cNvPr id="766" name="object 766"/>
          <p:cNvSpPr/>
          <p:nvPr/>
        </p:nvSpPr>
        <p:spPr>
          <a:xfrm>
            <a:off x="13628369" y="6500634"/>
            <a:ext cx="90170" cy="12065"/>
          </a:xfrm>
          <a:custGeom>
            <a:avLst/>
            <a:gdLst/>
            <a:ahLst/>
            <a:cxnLst/>
            <a:rect l="l" t="t" r="r" b="b"/>
            <a:pathLst>
              <a:path w="90169" h="12065">
                <a:moveTo>
                  <a:pt x="0" y="11963"/>
                </a:moveTo>
                <a:lnTo>
                  <a:pt x="89662" y="11963"/>
                </a:lnTo>
                <a:lnTo>
                  <a:pt x="89662" y="0"/>
                </a:lnTo>
                <a:lnTo>
                  <a:pt x="0" y="0"/>
                </a:lnTo>
                <a:lnTo>
                  <a:pt x="0" y="11963"/>
                </a:lnTo>
                <a:close/>
              </a:path>
            </a:pathLst>
          </a:custGeom>
          <a:solidFill>
            <a:srgbClr val="7B6888"/>
          </a:solidFill>
        </p:spPr>
        <p:txBody>
          <a:bodyPr wrap="square" lIns="0" tIns="0" rIns="0" bIns="0" rtlCol="0"/>
          <a:lstStyle/>
          <a:p>
            <a:endParaRPr/>
          </a:p>
        </p:txBody>
      </p:sp>
      <p:sp>
        <p:nvSpPr>
          <p:cNvPr id="767" name="object 767"/>
          <p:cNvSpPr/>
          <p:nvPr/>
        </p:nvSpPr>
        <p:spPr>
          <a:xfrm>
            <a:off x="13628369" y="6482676"/>
            <a:ext cx="90170" cy="18415"/>
          </a:xfrm>
          <a:custGeom>
            <a:avLst/>
            <a:gdLst/>
            <a:ahLst/>
            <a:cxnLst/>
            <a:rect l="l" t="t" r="r" b="b"/>
            <a:pathLst>
              <a:path w="90169" h="18414">
                <a:moveTo>
                  <a:pt x="0" y="17957"/>
                </a:moveTo>
                <a:lnTo>
                  <a:pt x="89662" y="17957"/>
                </a:lnTo>
                <a:lnTo>
                  <a:pt x="89662" y="0"/>
                </a:lnTo>
                <a:lnTo>
                  <a:pt x="0" y="0"/>
                </a:lnTo>
                <a:lnTo>
                  <a:pt x="0" y="17957"/>
                </a:lnTo>
                <a:close/>
              </a:path>
            </a:pathLst>
          </a:custGeom>
          <a:solidFill>
            <a:srgbClr val="6B486B"/>
          </a:solidFill>
        </p:spPr>
        <p:txBody>
          <a:bodyPr wrap="square" lIns="0" tIns="0" rIns="0" bIns="0" rtlCol="0"/>
          <a:lstStyle/>
          <a:p>
            <a:endParaRPr/>
          </a:p>
        </p:txBody>
      </p:sp>
      <p:sp>
        <p:nvSpPr>
          <p:cNvPr id="768" name="object 768"/>
          <p:cNvSpPr/>
          <p:nvPr/>
        </p:nvSpPr>
        <p:spPr>
          <a:xfrm>
            <a:off x="13628369" y="6428803"/>
            <a:ext cx="90170" cy="53975"/>
          </a:xfrm>
          <a:custGeom>
            <a:avLst/>
            <a:gdLst/>
            <a:ahLst/>
            <a:cxnLst/>
            <a:rect l="l" t="t" r="r" b="b"/>
            <a:pathLst>
              <a:path w="90169" h="53975">
                <a:moveTo>
                  <a:pt x="0" y="53873"/>
                </a:moveTo>
                <a:lnTo>
                  <a:pt x="89662" y="53873"/>
                </a:lnTo>
                <a:lnTo>
                  <a:pt x="89662" y="0"/>
                </a:lnTo>
                <a:lnTo>
                  <a:pt x="0" y="0"/>
                </a:lnTo>
                <a:lnTo>
                  <a:pt x="0" y="53873"/>
                </a:lnTo>
                <a:close/>
              </a:path>
            </a:pathLst>
          </a:custGeom>
          <a:solidFill>
            <a:srgbClr val="A05D56"/>
          </a:solidFill>
        </p:spPr>
        <p:txBody>
          <a:bodyPr wrap="square" lIns="0" tIns="0" rIns="0" bIns="0" rtlCol="0"/>
          <a:lstStyle/>
          <a:p>
            <a:endParaRPr/>
          </a:p>
        </p:txBody>
      </p:sp>
      <p:sp>
        <p:nvSpPr>
          <p:cNvPr id="769" name="object 769"/>
          <p:cNvSpPr/>
          <p:nvPr/>
        </p:nvSpPr>
        <p:spPr>
          <a:xfrm>
            <a:off x="13628369" y="6374930"/>
            <a:ext cx="90170" cy="53975"/>
          </a:xfrm>
          <a:custGeom>
            <a:avLst/>
            <a:gdLst/>
            <a:ahLst/>
            <a:cxnLst/>
            <a:rect l="l" t="t" r="r" b="b"/>
            <a:pathLst>
              <a:path w="90169" h="53975">
                <a:moveTo>
                  <a:pt x="0" y="53873"/>
                </a:moveTo>
                <a:lnTo>
                  <a:pt x="89662" y="53873"/>
                </a:lnTo>
                <a:lnTo>
                  <a:pt x="89662" y="0"/>
                </a:lnTo>
                <a:lnTo>
                  <a:pt x="0" y="0"/>
                </a:lnTo>
                <a:lnTo>
                  <a:pt x="0" y="53873"/>
                </a:lnTo>
                <a:close/>
              </a:path>
            </a:pathLst>
          </a:custGeom>
          <a:solidFill>
            <a:srgbClr val="D0743C"/>
          </a:solidFill>
        </p:spPr>
        <p:txBody>
          <a:bodyPr wrap="square" lIns="0" tIns="0" rIns="0" bIns="0" rtlCol="0"/>
          <a:lstStyle/>
          <a:p>
            <a:endParaRPr/>
          </a:p>
        </p:txBody>
      </p:sp>
      <p:sp>
        <p:nvSpPr>
          <p:cNvPr id="770" name="object 770"/>
          <p:cNvSpPr/>
          <p:nvPr/>
        </p:nvSpPr>
        <p:spPr>
          <a:xfrm>
            <a:off x="13628369" y="6345008"/>
            <a:ext cx="90170" cy="30480"/>
          </a:xfrm>
          <a:custGeom>
            <a:avLst/>
            <a:gdLst/>
            <a:ahLst/>
            <a:cxnLst/>
            <a:rect l="l" t="t" r="r" b="b"/>
            <a:pathLst>
              <a:path w="90169" h="30479">
                <a:moveTo>
                  <a:pt x="0" y="29921"/>
                </a:moveTo>
                <a:lnTo>
                  <a:pt x="89662" y="29921"/>
                </a:lnTo>
                <a:lnTo>
                  <a:pt x="89662" y="0"/>
                </a:lnTo>
                <a:lnTo>
                  <a:pt x="0" y="0"/>
                </a:lnTo>
                <a:lnTo>
                  <a:pt x="0" y="29921"/>
                </a:lnTo>
                <a:close/>
              </a:path>
            </a:pathLst>
          </a:custGeom>
          <a:solidFill>
            <a:srgbClr val="FF8C00"/>
          </a:solidFill>
        </p:spPr>
        <p:txBody>
          <a:bodyPr wrap="square" lIns="0" tIns="0" rIns="0" bIns="0" rtlCol="0"/>
          <a:lstStyle/>
          <a:p>
            <a:endParaRPr/>
          </a:p>
        </p:txBody>
      </p:sp>
      <p:sp>
        <p:nvSpPr>
          <p:cNvPr id="771" name="object 771"/>
          <p:cNvSpPr/>
          <p:nvPr/>
        </p:nvSpPr>
        <p:spPr>
          <a:xfrm>
            <a:off x="13730096" y="6542531"/>
            <a:ext cx="90170" cy="12065"/>
          </a:xfrm>
          <a:custGeom>
            <a:avLst/>
            <a:gdLst/>
            <a:ahLst/>
            <a:cxnLst/>
            <a:rect l="l" t="t" r="r" b="b"/>
            <a:pathLst>
              <a:path w="90169" h="12065">
                <a:moveTo>
                  <a:pt x="0" y="11976"/>
                </a:moveTo>
                <a:lnTo>
                  <a:pt x="89662" y="11976"/>
                </a:lnTo>
                <a:lnTo>
                  <a:pt x="89662" y="0"/>
                </a:lnTo>
                <a:lnTo>
                  <a:pt x="0" y="0"/>
                </a:lnTo>
                <a:lnTo>
                  <a:pt x="0" y="11976"/>
                </a:lnTo>
                <a:close/>
              </a:path>
            </a:pathLst>
          </a:custGeom>
          <a:solidFill>
            <a:srgbClr val="98ABC5"/>
          </a:solidFill>
        </p:spPr>
        <p:txBody>
          <a:bodyPr wrap="square" lIns="0" tIns="0" rIns="0" bIns="0" rtlCol="0"/>
          <a:lstStyle/>
          <a:p>
            <a:endParaRPr/>
          </a:p>
        </p:txBody>
      </p:sp>
      <p:sp>
        <p:nvSpPr>
          <p:cNvPr id="772" name="object 772"/>
          <p:cNvSpPr/>
          <p:nvPr/>
        </p:nvSpPr>
        <p:spPr>
          <a:xfrm>
            <a:off x="13730096" y="6512597"/>
            <a:ext cx="90170" cy="30480"/>
          </a:xfrm>
          <a:custGeom>
            <a:avLst/>
            <a:gdLst/>
            <a:ahLst/>
            <a:cxnLst/>
            <a:rect l="l" t="t" r="r" b="b"/>
            <a:pathLst>
              <a:path w="90169" h="30479">
                <a:moveTo>
                  <a:pt x="0" y="29933"/>
                </a:moveTo>
                <a:lnTo>
                  <a:pt x="89662" y="29933"/>
                </a:lnTo>
                <a:lnTo>
                  <a:pt x="89662" y="0"/>
                </a:lnTo>
                <a:lnTo>
                  <a:pt x="0" y="0"/>
                </a:lnTo>
                <a:lnTo>
                  <a:pt x="0" y="29933"/>
                </a:lnTo>
                <a:close/>
              </a:path>
            </a:pathLst>
          </a:custGeom>
          <a:solidFill>
            <a:srgbClr val="8A89A6"/>
          </a:solidFill>
        </p:spPr>
        <p:txBody>
          <a:bodyPr wrap="square" lIns="0" tIns="0" rIns="0" bIns="0" rtlCol="0"/>
          <a:lstStyle/>
          <a:p>
            <a:endParaRPr/>
          </a:p>
        </p:txBody>
      </p:sp>
      <p:sp>
        <p:nvSpPr>
          <p:cNvPr id="773" name="object 773"/>
          <p:cNvSpPr/>
          <p:nvPr/>
        </p:nvSpPr>
        <p:spPr>
          <a:xfrm>
            <a:off x="13730096" y="6500634"/>
            <a:ext cx="90170" cy="12065"/>
          </a:xfrm>
          <a:custGeom>
            <a:avLst/>
            <a:gdLst/>
            <a:ahLst/>
            <a:cxnLst/>
            <a:rect l="l" t="t" r="r" b="b"/>
            <a:pathLst>
              <a:path w="90169" h="12065">
                <a:moveTo>
                  <a:pt x="0" y="11963"/>
                </a:moveTo>
                <a:lnTo>
                  <a:pt x="89662" y="11963"/>
                </a:lnTo>
                <a:lnTo>
                  <a:pt x="89662" y="0"/>
                </a:lnTo>
                <a:lnTo>
                  <a:pt x="0" y="0"/>
                </a:lnTo>
                <a:lnTo>
                  <a:pt x="0" y="11963"/>
                </a:lnTo>
                <a:close/>
              </a:path>
            </a:pathLst>
          </a:custGeom>
          <a:solidFill>
            <a:srgbClr val="7B6888"/>
          </a:solidFill>
        </p:spPr>
        <p:txBody>
          <a:bodyPr wrap="square" lIns="0" tIns="0" rIns="0" bIns="0" rtlCol="0"/>
          <a:lstStyle/>
          <a:p>
            <a:endParaRPr/>
          </a:p>
        </p:txBody>
      </p:sp>
      <p:sp>
        <p:nvSpPr>
          <p:cNvPr id="774" name="object 774"/>
          <p:cNvSpPr/>
          <p:nvPr/>
        </p:nvSpPr>
        <p:spPr>
          <a:xfrm>
            <a:off x="13730096" y="6482676"/>
            <a:ext cx="90170" cy="18415"/>
          </a:xfrm>
          <a:custGeom>
            <a:avLst/>
            <a:gdLst/>
            <a:ahLst/>
            <a:cxnLst/>
            <a:rect l="l" t="t" r="r" b="b"/>
            <a:pathLst>
              <a:path w="90169" h="18414">
                <a:moveTo>
                  <a:pt x="0" y="17957"/>
                </a:moveTo>
                <a:lnTo>
                  <a:pt x="89662" y="17957"/>
                </a:lnTo>
                <a:lnTo>
                  <a:pt x="89662" y="0"/>
                </a:lnTo>
                <a:lnTo>
                  <a:pt x="0" y="0"/>
                </a:lnTo>
                <a:lnTo>
                  <a:pt x="0" y="17957"/>
                </a:lnTo>
                <a:close/>
              </a:path>
            </a:pathLst>
          </a:custGeom>
          <a:solidFill>
            <a:srgbClr val="6B486B"/>
          </a:solidFill>
        </p:spPr>
        <p:txBody>
          <a:bodyPr wrap="square" lIns="0" tIns="0" rIns="0" bIns="0" rtlCol="0"/>
          <a:lstStyle/>
          <a:p>
            <a:endParaRPr/>
          </a:p>
        </p:txBody>
      </p:sp>
      <p:sp>
        <p:nvSpPr>
          <p:cNvPr id="775" name="object 775"/>
          <p:cNvSpPr/>
          <p:nvPr/>
        </p:nvSpPr>
        <p:spPr>
          <a:xfrm>
            <a:off x="13730096" y="6428803"/>
            <a:ext cx="90170" cy="53975"/>
          </a:xfrm>
          <a:custGeom>
            <a:avLst/>
            <a:gdLst/>
            <a:ahLst/>
            <a:cxnLst/>
            <a:rect l="l" t="t" r="r" b="b"/>
            <a:pathLst>
              <a:path w="90169" h="53975">
                <a:moveTo>
                  <a:pt x="0" y="53873"/>
                </a:moveTo>
                <a:lnTo>
                  <a:pt x="89662" y="53873"/>
                </a:lnTo>
                <a:lnTo>
                  <a:pt x="89662" y="0"/>
                </a:lnTo>
                <a:lnTo>
                  <a:pt x="0" y="0"/>
                </a:lnTo>
                <a:lnTo>
                  <a:pt x="0" y="53873"/>
                </a:lnTo>
                <a:close/>
              </a:path>
            </a:pathLst>
          </a:custGeom>
          <a:solidFill>
            <a:srgbClr val="A05D56"/>
          </a:solidFill>
        </p:spPr>
        <p:txBody>
          <a:bodyPr wrap="square" lIns="0" tIns="0" rIns="0" bIns="0" rtlCol="0"/>
          <a:lstStyle/>
          <a:p>
            <a:endParaRPr/>
          </a:p>
        </p:txBody>
      </p:sp>
      <p:sp>
        <p:nvSpPr>
          <p:cNvPr id="776" name="object 776"/>
          <p:cNvSpPr/>
          <p:nvPr/>
        </p:nvSpPr>
        <p:spPr>
          <a:xfrm>
            <a:off x="13730096" y="6374930"/>
            <a:ext cx="90170" cy="53975"/>
          </a:xfrm>
          <a:custGeom>
            <a:avLst/>
            <a:gdLst/>
            <a:ahLst/>
            <a:cxnLst/>
            <a:rect l="l" t="t" r="r" b="b"/>
            <a:pathLst>
              <a:path w="90169" h="53975">
                <a:moveTo>
                  <a:pt x="0" y="53873"/>
                </a:moveTo>
                <a:lnTo>
                  <a:pt x="89662" y="53873"/>
                </a:lnTo>
                <a:lnTo>
                  <a:pt x="89662" y="0"/>
                </a:lnTo>
                <a:lnTo>
                  <a:pt x="0" y="0"/>
                </a:lnTo>
                <a:lnTo>
                  <a:pt x="0" y="53873"/>
                </a:lnTo>
                <a:close/>
              </a:path>
            </a:pathLst>
          </a:custGeom>
          <a:solidFill>
            <a:srgbClr val="D0743C"/>
          </a:solidFill>
        </p:spPr>
        <p:txBody>
          <a:bodyPr wrap="square" lIns="0" tIns="0" rIns="0" bIns="0" rtlCol="0"/>
          <a:lstStyle/>
          <a:p>
            <a:endParaRPr/>
          </a:p>
        </p:txBody>
      </p:sp>
      <p:sp>
        <p:nvSpPr>
          <p:cNvPr id="777" name="object 777"/>
          <p:cNvSpPr/>
          <p:nvPr/>
        </p:nvSpPr>
        <p:spPr>
          <a:xfrm>
            <a:off x="13730096" y="6350990"/>
            <a:ext cx="90170" cy="24130"/>
          </a:xfrm>
          <a:custGeom>
            <a:avLst/>
            <a:gdLst/>
            <a:ahLst/>
            <a:cxnLst/>
            <a:rect l="l" t="t" r="r" b="b"/>
            <a:pathLst>
              <a:path w="90169" h="24129">
                <a:moveTo>
                  <a:pt x="0" y="23939"/>
                </a:moveTo>
                <a:lnTo>
                  <a:pt x="89662" y="23939"/>
                </a:lnTo>
                <a:lnTo>
                  <a:pt x="89662" y="0"/>
                </a:lnTo>
                <a:lnTo>
                  <a:pt x="0" y="0"/>
                </a:lnTo>
                <a:lnTo>
                  <a:pt x="0" y="23939"/>
                </a:lnTo>
                <a:close/>
              </a:path>
            </a:pathLst>
          </a:custGeom>
          <a:solidFill>
            <a:srgbClr val="FF8C00"/>
          </a:solidFill>
        </p:spPr>
        <p:txBody>
          <a:bodyPr wrap="square" lIns="0" tIns="0" rIns="0" bIns="0" rtlCol="0"/>
          <a:lstStyle/>
          <a:p>
            <a:endParaRPr/>
          </a:p>
        </p:txBody>
      </p:sp>
      <p:sp>
        <p:nvSpPr>
          <p:cNvPr id="778" name="object 778"/>
          <p:cNvSpPr/>
          <p:nvPr/>
        </p:nvSpPr>
        <p:spPr>
          <a:xfrm>
            <a:off x="13831696" y="6536550"/>
            <a:ext cx="90170" cy="18415"/>
          </a:xfrm>
          <a:custGeom>
            <a:avLst/>
            <a:gdLst/>
            <a:ahLst/>
            <a:cxnLst/>
            <a:rect l="l" t="t" r="r" b="b"/>
            <a:pathLst>
              <a:path w="90169" h="18415">
                <a:moveTo>
                  <a:pt x="0" y="17957"/>
                </a:moveTo>
                <a:lnTo>
                  <a:pt x="89662" y="17957"/>
                </a:lnTo>
                <a:lnTo>
                  <a:pt x="89662" y="0"/>
                </a:lnTo>
                <a:lnTo>
                  <a:pt x="0" y="0"/>
                </a:lnTo>
                <a:lnTo>
                  <a:pt x="0" y="17957"/>
                </a:lnTo>
                <a:close/>
              </a:path>
            </a:pathLst>
          </a:custGeom>
          <a:solidFill>
            <a:srgbClr val="98ABC5"/>
          </a:solidFill>
        </p:spPr>
        <p:txBody>
          <a:bodyPr wrap="square" lIns="0" tIns="0" rIns="0" bIns="0" rtlCol="0"/>
          <a:lstStyle/>
          <a:p>
            <a:endParaRPr/>
          </a:p>
        </p:txBody>
      </p:sp>
      <p:sp>
        <p:nvSpPr>
          <p:cNvPr id="779" name="object 779"/>
          <p:cNvSpPr/>
          <p:nvPr/>
        </p:nvSpPr>
        <p:spPr>
          <a:xfrm>
            <a:off x="13831696" y="6506616"/>
            <a:ext cx="90170" cy="30480"/>
          </a:xfrm>
          <a:custGeom>
            <a:avLst/>
            <a:gdLst/>
            <a:ahLst/>
            <a:cxnLst/>
            <a:rect l="l" t="t" r="r" b="b"/>
            <a:pathLst>
              <a:path w="90169" h="30479">
                <a:moveTo>
                  <a:pt x="0" y="29933"/>
                </a:moveTo>
                <a:lnTo>
                  <a:pt x="89662" y="29933"/>
                </a:lnTo>
                <a:lnTo>
                  <a:pt x="89662" y="0"/>
                </a:lnTo>
                <a:lnTo>
                  <a:pt x="0" y="0"/>
                </a:lnTo>
                <a:lnTo>
                  <a:pt x="0" y="29933"/>
                </a:lnTo>
                <a:close/>
              </a:path>
            </a:pathLst>
          </a:custGeom>
          <a:solidFill>
            <a:srgbClr val="8A89A6"/>
          </a:solidFill>
        </p:spPr>
        <p:txBody>
          <a:bodyPr wrap="square" lIns="0" tIns="0" rIns="0" bIns="0" rtlCol="0"/>
          <a:lstStyle/>
          <a:p>
            <a:endParaRPr/>
          </a:p>
        </p:txBody>
      </p:sp>
      <p:sp>
        <p:nvSpPr>
          <p:cNvPr id="780" name="object 780"/>
          <p:cNvSpPr/>
          <p:nvPr/>
        </p:nvSpPr>
        <p:spPr>
          <a:xfrm>
            <a:off x="13831696" y="6494653"/>
            <a:ext cx="90170" cy="12065"/>
          </a:xfrm>
          <a:custGeom>
            <a:avLst/>
            <a:gdLst/>
            <a:ahLst/>
            <a:cxnLst/>
            <a:rect l="l" t="t" r="r" b="b"/>
            <a:pathLst>
              <a:path w="90169" h="12065">
                <a:moveTo>
                  <a:pt x="0" y="11963"/>
                </a:moveTo>
                <a:lnTo>
                  <a:pt x="89662" y="11963"/>
                </a:lnTo>
                <a:lnTo>
                  <a:pt x="89662" y="0"/>
                </a:lnTo>
                <a:lnTo>
                  <a:pt x="0" y="0"/>
                </a:lnTo>
                <a:lnTo>
                  <a:pt x="0" y="11963"/>
                </a:lnTo>
                <a:close/>
              </a:path>
            </a:pathLst>
          </a:custGeom>
          <a:solidFill>
            <a:srgbClr val="7B6888"/>
          </a:solidFill>
        </p:spPr>
        <p:txBody>
          <a:bodyPr wrap="square" lIns="0" tIns="0" rIns="0" bIns="0" rtlCol="0"/>
          <a:lstStyle/>
          <a:p>
            <a:endParaRPr/>
          </a:p>
        </p:txBody>
      </p:sp>
      <p:sp>
        <p:nvSpPr>
          <p:cNvPr id="781" name="object 781"/>
          <p:cNvSpPr/>
          <p:nvPr/>
        </p:nvSpPr>
        <p:spPr>
          <a:xfrm>
            <a:off x="13831696" y="6470700"/>
            <a:ext cx="90170" cy="24130"/>
          </a:xfrm>
          <a:custGeom>
            <a:avLst/>
            <a:gdLst/>
            <a:ahLst/>
            <a:cxnLst/>
            <a:rect l="l" t="t" r="r" b="b"/>
            <a:pathLst>
              <a:path w="90169" h="24129">
                <a:moveTo>
                  <a:pt x="0" y="23952"/>
                </a:moveTo>
                <a:lnTo>
                  <a:pt x="89662" y="23952"/>
                </a:lnTo>
                <a:lnTo>
                  <a:pt x="89662" y="0"/>
                </a:lnTo>
                <a:lnTo>
                  <a:pt x="0" y="0"/>
                </a:lnTo>
                <a:lnTo>
                  <a:pt x="0" y="23952"/>
                </a:lnTo>
                <a:close/>
              </a:path>
            </a:pathLst>
          </a:custGeom>
          <a:solidFill>
            <a:srgbClr val="6B486B"/>
          </a:solidFill>
        </p:spPr>
        <p:txBody>
          <a:bodyPr wrap="square" lIns="0" tIns="0" rIns="0" bIns="0" rtlCol="0"/>
          <a:lstStyle/>
          <a:p>
            <a:endParaRPr/>
          </a:p>
        </p:txBody>
      </p:sp>
      <p:sp>
        <p:nvSpPr>
          <p:cNvPr id="782" name="object 782"/>
          <p:cNvSpPr/>
          <p:nvPr/>
        </p:nvSpPr>
        <p:spPr>
          <a:xfrm>
            <a:off x="13831696" y="6410845"/>
            <a:ext cx="90170" cy="60325"/>
          </a:xfrm>
          <a:custGeom>
            <a:avLst/>
            <a:gdLst/>
            <a:ahLst/>
            <a:cxnLst/>
            <a:rect l="l" t="t" r="r" b="b"/>
            <a:pathLst>
              <a:path w="90169" h="60325">
                <a:moveTo>
                  <a:pt x="0" y="59855"/>
                </a:moveTo>
                <a:lnTo>
                  <a:pt x="89662" y="59855"/>
                </a:lnTo>
                <a:lnTo>
                  <a:pt x="89662" y="0"/>
                </a:lnTo>
                <a:lnTo>
                  <a:pt x="0" y="0"/>
                </a:lnTo>
                <a:lnTo>
                  <a:pt x="0" y="59855"/>
                </a:lnTo>
                <a:close/>
              </a:path>
            </a:pathLst>
          </a:custGeom>
          <a:solidFill>
            <a:srgbClr val="A05D56"/>
          </a:solidFill>
        </p:spPr>
        <p:txBody>
          <a:bodyPr wrap="square" lIns="0" tIns="0" rIns="0" bIns="0" rtlCol="0"/>
          <a:lstStyle/>
          <a:p>
            <a:endParaRPr/>
          </a:p>
        </p:txBody>
      </p:sp>
      <p:sp>
        <p:nvSpPr>
          <p:cNvPr id="783" name="object 783"/>
          <p:cNvSpPr/>
          <p:nvPr/>
        </p:nvSpPr>
        <p:spPr>
          <a:xfrm>
            <a:off x="13831696" y="6374930"/>
            <a:ext cx="90170" cy="36195"/>
          </a:xfrm>
          <a:custGeom>
            <a:avLst/>
            <a:gdLst/>
            <a:ahLst/>
            <a:cxnLst/>
            <a:rect l="l" t="t" r="r" b="b"/>
            <a:pathLst>
              <a:path w="90169" h="36195">
                <a:moveTo>
                  <a:pt x="0" y="35915"/>
                </a:moveTo>
                <a:lnTo>
                  <a:pt x="89662" y="35915"/>
                </a:lnTo>
                <a:lnTo>
                  <a:pt x="89662" y="0"/>
                </a:lnTo>
                <a:lnTo>
                  <a:pt x="0" y="0"/>
                </a:lnTo>
                <a:lnTo>
                  <a:pt x="0" y="35915"/>
                </a:lnTo>
                <a:close/>
              </a:path>
            </a:pathLst>
          </a:custGeom>
          <a:solidFill>
            <a:srgbClr val="D0743C"/>
          </a:solidFill>
        </p:spPr>
        <p:txBody>
          <a:bodyPr wrap="square" lIns="0" tIns="0" rIns="0" bIns="0" rtlCol="0"/>
          <a:lstStyle/>
          <a:p>
            <a:endParaRPr/>
          </a:p>
        </p:txBody>
      </p:sp>
      <p:sp>
        <p:nvSpPr>
          <p:cNvPr id="784" name="object 784"/>
          <p:cNvSpPr/>
          <p:nvPr/>
        </p:nvSpPr>
        <p:spPr>
          <a:xfrm>
            <a:off x="13831696" y="6350990"/>
            <a:ext cx="90170" cy="24130"/>
          </a:xfrm>
          <a:custGeom>
            <a:avLst/>
            <a:gdLst/>
            <a:ahLst/>
            <a:cxnLst/>
            <a:rect l="l" t="t" r="r" b="b"/>
            <a:pathLst>
              <a:path w="90169" h="24129">
                <a:moveTo>
                  <a:pt x="0" y="23939"/>
                </a:moveTo>
                <a:lnTo>
                  <a:pt x="89662" y="23939"/>
                </a:lnTo>
                <a:lnTo>
                  <a:pt x="89662" y="0"/>
                </a:lnTo>
                <a:lnTo>
                  <a:pt x="0" y="0"/>
                </a:lnTo>
                <a:lnTo>
                  <a:pt x="0" y="23939"/>
                </a:lnTo>
                <a:close/>
              </a:path>
            </a:pathLst>
          </a:custGeom>
          <a:solidFill>
            <a:srgbClr val="FF8C00"/>
          </a:solidFill>
        </p:spPr>
        <p:txBody>
          <a:bodyPr wrap="square" lIns="0" tIns="0" rIns="0" bIns="0" rtlCol="0"/>
          <a:lstStyle/>
          <a:p>
            <a:endParaRPr/>
          </a:p>
        </p:txBody>
      </p:sp>
      <p:sp>
        <p:nvSpPr>
          <p:cNvPr id="785" name="object 785"/>
          <p:cNvSpPr/>
          <p:nvPr/>
        </p:nvSpPr>
        <p:spPr>
          <a:xfrm>
            <a:off x="13933423" y="6542531"/>
            <a:ext cx="90170" cy="12065"/>
          </a:xfrm>
          <a:custGeom>
            <a:avLst/>
            <a:gdLst/>
            <a:ahLst/>
            <a:cxnLst/>
            <a:rect l="l" t="t" r="r" b="b"/>
            <a:pathLst>
              <a:path w="90169" h="12065">
                <a:moveTo>
                  <a:pt x="0" y="11976"/>
                </a:moveTo>
                <a:lnTo>
                  <a:pt x="89662" y="11976"/>
                </a:lnTo>
                <a:lnTo>
                  <a:pt x="89662" y="0"/>
                </a:lnTo>
                <a:lnTo>
                  <a:pt x="0" y="0"/>
                </a:lnTo>
                <a:lnTo>
                  <a:pt x="0" y="11976"/>
                </a:lnTo>
                <a:close/>
              </a:path>
            </a:pathLst>
          </a:custGeom>
          <a:solidFill>
            <a:srgbClr val="98ABC5"/>
          </a:solidFill>
        </p:spPr>
        <p:txBody>
          <a:bodyPr wrap="square" lIns="0" tIns="0" rIns="0" bIns="0" rtlCol="0"/>
          <a:lstStyle/>
          <a:p>
            <a:endParaRPr/>
          </a:p>
        </p:txBody>
      </p:sp>
      <p:sp>
        <p:nvSpPr>
          <p:cNvPr id="786" name="object 786"/>
          <p:cNvSpPr/>
          <p:nvPr/>
        </p:nvSpPr>
        <p:spPr>
          <a:xfrm>
            <a:off x="13933423" y="6518592"/>
            <a:ext cx="90170" cy="24130"/>
          </a:xfrm>
          <a:custGeom>
            <a:avLst/>
            <a:gdLst/>
            <a:ahLst/>
            <a:cxnLst/>
            <a:rect l="l" t="t" r="r" b="b"/>
            <a:pathLst>
              <a:path w="90169" h="24129">
                <a:moveTo>
                  <a:pt x="0" y="23939"/>
                </a:moveTo>
                <a:lnTo>
                  <a:pt x="89662" y="23939"/>
                </a:lnTo>
                <a:lnTo>
                  <a:pt x="89662" y="0"/>
                </a:lnTo>
                <a:lnTo>
                  <a:pt x="0" y="0"/>
                </a:lnTo>
                <a:lnTo>
                  <a:pt x="0" y="23939"/>
                </a:lnTo>
                <a:close/>
              </a:path>
            </a:pathLst>
          </a:custGeom>
          <a:solidFill>
            <a:srgbClr val="8A89A6"/>
          </a:solidFill>
        </p:spPr>
        <p:txBody>
          <a:bodyPr wrap="square" lIns="0" tIns="0" rIns="0" bIns="0" rtlCol="0"/>
          <a:lstStyle/>
          <a:p>
            <a:endParaRPr/>
          </a:p>
        </p:txBody>
      </p:sp>
      <p:sp>
        <p:nvSpPr>
          <p:cNvPr id="787" name="object 787"/>
          <p:cNvSpPr/>
          <p:nvPr/>
        </p:nvSpPr>
        <p:spPr>
          <a:xfrm>
            <a:off x="13933423" y="6506616"/>
            <a:ext cx="90170" cy="12065"/>
          </a:xfrm>
          <a:custGeom>
            <a:avLst/>
            <a:gdLst/>
            <a:ahLst/>
            <a:cxnLst/>
            <a:rect l="l" t="t" r="r" b="b"/>
            <a:pathLst>
              <a:path w="90169" h="12065">
                <a:moveTo>
                  <a:pt x="0" y="11976"/>
                </a:moveTo>
                <a:lnTo>
                  <a:pt x="89662" y="11976"/>
                </a:lnTo>
                <a:lnTo>
                  <a:pt x="89662" y="0"/>
                </a:lnTo>
                <a:lnTo>
                  <a:pt x="0" y="0"/>
                </a:lnTo>
                <a:lnTo>
                  <a:pt x="0" y="11976"/>
                </a:lnTo>
                <a:close/>
              </a:path>
            </a:pathLst>
          </a:custGeom>
          <a:solidFill>
            <a:srgbClr val="7B6888"/>
          </a:solidFill>
        </p:spPr>
        <p:txBody>
          <a:bodyPr wrap="square" lIns="0" tIns="0" rIns="0" bIns="0" rtlCol="0"/>
          <a:lstStyle/>
          <a:p>
            <a:endParaRPr/>
          </a:p>
        </p:txBody>
      </p:sp>
      <p:sp>
        <p:nvSpPr>
          <p:cNvPr id="788" name="object 788"/>
          <p:cNvSpPr/>
          <p:nvPr/>
        </p:nvSpPr>
        <p:spPr>
          <a:xfrm>
            <a:off x="13933423" y="6488658"/>
            <a:ext cx="90170" cy="18415"/>
          </a:xfrm>
          <a:custGeom>
            <a:avLst/>
            <a:gdLst/>
            <a:ahLst/>
            <a:cxnLst/>
            <a:rect l="l" t="t" r="r" b="b"/>
            <a:pathLst>
              <a:path w="90169" h="18415">
                <a:moveTo>
                  <a:pt x="0" y="17957"/>
                </a:moveTo>
                <a:lnTo>
                  <a:pt x="89662" y="17957"/>
                </a:lnTo>
                <a:lnTo>
                  <a:pt x="89662" y="0"/>
                </a:lnTo>
                <a:lnTo>
                  <a:pt x="0" y="0"/>
                </a:lnTo>
                <a:lnTo>
                  <a:pt x="0" y="17957"/>
                </a:lnTo>
                <a:close/>
              </a:path>
            </a:pathLst>
          </a:custGeom>
          <a:solidFill>
            <a:srgbClr val="6B486B"/>
          </a:solidFill>
        </p:spPr>
        <p:txBody>
          <a:bodyPr wrap="square" lIns="0" tIns="0" rIns="0" bIns="0" rtlCol="0"/>
          <a:lstStyle/>
          <a:p>
            <a:endParaRPr/>
          </a:p>
        </p:txBody>
      </p:sp>
      <p:sp>
        <p:nvSpPr>
          <p:cNvPr id="789" name="object 789"/>
          <p:cNvSpPr/>
          <p:nvPr/>
        </p:nvSpPr>
        <p:spPr>
          <a:xfrm>
            <a:off x="13933423" y="6434785"/>
            <a:ext cx="90170" cy="53975"/>
          </a:xfrm>
          <a:custGeom>
            <a:avLst/>
            <a:gdLst/>
            <a:ahLst/>
            <a:cxnLst/>
            <a:rect l="l" t="t" r="r" b="b"/>
            <a:pathLst>
              <a:path w="90169" h="53975">
                <a:moveTo>
                  <a:pt x="0" y="53873"/>
                </a:moveTo>
                <a:lnTo>
                  <a:pt x="89662" y="53873"/>
                </a:lnTo>
                <a:lnTo>
                  <a:pt x="89662" y="0"/>
                </a:lnTo>
                <a:lnTo>
                  <a:pt x="0" y="0"/>
                </a:lnTo>
                <a:lnTo>
                  <a:pt x="0" y="53873"/>
                </a:lnTo>
                <a:close/>
              </a:path>
            </a:pathLst>
          </a:custGeom>
          <a:solidFill>
            <a:srgbClr val="A05D56"/>
          </a:solidFill>
        </p:spPr>
        <p:txBody>
          <a:bodyPr wrap="square" lIns="0" tIns="0" rIns="0" bIns="0" rtlCol="0"/>
          <a:lstStyle/>
          <a:p>
            <a:endParaRPr/>
          </a:p>
        </p:txBody>
      </p:sp>
      <p:sp>
        <p:nvSpPr>
          <p:cNvPr id="790" name="object 790"/>
          <p:cNvSpPr/>
          <p:nvPr/>
        </p:nvSpPr>
        <p:spPr>
          <a:xfrm>
            <a:off x="13933423" y="6386906"/>
            <a:ext cx="90170" cy="48260"/>
          </a:xfrm>
          <a:custGeom>
            <a:avLst/>
            <a:gdLst/>
            <a:ahLst/>
            <a:cxnLst/>
            <a:rect l="l" t="t" r="r" b="b"/>
            <a:pathLst>
              <a:path w="90169" h="48260">
                <a:moveTo>
                  <a:pt x="0" y="47878"/>
                </a:moveTo>
                <a:lnTo>
                  <a:pt x="89662" y="47878"/>
                </a:lnTo>
                <a:lnTo>
                  <a:pt x="89662" y="0"/>
                </a:lnTo>
                <a:lnTo>
                  <a:pt x="0" y="0"/>
                </a:lnTo>
                <a:lnTo>
                  <a:pt x="0" y="47878"/>
                </a:lnTo>
                <a:close/>
              </a:path>
            </a:pathLst>
          </a:custGeom>
          <a:solidFill>
            <a:srgbClr val="D0743C"/>
          </a:solidFill>
        </p:spPr>
        <p:txBody>
          <a:bodyPr wrap="square" lIns="0" tIns="0" rIns="0" bIns="0" rtlCol="0"/>
          <a:lstStyle/>
          <a:p>
            <a:endParaRPr/>
          </a:p>
        </p:txBody>
      </p:sp>
      <p:sp>
        <p:nvSpPr>
          <p:cNvPr id="791" name="object 791"/>
          <p:cNvSpPr/>
          <p:nvPr/>
        </p:nvSpPr>
        <p:spPr>
          <a:xfrm>
            <a:off x="13933423" y="6362966"/>
            <a:ext cx="90170" cy="24130"/>
          </a:xfrm>
          <a:custGeom>
            <a:avLst/>
            <a:gdLst/>
            <a:ahLst/>
            <a:cxnLst/>
            <a:rect l="l" t="t" r="r" b="b"/>
            <a:pathLst>
              <a:path w="90169" h="24129">
                <a:moveTo>
                  <a:pt x="0" y="23939"/>
                </a:moveTo>
                <a:lnTo>
                  <a:pt x="89662" y="23939"/>
                </a:lnTo>
                <a:lnTo>
                  <a:pt x="89662" y="0"/>
                </a:lnTo>
                <a:lnTo>
                  <a:pt x="0" y="0"/>
                </a:lnTo>
                <a:lnTo>
                  <a:pt x="0" y="23939"/>
                </a:lnTo>
                <a:close/>
              </a:path>
            </a:pathLst>
          </a:custGeom>
          <a:solidFill>
            <a:srgbClr val="FF8C00"/>
          </a:solidFill>
        </p:spPr>
        <p:txBody>
          <a:bodyPr wrap="square" lIns="0" tIns="0" rIns="0" bIns="0" rtlCol="0"/>
          <a:lstStyle/>
          <a:p>
            <a:endParaRPr/>
          </a:p>
        </p:txBody>
      </p:sp>
      <p:sp>
        <p:nvSpPr>
          <p:cNvPr id="792" name="object 792"/>
          <p:cNvSpPr/>
          <p:nvPr/>
        </p:nvSpPr>
        <p:spPr>
          <a:xfrm>
            <a:off x="14035023" y="6542531"/>
            <a:ext cx="90170" cy="12065"/>
          </a:xfrm>
          <a:custGeom>
            <a:avLst/>
            <a:gdLst/>
            <a:ahLst/>
            <a:cxnLst/>
            <a:rect l="l" t="t" r="r" b="b"/>
            <a:pathLst>
              <a:path w="90169" h="12065">
                <a:moveTo>
                  <a:pt x="0" y="11976"/>
                </a:moveTo>
                <a:lnTo>
                  <a:pt x="89662" y="11976"/>
                </a:lnTo>
                <a:lnTo>
                  <a:pt x="89662" y="0"/>
                </a:lnTo>
                <a:lnTo>
                  <a:pt x="0" y="0"/>
                </a:lnTo>
                <a:lnTo>
                  <a:pt x="0" y="11976"/>
                </a:lnTo>
                <a:close/>
              </a:path>
            </a:pathLst>
          </a:custGeom>
          <a:solidFill>
            <a:srgbClr val="98ABC5"/>
          </a:solidFill>
        </p:spPr>
        <p:txBody>
          <a:bodyPr wrap="square" lIns="0" tIns="0" rIns="0" bIns="0" rtlCol="0"/>
          <a:lstStyle/>
          <a:p>
            <a:endParaRPr/>
          </a:p>
        </p:txBody>
      </p:sp>
      <p:sp>
        <p:nvSpPr>
          <p:cNvPr id="793" name="object 793"/>
          <p:cNvSpPr/>
          <p:nvPr/>
        </p:nvSpPr>
        <p:spPr>
          <a:xfrm>
            <a:off x="14035023" y="6524573"/>
            <a:ext cx="90170" cy="18415"/>
          </a:xfrm>
          <a:custGeom>
            <a:avLst/>
            <a:gdLst/>
            <a:ahLst/>
            <a:cxnLst/>
            <a:rect l="l" t="t" r="r" b="b"/>
            <a:pathLst>
              <a:path w="90169" h="18415">
                <a:moveTo>
                  <a:pt x="0" y="17957"/>
                </a:moveTo>
                <a:lnTo>
                  <a:pt x="89662" y="17957"/>
                </a:lnTo>
                <a:lnTo>
                  <a:pt x="89662" y="0"/>
                </a:lnTo>
                <a:lnTo>
                  <a:pt x="0" y="0"/>
                </a:lnTo>
                <a:lnTo>
                  <a:pt x="0" y="17957"/>
                </a:lnTo>
                <a:close/>
              </a:path>
            </a:pathLst>
          </a:custGeom>
          <a:solidFill>
            <a:srgbClr val="8A89A6"/>
          </a:solidFill>
        </p:spPr>
        <p:txBody>
          <a:bodyPr wrap="square" lIns="0" tIns="0" rIns="0" bIns="0" rtlCol="0"/>
          <a:lstStyle/>
          <a:p>
            <a:endParaRPr/>
          </a:p>
        </p:txBody>
      </p:sp>
      <p:sp>
        <p:nvSpPr>
          <p:cNvPr id="794" name="object 794"/>
          <p:cNvSpPr/>
          <p:nvPr/>
        </p:nvSpPr>
        <p:spPr>
          <a:xfrm>
            <a:off x="14035023" y="6521583"/>
            <a:ext cx="90170" cy="0"/>
          </a:xfrm>
          <a:custGeom>
            <a:avLst/>
            <a:gdLst/>
            <a:ahLst/>
            <a:cxnLst/>
            <a:rect l="l" t="t" r="r" b="b"/>
            <a:pathLst>
              <a:path w="90169">
                <a:moveTo>
                  <a:pt x="0" y="0"/>
                </a:moveTo>
                <a:lnTo>
                  <a:pt x="89662" y="0"/>
                </a:lnTo>
              </a:path>
            </a:pathLst>
          </a:custGeom>
          <a:ln w="5981">
            <a:solidFill>
              <a:srgbClr val="7B6888"/>
            </a:solidFill>
          </a:ln>
        </p:spPr>
        <p:txBody>
          <a:bodyPr wrap="square" lIns="0" tIns="0" rIns="0" bIns="0" rtlCol="0"/>
          <a:lstStyle/>
          <a:p>
            <a:endParaRPr/>
          </a:p>
        </p:txBody>
      </p:sp>
      <p:sp>
        <p:nvSpPr>
          <p:cNvPr id="795" name="object 795"/>
          <p:cNvSpPr/>
          <p:nvPr/>
        </p:nvSpPr>
        <p:spPr>
          <a:xfrm>
            <a:off x="14035023" y="6500634"/>
            <a:ext cx="90170" cy="18415"/>
          </a:xfrm>
          <a:custGeom>
            <a:avLst/>
            <a:gdLst/>
            <a:ahLst/>
            <a:cxnLst/>
            <a:rect l="l" t="t" r="r" b="b"/>
            <a:pathLst>
              <a:path w="90169" h="18415">
                <a:moveTo>
                  <a:pt x="0" y="17957"/>
                </a:moveTo>
                <a:lnTo>
                  <a:pt x="89662" y="17957"/>
                </a:lnTo>
                <a:lnTo>
                  <a:pt x="89662" y="0"/>
                </a:lnTo>
                <a:lnTo>
                  <a:pt x="0" y="0"/>
                </a:lnTo>
                <a:lnTo>
                  <a:pt x="0" y="17957"/>
                </a:lnTo>
                <a:close/>
              </a:path>
            </a:pathLst>
          </a:custGeom>
          <a:solidFill>
            <a:srgbClr val="6B486B"/>
          </a:solidFill>
        </p:spPr>
        <p:txBody>
          <a:bodyPr wrap="square" lIns="0" tIns="0" rIns="0" bIns="0" rtlCol="0"/>
          <a:lstStyle/>
          <a:p>
            <a:endParaRPr/>
          </a:p>
        </p:txBody>
      </p:sp>
      <p:sp>
        <p:nvSpPr>
          <p:cNvPr id="796" name="object 796"/>
          <p:cNvSpPr/>
          <p:nvPr/>
        </p:nvSpPr>
        <p:spPr>
          <a:xfrm>
            <a:off x="14035023" y="6464718"/>
            <a:ext cx="90170" cy="36195"/>
          </a:xfrm>
          <a:custGeom>
            <a:avLst/>
            <a:gdLst/>
            <a:ahLst/>
            <a:cxnLst/>
            <a:rect l="l" t="t" r="r" b="b"/>
            <a:pathLst>
              <a:path w="90169" h="36195">
                <a:moveTo>
                  <a:pt x="0" y="35915"/>
                </a:moveTo>
                <a:lnTo>
                  <a:pt x="89662" y="35915"/>
                </a:lnTo>
                <a:lnTo>
                  <a:pt x="89662" y="0"/>
                </a:lnTo>
                <a:lnTo>
                  <a:pt x="0" y="0"/>
                </a:lnTo>
                <a:lnTo>
                  <a:pt x="0" y="35915"/>
                </a:lnTo>
                <a:close/>
              </a:path>
            </a:pathLst>
          </a:custGeom>
          <a:solidFill>
            <a:srgbClr val="A05D56"/>
          </a:solidFill>
        </p:spPr>
        <p:txBody>
          <a:bodyPr wrap="square" lIns="0" tIns="0" rIns="0" bIns="0" rtlCol="0"/>
          <a:lstStyle/>
          <a:p>
            <a:endParaRPr/>
          </a:p>
        </p:txBody>
      </p:sp>
      <p:sp>
        <p:nvSpPr>
          <p:cNvPr id="797" name="object 797"/>
          <p:cNvSpPr/>
          <p:nvPr/>
        </p:nvSpPr>
        <p:spPr>
          <a:xfrm>
            <a:off x="14035023" y="6428803"/>
            <a:ext cx="90170" cy="36195"/>
          </a:xfrm>
          <a:custGeom>
            <a:avLst/>
            <a:gdLst/>
            <a:ahLst/>
            <a:cxnLst/>
            <a:rect l="l" t="t" r="r" b="b"/>
            <a:pathLst>
              <a:path w="90169" h="36195">
                <a:moveTo>
                  <a:pt x="0" y="35915"/>
                </a:moveTo>
                <a:lnTo>
                  <a:pt x="89662" y="35915"/>
                </a:lnTo>
                <a:lnTo>
                  <a:pt x="89662" y="0"/>
                </a:lnTo>
                <a:lnTo>
                  <a:pt x="0" y="0"/>
                </a:lnTo>
                <a:lnTo>
                  <a:pt x="0" y="35915"/>
                </a:lnTo>
                <a:close/>
              </a:path>
            </a:pathLst>
          </a:custGeom>
          <a:solidFill>
            <a:srgbClr val="D0743C"/>
          </a:solidFill>
        </p:spPr>
        <p:txBody>
          <a:bodyPr wrap="square" lIns="0" tIns="0" rIns="0" bIns="0" rtlCol="0"/>
          <a:lstStyle/>
          <a:p>
            <a:endParaRPr/>
          </a:p>
        </p:txBody>
      </p:sp>
      <p:sp>
        <p:nvSpPr>
          <p:cNvPr id="798" name="object 798"/>
          <p:cNvSpPr/>
          <p:nvPr/>
        </p:nvSpPr>
        <p:spPr>
          <a:xfrm>
            <a:off x="14035023" y="6410845"/>
            <a:ext cx="90170" cy="18415"/>
          </a:xfrm>
          <a:custGeom>
            <a:avLst/>
            <a:gdLst/>
            <a:ahLst/>
            <a:cxnLst/>
            <a:rect l="l" t="t" r="r" b="b"/>
            <a:pathLst>
              <a:path w="90169" h="18414">
                <a:moveTo>
                  <a:pt x="0" y="17957"/>
                </a:moveTo>
                <a:lnTo>
                  <a:pt x="89662" y="17957"/>
                </a:lnTo>
                <a:lnTo>
                  <a:pt x="89662" y="0"/>
                </a:lnTo>
                <a:lnTo>
                  <a:pt x="0" y="0"/>
                </a:lnTo>
                <a:lnTo>
                  <a:pt x="0" y="17957"/>
                </a:lnTo>
                <a:close/>
              </a:path>
            </a:pathLst>
          </a:custGeom>
          <a:solidFill>
            <a:srgbClr val="FF8C00"/>
          </a:solidFill>
        </p:spPr>
        <p:txBody>
          <a:bodyPr wrap="square" lIns="0" tIns="0" rIns="0" bIns="0" rtlCol="0"/>
          <a:lstStyle/>
          <a:p>
            <a:endParaRPr/>
          </a:p>
        </p:txBody>
      </p:sp>
      <p:sp>
        <p:nvSpPr>
          <p:cNvPr id="799" name="object 799"/>
          <p:cNvSpPr/>
          <p:nvPr/>
        </p:nvSpPr>
        <p:spPr>
          <a:xfrm>
            <a:off x="14136751" y="6551510"/>
            <a:ext cx="90170" cy="0"/>
          </a:xfrm>
          <a:custGeom>
            <a:avLst/>
            <a:gdLst/>
            <a:ahLst/>
            <a:cxnLst/>
            <a:rect l="l" t="t" r="r" b="b"/>
            <a:pathLst>
              <a:path w="90169">
                <a:moveTo>
                  <a:pt x="0" y="0"/>
                </a:moveTo>
                <a:lnTo>
                  <a:pt x="89661" y="0"/>
                </a:lnTo>
              </a:path>
            </a:pathLst>
          </a:custGeom>
          <a:ln w="5994">
            <a:solidFill>
              <a:srgbClr val="98ABC5"/>
            </a:solidFill>
          </a:ln>
        </p:spPr>
        <p:txBody>
          <a:bodyPr wrap="square" lIns="0" tIns="0" rIns="0" bIns="0" rtlCol="0"/>
          <a:lstStyle/>
          <a:p>
            <a:endParaRPr/>
          </a:p>
        </p:txBody>
      </p:sp>
      <p:sp>
        <p:nvSpPr>
          <p:cNvPr id="800" name="object 800"/>
          <p:cNvSpPr/>
          <p:nvPr/>
        </p:nvSpPr>
        <p:spPr>
          <a:xfrm>
            <a:off x="14136751" y="6539534"/>
            <a:ext cx="90170" cy="0"/>
          </a:xfrm>
          <a:custGeom>
            <a:avLst/>
            <a:gdLst/>
            <a:ahLst/>
            <a:cxnLst/>
            <a:rect l="l" t="t" r="r" b="b"/>
            <a:pathLst>
              <a:path w="90169">
                <a:moveTo>
                  <a:pt x="0" y="0"/>
                </a:moveTo>
                <a:lnTo>
                  <a:pt x="89661" y="0"/>
                </a:lnTo>
              </a:path>
            </a:pathLst>
          </a:custGeom>
          <a:ln w="17957">
            <a:solidFill>
              <a:srgbClr val="8A89A6"/>
            </a:solidFill>
          </a:ln>
        </p:spPr>
        <p:txBody>
          <a:bodyPr wrap="square" lIns="0" tIns="0" rIns="0" bIns="0" rtlCol="0"/>
          <a:lstStyle/>
          <a:p>
            <a:endParaRPr/>
          </a:p>
        </p:txBody>
      </p:sp>
      <p:sp>
        <p:nvSpPr>
          <p:cNvPr id="801" name="object 801"/>
          <p:cNvSpPr/>
          <p:nvPr/>
        </p:nvSpPr>
        <p:spPr>
          <a:xfrm>
            <a:off x="14136751" y="6527565"/>
            <a:ext cx="90170" cy="0"/>
          </a:xfrm>
          <a:custGeom>
            <a:avLst/>
            <a:gdLst/>
            <a:ahLst/>
            <a:cxnLst/>
            <a:rect l="l" t="t" r="r" b="b"/>
            <a:pathLst>
              <a:path w="90169">
                <a:moveTo>
                  <a:pt x="0" y="0"/>
                </a:moveTo>
                <a:lnTo>
                  <a:pt x="89661" y="0"/>
                </a:lnTo>
              </a:path>
            </a:pathLst>
          </a:custGeom>
          <a:ln w="5981">
            <a:solidFill>
              <a:srgbClr val="7B6888"/>
            </a:solidFill>
          </a:ln>
        </p:spPr>
        <p:txBody>
          <a:bodyPr wrap="square" lIns="0" tIns="0" rIns="0" bIns="0" rtlCol="0"/>
          <a:lstStyle/>
          <a:p>
            <a:endParaRPr/>
          </a:p>
        </p:txBody>
      </p:sp>
      <p:sp>
        <p:nvSpPr>
          <p:cNvPr id="802" name="object 802"/>
          <p:cNvSpPr/>
          <p:nvPr/>
        </p:nvSpPr>
        <p:spPr>
          <a:xfrm>
            <a:off x="14136751" y="6512597"/>
            <a:ext cx="90170" cy="12065"/>
          </a:xfrm>
          <a:custGeom>
            <a:avLst/>
            <a:gdLst/>
            <a:ahLst/>
            <a:cxnLst/>
            <a:rect l="l" t="t" r="r" b="b"/>
            <a:pathLst>
              <a:path w="90169" h="12065">
                <a:moveTo>
                  <a:pt x="0" y="11976"/>
                </a:moveTo>
                <a:lnTo>
                  <a:pt x="89661" y="11976"/>
                </a:lnTo>
                <a:lnTo>
                  <a:pt x="89661" y="0"/>
                </a:lnTo>
                <a:lnTo>
                  <a:pt x="0" y="0"/>
                </a:lnTo>
                <a:lnTo>
                  <a:pt x="0" y="11976"/>
                </a:lnTo>
                <a:close/>
              </a:path>
            </a:pathLst>
          </a:custGeom>
          <a:solidFill>
            <a:srgbClr val="6B486B"/>
          </a:solidFill>
        </p:spPr>
        <p:txBody>
          <a:bodyPr wrap="square" lIns="0" tIns="0" rIns="0" bIns="0" rtlCol="0"/>
          <a:lstStyle/>
          <a:p>
            <a:endParaRPr/>
          </a:p>
        </p:txBody>
      </p:sp>
      <p:sp>
        <p:nvSpPr>
          <p:cNvPr id="803" name="object 803"/>
          <p:cNvSpPr/>
          <p:nvPr/>
        </p:nvSpPr>
        <p:spPr>
          <a:xfrm>
            <a:off x="14136751" y="6482676"/>
            <a:ext cx="90170" cy="30480"/>
          </a:xfrm>
          <a:custGeom>
            <a:avLst/>
            <a:gdLst/>
            <a:ahLst/>
            <a:cxnLst/>
            <a:rect l="l" t="t" r="r" b="b"/>
            <a:pathLst>
              <a:path w="90169" h="30479">
                <a:moveTo>
                  <a:pt x="0" y="29921"/>
                </a:moveTo>
                <a:lnTo>
                  <a:pt x="89661" y="29921"/>
                </a:lnTo>
                <a:lnTo>
                  <a:pt x="89661" y="0"/>
                </a:lnTo>
                <a:lnTo>
                  <a:pt x="0" y="0"/>
                </a:lnTo>
                <a:lnTo>
                  <a:pt x="0" y="29921"/>
                </a:lnTo>
                <a:close/>
              </a:path>
            </a:pathLst>
          </a:custGeom>
          <a:solidFill>
            <a:srgbClr val="A05D56"/>
          </a:solidFill>
        </p:spPr>
        <p:txBody>
          <a:bodyPr wrap="square" lIns="0" tIns="0" rIns="0" bIns="0" rtlCol="0"/>
          <a:lstStyle/>
          <a:p>
            <a:endParaRPr/>
          </a:p>
        </p:txBody>
      </p:sp>
      <p:sp>
        <p:nvSpPr>
          <p:cNvPr id="804" name="object 804"/>
          <p:cNvSpPr/>
          <p:nvPr/>
        </p:nvSpPr>
        <p:spPr>
          <a:xfrm>
            <a:off x="14136751" y="6440779"/>
            <a:ext cx="90170" cy="41910"/>
          </a:xfrm>
          <a:custGeom>
            <a:avLst/>
            <a:gdLst/>
            <a:ahLst/>
            <a:cxnLst/>
            <a:rect l="l" t="t" r="r" b="b"/>
            <a:pathLst>
              <a:path w="90169" h="41910">
                <a:moveTo>
                  <a:pt x="0" y="41897"/>
                </a:moveTo>
                <a:lnTo>
                  <a:pt x="89661" y="41897"/>
                </a:lnTo>
                <a:lnTo>
                  <a:pt x="89661" y="0"/>
                </a:lnTo>
                <a:lnTo>
                  <a:pt x="0" y="0"/>
                </a:lnTo>
                <a:lnTo>
                  <a:pt x="0" y="41897"/>
                </a:lnTo>
                <a:close/>
              </a:path>
            </a:pathLst>
          </a:custGeom>
          <a:solidFill>
            <a:srgbClr val="D0743C"/>
          </a:solidFill>
        </p:spPr>
        <p:txBody>
          <a:bodyPr wrap="square" lIns="0" tIns="0" rIns="0" bIns="0" rtlCol="0"/>
          <a:lstStyle/>
          <a:p>
            <a:endParaRPr/>
          </a:p>
        </p:txBody>
      </p:sp>
      <p:sp>
        <p:nvSpPr>
          <p:cNvPr id="805" name="object 805"/>
          <p:cNvSpPr/>
          <p:nvPr/>
        </p:nvSpPr>
        <p:spPr>
          <a:xfrm>
            <a:off x="14136751" y="6422821"/>
            <a:ext cx="90170" cy="18415"/>
          </a:xfrm>
          <a:custGeom>
            <a:avLst/>
            <a:gdLst/>
            <a:ahLst/>
            <a:cxnLst/>
            <a:rect l="l" t="t" r="r" b="b"/>
            <a:pathLst>
              <a:path w="90169" h="18414">
                <a:moveTo>
                  <a:pt x="0" y="17957"/>
                </a:moveTo>
                <a:lnTo>
                  <a:pt x="89661" y="17957"/>
                </a:lnTo>
                <a:lnTo>
                  <a:pt x="89661" y="0"/>
                </a:lnTo>
                <a:lnTo>
                  <a:pt x="0" y="0"/>
                </a:lnTo>
                <a:lnTo>
                  <a:pt x="0" y="17957"/>
                </a:lnTo>
                <a:close/>
              </a:path>
            </a:pathLst>
          </a:custGeom>
          <a:solidFill>
            <a:srgbClr val="FF8C00"/>
          </a:solidFill>
        </p:spPr>
        <p:txBody>
          <a:bodyPr wrap="square" lIns="0" tIns="0" rIns="0" bIns="0" rtlCol="0"/>
          <a:lstStyle/>
          <a:p>
            <a:endParaRPr/>
          </a:p>
        </p:txBody>
      </p:sp>
      <p:sp>
        <p:nvSpPr>
          <p:cNvPr id="806" name="object 806"/>
          <p:cNvSpPr/>
          <p:nvPr/>
        </p:nvSpPr>
        <p:spPr>
          <a:xfrm>
            <a:off x="14238351" y="6542531"/>
            <a:ext cx="90170" cy="12065"/>
          </a:xfrm>
          <a:custGeom>
            <a:avLst/>
            <a:gdLst/>
            <a:ahLst/>
            <a:cxnLst/>
            <a:rect l="l" t="t" r="r" b="b"/>
            <a:pathLst>
              <a:path w="90169" h="12065">
                <a:moveTo>
                  <a:pt x="0" y="11976"/>
                </a:moveTo>
                <a:lnTo>
                  <a:pt x="89661" y="11976"/>
                </a:lnTo>
                <a:lnTo>
                  <a:pt x="89661" y="0"/>
                </a:lnTo>
                <a:lnTo>
                  <a:pt x="0" y="0"/>
                </a:lnTo>
                <a:lnTo>
                  <a:pt x="0" y="11976"/>
                </a:lnTo>
                <a:close/>
              </a:path>
            </a:pathLst>
          </a:custGeom>
          <a:solidFill>
            <a:srgbClr val="98ABC5"/>
          </a:solidFill>
        </p:spPr>
        <p:txBody>
          <a:bodyPr wrap="square" lIns="0" tIns="0" rIns="0" bIns="0" rtlCol="0"/>
          <a:lstStyle/>
          <a:p>
            <a:endParaRPr/>
          </a:p>
        </p:txBody>
      </p:sp>
      <p:sp>
        <p:nvSpPr>
          <p:cNvPr id="807" name="object 807"/>
          <p:cNvSpPr/>
          <p:nvPr/>
        </p:nvSpPr>
        <p:spPr>
          <a:xfrm>
            <a:off x="14238351" y="6530555"/>
            <a:ext cx="90170" cy="12065"/>
          </a:xfrm>
          <a:custGeom>
            <a:avLst/>
            <a:gdLst/>
            <a:ahLst/>
            <a:cxnLst/>
            <a:rect l="l" t="t" r="r" b="b"/>
            <a:pathLst>
              <a:path w="90169" h="12065">
                <a:moveTo>
                  <a:pt x="0" y="11976"/>
                </a:moveTo>
                <a:lnTo>
                  <a:pt x="89661" y="11976"/>
                </a:lnTo>
                <a:lnTo>
                  <a:pt x="89661" y="0"/>
                </a:lnTo>
                <a:lnTo>
                  <a:pt x="0" y="0"/>
                </a:lnTo>
                <a:lnTo>
                  <a:pt x="0" y="11976"/>
                </a:lnTo>
                <a:close/>
              </a:path>
            </a:pathLst>
          </a:custGeom>
          <a:solidFill>
            <a:srgbClr val="8A89A6"/>
          </a:solidFill>
        </p:spPr>
        <p:txBody>
          <a:bodyPr wrap="square" lIns="0" tIns="0" rIns="0" bIns="0" rtlCol="0"/>
          <a:lstStyle/>
          <a:p>
            <a:endParaRPr/>
          </a:p>
        </p:txBody>
      </p:sp>
      <p:sp>
        <p:nvSpPr>
          <p:cNvPr id="808" name="object 808"/>
          <p:cNvSpPr/>
          <p:nvPr/>
        </p:nvSpPr>
        <p:spPr>
          <a:xfrm>
            <a:off x="14238351" y="6527565"/>
            <a:ext cx="90170" cy="0"/>
          </a:xfrm>
          <a:custGeom>
            <a:avLst/>
            <a:gdLst/>
            <a:ahLst/>
            <a:cxnLst/>
            <a:rect l="l" t="t" r="r" b="b"/>
            <a:pathLst>
              <a:path w="90169">
                <a:moveTo>
                  <a:pt x="0" y="0"/>
                </a:moveTo>
                <a:lnTo>
                  <a:pt x="89661" y="0"/>
                </a:lnTo>
              </a:path>
            </a:pathLst>
          </a:custGeom>
          <a:ln w="5981">
            <a:solidFill>
              <a:srgbClr val="7B6888"/>
            </a:solidFill>
          </a:ln>
        </p:spPr>
        <p:txBody>
          <a:bodyPr wrap="square" lIns="0" tIns="0" rIns="0" bIns="0" rtlCol="0"/>
          <a:lstStyle/>
          <a:p>
            <a:endParaRPr/>
          </a:p>
        </p:txBody>
      </p:sp>
      <p:sp>
        <p:nvSpPr>
          <p:cNvPr id="809" name="object 809"/>
          <p:cNvSpPr/>
          <p:nvPr/>
        </p:nvSpPr>
        <p:spPr>
          <a:xfrm>
            <a:off x="14238351" y="6506616"/>
            <a:ext cx="90170" cy="18415"/>
          </a:xfrm>
          <a:custGeom>
            <a:avLst/>
            <a:gdLst/>
            <a:ahLst/>
            <a:cxnLst/>
            <a:rect l="l" t="t" r="r" b="b"/>
            <a:pathLst>
              <a:path w="90169" h="18415">
                <a:moveTo>
                  <a:pt x="0" y="17957"/>
                </a:moveTo>
                <a:lnTo>
                  <a:pt x="89661" y="17957"/>
                </a:lnTo>
                <a:lnTo>
                  <a:pt x="89661" y="0"/>
                </a:lnTo>
                <a:lnTo>
                  <a:pt x="0" y="0"/>
                </a:lnTo>
                <a:lnTo>
                  <a:pt x="0" y="17957"/>
                </a:lnTo>
                <a:close/>
              </a:path>
            </a:pathLst>
          </a:custGeom>
          <a:solidFill>
            <a:srgbClr val="6B486B"/>
          </a:solidFill>
        </p:spPr>
        <p:txBody>
          <a:bodyPr wrap="square" lIns="0" tIns="0" rIns="0" bIns="0" rtlCol="0"/>
          <a:lstStyle/>
          <a:p>
            <a:endParaRPr/>
          </a:p>
        </p:txBody>
      </p:sp>
      <p:sp>
        <p:nvSpPr>
          <p:cNvPr id="810" name="object 810"/>
          <p:cNvSpPr/>
          <p:nvPr/>
        </p:nvSpPr>
        <p:spPr>
          <a:xfrm>
            <a:off x="14238351" y="6476695"/>
            <a:ext cx="90170" cy="30480"/>
          </a:xfrm>
          <a:custGeom>
            <a:avLst/>
            <a:gdLst/>
            <a:ahLst/>
            <a:cxnLst/>
            <a:rect l="l" t="t" r="r" b="b"/>
            <a:pathLst>
              <a:path w="90169" h="30479">
                <a:moveTo>
                  <a:pt x="0" y="29921"/>
                </a:moveTo>
                <a:lnTo>
                  <a:pt x="89661" y="29921"/>
                </a:lnTo>
                <a:lnTo>
                  <a:pt x="89661" y="0"/>
                </a:lnTo>
                <a:lnTo>
                  <a:pt x="0" y="0"/>
                </a:lnTo>
                <a:lnTo>
                  <a:pt x="0" y="29921"/>
                </a:lnTo>
                <a:close/>
              </a:path>
            </a:pathLst>
          </a:custGeom>
          <a:solidFill>
            <a:srgbClr val="A05D56"/>
          </a:solidFill>
        </p:spPr>
        <p:txBody>
          <a:bodyPr wrap="square" lIns="0" tIns="0" rIns="0" bIns="0" rtlCol="0"/>
          <a:lstStyle/>
          <a:p>
            <a:endParaRPr/>
          </a:p>
        </p:txBody>
      </p:sp>
      <p:sp>
        <p:nvSpPr>
          <p:cNvPr id="811" name="object 811"/>
          <p:cNvSpPr/>
          <p:nvPr/>
        </p:nvSpPr>
        <p:spPr>
          <a:xfrm>
            <a:off x="14238351" y="6440779"/>
            <a:ext cx="90170" cy="36195"/>
          </a:xfrm>
          <a:custGeom>
            <a:avLst/>
            <a:gdLst/>
            <a:ahLst/>
            <a:cxnLst/>
            <a:rect l="l" t="t" r="r" b="b"/>
            <a:pathLst>
              <a:path w="90169" h="36195">
                <a:moveTo>
                  <a:pt x="0" y="35915"/>
                </a:moveTo>
                <a:lnTo>
                  <a:pt x="89661" y="35915"/>
                </a:lnTo>
                <a:lnTo>
                  <a:pt x="89661" y="0"/>
                </a:lnTo>
                <a:lnTo>
                  <a:pt x="0" y="0"/>
                </a:lnTo>
                <a:lnTo>
                  <a:pt x="0" y="35915"/>
                </a:lnTo>
                <a:close/>
              </a:path>
            </a:pathLst>
          </a:custGeom>
          <a:solidFill>
            <a:srgbClr val="D0743C"/>
          </a:solidFill>
        </p:spPr>
        <p:txBody>
          <a:bodyPr wrap="square" lIns="0" tIns="0" rIns="0" bIns="0" rtlCol="0"/>
          <a:lstStyle/>
          <a:p>
            <a:endParaRPr/>
          </a:p>
        </p:txBody>
      </p:sp>
      <p:sp>
        <p:nvSpPr>
          <p:cNvPr id="812" name="object 812"/>
          <p:cNvSpPr/>
          <p:nvPr/>
        </p:nvSpPr>
        <p:spPr>
          <a:xfrm>
            <a:off x="14238351" y="6422821"/>
            <a:ext cx="90170" cy="18415"/>
          </a:xfrm>
          <a:custGeom>
            <a:avLst/>
            <a:gdLst/>
            <a:ahLst/>
            <a:cxnLst/>
            <a:rect l="l" t="t" r="r" b="b"/>
            <a:pathLst>
              <a:path w="90169" h="18414">
                <a:moveTo>
                  <a:pt x="0" y="17957"/>
                </a:moveTo>
                <a:lnTo>
                  <a:pt x="89661" y="17957"/>
                </a:lnTo>
                <a:lnTo>
                  <a:pt x="89661" y="0"/>
                </a:lnTo>
                <a:lnTo>
                  <a:pt x="0" y="0"/>
                </a:lnTo>
                <a:lnTo>
                  <a:pt x="0" y="17957"/>
                </a:lnTo>
                <a:close/>
              </a:path>
            </a:pathLst>
          </a:custGeom>
          <a:solidFill>
            <a:srgbClr val="FF8C00"/>
          </a:solidFill>
        </p:spPr>
        <p:txBody>
          <a:bodyPr wrap="square" lIns="0" tIns="0" rIns="0" bIns="0" rtlCol="0"/>
          <a:lstStyle/>
          <a:p>
            <a:endParaRPr/>
          </a:p>
        </p:txBody>
      </p:sp>
      <p:sp>
        <p:nvSpPr>
          <p:cNvPr id="813" name="object 813"/>
          <p:cNvSpPr/>
          <p:nvPr/>
        </p:nvSpPr>
        <p:spPr>
          <a:xfrm>
            <a:off x="14340078" y="6551510"/>
            <a:ext cx="90170" cy="0"/>
          </a:xfrm>
          <a:custGeom>
            <a:avLst/>
            <a:gdLst/>
            <a:ahLst/>
            <a:cxnLst/>
            <a:rect l="l" t="t" r="r" b="b"/>
            <a:pathLst>
              <a:path w="90169">
                <a:moveTo>
                  <a:pt x="0" y="0"/>
                </a:moveTo>
                <a:lnTo>
                  <a:pt x="89661" y="0"/>
                </a:lnTo>
              </a:path>
            </a:pathLst>
          </a:custGeom>
          <a:ln w="5994">
            <a:solidFill>
              <a:srgbClr val="98ABC5"/>
            </a:solidFill>
          </a:ln>
        </p:spPr>
        <p:txBody>
          <a:bodyPr wrap="square" lIns="0" tIns="0" rIns="0" bIns="0" rtlCol="0"/>
          <a:lstStyle/>
          <a:p>
            <a:endParaRPr/>
          </a:p>
        </p:txBody>
      </p:sp>
      <p:sp>
        <p:nvSpPr>
          <p:cNvPr id="814" name="object 814"/>
          <p:cNvSpPr/>
          <p:nvPr/>
        </p:nvSpPr>
        <p:spPr>
          <a:xfrm>
            <a:off x="14340078" y="6539534"/>
            <a:ext cx="90170" cy="0"/>
          </a:xfrm>
          <a:custGeom>
            <a:avLst/>
            <a:gdLst/>
            <a:ahLst/>
            <a:cxnLst/>
            <a:rect l="l" t="t" r="r" b="b"/>
            <a:pathLst>
              <a:path w="90169">
                <a:moveTo>
                  <a:pt x="0" y="0"/>
                </a:moveTo>
                <a:lnTo>
                  <a:pt x="89661" y="0"/>
                </a:lnTo>
              </a:path>
            </a:pathLst>
          </a:custGeom>
          <a:ln w="17957">
            <a:solidFill>
              <a:srgbClr val="8A89A6"/>
            </a:solidFill>
          </a:ln>
        </p:spPr>
        <p:txBody>
          <a:bodyPr wrap="square" lIns="0" tIns="0" rIns="0" bIns="0" rtlCol="0"/>
          <a:lstStyle/>
          <a:p>
            <a:endParaRPr/>
          </a:p>
        </p:txBody>
      </p:sp>
      <p:sp>
        <p:nvSpPr>
          <p:cNvPr id="815" name="object 815"/>
          <p:cNvSpPr/>
          <p:nvPr/>
        </p:nvSpPr>
        <p:spPr>
          <a:xfrm>
            <a:off x="14340078" y="6527565"/>
            <a:ext cx="90170" cy="0"/>
          </a:xfrm>
          <a:custGeom>
            <a:avLst/>
            <a:gdLst/>
            <a:ahLst/>
            <a:cxnLst/>
            <a:rect l="l" t="t" r="r" b="b"/>
            <a:pathLst>
              <a:path w="90169">
                <a:moveTo>
                  <a:pt x="0" y="0"/>
                </a:moveTo>
                <a:lnTo>
                  <a:pt x="89661" y="0"/>
                </a:lnTo>
              </a:path>
            </a:pathLst>
          </a:custGeom>
          <a:ln w="5981">
            <a:solidFill>
              <a:srgbClr val="7B6888"/>
            </a:solidFill>
          </a:ln>
        </p:spPr>
        <p:txBody>
          <a:bodyPr wrap="square" lIns="0" tIns="0" rIns="0" bIns="0" rtlCol="0"/>
          <a:lstStyle/>
          <a:p>
            <a:endParaRPr/>
          </a:p>
        </p:txBody>
      </p:sp>
      <p:sp>
        <p:nvSpPr>
          <p:cNvPr id="816" name="object 816"/>
          <p:cNvSpPr/>
          <p:nvPr/>
        </p:nvSpPr>
        <p:spPr>
          <a:xfrm>
            <a:off x="14340078" y="6512597"/>
            <a:ext cx="90170" cy="12065"/>
          </a:xfrm>
          <a:custGeom>
            <a:avLst/>
            <a:gdLst/>
            <a:ahLst/>
            <a:cxnLst/>
            <a:rect l="l" t="t" r="r" b="b"/>
            <a:pathLst>
              <a:path w="90169" h="12065">
                <a:moveTo>
                  <a:pt x="0" y="11976"/>
                </a:moveTo>
                <a:lnTo>
                  <a:pt x="89661" y="11976"/>
                </a:lnTo>
                <a:lnTo>
                  <a:pt x="89661" y="0"/>
                </a:lnTo>
                <a:lnTo>
                  <a:pt x="0" y="0"/>
                </a:lnTo>
                <a:lnTo>
                  <a:pt x="0" y="11976"/>
                </a:lnTo>
                <a:close/>
              </a:path>
            </a:pathLst>
          </a:custGeom>
          <a:solidFill>
            <a:srgbClr val="6B486B"/>
          </a:solidFill>
        </p:spPr>
        <p:txBody>
          <a:bodyPr wrap="square" lIns="0" tIns="0" rIns="0" bIns="0" rtlCol="0"/>
          <a:lstStyle/>
          <a:p>
            <a:endParaRPr/>
          </a:p>
        </p:txBody>
      </p:sp>
      <p:sp>
        <p:nvSpPr>
          <p:cNvPr id="817" name="object 817"/>
          <p:cNvSpPr/>
          <p:nvPr/>
        </p:nvSpPr>
        <p:spPr>
          <a:xfrm>
            <a:off x="14340078" y="6482676"/>
            <a:ext cx="90170" cy="30480"/>
          </a:xfrm>
          <a:custGeom>
            <a:avLst/>
            <a:gdLst/>
            <a:ahLst/>
            <a:cxnLst/>
            <a:rect l="l" t="t" r="r" b="b"/>
            <a:pathLst>
              <a:path w="90169" h="30479">
                <a:moveTo>
                  <a:pt x="0" y="29921"/>
                </a:moveTo>
                <a:lnTo>
                  <a:pt x="89661" y="29921"/>
                </a:lnTo>
                <a:lnTo>
                  <a:pt x="89661" y="0"/>
                </a:lnTo>
                <a:lnTo>
                  <a:pt x="0" y="0"/>
                </a:lnTo>
                <a:lnTo>
                  <a:pt x="0" y="29921"/>
                </a:lnTo>
                <a:close/>
              </a:path>
            </a:pathLst>
          </a:custGeom>
          <a:solidFill>
            <a:srgbClr val="A05D56"/>
          </a:solidFill>
        </p:spPr>
        <p:txBody>
          <a:bodyPr wrap="square" lIns="0" tIns="0" rIns="0" bIns="0" rtlCol="0"/>
          <a:lstStyle/>
          <a:p>
            <a:endParaRPr/>
          </a:p>
        </p:txBody>
      </p:sp>
      <p:sp>
        <p:nvSpPr>
          <p:cNvPr id="818" name="object 818"/>
          <p:cNvSpPr/>
          <p:nvPr/>
        </p:nvSpPr>
        <p:spPr>
          <a:xfrm>
            <a:off x="14340078" y="6458737"/>
            <a:ext cx="90170" cy="24130"/>
          </a:xfrm>
          <a:custGeom>
            <a:avLst/>
            <a:gdLst/>
            <a:ahLst/>
            <a:cxnLst/>
            <a:rect l="l" t="t" r="r" b="b"/>
            <a:pathLst>
              <a:path w="90169" h="24129">
                <a:moveTo>
                  <a:pt x="0" y="23939"/>
                </a:moveTo>
                <a:lnTo>
                  <a:pt x="89661" y="23939"/>
                </a:lnTo>
                <a:lnTo>
                  <a:pt x="89661" y="0"/>
                </a:lnTo>
                <a:lnTo>
                  <a:pt x="0" y="0"/>
                </a:lnTo>
                <a:lnTo>
                  <a:pt x="0" y="23939"/>
                </a:lnTo>
                <a:close/>
              </a:path>
            </a:pathLst>
          </a:custGeom>
          <a:solidFill>
            <a:srgbClr val="D0743C"/>
          </a:solidFill>
        </p:spPr>
        <p:txBody>
          <a:bodyPr wrap="square" lIns="0" tIns="0" rIns="0" bIns="0" rtlCol="0"/>
          <a:lstStyle/>
          <a:p>
            <a:endParaRPr/>
          </a:p>
        </p:txBody>
      </p:sp>
      <p:sp>
        <p:nvSpPr>
          <p:cNvPr id="819" name="object 819"/>
          <p:cNvSpPr/>
          <p:nvPr/>
        </p:nvSpPr>
        <p:spPr>
          <a:xfrm>
            <a:off x="14340078" y="6440779"/>
            <a:ext cx="90170" cy="18415"/>
          </a:xfrm>
          <a:custGeom>
            <a:avLst/>
            <a:gdLst/>
            <a:ahLst/>
            <a:cxnLst/>
            <a:rect l="l" t="t" r="r" b="b"/>
            <a:pathLst>
              <a:path w="90169" h="18414">
                <a:moveTo>
                  <a:pt x="0" y="17957"/>
                </a:moveTo>
                <a:lnTo>
                  <a:pt x="89661" y="17957"/>
                </a:lnTo>
                <a:lnTo>
                  <a:pt x="89661" y="0"/>
                </a:lnTo>
                <a:lnTo>
                  <a:pt x="0" y="0"/>
                </a:lnTo>
                <a:lnTo>
                  <a:pt x="0" y="17957"/>
                </a:lnTo>
                <a:close/>
              </a:path>
            </a:pathLst>
          </a:custGeom>
          <a:solidFill>
            <a:srgbClr val="FF8C00"/>
          </a:solidFill>
        </p:spPr>
        <p:txBody>
          <a:bodyPr wrap="square" lIns="0" tIns="0" rIns="0" bIns="0" rtlCol="0"/>
          <a:lstStyle/>
          <a:p>
            <a:endParaRPr/>
          </a:p>
        </p:txBody>
      </p:sp>
      <p:sp>
        <p:nvSpPr>
          <p:cNvPr id="820" name="object 820"/>
          <p:cNvSpPr/>
          <p:nvPr/>
        </p:nvSpPr>
        <p:spPr>
          <a:xfrm>
            <a:off x="14441678" y="6551510"/>
            <a:ext cx="90170" cy="0"/>
          </a:xfrm>
          <a:custGeom>
            <a:avLst/>
            <a:gdLst/>
            <a:ahLst/>
            <a:cxnLst/>
            <a:rect l="l" t="t" r="r" b="b"/>
            <a:pathLst>
              <a:path w="90169">
                <a:moveTo>
                  <a:pt x="0" y="0"/>
                </a:moveTo>
                <a:lnTo>
                  <a:pt x="89661" y="0"/>
                </a:lnTo>
              </a:path>
            </a:pathLst>
          </a:custGeom>
          <a:ln w="5994">
            <a:solidFill>
              <a:srgbClr val="98ABC5"/>
            </a:solidFill>
          </a:ln>
        </p:spPr>
        <p:txBody>
          <a:bodyPr wrap="square" lIns="0" tIns="0" rIns="0" bIns="0" rtlCol="0"/>
          <a:lstStyle/>
          <a:p>
            <a:endParaRPr/>
          </a:p>
        </p:txBody>
      </p:sp>
      <p:sp>
        <p:nvSpPr>
          <p:cNvPr id="821" name="object 821"/>
          <p:cNvSpPr/>
          <p:nvPr/>
        </p:nvSpPr>
        <p:spPr>
          <a:xfrm>
            <a:off x="14441678" y="6536550"/>
            <a:ext cx="90170" cy="12065"/>
          </a:xfrm>
          <a:custGeom>
            <a:avLst/>
            <a:gdLst/>
            <a:ahLst/>
            <a:cxnLst/>
            <a:rect l="l" t="t" r="r" b="b"/>
            <a:pathLst>
              <a:path w="90169" h="12065">
                <a:moveTo>
                  <a:pt x="0" y="11963"/>
                </a:moveTo>
                <a:lnTo>
                  <a:pt x="89661" y="11963"/>
                </a:lnTo>
                <a:lnTo>
                  <a:pt x="89661" y="0"/>
                </a:lnTo>
                <a:lnTo>
                  <a:pt x="0" y="0"/>
                </a:lnTo>
                <a:lnTo>
                  <a:pt x="0" y="11963"/>
                </a:lnTo>
                <a:close/>
              </a:path>
            </a:pathLst>
          </a:custGeom>
          <a:solidFill>
            <a:srgbClr val="8A89A6"/>
          </a:solidFill>
        </p:spPr>
        <p:txBody>
          <a:bodyPr wrap="square" lIns="0" tIns="0" rIns="0" bIns="0" rtlCol="0"/>
          <a:lstStyle/>
          <a:p>
            <a:endParaRPr/>
          </a:p>
        </p:txBody>
      </p:sp>
      <p:sp>
        <p:nvSpPr>
          <p:cNvPr id="822" name="object 822"/>
          <p:cNvSpPr/>
          <p:nvPr/>
        </p:nvSpPr>
        <p:spPr>
          <a:xfrm>
            <a:off x="14441678" y="6524573"/>
            <a:ext cx="90170" cy="12065"/>
          </a:xfrm>
          <a:custGeom>
            <a:avLst/>
            <a:gdLst/>
            <a:ahLst/>
            <a:cxnLst/>
            <a:rect l="l" t="t" r="r" b="b"/>
            <a:pathLst>
              <a:path w="90169" h="12065">
                <a:moveTo>
                  <a:pt x="0" y="11976"/>
                </a:moveTo>
                <a:lnTo>
                  <a:pt x="89661" y="11976"/>
                </a:lnTo>
                <a:lnTo>
                  <a:pt x="89661" y="0"/>
                </a:lnTo>
                <a:lnTo>
                  <a:pt x="0" y="0"/>
                </a:lnTo>
                <a:lnTo>
                  <a:pt x="0" y="11976"/>
                </a:lnTo>
                <a:close/>
              </a:path>
            </a:pathLst>
          </a:custGeom>
          <a:solidFill>
            <a:srgbClr val="6B486B"/>
          </a:solidFill>
        </p:spPr>
        <p:txBody>
          <a:bodyPr wrap="square" lIns="0" tIns="0" rIns="0" bIns="0" rtlCol="0"/>
          <a:lstStyle/>
          <a:p>
            <a:endParaRPr/>
          </a:p>
        </p:txBody>
      </p:sp>
      <p:sp>
        <p:nvSpPr>
          <p:cNvPr id="823" name="object 823"/>
          <p:cNvSpPr/>
          <p:nvPr/>
        </p:nvSpPr>
        <p:spPr>
          <a:xfrm>
            <a:off x="14441678" y="6500634"/>
            <a:ext cx="90170" cy="24130"/>
          </a:xfrm>
          <a:custGeom>
            <a:avLst/>
            <a:gdLst/>
            <a:ahLst/>
            <a:cxnLst/>
            <a:rect l="l" t="t" r="r" b="b"/>
            <a:pathLst>
              <a:path w="90169" h="24129">
                <a:moveTo>
                  <a:pt x="0" y="23939"/>
                </a:moveTo>
                <a:lnTo>
                  <a:pt x="89661" y="23939"/>
                </a:lnTo>
                <a:lnTo>
                  <a:pt x="89661" y="0"/>
                </a:lnTo>
                <a:lnTo>
                  <a:pt x="0" y="0"/>
                </a:lnTo>
                <a:lnTo>
                  <a:pt x="0" y="23939"/>
                </a:lnTo>
                <a:close/>
              </a:path>
            </a:pathLst>
          </a:custGeom>
          <a:solidFill>
            <a:srgbClr val="A05D56"/>
          </a:solidFill>
        </p:spPr>
        <p:txBody>
          <a:bodyPr wrap="square" lIns="0" tIns="0" rIns="0" bIns="0" rtlCol="0"/>
          <a:lstStyle/>
          <a:p>
            <a:endParaRPr/>
          </a:p>
        </p:txBody>
      </p:sp>
      <p:sp>
        <p:nvSpPr>
          <p:cNvPr id="824" name="object 824"/>
          <p:cNvSpPr/>
          <p:nvPr/>
        </p:nvSpPr>
        <p:spPr>
          <a:xfrm>
            <a:off x="14441678" y="6470700"/>
            <a:ext cx="90170" cy="30480"/>
          </a:xfrm>
          <a:custGeom>
            <a:avLst/>
            <a:gdLst/>
            <a:ahLst/>
            <a:cxnLst/>
            <a:rect l="l" t="t" r="r" b="b"/>
            <a:pathLst>
              <a:path w="90169" h="30479">
                <a:moveTo>
                  <a:pt x="0" y="29933"/>
                </a:moveTo>
                <a:lnTo>
                  <a:pt x="89661" y="29933"/>
                </a:lnTo>
                <a:lnTo>
                  <a:pt x="89661" y="0"/>
                </a:lnTo>
                <a:lnTo>
                  <a:pt x="0" y="0"/>
                </a:lnTo>
                <a:lnTo>
                  <a:pt x="0" y="29933"/>
                </a:lnTo>
                <a:close/>
              </a:path>
            </a:pathLst>
          </a:custGeom>
          <a:solidFill>
            <a:srgbClr val="D0743C"/>
          </a:solidFill>
        </p:spPr>
        <p:txBody>
          <a:bodyPr wrap="square" lIns="0" tIns="0" rIns="0" bIns="0" rtlCol="0"/>
          <a:lstStyle/>
          <a:p>
            <a:endParaRPr/>
          </a:p>
        </p:txBody>
      </p:sp>
      <p:sp>
        <p:nvSpPr>
          <p:cNvPr id="825" name="object 825"/>
          <p:cNvSpPr/>
          <p:nvPr/>
        </p:nvSpPr>
        <p:spPr>
          <a:xfrm>
            <a:off x="14441678" y="6458737"/>
            <a:ext cx="90170" cy="12065"/>
          </a:xfrm>
          <a:custGeom>
            <a:avLst/>
            <a:gdLst/>
            <a:ahLst/>
            <a:cxnLst/>
            <a:rect l="l" t="t" r="r" b="b"/>
            <a:pathLst>
              <a:path w="90169" h="12064">
                <a:moveTo>
                  <a:pt x="0" y="11963"/>
                </a:moveTo>
                <a:lnTo>
                  <a:pt x="89661" y="11963"/>
                </a:lnTo>
                <a:lnTo>
                  <a:pt x="89661" y="0"/>
                </a:lnTo>
                <a:lnTo>
                  <a:pt x="0" y="0"/>
                </a:lnTo>
                <a:lnTo>
                  <a:pt x="0" y="11963"/>
                </a:lnTo>
                <a:close/>
              </a:path>
            </a:pathLst>
          </a:custGeom>
          <a:solidFill>
            <a:srgbClr val="FF8C00"/>
          </a:solidFill>
        </p:spPr>
        <p:txBody>
          <a:bodyPr wrap="square" lIns="0" tIns="0" rIns="0" bIns="0" rtlCol="0"/>
          <a:lstStyle/>
          <a:p>
            <a:endParaRPr/>
          </a:p>
        </p:txBody>
      </p:sp>
      <p:sp>
        <p:nvSpPr>
          <p:cNvPr id="826" name="object 826"/>
          <p:cNvSpPr/>
          <p:nvPr/>
        </p:nvSpPr>
        <p:spPr>
          <a:xfrm>
            <a:off x="14543405" y="6551510"/>
            <a:ext cx="90170" cy="0"/>
          </a:xfrm>
          <a:custGeom>
            <a:avLst/>
            <a:gdLst/>
            <a:ahLst/>
            <a:cxnLst/>
            <a:rect l="l" t="t" r="r" b="b"/>
            <a:pathLst>
              <a:path w="90169">
                <a:moveTo>
                  <a:pt x="0" y="0"/>
                </a:moveTo>
                <a:lnTo>
                  <a:pt x="89661" y="0"/>
                </a:lnTo>
              </a:path>
            </a:pathLst>
          </a:custGeom>
          <a:ln w="5994">
            <a:solidFill>
              <a:srgbClr val="98ABC5"/>
            </a:solidFill>
          </a:ln>
        </p:spPr>
        <p:txBody>
          <a:bodyPr wrap="square" lIns="0" tIns="0" rIns="0" bIns="0" rtlCol="0"/>
          <a:lstStyle/>
          <a:p>
            <a:endParaRPr/>
          </a:p>
        </p:txBody>
      </p:sp>
      <p:sp>
        <p:nvSpPr>
          <p:cNvPr id="827" name="object 827"/>
          <p:cNvSpPr/>
          <p:nvPr/>
        </p:nvSpPr>
        <p:spPr>
          <a:xfrm>
            <a:off x="14543405" y="6542531"/>
            <a:ext cx="90170" cy="0"/>
          </a:xfrm>
          <a:custGeom>
            <a:avLst/>
            <a:gdLst/>
            <a:ahLst/>
            <a:cxnLst/>
            <a:rect l="l" t="t" r="r" b="b"/>
            <a:pathLst>
              <a:path w="90169">
                <a:moveTo>
                  <a:pt x="0" y="0"/>
                </a:moveTo>
                <a:lnTo>
                  <a:pt x="89661" y="0"/>
                </a:lnTo>
              </a:path>
            </a:pathLst>
          </a:custGeom>
          <a:ln w="11963">
            <a:solidFill>
              <a:srgbClr val="8A89A6"/>
            </a:solidFill>
          </a:ln>
        </p:spPr>
        <p:txBody>
          <a:bodyPr wrap="square" lIns="0" tIns="0" rIns="0" bIns="0" rtlCol="0"/>
          <a:lstStyle/>
          <a:p>
            <a:endParaRPr/>
          </a:p>
        </p:txBody>
      </p:sp>
      <p:sp>
        <p:nvSpPr>
          <p:cNvPr id="828" name="object 828"/>
          <p:cNvSpPr/>
          <p:nvPr/>
        </p:nvSpPr>
        <p:spPr>
          <a:xfrm>
            <a:off x="14543405" y="6533553"/>
            <a:ext cx="90170" cy="0"/>
          </a:xfrm>
          <a:custGeom>
            <a:avLst/>
            <a:gdLst/>
            <a:ahLst/>
            <a:cxnLst/>
            <a:rect l="l" t="t" r="r" b="b"/>
            <a:pathLst>
              <a:path w="90169">
                <a:moveTo>
                  <a:pt x="0" y="0"/>
                </a:moveTo>
                <a:lnTo>
                  <a:pt x="89661" y="0"/>
                </a:lnTo>
              </a:path>
            </a:pathLst>
          </a:custGeom>
          <a:ln w="5994">
            <a:solidFill>
              <a:srgbClr val="7B6888"/>
            </a:solidFill>
          </a:ln>
        </p:spPr>
        <p:txBody>
          <a:bodyPr wrap="square" lIns="0" tIns="0" rIns="0" bIns="0" rtlCol="0"/>
          <a:lstStyle/>
          <a:p>
            <a:endParaRPr/>
          </a:p>
        </p:txBody>
      </p:sp>
      <p:sp>
        <p:nvSpPr>
          <p:cNvPr id="829" name="object 829"/>
          <p:cNvSpPr/>
          <p:nvPr/>
        </p:nvSpPr>
        <p:spPr>
          <a:xfrm>
            <a:off x="14543405" y="6527565"/>
            <a:ext cx="90170" cy="0"/>
          </a:xfrm>
          <a:custGeom>
            <a:avLst/>
            <a:gdLst/>
            <a:ahLst/>
            <a:cxnLst/>
            <a:rect l="l" t="t" r="r" b="b"/>
            <a:pathLst>
              <a:path w="90169">
                <a:moveTo>
                  <a:pt x="0" y="0"/>
                </a:moveTo>
                <a:lnTo>
                  <a:pt x="89661" y="0"/>
                </a:lnTo>
              </a:path>
            </a:pathLst>
          </a:custGeom>
          <a:ln w="5981">
            <a:solidFill>
              <a:srgbClr val="6B486B"/>
            </a:solidFill>
          </a:ln>
        </p:spPr>
        <p:txBody>
          <a:bodyPr wrap="square" lIns="0" tIns="0" rIns="0" bIns="0" rtlCol="0"/>
          <a:lstStyle/>
          <a:p>
            <a:endParaRPr/>
          </a:p>
        </p:txBody>
      </p:sp>
      <p:sp>
        <p:nvSpPr>
          <p:cNvPr id="830" name="object 830"/>
          <p:cNvSpPr/>
          <p:nvPr/>
        </p:nvSpPr>
        <p:spPr>
          <a:xfrm>
            <a:off x="14543405" y="6500634"/>
            <a:ext cx="90170" cy="24130"/>
          </a:xfrm>
          <a:custGeom>
            <a:avLst/>
            <a:gdLst/>
            <a:ahLst/>
            <a:cxnLst/>
            <a:rect l="l" t="t" r="r" b="b"/>
            <a:pathLst>
              <a:path w="90169" h="24129">
                <a:moveTo>
                  <a:pt x="0" y="23939"/>
                </a:moveTo>
                <a:lnTo>
                  <a:pt x="89661" y="23939"/>
                </a:lnTo>
                <a:lnTo>
                  <a:pt x="89661" y="0"/>
                </a:lnTo>
                <a:lnTo>
                  <a:pt x="0" y="0"/>
                </a:lnTo>
                <a:lnTo>
                  <a:pt x="0" y="23939"/>
                </a:lnTo>
                <a:close/>
              </a:path>
            </a:pathLst>
          </a:custGeom>
          <a:solidFill>
            <a:srgbClr val="A05D56"/>
          </a:solidFill>
        </p:spPr>
        <p:txBody>
          <a:bodyPr wrap="square" lIns="0" tIns="0" rIns="0" bIns="0" rtlCol="0"/>
          <a:lstStyle/>
          <a:p>
            <a:endParaRPr/>
          </a:p>
        </p:txBody>
      </p:sp>
      <p:sp>
        <p:nvSpPr>
          <p:cNvPr id="831" name="object 831"/>
          <p:cNvSpPr/>
          <p:nvPr/>
        </p:nvSpPr>
        <p:spPr>
          <a:xfrm>
            <a:off x="14543405" y="6470700"/>
            <a:ext cx="90170" cy="30480"/>
          </a:xfrm>
          <a:custGeom>
            <a:avLst/>
            <a:gdLst/>
            <a:ahLst/>
            <a:cxnLst/>
            <a:rect l="l" t="t" r="r" b="b"/>
            <a:pathLst>
              <a:path w="90169" h="30479">
                <a:moveTo>
                  <a:pt x="0" y="29933"/>
                </a:moveTo>
                <a:lnTo>
                  <a:pt x="89661" y="29933"/>
                </a:lnTo>
                <a:lnTo>
                  <a:pt x="89661" y="0"/>
                </a:lnTo>
                <a:lnTo>
                  <a:pt x="0" y="0"/>
                </a:lnTo>
                <a:lnTo>
                  <a:pt x="0" y="29933"/>
                </a:lnTo>
                <a:close/>
              </a:path>
            </a:pathLst>
          </a:custGeom>
          <a:solidFill>
            <a:srgbClr val="D0743C"/>
          </a:solidFill>
        </p:spPr>
        <p:txBody>
          <a:bodyPr wrap="square" lIns="0" tIns="0" rIns="0" bIns="0" rtlCol="0"/>
          <a:lstStyle/>
          <a:p>
            <a:endParaRPr/>
          </a:p>
        </p:txBody>
      </p:sp>
      <p:sp>
        <p:nvSpPr>
          <p:cNvPr id="832" name="object 832"/>
          <p:cNvSpPr/>
          <p:nvPr/>
        </p:nvSpPr>
        <p:spPr>
          <a:xfrm>
            <a:off x="14543405" y="6458737"/>
            <a:ext cx="90170" cy="12065"/>
          </a:xfrm>
          <a:custGeom>
            <a:avLst/>
            <a:gdLst/>
            <a:ahLst/>
            <a:cxnLst/>
            <a:rect l="l" t="t" r="r" b="b"/>
            <a:pathLst>
              <a:path w="90169" h="12064">
                <a:moveTo>
                  <a:pt x="0" y="11963"/>
                </a:moveTo>
                <a:lnTo>
                  <a:pt x="89661" y="11963"/>
                </a:lnTo>
                <a:lnTo>
                  <a:pt x="89661" y="0"/>
                </a:lnTo>
                <a:lnTo>
                  <a:pt x="0" y="0"/>
                </a:lnTo>
                <a:lnTo>
                  <a:pt x="0" y="11963"/>
                </a:lnTo>
                <a:close/>
              </a:path>
            </a:pathLst>
          </a:custGeom>
          <a:solidFill>
            <a:srgbClr val="FF8C00"/>
          </a:solidFill>
        </p:spPr>
        <p:txBody>
          <a:bodyPr wrap="square" lIns="0" tIns="0" rIns="0" bIns="0" rtlCol="0"/>
          <a:lstStyle/>
          <a:p>
            <a:endParaRPr/>
          </a:p>
        </p:txBody>
      </p:sp>
      <p:sp>
        <p:nvSpPr>
          <p:cNvPr id="833" name="object 833"/>
          <p:cNvSpPr/>
          <p:nvPr/>
        </p:nvSpPr>
        <p:spPr>
          <a:xfrm>
            <a:off x="14645005" y="6551510"/>
            <a:ext cx="90170" cy="0"/>
          </a:xfrm>
          <a:custGeom>
            <a:avLst/>
            <a:gdLst/>
            <a:ahLst/>
            <a:cxnLst/>
            <a:rect l="l" t="t" r="r" b="b"/>
            <a:pathLst>
              <a:path w="90169">
                <a:moveTo>
                  <a:pt x="0" y="0"/>
                </a:moveTo>
                <a:lnTo>
                  <a:pt x="89661" y="0"/>
                </a:lnTo>
              </a:path>
            </a:pathLst>
          </a:custGeom>
          <a:ln w="5994">
            <a:solidFill>
              <a:srgbClr val="98ABC5"/>
            </a:solidFill>
          </a:ln>
        </p:spPr>
        <p:txBody>
          <a:bodyPr wrap="square" lIns="0" tIns="0" rIns="0" bIns="0" rtlCol="0"/>
          <a:lstStyle/>
          <a:p>
            <a:endParaRPr/>
          </a:p>
        </p:txBody>
      </p:sp>
      <p:sp>
        <p:nvSpPr>
          <p:cNvPr id="834" name="object 834"/>
          <p:cNvSpPr/>
          <p:nvPr/>
        </p:nvSpPr>
        <p:spPr>
          <a:xfrm>
            <a:off x="14645005" y="6536550"/>
            <a:ext cx="90170" cy="12065"/>
          </a:xfrm>
          <a:custGeom>
            <a:avLst/>
            <a:gdLst/>
            <a:ahLst/>
            <a:cxnLst/>
            <a:rect l="l" t="t" r="r" b="b"/>
            <a:pathLst>
              <a:path w="90169" h="12065">
                <a:moveTo>
                  <a:pt x="0" y="11963"/>
                </a:moveTo>
                <a:lnTo>
                  <a:pt x="89661" y="11963"/>
                </a:lnTo>
                <a:lnTo>
                  <a:pt x="89661" y="0"/>
                </a:lnTo>
                <a:lnTo>
                  <a:pt x="0" y="0"/>
                </a:lnTo>
                <a:lnTo>
                  <a:pt x="0" y="11963"/>
                </a:lnTo>
                <a:close/>
              </a:path>
            </a:pathLst>
          </a:custGeom>
          <a:solidFill>
            <a:srgbClr val="8A89A6"/>
          </a:solidFill>
        </p:spPr>
        <p:txBody>
          <a:bodyPr wrap="square" lIns="0" tIns="0" rIns="0" bIns="0" rtlCol="0"/>
          <a:lstStyle/>
          <a:p>
            <a:endParaRPr/>
          </a:p>
        </p:txBody>
      </p:sp>
      <p:sp>
        <p:nvSpPr>
          <p:cNvPr id="835" name="object 835"/>
          <p:cNvSpPr/>
          <p:nvPr/>
        </p:nvSpPr>
        <p:spPr>
          <a:xfrm>
            <a:off x="14645005" y="6524573"/>
            <a:ext cx="90170" cy="12065"/>
          </a:xfrm>
          <a:custGeom>
            <a:avLst/>
            <a:gdLst/>
            <a:ahLst/>
            <a:cxnLst/>
            <a:rect l="l" t="t" r="r" b="b"/>
            <a:pathLst>
              <a:path w="90169" h="12065">
                <a:moveTo>
                  <a:pt x="0" y="11976"/>
                </a:moveTo>
                <a:lnTo>
                  <a:pt x="89661" y="11976"/>
                </a:lnTo>
                <a:lnTo>
                  <a:pt x="89661" y="0"/>
                </a:lnTo>
                <a:lnTo>
                  <a:pt x="0" y="0"/>
                </a:lnTo>
                <a:lnTo>
                  <a:pt x="0" y="11976"/>
                </a:lnTo>
                <a:close/>
              </a:path>
            </a:pathLst>
          </a:custGeom>
          <a:solidFill>
            <a:srgbClr val="6B486B"/>
          </a:solidFill>
        </p:spPr>
        <p:txBody>
          <a:bodyPr wrap="square" lIns="0" tIns="0" rIns="0" bIns="0" rtlCol="0"/>
          <a:lstStyle/>
          <a:p>
            <a:endParaRPr/>
          </a:p>
        </p:txBody>
      </p:sp>
      <p:sp>
        <p:nvSpPr>
          <p:cNvPr id="836" name="object 836"/>
          <p:cNvSpPr/>
          <p:nvPr/>
        </p:nvSpPr>
        <p:spPr>
          <a:xfrm>
            <a:off x="14645005" y="6500634"/>
            <a:ext cx="90170" cy="24130"/>
          </a:xfrm>
          <a:custGeom>
            <a:avLst/>
            <a:gdLst/>
            <a:ahLst/>
            <a:cxnLst/>
            <a:rect l="l" t="t" r="r" b="b"/>
            <a:pathLst>
              <a:path w="90169" h="24129">
                <a:moveTo>
                  <a:pt x="0" y="23939"/>
                </a:moveTo>
                <a:lnTo>
                  <a:pt x="89661" y="23939"/>
                </a:lnTo>
                <a:lnTo>
                  <a:pt x="89661" y="0"/>
                </a:lnTo>
                <a:lnTo>
                  <a:pt x="0" y="0"/>
                </a:lnTo>
                <a:lnTo>
                  <a:pt x="0" y="23939"/>
                </a:lnTo>
                <a:close/>
              </a:path>
            </a:pathLst>
          </a:custGeom>
          <a:solidFill>
            <a:srgbClr val="A05D56"/>
          </a:solidFill>
        </p:spPr>
        <p:txBody>
          <a:bodyPr wrap="square" lIns="0" tIns="0" rIns="0" bIns="0" rtlCol="0"/>
          <a:lstStyle/>
          <a:p>
            <a:endParaRPr/>
          </a:p>
        </p:txBody>
      </p:sp>
      <p:sp>
        <p:nvSpPr>
          <p:cNvPr id="837" name="object 837"/>
          <p:cNvSpPr/>
          <p:nvPr/>
        </p:nvSpPr>
        <p:spPr>
          <a:xfrm>
            <a:off x="14645005" y="6476695"/>
            <a:ext cx="90170" cy="24130"/>
          </a:xfrm>
          <a:custGeom>
            <a:avLst/>
            <a:gdLst/>
            <a:ahLst/>
            <a:cxnLst/>
            <a:rect l="l" t="t" r="r" b="b"/>
            <a:pathLst>
              <a:path w="90169" h="24129">
                <a:moveTo>
                  <a:pt x="0" y="23939"/>
                </a:moveTo>
                <a:lnTo>
                  <a:pt x="89661" y="23939"/>
                </a:lnTo>
                <a:lnTo>
                  <a:pt x="89661" y="0"/>
                </a:lnTo>
                <a:lnTo>
                  <a:pt x="0" y="0"/>
                </a:lnTo>
                <a:lnTo>
                  <a:pt x="0" y="23939"/>
                </a:lnTo>
                <a:close/>
              </a:path>
            </a:pathLst>
          </a:custGeom>
          <a:solidFill>
            <a:srgbClr val="D0743C"/>
          </a:solidFill>
        </p:spPr>
        <p:txBody>
          <a:bodyPr wrap="square" lIns="0" tIns="0" rIns="0" bIns="0" rtlCol="0"/>
          <a:lstStyle/>
          <a:p>
            <a:endParaRPr/>
          </a:p>
        </p:txBody>
      </p:sp>
      <p:sp>
        <p:nvSpPr>
          <p:cNvPr id="838" name="object 838"/>
          <p:cNvSpPr/>
          <p:nvPr/>
        </p:nvSpPr>
        <p:spPr>
          <a:xfrm>
            <a:off x="14645005" y="6458737"/>
            <a:ext cx="90170" cy="18415"/>
          </a:xfrm>
          <a:custGeom>
            <a:avLst/>
            <a:gdLst/>
            <a:ahLst/>
            <a:cxnLst/>
            <a:rect l="l" t="t" r="r" b="b"/>
            <a:pathLst>
              <a:path w="90169" h="18414">
                <a:moveTo>
                  <a:pt x="0" y="17957"/>
                </a:moveTo>
                <a:lnTo>
                  <a:pt x="89661" y="17957"/>
                </a:lnTo>
                <a:lnTo>
                  <a:pt x="89661" y="0"/>
                </a:lnTo>
                <a:lnTo>
                  <a:pt x="0" y="0"/>
                </a:lnTo>
                <a:lnTo>
                  <a:pt x="0" y="17957"/>
                </a:lnTo>
                <a:close/>
              </a:path>
            </a:pathLst>
          </a:custGeom>
          <a:solidFill>
            <a:srgbClr val="FF8C00"/>
          </a:solidFill>
        </p:spPr>
        <p:txBody>
          <a:bodyPr wrap="square" lIns="0" tIns="0" rIns="0" bIns="0" rtlCol="0"/>
          <a:lstStyle/>
          <a:p>
            <a:endParaRPr/>
          </a:p>
        </p:txBody>
      </p:sp>
      <p:sp>
        <p:nvSpPr>
          <p:cNvPr id="839" name="object 839"/>
          <p:cNvSpPr/>
          <p:nvPr/>
        </p:nvSpPr>
        <p:spPr>
          <a:xfrm>
            <a:off x="14746605" y="6551510"/>
            <a:ext cx="90170" cy="0"/>
          </a:xfrm>
          <a:custGeom>
            <a:avLst/>
            <a:gdLst/>
            <a:ahLst/>
            <a:cxnLst/>
            <a:rect l="l" t="t" r="r" b="b"/>
            <a:pathLst>
              <a:path w="90169">
                <a:moveTo>
                  <a:pt x="0" y="0"/>
                </a:moveTo>
                <a:lnTo>
                  <a:pt x="89788" y="0"/>
                </a:lnTo>
              </a:path>
            </a:pathLst>
          </a:custGeom>
          <a:ln w="5994">
            <a:solidFill>
              <a:srgbClr val="98ABC5"/>
            </a:solidFill>
          </a:ln>
        </p:spPr>
        <p:txBody>
          <a:bodyPr wrap="square" lIns="0" tIns="0" rIns="0" bIns="0" rtlCol="0"/>
          <a:lstStyle/>
          <a:p>
            <a:endParaRPr/>
          </a:p>
        </p:txBody>
      </p:sp>
      <p:sp>
        <p:nvSpPr>
          <p:cNvPr id="840" name="object 840"/>
          <p:cNvSpPr/>
          <p:nvPr/>
        </p:nvSpPr>
        <p:spPr>
          <a:xfrm>
            <a:off x="14746605" y="6545522"/>
            <a:ext cx="90170" cy="0"/>
          </a:xfrm>
          <a:custGeom>
            <a:avLst/>
            <a:gdLst/>
            <a:ahLst/>
            <a:cxnLst/>
            <a:rect l="l" t="t" r="r" b="b"/>
            <a:pathLst>
              <a:path w="90169">
                <a:moveTo>
                  <a:pt x="0" y="0"/>
                </a:moveTo>
                <a:lnTo>
                  <a:pt x="89788" y="0"/>
                </a:lnTo>
              </a:path>
            </a:pathLst>
          </a:custGeom>
          <a:ln w="5981">
            <a:solidFill>
              <a:srgbClr val="8A89A6"/>
            </a:solidFill>
          </a:ln>
        </p:spPr>
        <p:txBody>
          <a:bodyPr wrap="square" lIns="0" tIns="0" rIns="0" bIns="0" rtlCol="0"/>
          <a:lstStyle/>
          <a:p>
            <a:endParaRPr/>
          </a:p>
        </p:txBody>
      </p:sp>
      <p:sp>
        <p:nvSpPr>
          <p:cNvPr id="841" name="object 841"/>
          <p:cNvSpPr/>
          <p:nvPr/>
        </p:nvSpPr>
        <p:spPr>
          <a:xfrm>
            <a:off x="14746605" y="6539541"/>
            <a:ext cx="90170" cy="0"/>
          </a:xfrm>
          <a:custGeom>
            <a:avLst/>
            <a:gdLst/>
            <a:ahLst/>
            <a:cxnLst/>
            <a:rect l="l" t="t" r="r" b="b"/>
            <a:pathLst>
              <a:path w="90169">
                <a:moveTo>
                  <a:pt x="0" y="0"/>
                </a:moveTo>
                <a:lnTo>
                  <a:pt x="89788" y="0"/>
                </a:lnTo>
              </a:path>
            </a:pathLst>
          </a:custGeom>
          <a:ln w="5981">
            <a:solidFill>
              <a:srgbClr val="7B6888"/>
            </a:solidFill>
          </a:ln>
        </p:spPr>
        <p:txBody>
          <a:bodyPr wrap="square" lIns="0" tIns="0" rIns="0" bIns="0" rtlCol="0"/>
          <a:lstStyle/>
          <a:p>
            <a:endParaRPr/>
          </a:p>
        </p:txBody>
      </p:sp>
      <p:sp>
        <p:nvSpPr>
          <p:cNvPr id="842" name="object 842"/>
          <p:cNvSpPr/>
          <p:nvPr/>
        </p:nvSpPr>
        <p:spPr>
          <a:xfrm>
            <a:off x="14746605" y="6533553"/>
            <a:ext cx="90170" cy="0"/>
          </a:xfrm>
          <a:custGeom>
            <a:avLst/>
            <a:gdLst/>
            <a:ahLst/>
            <a:cxnLst/>
            <a:rect l="l" t="t" r="r" b="b"/>
            <a:pathLst>
              <a:path w="90169">
                <a:moveTo>
                  <a:pt x="0" y="0"/>
                </a:moveTo>
                <a:lnTo>
                  <a:pt x="89788" y="0"/>
                </a:lnTo>
              </a:path>
            </a:pathLst>
          </a:custGeom>
          <a:ln w="5994">
            <a:solidFill>
              <a:srgbClr val="6B486B"/>
            </a:solidFill>
          </a:ln>
        </p:spPr>
        <p:txBody>
          <a:bodyPr wrap="square" lIns="0" tIns="0" rIns="0" bIns="0" rtlCol="0"/>
          <a:lstStyle/>
          <a:p>
            <a:endParaRPr/>
          </a:p>
        </p:txBody>
      </p:sp>
      <p:sp>
        <p:nvSpPr>
          <p:cNvPr id="843" name="object 843"/>
          <p:cNvSpPr/>
          <p:nvPr/>
        </p:nvSpPr>
        <p:spPr>
          <a:xfrm>
            <a:off x="14746605" y="6506616"/>
            <a:ext cx="90170" cy="24130"/>
          </a:xfrm>
          <a:custGeom>
            <a:avLst/>
            <a:gdLst/>
            <a:ahLst/>
            <a:cxnLst/>
            <a:rect l="l" t="t" r="r" b="b"/>
            <a:pathLst>
              <a:path w="90169" h="24129">
                <a:moveTo>
                  <a:pt x="0" y="23939"/>
                </a:moveTo>
                <a:lnTo>
                  <a:pt x="89788" y="23939"/>
                </a:lnTo>
                <a:lnTo>
                  <a:pt x="89788" y="0"/>
                </a:lnTo>
                <a:lnTo>
                  <a:pt x="0" y="0"/>
                </a:lnTo>
                <a:lnTo>
                  <a:pt x="0" y="23939"/>
                </a:lnTo>
                <a:close/>
              </a:path>
            </a:pathLst>
          </a:custGeom>
          <a:solidFill>
            <a:srgbClr val="A05D56"/>
          </a:solidFill>
        </p:spPr>
        <p:txBody>
          <a:bodyPr wrap="square" lIns="0" tIns="0" rIns="0" bIns="0" rtlCol="0"/>
          <a:lstStyle/>
          <a:p>
            <a:endParaRPr/>
          </a:p>
        </p:txBody>
      </p:sp>
      <p:sp>
        <p:nvSpPr>
          <p:cNvPr id="844" name="object 844"/>
          <p:cNvSpPr/>
          <p:nvPr/>
        </p:nvSpPr>
        <p:spPr>
          <a:xfrm>
            <a:off x="14746605" y="6488658"/>
            <a:ext cx="90170" cy="18415"/>
          </a:xfrm>
          <a:custGeom>
            <a:avLst/>
            <a:gdLst/>
            <a:ahLst/>
            <a:cxnLst/>
            <a:rect l="l" t="t" r="r" b="b"/>
            <a:pathLst>
              <a:path w="90169" h="18415">
                <a:moveTo>
                  <a:pt x="0" y="17957"/>
                </a:moveTo>
                <a:lnTo>
                  <a:pt x="89788" y="17957"/>
                </a:lnTo>
                <a:lnTo>
                  <a:pt x="89788" y="0"/>
                </a:lnTo>
                <a:lnTo>
                  <a:pt x="0" y="0"/>
                </a:lnTo>
                <a:lnTo>
                  <a:pt x="0" y="17957"/>
                </a:lnTo>
                <a:close/>
              </a:path>
            </a:pathLst>
          </a:custGeom>
          <a:solidFill>
            <a:srgbClr val="D0743C"/>
          </a:solidFill>
        </p:spPr>
        <p:txBody>
          <a:bodyPr wrap="square" lIns="0" tIns="0" rIns="0" bIns="0" rtlCol="0"/>
          <a:lstStyle/>
          <a:p>
            <a:endParaRPr/>
          </a:p>
        </p:txBody>
      </p:sp>
      <p:sp>
        <p:nvSpPr>
          <p:cNvPr id="845" name="object 845"/>
          <p:cNvSpPr/>
          <p:nvPr/>
        </p:nvSpPr>
        <p:spPr>
          <a:xfrm>
            <a:off x="14746605" y="6476695"/>
            <a:ext cx="90170" cy="12065"/>
          </a:xfrm>
          <a:custGeom>
            <a:avLst/>
            <a:gdLst/>
            <a:ahLst/>
            <a:cxnLst/>
            <a:rect l="l" t="t" r="r" b="b"/>
            <a:pathLst>
              <a:path w="90169" h="12064">
                <a:moveTo>
                  <a:pt x="0" y="11963"/>
                </a:moveTo>
                <a:lnTo>
                  <a:pt x="89788" y="11963"/>
                </a:lnTo>
                <a:lnTo>
                  <a:pt x="89788" y="0"/>
                </a:lnTo>
                <a:lnTo>
                  <a:pt x="0" y="0"/>
                </a:lnTo>
                <a:lnTo>
                  <a:pt x="0" y="11963"/>
                </a:lnTo>
                <a:close/>
              </a:path>
            </a:pathLst>
          </a:custGeom>
          <a:solidFill>
            <a:srgbClr val="FF8C00"/>
          </a:solidFill>
        </p:spPr>
        <p:txBody>
          <a:bodyPr wrap="square" lIns="0" tIns="0" rIns="0" bIns="0" rtlCol="0"/>
          <a:lstStyle/>
          <a:p>
            <a:endParaRPr/>
          </a:p>
        </p:txBody>
      </p:sp>
      <p:sp>
        <p:nvSpPr>
          <p:cNvPr id="846" name="object 846"/>
          <p:cNvSpPr/>
          <p:nvPr/>
        </p:nvSpPr>
        <p:spPr>
          <a:xfrm>
            <a:off x="14848332" y="6551510"/>
            <a:ext cx="90170" cy="0"/>
          </a:xfrm>
          <a:custGeom>
            <a:avLst/>
            <a:gdLst/>
            <a:ahLst/>
            <a:cxnLst/>
            <a:rect l="l" t="t" r="r" b="b"/>
            <a:pathLst>
              <a:path w="90169">
                <a:moveTo>
                  <a:pt x="0" y="0"/>
                </a:moveTo>
                <a:lnTo>
                  <a:pt x="89661" y="0"/>
                </a:lnTo>
              </a:path>
            </a:pathLst>
          </a:custGeom>
          <a:ln w="5994">
            <a:solidFill>
              <a:srgbClr val="98ABC5"/>
            </a:solidFill>
          </a:ln>
        </p:spPr>
        <p:txBody>
          <a:bodyPr wrap="square" lIns="0" tIns="0" rIns="0" bIns="0" rtlCol="0"/>
          <a:lstStyle/>
          <a:p>
            <a:endParaRPr/>
          </a:p>
        </p:txBody>
      </p:sp>
      <p:sp>
        <p:nvSpPr>
          <p:cNvPr id="847" name="object 847"/>
          <p:cNvSpPr/>
          <p:nvPr/>
        </p:nvSpPr>
        <p:spPr>
          <a:xfrm>
            <a:off x="14848332" y="6545522"/>
            <a:ext cx="90170" cy="0"/>
          </a:xfrm>
          <a:custGeom>
            <a:avLst/>
            <a:gdLst/>
            <a:ahLst/>
            <a:cxnLst/>
            <a:rect l="l" t="t" r="r" b="b"/>
            <a:pathLst>
              <a:path w="90169">
                <a:moveTo>
                  <a:pt x="0" y="0"/>
                </a:moveTo>
                <a:lnTo>
                  <a:pt x="89661" y="0"/>
                </a:lnTo>
              </a:path>
            </a:pathLst>
          </a:custGeom>
          <a:ln w="5981">
            <a:solidFill>
              <a:srgbClr val="8A89A6"/>
            </a:solidFill>
          </a:ln>
        </p:spPr>
        <p:txBody>
          <a:bodyPr wrap="square" lIns="0" tIns="0" rIns="0" bIns="0" rtlCol="0"/>
          <a:lstStyle/>
          <a:p>
            <a:endParaRPr/>
          </a:p>
        </p:txBody>
      </p:sp>
      <p:sp>
        <p:nvSpPr>
          <p:cNvPr id="848" name="object 848"/>
          <p:cNvSpPr/>
          <p:nvPr/>
        </p:nvSpPr>
        <p:spPr>
          <a:xfrm>
            <a:off x="14848332" y="6539541"/>
            <a:ext cx="90170" cy="0"/>
          </a:xfrm>
          <a:custGeom>
            <a:avLst/>
            <a:gdLst/>
            <a:ahLst/>
            <a:cxnLst/>
            <a:rect l="l" t="t" r="r" b="b"/>
            <a:pathLst>
              <a:path w="90169">
                <a:moveTo>
                  <a:pt x="0" y="0"/>
                </a:moveTo>
                <a:lnTo>
                  <a:pt x="89661" y="0"/>
                </a:lnTo>
              </a:path>
            </a:pathLst>
          </a:custGeom>
          <a:ln w="5981">
            <a:solidFill>
              <a:srgbClr val="7B6888"/>
            </a:solidFill>
          </a:ln>
        </p:spPr>
        <p:txBody>
          <a:bodyPr wrap="square" lIns="0" tIns="0" rIns="0" bIns="0" rtlCol="0"/>
          <a:lstStyle/>
          <a:p>
            <a:endParaRPr/>
          </a:p>
        </p:txBody>
      </p:sp>
      <p:sp>
        <p:nvSpPr>
          <p:cNvPr id="849" name="object 849"/>
          <p:cNvSpPr/>
          <p:nvPr/>
        </p:nvSpPr>
        <p:spPr>
          <a:xfrm>
            <a:off x="14848332" y="6533553"/>
            <a:ext cx="90170" cy="0"/>
          </a:xfrm>
          <a:custGeom>
            <a:avLst/>
            <a:gdLst/>
            <a:ahLst/>
            <a:cxnLst/>
            <a:rect l="l" t="t" r="r" b="b"/>
            <a:pathLst>
              <a:path w="90169">
                <a:moveTo>
                  <a:pt x="0" y="0"/>
                </a:moveTo>
                <a:lnTo>
                  <a:pt x="89661" y="0"/>
                </a:lnTo>
              </a:path>
            </a:pathLst>
          </a:custGeom>
          <a:ln w="5994">
            <a:solidFill>
              <a:srgbClr val="6B486B"/>
            </a:solidFill>
          </a:ln>
        </p:spPr>
        <p:txBody>
          <a:bodyPr wrap="square" lIns="0" tIns="0" rIns="0" bIns="0" rtlCol="0"/>
          <a:lstStyle/>
          <a:p>
            <a:endParaRPr/>
          </a:p>
        </p:txBody>
      </p:sp>
      <p:sp>
        <p:nvSpPr>
          <p:cNvPr id="850" name="object 850"/>
          <p:cNvSpPr/>
          <p:nvPr/>
        </p:nvSpPr>
        <p:spPr>
          <a:xfrm>
            <a:off x="14848332" y="6512597"/>
            <a:ext cx="90170" cy="18415"/>
          </a:xfrm>
          <a:custGeom>
            <a:avLst/>
            <a:gdLst/>
            <a:ahLst/>
            <a:cxnLst/>
            <a:rect l="l" t="t" r="r" b="b"/>
            <a:pathLst>
              <a:path w="90169" h="18415">
                <a:moveTo>
                  <a:pt x="0" y="17957"/>
                </a:moveTo>
                <a:lnTo>
                  <a:pt x="89661" y="17957"/>
                </a:lnTo>
                <a:lnTo>
                  <a:pt x="89661" y="0"/>
                </a:lnTo>
                <a:lnTo>
                  <a:pt x="0" y="0"/>
                </a:lnTo>
                <a:lnTo>
                  <a:pt x="0" y="17957"/>
                </a:lnTo>
                <a:close/>
              </a:path>
            </a:pathLst>
          </a:custGeom>
          <a:solidFill>
            <a:srgbClr val="A05D56"/>
          </a:solidFill>
        </p:spPr>
        <p:txBody>
          <a:bodyPr wrap="square" lIns="0" tIns="0" rIns="0" bIns="0" rtlCol="0"/>
          <a:lstStyle/>
          <a:p>
            <a:endParaRPr/>
          </a:p>
        </p:txBody>
      </p:sp>
      <p:sp>
        <p:nvSpPr>
          <p:cNvPr id="851" name="object 851"/>
          <p:cNvSpPr/>
          <p:nvPr/>
        </p:nvSpPr>
        <p:spPr>
          <a:xfrm>
            <a:off x="14848332" y="6494653"/>
            <a:ext cx="90170" cy="18415"/>
          </a:xfrm>
          <a:custGeom>
            <a:avLst/>
            <a:gdLst/>
            <a:ahLst/>
            <a:cxnLst/>
            <a:rect l="l" t="t" r="r" b="b"/>
            <a:pathLst>
              <a:path w="90169" h="18415">
                <a:moveTo>
                  <a:pt x="0" y="17945"/>
                </a:moveTo>
                <a:lnTo>
                  <a:pt x="89661" y="17945"/>
                </a:lnTo>
                <a:lnTo>
                  <a:pt x="89661" y="0"/>
                </a:lnTo>
                <a:lnTo>
                  <a:pt x="0" y="0"/>
                </a:lnTo>
                <a:lnTo>
                  <a:pt x="0" y="17945"/>
                </a:lnTo>
                <a:close/>
              </a:path>
            </a:pathLst>
          </a:custGeom>
          <a:solidFill>
            <a:srgbClr val="D0743C"/>
          </a:solidFill>
        </p:spPr>
        <p:txBody>
          <a:bodyPr wrap="square" lIns="0" tIns="0" rIns="0" bIns="0" rtlCol="0"/>
          <a:lstStyle/>
          <a:p>
            <a:endParaRPr/>
          </a:p>
        </p:txBody>
      </p:sp>
      <p:sp>
        <p:nvSpPr>
          <p:cNvPr id="852" name="object 852"/>
          <p:cNvSpPr/>
          <p:nvPr/>
        </p:nvSpPr>
        <p:spPr>
          <a:xfrm>
            <a:off x="14848332" y="6482676"/>
            <a:ext cx="90170" cy="12065"/>
          </a:xfrm>
          <a:custGeom>
            <a:avLst/>
            <a:gdLst/>
            <a:ahLst/>
            <a:cxnLst/>
            <a:rect l="l" t="t" r="r" b="b"/>
            <a:pathLst>
              <a:path w="90169" h="12064">
                <a:moveTo>
                  <a:pt x="0" y="11976"/>
                </a:moveTo>
                <a:lnTo>
                  <a:pt x="89661" y="11976"/>
                </a:lnTo>
                <a:lnTo>
                  <a:pt x="89661" y="0"/>
                </a:lnTo>
                <a:lnTo>
                  <a:pt x="0" y="0"/>
                </a:lnTo>
                <a:lnTo>
                  <a:pt x="0" y="11976"/>
                </a:lnTo>
                <a:close/>
              </a:path>
            </a:pathLst>
          </a:custGeom>
          <a:solidFill>
            <a:srgbClr val="FF8C00"/>
          </a:solidFill>
        </p:spPr>
        <p:txBody>
          <a:bodyPr wrap="square" lIns="0" tIns="0" rIns="0" bIns="0" rtlCol="0"/>
          <a:lstStyle/>
          <a:p>
            <a:endParaRPr/>
          </a:p>
        </p:txBody>
      </p:sp>
      <p:sp>
        <p:nvSpPr>
          <p:cNvPr id="853" name="object 853"/>
          <p:cNvSpPr/>
          <p:nvPr/>
        </p:nvSpPr>
        <p:spPr>
          <a:xfrm>
            <a:off x="14950059" y="6551510"/>
            <a:ext cx="90170" cy="0"/>
          </a:xfrm>
          <a:custGeom>
            <a:avLst/>
            <a:gdLst/>
            <a:ahLst/>
            <a:cxnLst/>
            <a:rect l="l" t="t" r="r" b="b"/>
            <a:pathLst>
              <a:path w="90169">
                <a:moveTo>
                  <a:pt x="0" y="0"/>
                </a:moveTo>
                <a:lnTo>
                  <a:pt x="89661" y="0"/>
                </a:lnTo>
              </a:path>
            </a:pathLst>
          </a:custGeom>
          <a:ln w="5994">
            <a:solidFill>
              <a:srgbClr val="98ABC5"/>
            </a:solidFill>
          </a:ln>
        </p:spPr>
        <p:txBody>
          <a:bodyPr wrap="square" lIns="0" tIns="0" rIns="0" bIns="0" rtlCol="0"/>
          <a:lstStyle/>
          <a:p>
            <a:endParaRPr/>
          </a:p>
        </p:txBody>
      </p:sp>
      <p:sp>
        <p:nvSpPr>
          <p:cNvPr id="854" name="object 854"/>
          <p:cNvSpPr/>
          <p:nvPr/>
        </p:nvSpPr>
        <p:spPr>
          <a:xfrm>
            <a:off x="14950059" y="6545522"/>
            <a:ext cx="90170" cy="0"/>
          </a:xfrm>
          <a:custGeom>
            <a:avLst/>
            <a:gdLst/>
            <a:ahLst/>
            <a:cxnLst/>
            <a:rect l="l" t="t" r="r" b="b"/>
            <a:pathLst>
              <a:path w="90169">
                <a:moveTo>
                  <a:pt x="0" y="0"/>
                </a:moveTo>
                <a:lnTo>
                  <a:pt x="89661" y="0"/>
                </a:lnTo>
              </a:path>
            </a:pathLst>
          </a:custGeom>
          <a:ln w="5981">
            <a:solidFill>
              <a:srgbClr val="8A89A6"/>
            </a:solidFill>
          </a:ln>
        </p:spPr>
        <p:txBody>
          <a:bodyPr wrap="square" lIns="0" tIns="0" rIns="0" bIns="0" rtlCol="0"/>
          <a:lstStyle/>
          <a:p>
            <a:endParaRPr/>
          </a:p>
        </p:txBody>
      </p:sp>
      <p:sp>
        <p:nvSpPr>
          <p:cNvPr id="855" name="object 855"/>
          <p:cNvSpPr/>
          <p:nvPr/>
        </p:nvSpPr>
        <p:spPr>
          <a:xfrm>
            <a:off x="14950059" y="6539541"/>
            <a:ext cx="90170" cy="0"/>
          </a:xfrm>
          <a:custGeom>
            <a:avLst/>
            <a:gdLst/>
            <a:ahLst/>
            <a:cxnLst/>
            <a:rect l="l" t="t" r="r" b="b"/>
            <a:pathLst>
              <a:path w="90169">
                <a:moveTo>
                  <a:pt x="0" y="0"/>
                </a:moveTo>
                <a:lnTo>
                  <a:pt x="89661" y="0"/>
                </a:lnTo>
              </a:path>
            </a:pathLst>
          </a:custGeom>
          <a:ln w="5981">
            <a:solidFill>
              <a:srgbClr val="7B6888"/>
            </a:solidFill>
          </a:ln>
        </p:spPr>
        <p:txBody>
          <a:bodyPr wrap="square" lIns="0" tIns="0" rIns="0" bIns="0" rtlCol="0"/>
          <a:lstStyle/>
          <a:p>
            <a:endParaRPr/>
          </a:p>
        </p:txBody>
      </p:sp>
      <p:sp>
        <p:nvSpPr>
          <p:cNvPr id="856" name="object 856"/>
          <p:cNvSpPr/>
          <p:nvPr/>
        </p:nvSpPr>
        <p:spPr>
          <a:xfrm>
            <a:off x="14950059" y="6533553"/>
            <a:ext cx="90170" cy="0"/>
          </a:xfrm>
          <a:custGeom>
            <a:avLst/>
            <a:gdLst/>
            <a:ahLst/>
            <a:cxnLst/>
            <a:rect l="l" t="t" r="r" b="b"/>
            <a:pathLst>
              <a:path w="90169">
                <a:moveTo>
                  <a:pt x="0" y="0"/>
                </a:moveTo>
                <a:lnTo>
                  <a:pt x="89661" y="0"/>
                </a:lnTo>
              </a:path>
            </a:pathLst>
          </a:custGeom>
          <a:ln w="5994">
            <a:solidFill>
              <a:srgbClr val="6B486B"/>
            </a:solidFill>
          </a:ln>
        </p:spPr>
        <p:txBody>
          <a:bodyPr wrap="square" lIns="0" tIns="0" rIns="0" bIns="0" rtlCol="0"/>
          <a:lstStyle/>
          <a:p>
            <a:endParaRPr/>
          </a:p>
        </p:txBody>
      </p:sp>
      <p:sp>
        <p:nvSpPr>
          <p:cNvPr id="857" name="object 857"/>
          <p:cNvSpPr/>
          <p:nvPr/>
        </p:nvSpPr>
        <p:spPr>
          <a:xfrm>
            <a:off x="14950059" y="6518592"/>
            <a:ext cx="90170" cy="12065"/>
          </a:xfrm>
          <a:custGeom>
            <a:avLst/>
            <a:gdLst/>
            <a:ahLst/>
            <a:cxnLst/>
            <a:rect l="l" t="t" r="r" b="b"/>
            <a:pathLst>
              <a:path w="90169" h="12065">
                <a:moveTo>
                  <a:pt x="0" y="11963"/>
                </a:moveTo>
                <a:lnTo>
                  <a:pt x="89661" y="11963"/>
                </a:lnTo>
                <a:lnTo>
                  <a:pt x="89661" y="0"/>
                </a:lnTo>
                <a:lnTo>
                  <a:pt x="0" y="0"/>
                </a:lnTo>
                <a:lnTo>
                  <a:pt x="0" y="11963"/>
                </a:lnTo>
                <a:close/>
              </a:path>
            </a:pathLst>
          </a:custGeom>
          <a:solidFill>
            <a:srgbClr val="A05D56"/>
          </a:solidFill>
        </p:spPr>
        <p:txBody>
          <a:bodyPr wrap="square" lIns="0" tIns="0" rIns="0" bIns="0" rtlCol="0"/>
          <a:lstStyle/>
          <a:p>
            <a:endParaRPr/>
          </a:p>
        </p:txBody>
      </p:sp>
      <p:sp>
        <p:nvSpPr>
          <p:cNvPr id="858" name="object 858"/>
          <p:cNvSpPr/>
          <p:nvPr/>
        </p:nvSpPr>
        <p:spPr>
          <a:xfrm>
            <a:off x="14950059" y="6500634"/>
            <a:ext cx="90170" cy="18415"/>
          </a:xfrm>
          <a:custGeom>
            <a:avLst/>
            <a:gdLst/>
            <a:ahLst/>
            <a:cxnLst/>
            <a:rect l="l" t="t" r="r" b="b"/>
            <a:pathLst>
              <a:path w="90169" h="18415">
                <a:moveTo>
                  <a:pt x="0" y="17957"/>
                </a:moveTo>
                <a:lnTo>
                  <a:pt x="89661" y="17957"/>
                </a:lnTo>
                <a:lnTo>
                  <a:pt x="89661" y="0"/>
                </a:lnTo>
                <a:lnTo>
                  <a:pt x="0" y="0"/>
                </a:lnTo>
                <a:lnTo>
                  <a:pt x="0" y="17957"/>
                </a:lnTo>
                <a:close/>
              </a:path>
            </a:pathLst>
          </a:custGeom>
          <a:solidFill>
            <a:srgbClr val="D0743C"/>
          </a:solidFill>
        </p:spPr>
        <p:txBody>
          <a:bodyPr wrap="square" lIns="0" tIns="0" rIns="0" bIns="0" rtlCol="0"/>
          <a:lstStyle/>
          <a:p>
            <a:endParaRPr/>
          </a:p>
        </p:txBody>
      </p:sp>
      <p:sp>
        <p:nvSpPr>
          <p:cNvPr id="859" name="object 859"/>
          <p:cNvSpPr/>
          <p:nvPr/>
        </p:nvSpPr>
        <p:spPr>
          <a:xfrm>
            <a:off x="14950059" y="6488658"/>
            <a:ext cx="90170" cy="12065"/>
          </a:xfrm>
          <a:custGeom>
            <a:avLst/>
            <a:gdLst/>
            <a:ahLst/>
            <a:cxnLst/>
            <a:rect l="l" t="t" r="r" b="b"/>
            <a:pathLst>
              <a:path w="90169" h="12064">
                <a:moveTo>
                  <a:pt x="0" y="11976"/>
                </a:moveTo>
                <a:lnTo>
                  <a:pt x="89661" y="11976"/>
                </a:lnTo>
                <a:lnTo>
                  <a:pt x="89661" y="0"/>
                </a:lnTo>
                <a:lnTo>
                  <a:pt x="0" y="0"/>
                </a:lnTo>
                <a:lnTo>
                  <a:pt x="0" y="11976"/>
                </a:lnTo>
                <a:close/>
              </a:path>
            </a:pathLst>
          </a:custGeom>
          <a:solidFill>
            <a:srgbClr val="FF8C00"/>
          </a:solidFill>
        </p:spPr>
        <p:txBody>
          <a:bodyPr wrap="square" lIns="0" tIns="0" rIns="0" bIns="0" rtlCol="0"/>
          <a:lstStyle/>
          <a:p>
            <a:endParaRPr/>
          </a:p>
        </p:txBody>
      </p:sp>
      <p:sp>
        <p:nvSpPr>
          <p:cNvPr id="860" name="object 860"/>
          <p:cNvSpPr/>
          <p:nvPr/>
        </p:nvSpPr>
        <p:spPr>
          <a:xfrm>
            <a:off x="15051659" y="6551510"/>
            <a:ext cx="90170" cy="0"/>
          </a:xfrm>
          <a:custGeom>
            <a:avLst/>
            <a:gdLst/>
            <a:ahLst/>
            <a:cxnLst/>
            <a:rect l="l" t="t" r="r" b="b"/>
            <a:pathLst>
              <a:path w="90169">
                <a:moveTo>
                  <a:pt x="0" y="0"/>
                </a:moveTo>
                <a:lnTo>
                  <a:pt x="89661" y="0"/>
                </a:lnTo>
              </a:path>
            </a:pathLst>
          </a:custGeom>
          <a:ln w="5994">
            <a:solidFill>
              <a:srgbClr val="98ABC5"/>
            </a:solidFill>
          </a:ln>
        </p:spPr>
        <p:txBody>
          <a:bodyPr wrap="square" lIns="0" tIns="0" rIns="0" bIns="0" rtlCol="0"/>
          <a:lstStyle/>
          <a:p>
            <a:endParaRPr/>
          </a:p>
        </p:txBody>
      </p:sp>
      <p:sp>
        <p:nvSpPr>
          <p:cNvPr id="861" name="object 861"/>
          <p:cNvSpPr/>
          <p:nvPr/>
        </p:nvSpPr>
        <p:spPr>
          <a:xfrm>
            <a:off x="15051659" y="6545522"/>
            <a:ext cx="90170" cy="0"/>
          </a:xfrm>
          <a:custGeom>
            <a:avLst/>
            <a:gdLst/>
            <a:ahLst/>
            <a:cxnLst/>
            <a:rect l="l" t="t" r="r" b="b"/>
            <a:pathLst>
              <a:path w="90169">
                <a:moveTo>
                  <a:pt x="0" y="0"/>
                </a:moveTo>
                <a:lnTo>
                  <a:pt x="89661" y="0"/>
                </a:lnTo>
              </a:path>
            </a:pathLst>
          </a:custGeom>
          <a:ln w="5981">
            <a:solidFill>
              <a:srgbClr val="8A89A6"/>
            </a:solidFill>
          </a:ln>
        </p:spPr>
        <p:txBody>
          <a:bodyPr wrap="square" lIns="0" tIns="0" rIns="0" bIns="0" rtlCol="0"/>
          <a:lstStyle/>
          <a:p>
            <a:endParaRPr/>
          </a:p>
        </p:txBody>
      </p:sp>
      <p:sp>
        <p:nvSpPr>
          <p:cNvPr id="862" name="object 862"/>
          <p:cNvSpPr/>
          <p:nvPr/>
        </p:nvSpPr>
        <p:spPr>
          <a:xfrm>
            <a:off x="15051659" y="6539541"/>
            <a:ext cx="90170" cy="0"/>
          </a:xfrm>
          <a:custGeom>
            <a:avLst/>
            <a:gdLst/>
            <a:ahLst/>
            <a:cxnLst/>
            <a:rect l="l" t="t" r="r" b="b"/>
            <a:pathLst>
              <a:path w="90169">
                <a:moveTo>
                  <a:pt x="0" y="0"/>
                </a:moveTo>
                <a:lnTo>
                  <a:pt x="89661" y="0"/>
                </a:lnTo>
              </a:path>
            </a:pathLst>
          </a:custGeom>
          <a:ln w="5981">
            <a:solidFill>
              <a:srgbClr val="6B486B"/>
            </a:solidFill>
          </a:ln>
        </p:spPr>
        <p:txBody>
          <a:bodyPr wrap="square" lIns="0" tIns="0" rIns="0" bIns="0" rtlCol="0"/>
          <a:lstStyle/>
          <a:p>
            <a:endParaRPr/>
          </a:p>
        </p:txBody>
      </p:sp>
      <p:sp>
        <p:nvSpPr>
          <p:cNvPr id="863" name="object 863"/>
          <p:cNvSpPr/>
          <p:nvPr/>
        </p:nvSpPr>
        <p:spPr>
          <a:xfrm>
            <a:off x="15051659" y="6518592"/>
            <a:ext cx="90170" cy="18415"/>
          </a:xfrm>
          <a:custGeom>
            <a:avLst/>
            <a:gdLst/>
            <a:ahLst/>
            <a:cxnLst/>
            <a:rect l="l" t="t" r="r" b="b"/>
            <a:pathLst>
              <a:path w="90169" h="18415">
                <a:moveTo>
                  <a:pt x="0" y="17957"/>
                </a:moveTo>
                <a:lnTo>
                  <a:pt x="89661" y="17957"/>
                </a:lnTo>
                <a:lnTo>
                  <a:pt x="89661" y="0"/>
                </a:lnTo>
                <a:lnTo>
                  <a:pt x="0" y="0"/>
                </a:lnTo>
                <a:lnTo>
                  <a:pt x="0" y="17957"/>
                </a:lnTo>
                <a:close/>
              </a:path>
            </a:pathLst>
          </a:custGeom>
          <a:solidFill>
            <a:srgbClr val="A05D56"/>
          </a:solidFill>
        </p:spPr>
        <p:txBody>
          <a:bodyPr wrap="square" lIns="0" tIns="0" rIns="0" bIns="0" rtlCol="0"/>
          <a:lstStyle/>
          <a:p>
            <a:endParaRPr/>
          </a:p>
        </p:txBody>
      </p:sp>
      <p:sp>
        <p:nvSpPr>
          <p:cNvPr id="864" name="object 864"/>
          <p:cNvSpPr/>
          <p:nvPr/>
        </p:nvSpPr>
        <p:spPr>
          <a:xfrm>
            <a:off x="15051659" y="6506616"/>
            <a:ext cx="90170" cy="12065"/>
          </a:xfrm>
          <a:custGeom>
            <a:avLst/>
            <a:gdLst/>
            <a:ahLst/>
            <a:cxnLst/>
            <a:rect l="l" t="t" r="r" b="b"/>
            <a:pathLst>
              <a:path w="90169" h="12065">
                <a:moveTo>
                  <a:pt x="0" y="11976"/>
                </a:moveTo>
                <a:lnTo>
                  <a:pt x="89661" y="11976"/>
                </a:lnTo>
                <a:lnTo>
                  <a:pt x="89661" y="0"/>
                </a:lnTo>
                <a:lnTo>
                  <a:pt x="0" y="0"/>
                </a:lnTo>
                <a:lnTo>
                  <a:pt x="0" y="11976"/>
                </a:lnTo>
                <a:close/>
              </a:path>
            </a:pathLst>
          </a:custGeom>
          <a:solidFill>
            <a:srgbClr val="D0743C"/>
          </a:solidFill>
        </p:spPr>
        <p:txBody>
          <a:bodyPr wrap="square" lIns="0" tIns="0" rIns="0" bIns="0" rtlCol="0"/>
          <a:lstStyle/>
          <a:p>
            <a:endParaRPr/>
          </a:p>
        </p:txBody>
      </p:sp>
      <p:sp>
        <p:nvSpPr>
          <p:cNvPr id="865" name="object 865"/>
          <p:cNvSpPr/>
          <p:nvPr/>
        </p:nvSpPr>
        <p:spPr>
          <a:xfrm>
            <a:off x="15051659" y="6494653"/>
            <a:ext cx="90170" cy="12065"/>
          </a:xfrm>
          <a:custGeom>
            <a:avLst/>
            <a:gdLst/>
            <a:ahLst/>
            <a:cxnLst/>
            <a:rect l="l" t="t" r="r" b="b"/>
            <a:pathLst>
              <a:path w="90169" h="12065">
                <a:moveTo>
                  <a:pt x="0" y="11963"/>
                </a:moveTo>
                <a:lnTo>
                  <a:pt x="89661" y="11963"/>
                </a:lnTo>
                <a:lnTo>
                  <a:pt x="89661" y="0"/>
                </a:lnTo>
                <a:lnTo>
                  <a:pt x="0" y="0"/>
                </a:lnTo>
                <a:lnTo>
                  <a:pt x="0" y="11963"/>
                </a:lnTo>
                <a:close/>
              </a:path>
            </a:pathLst>
          </a:custGeom>
          <a:solidFill>
            <a:srgbClr val="FF8C00"/>
          </a:solidFill>
        </p:spPr>
        <p:txBody>
          <a:bodyPr wrap="square" lIns="0" tIns="0" rIns="0" bIns="0" rtlCol="0"/>
          <a:lstStyle/>
          <a:p>
            <a:endParaRPr/>
          </a:p>
        </p:txBody>
      </p:sp>
      <p:sp>
        <p:nvSpPr>
          <p:cNvPr id="866" name="object 866"/>
          <p:cNvSpPr/>
          <p:nvPr/>
        </p:nvSpPr>
        <p:spPr>
          <a:xfrm>
            <a:off x="15153259" y="6551510"/>
            <a:ext cx="90170" cy="0"/>
          </a:xfrm>
          <a:custGeom>
            <a:avLst/>
            <a:gdLst/>
            <a:ahLst/>
            <a:cxnLst/>
            <a:rect l="l" t="t" r="r" b="b"/>
            <a:pathLst>
              <a:path w="90169">
                <a:moveTo>
                  <a:pt x="0" y="0"/>
                </a:moveTo>
                <a:lnTo>
                  <a:pt x="89788" y="0"/>
                </a:lnTo>
              </a:path>
            </a:pathLst>
          </a:custGeom>
          <a:ln w="5994">
            <a:solidFill>
              <a:srgbClr val="98ABC5"/>
            </a:solidFill>
          </a:ln>
        </p:spPr>
        <p:txBody>
          <a:bodyPr wrap="square" lIns="0" tIns="0" rIns="0" bIns="0" rtlCol="0"/>
          <a:lstStyle/>
          <a:p>
            <a:endParaRPr/>
          </a:p>
        </p:txBody>
      </p:sp>
      <p:sp>
        <p:nvSpPr>
          <p:cNvPr id="867" name="object 867"/>
          <p:cNvSpPr/>
          <p:nvPr/>
        </p:nvSpPr>
        <p:spPr>
          <a:xfrm>
            <a:off x="15153259" y="6545522"/>
            <a:ext cx="90170" cy="0"/>
          </a:xfrm>
          <a:custGeom>
            <a:avLst/>
            <a:gdLst/>
            <a:ahLst/>
            <a:cxnLst/>
            <a:rect l="l" t="t" r="r" b="b"/>
            <a:pathLst>
              <a:path w="90169">
                <a:moveTo>
                  <a:pt x="0" y="0"/>
                </a:moveTo>
                <a:lnTo>
                  <a:pt x="89788" y="0"/>
                </a:lnTo>
              </a:path>
            </a:pathLst>
          </a:custGeom>
          <a:ln w="5981">
            <a:solidFill>
              <a:srgbClr val="8A89A6"/>
            </a:solidFill>
          </a:ln>
        </p:spPr>
        <p:txBody>
          <a:bodyPr wrap="square" lIns="0" tIns="0" rIns="0" bIns="0" rtlCol="0"/>
          <a:lstStyle/>
          <a:p>
            <a:endParaRPr/>
          </a:p>
        </p:txBody>
      </p:sp>
      <p:sp>
        <p:nvSpPr>
          <p:cNvPr id="868" name="object 868"/>
          <p:cNvSpPr/>
          <p:nvPr/>
        </p:nvSpPr>
        <p:spPr>
          <a:xfrm>
            <a:off x="15153259" y="6539541"/>
            <a:ext cx="90170" cy="0"/>
          </a:xfrm>
          <a:custGeom>
            <a:avLst/>
            <a:gdLst/>
            <a:ahLst/>
            <a:cxnLst/>
            <a:rect l="l" t="t" r="r" b="b"/>
            <a:pathLst>
              <a:path w="90169">
                <a:moveTo>
                  <a:pt x="0" y="0"/>
                </a:moveTo>
                <a:lnTo>
                  <a:pt x="89788" y="0"/>
                </a:lnTo>
              </a:path>
            </a:pathLst>
          </a:custGeom>
          <a:ln w="5981">
            <a:solidFill>
              <a:srgbClr val="6B486B"/>
            </a:solidFill>
          </a:ln>
        </p:spPr>
        <p:txBody>
          <a:bodyPr wrap="square" lIns="0" tIns="0" rIns="0" bIns="0" rtlCol="0"/>
          <a:lstStyle/>
          <a:p>
            <a:endParaRPr/>
          </a:p>
        </p:txBody>
      </p:sp>
      <p:sp>
        <p:nvSpPr>
          <p:cNvPr id="869" name="object 869"/>
          <p:cNvSpPr/>
          <p:nvPr/>
        </p:nvSpPr>
        <p:spPr>
          <a:xfrm>
            <a:off x="15153259" y="6518592"/>
            <a:ext cx="90170" cy="18415"/>
          </a:xfrm>
          <a:custGeom>
            <a:avLst/>
            <a:gdLst/>
            <a:ahLst/>
            <a:cxnLst/>
            <a:rect l="l" t="t" r="r" b="b"/>
            <a:pathLst>
              <a:path w="90169" h="18415">
                <a:moveTo>
                  <a:pt x="0" y="17957"/>
                </a:moveTo>
                <a:lnTo>
                  <a:pt x="89788" y="17957"/>
                </a:lnTo>
                <a:lnTo>
                  <a:pt x="89788" y="0"/>
                </a:lnTo>
                <a:lnTo>
                  <a:pt x="0" y="0"/>
                </a:lnTo>
                <a:lnTo>
                  <a:pt x="0" y="17957"/>
                </a:lnTo>
                <a:close/>
              </a:path>
            </a:pathLst>
          </a:custGeom>
          <a:solidFill>
            <a:srgbClr val="A05D56"/>
          </a:solidFill>
        </p:spPr>
        <p:txBody>
          <a:bodyPr wrap="square" lIns="0" tIns="0" rIns="0" bIns="0" rtlCol="0"/>
          <a:lstStyle/>
          <a:p>
            <a:endParaRPr/>
          </a:p>
        </p:txBody>
      </p:sp>
      <p:sp>
        <p:nvSpPr>
          <p:cNvPr id="870" name="object 870"/>
          <p:cNvSpPr/>
          <p:nvPr/>
        </p:nvSpPr>
        <p:spPr>
          <a:xfrm>
            <a:off x="15153259" y="6506616"/>
            <a:ext cx="90170" cy="12065"/>
          </a:xfrm>
          <a:custGeom>
            <a:avLst/>
            <a:gdLst/>
            <a:ahLst/>
            <a:cxnLst/>
            <a:rect l="l" t="t" r="r" b="b"/>
            <a:pathLst>
              <a:path w="90169" h="12065">
                <a:moveTo>
                  <a:pt x="0" y="11976"/>
                </a:moveTo>
                <a:lnTo>
                  <a:pt x="89788" y="11976"/>
                </a:lnTo>
                <a:lnTo>
                  <a:pt x="89788" y="0"/>
                </a:lnTo>
                <a:lnTo>
                  <a:pt x="0" y="0"/>
                </a:lnTo>
                <a:lnTo>
                  <a:pt x="0" y="11976"/>
                </a:lnTo>
                <a:close/>
              </a:path>
            </a:pathLst>
          </a:custGeom>
          <a:solidFill>
            <a:srgbClr val="D0743C"/>
          </a:solidFill>
        </p:spPr>
        <p:txBody>
          <a:bodyPr wrap="square" lIns="0" tIns="0" rIns="0" bIns="0" rtlCol="0"/>
          <a:lstStyle/>
          <a:p>
            <a:endParaRPr/>
          </a:p>
        </p:txBody>
      </p:sp>
      <p:sp>
        <p:nvSpPr>
          <p:cNvPr id="871" name="object 871"/>
          <p:cNvSpPr/>
          <p:nvPr/>
        </p:nvSpPr>
        <p:spPr>
          <a:xfrm>
            <a:off x="15254986" y="6551510"/>
            <a:ext cx="90170" cy="0"/>
          </a:xfrm>
          <a:custGeom>
            <a:avLst/>
            <a:gdLst/>
            <a:ahLst/>
            <a:cxnLst/>
            <a:rect l="l" t="t" r="r" b="b"/>
            <a:pathLst>
              <a:path w="90169">
                <a:moveTo>
                  <a:pt x="0" y="0"/>
                </a:moveTo>
                <a:lnTo>
                  <a:pt x="89661" y="0"/>
                </a:lnTo>
              </a:path>
            </a:pathLst>
          </a:custGeom>
          <a:ln w="5994">
            <a:solidFill>
              <a:srgbClr val="98ABC5"/>
            </a:solidFill>
          </a:ln>
        </p:spPr>
        <p:txBody>
          <a:bodyPr wrap="square" lIns="0" tIns="0" rIns="0" bIns="0" rtlCol="0"/>
          <a:lstStyle/>
          <a:p>
            <a:endParaRPr/>
          </a:p>
        </p:txBody>
      </p:sp>
      <p:sp>
        <p:nvSpPr>
          <p:cNvPr id="872" name="object 872"/>
          <p:cNvSpPr/>
          <p:nvPr/>
        </p:nvSpPr>
        <p:spPr>
          <a:xfrm>
            <a:off x="15254986" y="6545522"/>
            <a:ext cx="90170" cy="0"/>
          </a:xfrm>
          <a:custGeom>
            <a:avLst/>
            <a:gdLst/>
            <a:ahLst/>
            <a:cxnLst/>
            <a:rect l="l" t="t" r="r" b="b"/>
            <a:pathLst>
              <a:path w="90169">
                <a:moveTo>
                  <a:pt x="0" y="0"/>
                </a:moveTo>
                <a:lnTo>
                  <a:pt x="89661" y="0"/>
                </a:lnTo>
              </a:path>
            </a:pathLst>
          </a:custGeom>
          <a:ln w="5981">
            <a:solidFill>
              <a:srgbClr val="7B6888"/>
            </a:solidFill>
          </a:ln>
        </p:spPr>
        <p:txBody>
          <a:bodyPr wrap="square" lIns="0" tIns="0" rIns="0" bIns="0" rtlCol="0"/>
          <a:lstStyle/>
          <a:p>
            <a:endParaRPr/>
          </a:p>
        </p:txBody>
      </p:sp>
      <p:sp>
        <p:nvSpPr>
          <p:cNvPr id="873" name="object 873"/>
          <p:cNvSpPr/>
          <p:nvPr/>
        </p:nvSpPr>
        <p:spPr>
          <a:xfrm>
            <a:off x="15254986" y="6539541"/>
            <a:ext cx="90170" cy="0"/>
          </a:xfrm>
          <a:custGeom>
            <a:avLst/>
            <a:gdLst/>
            <a:ahLst/>
            <a:cxnLst/>
            <a:rect l="l" t="t" r="r" b="b"/>
            <a:pathLst>
              <a:path w="90169">
                <a:moveTo>
                  <a:pt x="0" y="0"/>
                </a:moveTo>
                <a:lnTo>
                  <a:pt x="89661" y="0"/>
                </a:lnTo>
              </a:path>
            </a:pathLst>
          </a:custGeom>
          <a:ln w="5981">
            <a:solidFill>
              <a:srgbClr val="6B486B"/>
            </a:solidFill>
          </a:ln>
        </p:spPr>
        <p:txBody>
          <a:bodyPr wrap="square" lIns="0" tIns="0" rIns="0" bIns="0" rtlCol="0"/>
          <a:lstStyle/>
          <a:p>
            <a:endParaRPr/>
          </a:p>
        </p:txBody>
      </p:sp>
      <p:sp>
        <p:nvSpPr>
          <p:cNvPr id="874" name="object 874"/>
          <p:cNvSpPr/>
          <p:nvPr/>
        </p:nvSpPr>
        <p:spPr>
          <a:xfrm>
            <a:off x="15254986" y="6524573"/>
            <a:ext cx="90170" cy="12065"/>
          </a:xfrm>
          <a:custGeom>
            <a:avLst/>
            <a:gdLst/>
            <a:ahLst/>
            <a:cxnLst/>
            <a:rect l="l" t="t" r="r" b="b"/>
            <a:pathLst>
              <a:path w="90169" h="12065">
                <a:moveTo>
                  <a:pt x="0" y="11976"/>
                </a:moveTo>
                <a:lnTo>
                  <a:pt x="89661" y="11976"/>
                </a:lnTo>
                <a:lnTo>
                  <a:pt x="89661" y="0"/>
                </a:lnTo>
                <a:lnTo>
                  <a:pt x="0" y="0"/>
                </a:lnTo>
                <a:lnTo>
                  <a:pt x="0" y="11976"/>
                </a:lnTo>
                <a:close/>
              </a:path>
            </a:pathLst>
          </a:custGeom>
          <a:solidFill>
            <a:srgbClr val="A05D56"/>
          </a:solidFill>
        </p:spPr>
        <p:txBody>
          <a:bodyPr wrap="square" lIns="0" tIns="0" rIns="0" bIns="0" rtlCol="0"/>
          <a:lstStyle/>
          <a:p>
            <a:endParaRPr/>
          </a:p>
        </p:txBody>
      </p:sp>
      <p:sp>
        <p:nvSpPr>
          <p:cNvPr id="875" name="object 875"/>
          <p:cNvSpPr/>
          <p:nvPr/>
        </p:nvSpPr>
        <p:spPr>
          <a:xfrm>
            <a:off x="15254986" y="6512597"/>
            <a:ext cx="90170" cy="12065"/>
          </a:xfrm>
          <a:custGeom>
            <a:avLst/>
            <a:gdLst/>
            <a:ahLst/>
            <a:cxnLst/>
            <a:rect l="l" t="t" r="r" b="b"/>
            <a:pathLst>
              <a:path w="90169" h="12065">
                <a:moveTo>
                  <a:pt x="0" y="11976"/>
                </a:moveTo>
                <a:lnTo>
                  <a:pt x="89661" y="11976"/>
                </a:lnTo>
                <a:lnTo>
                  <a:pt x="89661" y="0"/>
                </a:lnTo>
                <a:lnTo>
                  <a:pt x="0" y="0"/>
                </a:lnTo>
                <a:lnTo>
                  <a:pt x="0" y="11976"/>
                </a:lnTo>
                <a:close/>
              </a:path>
            </a:pathLst>
          </a:custGeom>
          <a:solidFill>
            <a:srgbClr val="D0743C"/>
          </a:solidFill>
        </p:spPr>
        <p:txBody>
          <a:bodyPr wrap="square" lIns="0" tIns="0" rIns="0" bIns="0" rtlCol="0"/>
          <a:lstStyle/>
          <a:p>
            <a:endParaRPr/>
          </a:p>
        </p:txBody>
      </p:sp>
      <p:sp>
        <p:nvSpPr>
          <p:cNvPr id="876" name="object 876"/>
          <p:cNvSpPr/>
          <p:nvPr/>
        </p:nvSpPr>
        <p:spPr>
          <a:xfrm>
            <a:off x="15254986" y="6509607"/>
            <a:ext cx="90170" cy="0"/>
          </a:xfrm>
          <a:custGeom>
            <a:avLst/>
            <a:gdLst/>
            <a:ahLst/>
            <a:cxnLst/>
            <a:rect l="l" t="t" r="r" b="b"/>
            <a:pathLst>
              <a:path w="90169">
                <a:moveTo>
                  <a:pt x="0" y="0"/>
                </a:moveTo>
                <a:lnTo>
                  <a:pt x="89661" y="0"/>
                </a:lnTo>
              </a:path>
            </a:pathLst>
          </a:custGeom>
          <a:ln w="5981">
            <a:solidFill>
              <a:srgbClr val="FF8C00"/>
            </a:solidFill>
          </a:ln>
        </p:spPr>
        <p:txBody>
          <a:bodyPr wrap="square" lIns="0" tIns="0" rIns="0" bIns="0" rtlCol="0"/>
          <a:lstStyle/>
          <a:p>
            <a:endParaRPr/>
          </a:p>
        </p:txBody>
      </p:sp>
      <p:sp>
        <p:nvSpPr>
          <p:cNvPr id="877" name="object 877"/>
          <p:cNvSpPr/>
          <p:nvPr/>
        </p:nvSpPr>
        <p:spPr>
          <a:xfrm>
            <a:off x="15356586" y="6551510"/>
            <a:ext cx="90170" cy="0"/>
          </a:xfrm>
          <a:custGeom>
            <a:avLst/>
            <a:gdLst/>
            <a:ahLst/>
            <a:cxnLst/>
            <a:rect l="l" t="t" r="r" b="b"/>
            <a:pathLst>
              <a:path w="90169">
                <a:moveTo>
                  <a:pt x="0" y="0"/>
                </a:moveTo>
                <a:lnTo>
                  <a:pt x="89788" y="0"/>
                </a:lnTo>
              </a:path>
            </a:pathLst>
          </a:custGeom>
          <a:ln w="5994">
            <a:solidFill>
              <a:srgbClr val="8A89A6"/>
            </a:solidFill>
          </a:ln>
        </p:spPr>
        <p:txBody>
          <a:bodyPr wrap="square" lIns="0" tIns="0" rIns="0" bIns="0" rtlCol="0"/>
          <a:lstStyle/>
          <a:p>
            <a:endParaRPr/>
          </a:p>
        </p:txBody>
      </p:sp>
      <p:sp>
        <p:nvSpPr>
          <p:cNvPr id="878" name="object 878"/>
          <p:cNvSpPr/>
          <p:nvPr/>
        </p:nvSpPr>
        <p:spPr>
          <a:xfrm>
            <a:off x="15356586" y="6545522"/>
            <a:ext cx="90170" cy="0"/>
          </a:xfrm>
          <a:custGeom>
            <a:avLst/>
            <a:gdLst/>
            <a:ahLst/>
            <a:cxnLst/>
            <a:rect l="l" t="t" r="r" b="b"/>
            <a:pathLst>
              <a:path w="90169">
                <a:moveTo>
                  <a:pt x="0" y="0"/>
                </a:moveTo>
                <a:lnTo>
                  <a:pt x="89788" y="0"/>
                </a:lnTo>
              </a:path>
            </a:pathLst>
          </a:custGeom>
          <a:ln w="5981">
            <a:solidFill>
              <a:srgbClr val="7B6888"/>
            </a:solidFill>
          </a:ln>
        </p:spPr>
        <p:txBody>
          <a:bodyPr wrap="square" lIns="0" tIns="0" rIns="0" bIns="0" rtlCol="0"/>
          <a:lstStyle/>
          <a:p>
            <a:endParaRPr/>
          </a:p>
        </p:txBody>
      </p:sp>
      <p:sp>
        <p:nvSpPr>
          <p:cNvPr id="879" name="object 879"/>
          <p:cNvSpPr/>
          <p:nvPr/>
        </p:nvSpPr>
        <p:spPr>
          <a:xfrm>
            <a:off x="15356586" y="6530555"/>
            <a:ext cx="90170" cy="12065"/>
          </a:xfrm>
          <a:custGeom>
            <a:avLst/>
            <a:gdLst/>
            <a:ahLst/>
            <a:cxnLst/>
            <a:rect l="l" t="t" r="r" b="b"/>
            <a:pathLst>
              <a:path w="90169" h="12065">
                <a:moveTo>
                  <a:pt x="0" y="11976"/>
                </a:moveTo>
                <a:lnTo>
                  <a:pt x="89788" y="11976"/>
                </a:lnTo>
                <a:lnTo>
                  <a:pt x="89788" y="0"/>
                </a:lnTo>
                <a:lnTo>
                  <a:pt x="0" y="0"/>
                </a:lnTo>
                <a:lnTo>
                  <a:pt x="0" y="11976"/>
                </a:lnTo>
                <a:close/>
              </a:path>
            </a:pathLst>
          </a:custGeom>
          <a:solidFill>
            <a:srgbClr val="A05D56"/>
          </a:solidFill>
        </p:spPr>
        <p:txBody>
          <a:bodyPr wrap="square" lIns="0" tIns="0" rIns="0" bIns="0" rtlCol="0"/>
          <a:lstStyle/>
          <a:p>
            <a:endParaRPr/>
          </a:p>
        </p:txBody>
      </p:sp>
      <p:sp>
        <p:nvSpPr>
          <p:cNvPr id="880" name="object 880"/>
          <p:cNvSpPr/>
          <p:nvPr/>
        </p:nvSpPr>
        <p:spPr>
          <a:xfrm>
            <a:off x="15356586" y="6512597"/>
            <a:ext cx="90170" cy="18415"/>
          </a:xfrm>
          <a:custGeom>
            <a:avLst/>
            <a:gdLst/>
            <a:ahLst/>
            <a:cxnLst/>
            <a:rect l="l" t="t" r="r" b="b"/>
            <a:pathLst>
              <a:path w="90169" h="18415">
                <a:moveTo>
                  <a:pt x="0" y="17957"/>
                </a:moveTo>
                <a:lnTo>
                  <a:pt x="89788" y="17957"/>
                </a:lnTo>
                <a:lnTo>
                  <a:pt x="89788" y="0"/>
                </a:lnTo>
                <a:lnTo>
                  <a:pt x="0" y="0"/>
                </a:lnTo>
                <a:lnTo>
                  <a:pt x="0" y="17957"/>
                </a:lnTo>
                <a:close/>
              </a:path>
            </a:pathLst>
          </a:custGeom>
          <a:solidFill>
            <a:srgbClr val="D0743C"/>
          </a:solidFill>
        </p:spPr>
        <p:txBody>
          <a:bodyPr wrap="square" lIns="0" tIns="0" rIns="0" bIns="0" rtlCol="0"/>
          <a:lstStyle/>
          <a:p>
            <a:endParaRPr/>
          </a:p>
        </p:txBody>
      </p:sp>
      <p:sp>
        <p:nvSpPr>
          <p:cNvPr id="881" name="object 881"/>
          <p:cNvSpPr/>
          <p:nvPr/>
        </p:nvSpPr>
        <p:spPr>
          <a:xfrm>
            <a:off x="15356586" y="6509607"/>
            <a:ext cx="90170" cy="0"/>
          </a:xfrm>
          <a:custGeom>
            <a:avLst/>
            <a:gdLst/>
            <a:ahLst/>
            <a:cxnLst/>
            <a:rect l="l" t="t" r="r" b="b"/>
            <a:pathLst>
              <a:path w="90169">
                <a:moveTo>
                  <a:pt x="0" y="0"/>
                </a:moveTo>
                <a:lnTo>
                  <a:pt x="89788" y="0"/>
                </a:lnTo>
              </a:path>
            </a:pathLst>
          </a:custGeom>
          <a:ln w="5981">
            <a:solidFill>
              <a:srgbClr val="FF8C00"/>
            </a:solidFill>
          </a:ln>
        </p:spPr>
        <p:txBody>
          <a:bodyPr wrap="square" lIns="0" tIns="0" rIns="0" bIns="0" rtlCol="0"/>
          <a:lstStyle/>
          <a:p>
            <a:endParaRPr/>
          </a:p>
        </p:txBody>
      </p:sp>
      <p:sp>
        <p:nvSpPr>
          <p:cNvPr id="882" name="object 882"/>
          <p:cNvSpPr/>
          <p:nvPr/>
        </p:nvSpPr>
        <p:spPr>
          <a:xfrm>
            <a:off x="15458312" y="6551510"/>
            <a:ext cx="90170" cy="0"/>
          </a:xfrm>
          <a:custGeom>
            <a:avLst/>
            <a:gdLst/>
            <a:ahLst/>
            <a:cxnLst/>
            <a:rect l="l" t="t" r="r" b="b"/>
            <a:pathLst>
              <a:path w="90169">
                <a:moveTo>
                  <a:pt x="0" y="0"/>
                </a:moveTo>
                <a:lnTo>
                  <a:pt x="89661" y="0"/>
                </a:lnTo>
              </a:path>
            </a:pathLst>
          </a:custGeom>
          <a:ln w="5994">
            <a:solidFill>
              <a:srgbClr val="8A89A6"/>
            </a:solidFill>
          </a:ln>
        </p:spPr>
        <p:txBody>
          <a:bodyPr wrap="square" lIns="0" tIns="0" rIns="0" bIns="0" rtlCol="0"/>
          <a:lstStyle/>
          <a:p>
            <a:endParaRPr/>
          </a:p>
        </p:txBody>
      </p:sp>
      <p:sp>
        <p:nvSpPr>
          <p:cNvPr id="883" name="object 883"/>
          <p:cNvSpPr/>
          <p:nvPr/>
        </p:nvSpPr>
        <p:spPr>
          <a:xfrm>
            <a:off x="15458312" y="6545522"/>
            <a:ext cx="90170" cy="0"/>
          </a:xfrm>
          <a:custGeom>
            <a:avLst/>
            <a:gdLst/>
            <a:ahLst/>
            <a:cxnLst/>
            <a:rect l="l" t="t" r="r" b="b"/>
            <a:pathLst>
              <a:path w="90169">
                <a:moveTo>
                  <a:pt x="0" y="0"/>
                </a:moveTo>
                <a:lnTo>
                  <a:pt x="89661" y="0"/>
                </a:lnTo>
              </a:path>
            </a:pathLst>
          </a:custGeom>
          <a:ln w="5981">
            <a:solidFill>
              <a:srgbClr val="6B486B"/>
            </a:solidFill>
          </a:ln>
        </p:spPr>
        <p:txBody>
          <a:bodyPr wrap="square" lIns="0" tIns="0" rIns="0" bIns="0" rtlCol="0"/>
          <a:lstStyle/>
          <a:p>
            <a:endParaRPr/>
          </a:p>
        </p:txBody>
      </p:sp>
      <p:sp>
        <p:nvSpPr>
          <p:cNvPr id="884" name="object 884"/>
          <p:cNvSpPr/>
          <p:nvPr/>
        </p:nvSpPr>
        <p:spPr>
          <a:xfrm>
            <a:off x="15458312" y="6533553"/>
            <a:ext cx="90170" cy="0"/>
          </a:xfrm>
          <a:custGeom>
            <a:avLst/>
            <a:gdLst/>
            <a:ahLst/>
            <a:cxnLst/>
            <a:rect l="l" t="t" r="r" b="b"/>
            <a:pathLst>
              <a:path w="90169">
                <a:moveTo>
                  <a:pt x="0" y="0"/>
                </a:moveTo>
                <a:lnTo>
                  <a:pt x="89661" y="0"/>
                </a:lnTo>
              </a:path>
            </a:pathLst>
          </a:custGeom>
          <a:ln w="17957">
            <a:solidFill>
              <a:srgbClr val="A05D56"/>
            </a:solidFill>
          </a:ln>
        </p:spPr>
        <p:txBody>
          <a:bodyPr wrap="square" lIns="0" tIns="0" rIns="0" bIns="0" rtlCol="0"/>
          <a:lstStyle/>
          <a:p>
            <a:endParaRPr/>
          </a:p>
        </p:txBody>
      </p:sp>
      <p:sp>
        <p:nvSpPr>
          <p:cNvPr id="885" name="object 885"/>
          <p:cNvSpPr/>
          <p:nvPr/>
        </p:nvSpPr>
        <p:spPr>
          <a:xfrm>
            <a:off x="15458312" y="6521583"/>
            <a:ext cx="90170" cy="0"/>
          </a:xfrm>
          <a:custGeom>
            <a:avLst/>
            <a:gdLst/>
            <a:ahLst/>
            <a:cxnLst/>
            <a:rect l="l" t="t" r="r" b="b"/>
            <a:pathLst>
              <a:path w="90169">
                <a:moveTo>
                  <a:pt x="0" y="0"/>
                </a:moveTo>
                <a:lnTo>
                  <a:pt x="89661" y="0"/>
                </a:lnTo>
              </a:path>
            </a:pathLst>
          </a:custGeom>
          <a:ln w="5981">
            <a:solidFill>
              <a:srgbClr val="D0743C"/>
            </a:solidFill>
          </a:ln>
        </p:spPr>
        <p:txBody>
          <a:bodyPr wrap="square" lIns="0" tIns="0" rIns="0" bIns="0" rtlCol="0"/>
          <a:lstStyle/>
          <a:p>
            <a:endParaRPr/>
          </a:p>
        </p:txBody>
      </p:sp>
      <p:sp>
        <p:nvSpPr>
          <p:cNvPr id="886" name="object 886"/>
          <p:cNvSpPr/>
          <p:nvPr/>
        </p:nvSpPr>
        <p:spPr>
          <a:xfrm>
            <a:off x="15458312" y="6515595"/>
            <a:ext cx="90170" cy="0"/>
          </a:xfrm>
          <a:custGeom>
            <a:avLst/>
            <a:gdLst/>
            <a:ahLst/>
            <a:cxnLst/>
            <a:rect l="l" t="t" r="r" b="b"/>
            <a:pathLst>
              <a:path w="90169">
                <a:moveTo>
                  <a:pt x="0" y="0"/>
                </a:moveTo>
                <a:lnTo>
                  <a:pt x="89661" y="0"/>
                </a:lnTo>
              </a:path>
            </a:pathLst>
          </a:custGeom>
          <a:ln w="5994">
            <a:solidFill>
              <a:srgbClr val="FF8C00"/>
            </a:solidFill>
          </a:ln>
        </p:spPr>
        <p:txBody>
          <a:bodyPr wrap="square" lIns="0" tIns="0" rIns="0" bIns="0" rtlCol="0"/>
          <a:lstStyle/>
          <a:p>
            <a:endParaRPr/>
          </a:p>
        </p:txBody>
      </p:sp>
      <p:sp>
        <p:nvSpPr>
          <p:cNvPr id="887" name="object 887"/>
          <p:cNvSpPr/>
          <p:nvPr/>
        </p:nvSpPr>
        <p:spPr>
          <a:xfrm>
            <a:off x="15559912" y="6551510"/>
            <a:ext cx="90170" cy="0"/>
          </a:xfrm>
          <a:custGeom>
            <a:avLst/>
            <a:gdLst/>
            <a:ahLst/>
            <a:cxnLst/>
            <a:rect l="l" t="t" r="r" b="b"/>
            <a:pathLst>
              <a:path w="90169">
                <a:moveTo>
                  <a:pt x="0" y="0"/>
                </a:moveTo>
                <a:lnTo>
                  <a:pt x="89788" y="0"/>
                </a:lnTo>
              </a:path>
            </a:pathLst>
          </a:custGeom>
          <a:ln w="5994">
            <a:solidFill>
              <a:srgbClr val="8A89A6"/>
            </a:solidFill>
          </a:ln>
        </p:spPr>
        <p:txBody>
          <a:bodyPr wrap="square" lIns="0" tIns="0" rIns="0" bIns="0" rtlCol="0"/>
          <a:lstStyle/>
          <a:p>
            <a:endParaRPr/>
          </a:p>
        </p:txBody>
      </p:sp>
      <p:sp>
        <p:nvSpPr>
          <p:cNvPr id="888" name="object 888"/>
          <p:cNvSpPr/>
          <p:nvPr/>
        </p:nvSpPr>
        <p:spPr>
          <a:xfrm>
            <a:off x="15559912" y="6545522"/>
            <a:ext cx="90170" cy="0"/>
          </a:xfrm>
          <a:custGeom>
            <a:avLst/>
            <a:gdLst/>
            <a:ahLst/>
            <a:cxnLst/>
            <a:rect l="l" t="t" r="r" b="b"/>
            <a:pathLst>
              <a:path w="90169">
                <a:moveTo>
                  <a:pt x="0" y="0"/>
                </a:moveTo>
                <a:lnTo>
                  <a:pt x="89788" y="0"/>
                </a:lnTo>
              </a:path>
            </a:pathLst>
          </a:custGeom>
          <a:ln w="5981">
            <a:solidFill>
              <a:srgbClr val="7B6888"/>
            </a:solidFill>
          </a:ln>
        </p:spPr>
        <p:txBody>
          <a:bodyPr wrap="square" lIns="0" tIns="0" rIns="0" bIns="0" rtlCol="0"/>
          <a:lstStyle/>
          <a:p>
            <a:endParaRPr/>
          </a:p>
        </p:txBody>
      </p:sp>
      <p:sp>
        <p:nvSpPr>
          <p:cNvPr id="889" name="object 889"/>
          <p:cNvSpPr/>
          <p:nvPr/>
        </p:nvSpPr>
        <p:spPr>
          <a:xfrm>
            <a:off x="15559912" y="6530555"/>
            <a:ext cx="90170" cy="12065"/>
          </a:xfrm>
          <a:custGeom>
            <a:avLst/>
            <a:gdLst/>
            <a:ahLst/>
            <a:cxnLst/>
            <a:rect l="l" t="t" r="r" b="b"/>
            <a:pathLst>
              <a:path w="90169" h="12065">
                <a:moveTo>
                  <a:pt x="0" y="11976"/>
                </a:moveTo>
                <a:lnTo>
                  <a:pt x="89788" y="11976"/>
                </a:lnTo>
                <a:lnTo>
                  <a:pt x="89788" y="0"/>
                </a:lnTo>
                <a:lnTo>
                  <a:pt x="0" y="0"/>
                </a:lnTo>
                <a:lnTo>
                  <a:pt x="0" y="11976"/>
                </a:lnTo>
                <a:close/>
              </a:path>
            </a:pathLst>
          </a:custGeom>
          <a:solidFill>
            <a:srgbClr val="A05D56"/>
          </a:solidFill>
        </p:spPr>
        <p:txBody>
          <a:bodyPr wrap="square" lIns="0" tIns="0" rIns="0" bIns="0" rtlCol="0"/>
          <a:lstStyle/>
          <a:p>
            <a:endParaRPr/>
          </a:p>
        </p:txBody>
      </p:sp>
      <p:sp>
        <p:nvSpPr>
          <p:cNvPr id="890" name="object 890"/>
          <p:cNvSpPr/>
          <p:nvPr/>
        </p:nvSpPr>
        <p:spPr>
          <a:xfrm>
            <a:off x="15559912" y="6518592"/>
            <a:ext cx="90170" cy="12065"/>
          </a:xfrm>
          <a:custGeom>
            <a:avLst/>
            <a:gdLst/>
            <a:ahLst/>
            <a:cxnLst/>
            <a:rect l="l" t="t" r="r" b="b"/>
            <a:pathLst>
              <a:path w="90169" h="12065">
                <a:moveTo>
                  <a:pt x="0" y="11963"/>
                </a:moveTo>
                <a:lnTo>
                  <a:pt x="89788" y="11963"/>
                </a:lnTo>
                <a:lnTo>
                  <a:pt x="89788" y="0"/>
                </a:lnTo>
                <a:lnTo>
                  <a:pt x="0" y="0"/>
                </a:lnTo>
                <a:lnTo>
                  <a:pt x="0" y="11963"/>
                </a:lnTo>
                <a:close/>
              </a:path>
            </a:pathLst>
          </a:custGeom>
          <a:solidFill>
            <a:srgbClr val="D0743C"/>
          </a:solidFill>
        </p:spPr>
        <p:txBody>
          <a:bodyPr wrap="square" lIns="0" tIns="0" rIns="0" bIns="0" rtlCol="0"/>
          <a:lstStyle/>
          <a:p>
            <a:endParaRPr/>
          </a:p>
        </p:txBody>
      </p:sp>
      <p:sp>
        <p:nvSpPr>
          <p:cNvPr id="891" name="object 891"/>
          <p:cNvSpPr/>
          <p:nvPr/>
        </p:nvSpPr>
        <p:spPr>
          <a:xfrm>
            <a:off x="15559912" y="6515595"/>
            <a:ext cx="90170" cy="0"/>
          </a:xfrm>
          <a:custGeom>
            <a:avLst/>
            <a:gdLst/>
            <a:ahLst/>
            <a:cxnLst/>
            <a:rect l="l" t="t" r="r" b="b"/>
            <a:pathLst>
              <a:path w="90169">
                <a:moveTo>
                  <a:pt x="0" y="0"/>
                </a:moveTo>
                <a:lnTo>
                  <a:pt x="89788" y="0"/>
                </a:lnTo>
              </a:path>
            </a:pathLst>
          </a:custGeom>
          <a:ln w="5994">
            <a:solidFill>
              <a:srgbClr val="FF8C00"/>
            </a:solidFill>
          </a:ln>
        </p:spPr>
        <p:txBody>
          <a:bodyPr wrap="square" lIns="0" tIns="0" rIns="0" bIns="0" rtlCol="0"/>
          <a:lstStyle/>
          <a:p>
            <a:endParaRPr/>
          </a:p>
        </p:txBody>
      </p:sp>
      <p:sp>
        <p:nvSpPr>
          <p:cNvPr id="892" name="object 892"/>
          <p:cNvSpPr/>
          <p:nvPr/>
        </p:nvSpPr>
        <p:spPr>
          <a:xfrm>
            <a:off x="15649702" y="3860977"/>
            <a:ext cx="107950" cy="107950"/>
          </a:xfrm>
          <a:custGeom>
            <a:avLst/>
            <a:gdLst/>
            <a:ahLst/>
            <a:cxnLst/>
            <a:rect l="l" t="t" r="r" b="b"/>
            <a:pathLst>
              <a:path w="107950" h="107950">
                <a:moveTo>
                  <a:pt x="0" y="0"/>
                </a:moveTo>
                <a:lnTo>
                  <a:pt x="107569" y="0"/>
                </a:lnTo>
                <a:lnTo>
                  <a:pt x="107569" y="107734"/>
                </a:lnTo>
                <a:lnTo>
                  <a:pt x="0" y="107734"/>
                </a:lnTo>
                <a:lnTo>
                  <a:pt x="0" y="0"/>
                </a:lnTo>
                <a:close/>
              </a:path>
            </a:pathLst>
          </a:custGeom>
          <a:solidFill>
            <a:srgbClr val="FF8C00"/>
          </a:solidFill>
        </p:spPr>
        <p:txBody>
          <a:bodyPr wrap="square" lIns="0" tIns="0" rIns="0" bIns="0" rtlCol="0"/>
          <a:lstStyle/>
          <a:p>
            <a:endParaRPr/>
          </a:p>
        </p:txBody>
      </p:sp>
      <p:sp>
        <p:nvSpPr>
          <p:cNvPr id="893" name="object 893"/>
          <p:cNvSpPr txBox="1"/>
          <p:nvPr/>
        </p:nvSpPr>
        <p:spPr>
          <a:xfrm>
            <a:off x="15074827" y="3863241"/>
            <a:ext cx="553720" cy="97790"/>
          </a:xfrm>
          <a:prstGeom prst="rect">
            <a:avLst/>
          </a:prstGeom>
        </p:spPr>
        <p:txBody>
          <a:bodyPr vert="horz" wrap="square" lIns="0" tIns="15240" rIns="0" bIns="0" rtlCol="0">
            <a:spAutoFit/>
          </a:bodyPr>
          <a:lstStyle/>
          <a:p>
            <a:pPr marL="12700">
              <a:lnSpc>
                <a:spcPct val="100000"/>
              </a:lnSpc>
              <a:spcBef>
                <a:spcPts val="120"/>
              </a:spcBef>
            </a:pPr>
            <a:r>
              <a:rPr sz="450" spc="20" dirty="0">
                <a:latin typeface="Arial"/>
                <a:cs typeface="Arial"/>
              </a:rPr>
              <a:t>65 </a:t>
            </a:r>
            <a:r>
              <a:rPr sz="450" spc="15" dirty="0">
                <a:latin typeface="Arial"/>
                <a:cs typeface="Arial"/>
              </a:rPr>
              <a:t>Years </a:t>
            </a:r>
            <a:r>
              <a:rPr sz="450" spc="20" dirty="0">
                <a:latin typeface="Arial"/>
                <a:cs typeface="Arial"/>
              </a:rPr>
              <a:t>and</a:t>
            </a:r>
            <a:r>
              <a:rPr sz="450" spc="5" dirty="0">
                <a:latin typeface="Arial"/>
                <a:cs typeface="Arial"/>
              </a:rPr>
              <a:t> </a:t>
            </a:r>
            <a:r>
              <a:rPr sz="450" spc="15" dirty="0">
                <a:latin typeface="Arial"/>
                <a:cs typeface="Arial"/>
              </a:rPr>
              <a:t>Over</a:t>
            </a:r>
            <a:endParaRPr sz="450">
              <a:latin typeface="Arial"/>
              <a:cs typeface="Arial"/>
            </a:endParaRPr>
          </a:p>
        </p:txBody>
      </p:sp>
      <p:sp>
        <p:nvSpPr>
          <p:cNvPr id="894" name="object 894"/>
          <p:cNvSpPr/>
          <p:nvPr/>
        </p:nvSpPr>
        <p:spPr>
          <a:xfrm>
            <a:off x="15649702" y="3980688"/>
            <a:ext cx="107950" cy="107950"/>
          </a:xfrm>
          <a:custGeom>
            <a:avLst/>
            <a:gdLst/>
            <a:ahLst/>
            <a:cxnLst/>
            <a:rect l="l" t="t" r="r" b="b"/>
            <a:pathLst>
              <a:path w="107950" h="107950">
                <a:moveTo>
                  <a:pt x="0" y="0"/>
                </a:moveTo>
                <a:lnTo>
                  <a:pt x="107569" y="0"/>
                </a:lnTo>
                <a:lnTo>
                  <a:pt x="107569" y="107734"/>
                </a:lnTo>
                <a:lnTo>
                  <a:pt x="0" y="107734"/>
                </a:lnTo>
                <a:lnTo>
                  <a:pt x="0" y="0"/>
                </a:lnTo>
                <a:close/>
              </a:path>
            </a:pathLst>
          </a:custGeom>
          <a:solidFill>
            <a:srgbClr val="D0743C"/>
          </a:solidFill>
        </p:spPr>
        <p:txBody>
          <a:bodyPr wrap="square" lIns="0" tIns="0" rIns="0" bIns="0" rtlCol="0"/>
          <a:lstStyle/>
          <a:p>
            <a:endParaRPr/>
          </a:p>
        </p:txBody>
      </p:sp>
      <p:sp>
        <p:nvSpPr>
          <p:cNvPr id="895" name="object 895"/>
          <p:cNvSpPr txBox="1"/>
          <p:nvPr/>
        </p:nvSpPr>
        <p:spPr>
          <a:xfrm>
            <a:off x="15188449" y="3982951"/>
            <a:ext cx="438150" cy="97790"/>
          </a:xfrm>
          <a:prstGeom prst="rect">
            <a:avLst/>
          </a:prstGeom>
        </p:spPr>
        <p:txBody>
          <a:bodyPr vert="horz" wrap="square" lIns="0" tIns="15240" rIns="0" bIns="0" rtlCol="0">
            <a:spAutoFit/>
          </a:bodyPr>
          <a:lstStyle/>
          <a:p>
            <a:pPr marL="12700">
              <a:lnSpc>
                <a:spcPct val="100000"/>
              </a:lnSpc>
              <a:spcBef>
                <a:spcPts val="120"/>
              </a:spcBef>
            </a:pPr>
            <a:r>
              <a:rPr sz="450" spc="20" dirty="0">
                <a:latin typeface="Arial"/>
                <a:cs typeface="Arial"/>
              </a:rPr>
              <a:t>45 </a:t>
            </a:r>
            <a:r>
              <a:rPr sz="450" spc="10" dirty="0">
                <a:latin typeface="Arial"/>
                <a:cs typeface="Arial"/>
              </a:rPr>
              <a:t>to </a:t>
            </a:r>
            <a:r>
              <a:rPr sz="450" spc="20" dirty="0">
                <a:latin typeface="Arial"/>
                <a:cs typeface="Arial"/>
              </a:rPr>
              <a:t>64</a:t>
            </a:r>
            <a:r>
              <a:rPr sz="450" spc="15" dirty="0">
                <a:latin typeface="Arial"/>
                <a:cs typeface="Arial"/>
              </a:rPr>
              <a:t> Years</a:t>
            </a:r>
            <a:endParaRPr sz="450">
              <a:latin typeface="Arial"/>
              <a:cs typeface="Arial"/>
            </a:endParaRPr>
          </a:p>
        </p:txBody>
      </p:sp>
      <p:sp>
        <p:nvSpPr>
          <p:cNvPr id="896" name="object 896"/>
          <p:cNvSpPr/>
          <p:nvPr/>
        </p:nvSpPr>
        <p:spPr>
          <a:xfrm>
            <a:off x="15649702" y="4100398"/>
            <a:ext cx="107950" cy="107950"/>
          </a:xfrm>
          <a:custGeom>
            <a:avLst/>
            <a:gdLst/>
            <a:ahLst/>
            <a:cxnLst/>
            <a:rect l="l" t="t" r="r" b="b"/>
            <a:pathLst>
              <a:path w="107950" h="107950">
                <a:moveTo>
                  <a:pt x="0" y="0"/>
                </a:moveTo>
                <a:lnTo>
                  <a:pt x="107569" y="0"/>
                </a:lnTo>
                <a:lnTo>
                  <a:pt x="107569" y="107746"/>
                </a:lnTo>
                <a:lnTo>
                  <a:pt x="0" y="107746"/>
                </a:lnTo>
                <a:lnTo>
                  <a:pt x="0" y="0"/>
                </a:lnTo>
                <a:close/>
              </a:path>
            </a:pathLst>
          </a:custGeom>
          <a:solidFill>
            <a:srgbClr val="A05D56"/>
          </a:solidFill>
        </p:spPr>
        <p:txBody>
          <a:bodyPr wrap="square" lIns="0" tIns="0" rIns="0" bIns="0" rtlCol="0"/>
          <a:lstStyle/>
          <a:p>
            <a:endParaRPr/>
          </a:p>
        </p:txBody>
      </p:sp>
      <p:sp>
        <p:nvSpPr>
          <p:cNvPr id="897" name="object 897"/>
          <p:cNvSpPr txBox="1"/>
          <p:nvPr/>
        </p:nvSpPr>
        <p:spPr>
          <a:xfrm>
            <a:off x="15188449" y="4102661"/>
            <a:ext cx="438150" cy="97790"/>
          </a:xfrm>
          <a:prstGeom prst="rect">
            <a:avLst/>
          </a:prstGeom>
        </p:spPr>
        <p:txBody>
          <a:bodyPr vert="horz" wrap="square" lIns="0" tIns="15240" rIns="0" bIns="0" rtlCol="0">
            <a:spAutoFit/>
          </a:bodyPr>
          <a:lstStyle/>
          <a:p>
            <a:pPr marL="12700">
              <a:lnSpc>
                <a:spcPct val="100000"/>
              </a:lnSpc>
              <a:spcBef>
                <a:spcPts val="120"/>
              </a:spcBef>
            </a:pPr>
            <a:r>
              <a:rPr sz="450" spc="20" dirty="0">
                <a:latin typeface="Arial"/>
                <a:cs typeface="Arial"/>
              </a:rPr>
              <a:t>25 </a:t>
            </a:r>
            <a:r>
              <a:rPr sz="450" spc="10" dirty="0">
                <a:latin typeface="Arial"/>
                <a:cs typeface="Arial"/>
              </a:rPr>
              <a:t>to </a:t>
            </a:r>
            <a:r>
              <a:rPr sz="450" spc="20" dirty="0">
                <a:latin typeface="Arial"/>
                <a:cs typeface="Arial"/>
              </a:rPr>
              <a:t>44</a:t>
            </a:r>
            <a:r>
              <a:rPr sz="450" spc="15" dirty="0">
                <a:latin typeface="Arial"/>
                <a:cs typeface="Arial"/>
              </a:rPr>
              <a:t> Years</a:t>
            </a:r>
            <a:endParaRPr sz="450">
              <a:latin typeface="Arial"/>
              <a:cs typeface="Arial"/>
            </a:endParaRPr>
          </a:p>
        </p:txBody>
      </p:sp>
      <p:sp>
        <p:nvSpPr>
          <p:cNvPr id="898" name="object 898"/>
          <p:cNvSpPr/>
          <p:nvPr/>
        </p:nvSpPr>
        <p:spPr>
          <a:xfrm>
            <a:off x="15649702" y="4220108"/>
            <a:ext cx="107950" cy="107950"/>
          </a:xfrm>
          <a:custGeom>
            <a:avLst/>
            <a:gdLst/>
            <a:ahLst/>
            <a:cxnLst/>
            <a:rect l="l" t="t" r="r" b="b"/>
            <a:pathLst>
              <a:path w="107950" h="107950">
                <a:moveTo>
                  <a:pt x="0" y="0"/>
                </a:moveTo>
                <a:lnTo>
                  <a:pt x="107569" y="0"/>
                </a:lnTo>
                <a:lnTo>
                  <a:pt x="107569" y="107746"/>
                </a:lnTo>
                <a:lnTo>
                  <a:pt x="0" y="107746"/>
                </a:lnTo>
                <a:lnTo>
                  <a:pt x="0" y="0"/>
                </a:lnTo>
                <a:close/>
              </a:path>
            </a:pathLst>
          </a:custGeom>
          <a:solidFill>
            <a:srgbClr val="6B486B"/>
          </a:solidFill>
        </p:spPr>
        <p:txBody>
          <a:bodyPr wrap="square" lIns="0" tIns="0" rIns="0" bIns="0" rtlCol="0"/>
          <a:lstStyle/>
          <a:p>
            <a:endParaRPr/>
          </a:p>
        </p:txBody>
      </p:sp>
      <p:sp>
        <p:nvSpPr>
          <p:cNvPr id="899" name="object 899"/>
          <p:cNvSpPr txBox="1"/>
          <p:nvPr/>
        </p:nvSpPr>
        <p:spPr>
          <a:xfrm>
            <a:off x="15188449" y="4222372"/>
            <a:ext cx="438150" cy="97790"/>
          </a:xfrm>
          <a:prstGeom prst="rect">
            <a:avLst/>
          </a:prstGeom>
        </p:spPr>
        <p:txBody>
          <a:bodyPr vert="horz" wrap="square" lIns="0" tIns="15240" rIns="0" bIns="0" rtlCol="0">
            <a:spAutoFit/>
          </a:bodyPr>
          <a:lstStyle/>
          <a:p>
            <a:pPr marL="12700">
              <a:lnSpc>
                <a:spcPct val="100000"/>
              </a:lnSpc>
              <a:spcBef>
                <a:spcPts val="120"/>
              </a:spcBef>
            </a:pPr>
            <a:r>
              <a:rPr sz="450" spc="20" dirty="0">
                <a:latin typeface="Arial"/>
                <a:cs typeface="Arial"/>
              </a:rPr>
              <a:t>18 </a:t>
            </a:r>
            <a:r>
              <a:rPr sz="450" spc="10" dirty="0">
                <a:latin typeface="Arial"/>
                <a:cs typeface="Arial"/>
              </a:rPr>
              <a:t>to </a:t>
            </a:r>
            <a:r>
              <a:rPr sz="450" spc="20" dirty="0">
                <a:latin typeface="Arial"/>
                <a:cs typeface="Arial"/>
              </a:rPr>
              <a:t>24</a:t>
            </a:r>
            <a:r>
              <a:rPr sz="450" spc="15" dirty="0">
                <a:latin typeface="Arial"/>
                <a:cs typeface="Arial"/>
              </a:rPr>
              <a:t> Years</a:t>
            </a:r>
            <a:endParaRPr sz="450">
              <a:latin typeface="Arial"/>
              <a:cs typeface="Arial"/>
            </a:endParaRPr>
          </a:p>
        </p:txBody>
      </p:sp>
      <p:sp>
        <p:nvSpPr>
          <p:cNvPr id="900" name="object 900"/>
          <p:cNvSpPr/>
          <p:nvPr/>
        </p:nvSpPr>
        <p:spPr>
          <a:xfrm>
            <a:off x="15649702" y="4339818"/>
            <a:ext cx="107950" cy="107950"/>
          </a:xfrm>
          <a:custGeom>
            <a:avLst/>
            <a:gdLst/>
            <a:ahLst/>
            <a:cxnLst/>
            <a:rect l="l" t="t" r="r" b="b"/>
            <a:pathLst>
              <a:path w="107950" h="107950">
                <a:moveTo>
                  <a:pt x="0" y="0"/>
                </a:moveTo>
                <a:lnTo>
                  <a:pt x="107569" y="0"/>
                </a:lnTo>
                <a:lnTo>
                  <a:pt x="107569" y="107746"/>
                </a:lnTo>
                <a:lnTo>
                  <a:pt x="0" y="107746"/>
                </a:lnTo>
                <a:lnTo>
                  <a:pt x="0" y="0"/>
                </a:lnTo>
                <a:close/>
              </a:path>
            </a:pathLst>
          </a:custGeom>
          <a:solidFill>
            <a:srgbClr val="7B6888"/>
          </a:solidFill>
        </p:spPr>
        <p:txBody>
          <a:bodyPr wrap="square" lIns="0" tIns="0" rIns="0" bIns="0" rtlCol="0"/>
          <a:lstStyle/>
          <a:p>
            <a:endParaRPr/>
          </a:p>
        </p:txBody>
      </p:sp>
      <p:sp>
        <p:nvSpPr>
          <p:cNvPr id="901" name="object 901"/>
          <p:cNvSpPr/>
          <p:nvPr/>
        </p:nvSpPr>
        <p:spPr>
          <a:xfrm>
            <a:off x="15649702" y="4459541"/>
            <a:ext cx="107950" cy="107950"/>
          </a:xfrm>
          <a:custGeom>
            <a:avLst/>
            <a:gdLst/>
            <a:ahLst/>
            <a:cxnLst/>
            <a:rect l="l" t="t" r="r" b="b"/>
            <a:pathLst>
              <a:path w="107950" h="107950">
                <a:moveTo>
                  <a:pt x="0" y="0"/>
                </a:moveTo>
                <a:lnTo>
                  <a:pt x="107569" y="0"/>
                </a:lnTo>
                <a:lnTo>
                  <a:pt x="107569" y="107734"/>
                </a:lnTo>
                <a:lnTo>
                  <a:pt x="0" y="107734"/>
                </a:lnTo>
                <a:lnTo>
                  <a:pt x="0" y="0"/>
                </a:lnTo>
                <a:close/>
              </a:path>
            </a:pathLst>
          </a:custGeom>
          <a:solidFill>
            <a:srgbClr val="8A89A6"/>
          </a:solidFill>
        </p:spPr>
        <p:txBody>
          <a:bodyPr wrap="square" lIns="0" tIns="0" rIns="0" bIns="0" rtlCol="0"/>
          <a:lstStyle/>
          <a:p>
            <a:endParaRPr/>
          </a:p>
        </p:txBody>
      </p:sp>
      <p:sp>
        <p:nvSpPr>
          <p:cNvPr id="902" name="object 902"/>
          <p:cNvSpPr txBox="1"/>
          <p:nvPr/>
        </p:nvSpPr>
        <p:spPr>
          <a:xfrm>
            <a:off x="15188449" y="4342082"/>
            <a:ext cx="438150" cy="217170"/>
          </a:xfrm>
          <a:prstGeom prst="rect">
            <a:avLst/>
          </a:prstGeom>
        </p:spPr>
        <p:txBody>
          <a:bodyPr vert="horz" wrap="square" lIns="0" tIns="15240" rIns="0" bIns="0" rtlCol="0">
            <a:spAutoFit/>
          </a:bodyPr>
          <a:lstStyle/>
          <a:p>
            <a:pPr marL="12700">
              <a:lnSpc>
                <a:spcPct val="100000"/>
              </a:lnSpc>
              <a:spcBef>
                <a:spcPts val="120"/>
              </a:spcBef>
            </a:pPr>
            <a:r>
              <a:rPr sz="450" spc="20" dirty="0">
                <a:latin typeface="Arial"/>
                <a:cs typeface="Arial"/>
              </a:rPr>
              <a:t>14 </a:t>
            </a:r>
            <a:r>
              <a:rPr sz="450" spc="10" dirty="0">
                <a:latin typeface="Arial"/>
                <a:cs typeface="Arial"/>
              </a:rPr>
              <a:t>to </a:t>
            </a:r>
            <a:r>
              <a:rPr sz="450" spc="20" dirty="0">
                <a:latin typeface="Arial"/>
                <a:cs typeface="Arial"/>
              </a:rPr>
              <a:t>17</a:t>
            </a:r>
            <a:r>
              <a:rPr sz="450" dirty="0">
                <a:latin typeface="Arial"/>
                <a:cs typeface="Arial"/>
              </a:rPr>
              <a:t> </a:t>
            </a:r>
            <a:r>
              <a:rPr sz="450" spc="15" dirty="0">
                <a:latin typeface="Arial"/>
                <a:cs typeface="Arial"/>
              </a:rPr>
              <a:t>Years</a:t>
            </a:r>
            <a:endParaRPr sz="450">
              <a:latin typeface="Arial"/>
              <a:cs typeface="Arial"/>
            </a:endParaRPr>
          </a:p>
          <a:p>
            <a:pPr>
              <a:lnSpc>
                <a:spcPct val="100000"/>
              </a:lnSpc>
            </a:pPr>
            <a:endParaRPr sz="350">
              <a:latin typeface="Times New Roman"/>
              <a:cs typeface="Times New Roman"/>
            </a:endParaRPr>
          </a:p>
          <a:p>
            <a:pPr marL="48260">
              <a:lnSpc>
                <a:spcPct val="100000"/>
              </a:lnSpc>
            </a:pPr>
            <a:r>
              <a:rPr sz="450" spc="10" dirty="0">
                <a:latin typeface="Arial"/>
                <a:cs typeface="Arial"/>
              </a:rPr>
              <a:t>5 to </a:t>
            </a:r>
            <a:r>
              <a:rPr sz="450" spc="20" dirty="0">
                <a:latin typeface="Arial"/>
                <a:cs typeface="Arial"/>
              </a:rPr>
              <a:t>13</a:t>
            </a:r>
            <a:r>
              <a:rPr sz="450" spc="10" dirty="0">
                <a:latin typeface="Arial"/>
                <a:cs typeface="Arial"/>
              </a:rPr>
              <a:t> </a:t>
            </a:r>
            <a:r>
              <a:rPr sz="450" spc="15" dirty="0">
                <a:latin typeface="Arial"/>
                <a:cs typeface="Arial"/>
              </a:rPr>
              <a:t>Years</a:t>
            </a:r>
            <a:endParaRPr sz="450">
              <a:latin typeface="Arial"/>
              <a:cs typeface="Arial"/>
            </a:endParaRPr>
          </a:p>
        </p:txBody>
      </p:sp>
      <p:sp>
        <p:nvSpPr>
          <p:cNvPr id="903" name="object 903"/>
          <p:cNvSpPr/>
          <p:nvPr/>
        </p:nvSpPr>
        <p:spPr>
          <a:xfrm>
            <a:off x="15649702" y="4579251"/>
            <a:ext cx="107950" cy="107950"/>
          </a:xfrm>
          <a:custGeom>
            <a:avLst/>
            <a:gdLst/>
            <a:ahLst/>
            <a:cxnLst/>
            <a:rect l="l" t="t" r="r" b="b"/>
            <a:pathLst>
              <a:path w="107950" h="107950">
                <a:moveTo>
                  <a:pt x="0" y="0"/>
                </a:moveTo>
                <a:lnTo>
                  <a:pt x="107569" y="0"/>
                </a:lnTo>
                <a:lnTo>
                  <a:pt x="107569" y="107734"/>
                </a:lnTo>
                <a:lnTo>
                  <a:pt x="0" y="107734"/>
                </a:lnTo>
                <a:lnTo>
                  <a:pt x="0" y="0"/>
                </a:lnTo>
                <a:close/>
              </a:path>
            </a:pathLst>
          </a:custGeom>
          <a:solidFill>
            <a:srgbClr val="98ABC5"/>
          </a:solidFill>
        </p:spPr>
        <p:txBody>
          <a:bodyPr wrap="square" lIns="0" tIns="0" rIns="0" bIns="0" rtlCol="0"/>
          <a:lstStyle/>
          <a:p>
            <a:endParaRPr/>
          </a:p>
        </p:txBody>
      </p:sp>
      <p:sp>
        <p:nvSpPr>
          <p:cNvPr id="904" name="object 904"/>
          <p:cNvSpPr txBox="1"/>
          <p:nvPr/>
        </p:nvSpPr>
        <p:spPr>
          <a:xfrm>
            <a:off x="15200410" y="4581515"/>
            <a:ext cx="426084" cy="97790"/>
          </a:xfrm>
          <a:prstGeom prst="rect">
            <a:avLst/>
          </a:prstGeom>
        </p:spPr>
        <p:txBody>
          <a:bodyPr vert="horz" wrap="square" lIns="0" tIns="15240" rIns="0" bIns="0" rtlCol="0">
            <a:spAutoFit/>
          </a:bodyPr>
          <a:lstStyle/>
          <a:p>
            <a:pPr marL="12700">
              <a:lnSpc>
                <a:spcPct val="100000"/>
              </a:lnSpc>
              <a:spcBef>
                <a:spcPts val="120"/>
              </a:spcBef>
            </a:pPr>
            <a:r>
              <a:rPr sz="450" spc="20" dirty="0">
                <a:latin typeface="Arial"/>
                <a:cs typeface="Arial"/>
              </a:rPr>
              <a:t>Under </a:t>
            </a:r>
            <a:r>
              <a:rPr sz="450" spc="10" dirty="0">
                <a:latin typeface="Arial"/>
                <a:cs typeface="Arial"/>
              </a:rPr>
              <a:t>5</a:t>
            </a:r>
            <a:r>
              <a:rPr sz="450" spc="-45" dirty="0">
                <a:latin typeface="Arial"/>
                <a:cs typeface="Arial"/>
              </a:rPr>
              <a:t> </a:t>
            </a:r>
            <a:r>
              <a:rPr sz="450" spc="15" dirty="0">
                <a:latin typeface="Arial"/>
                <a:cs typeface="Arial"/>
              </a:rPr>
              <a:t>Years</a:t>
            </a:r>
            <a:endParaRPr sz="450">
              <a:latin typeface="Arial"/>
              <a:cs typeface="Arial"/>
            </a:endParaRPr>
          </a:p>
        </p:txBody>
      </p:sp>
      <p:sp>
        <p:nvSpPr>
          <p:cNvPr id="905" name="object 905"/>
          <p:cNvSpPr/>
          <p:nvPr/>
        </p:nvSpPr>
        <p:spPr>
          <a:xfrm>
            <a:off x="11760200" y="8915563"/>
            <a:ext cx="0" cy="177800"/>
          </a:xfrm>
          <a:custGeom>
            <a:avLst/>
            <a:gdLst/>
            <a:ahLst/>
            <a:cxnLst/>
            <a:rect l="l" t="t" r="r" b="b"/>
            <a:pathLst>
              <a:path h="177800">
                <a:moveTo>
                  <a:pt x="0" y="0"/>
                </a:moveTo>
                <a:lnTo>
                  <a:pt x="0" y="177636"/>
                </a:lnTo>
              </a:path>
            </a:pathLst>
          </a:custGeom>
          <a:ln w="50800">
            <a:solidFill>
              <a:srgbClr val="98ABC5"/>
            </a:solidFill>
          </a:ln>
        </p:spPr>
        <p:txBody>
          <a:bodyPr wrap="square" lIns="0" tIns="0" rIns="0" bIns="0" rtlCol="0"/>
          <a:lstStyle/>
          <a:p>
            <a:endParaRPr/>
          </a:p>
        </p:txBody>
      </p:sp>
      <p:sp>
        <p:nvSpPr>
          <p:cNvPr id="906" name="object 906"/>
          <p:cNvSpPr/>
          <p:nvPr/>
        </p:nvSpPr>
        <p:spPr>
          <a:xfrm>
            <a:off x="11760200" y="8611678"/>
            <a:ext cx="0" cy="304165"/>
          </a:xfrm>
          <a:custGeom>
            <a:avLst/>
            <a:gdLst/>
            <a:ahLst/>
            <a:cxnLst/>
            <a:rect l="l" t="t" r="r" b="b"/>
            <a:pathLst>
              <a:path h="304165">
                <a:moveTo>
                  <a:pt x="0" y="0"/>
                </a:moveTo>
                <a:lnTo>
                  <a:pt x="0" y="303885"/>
                </a:lnTo>
              </a:path>
            </a:pathLst>
          </a:custGeom>
          <a:ln w="50800">
            <a:solidFill>
              <a:srgbClr val="8A89A6"/>
            </a:solidFill>
          </a:ln>
        </p:spPr>
        <p:txBody>
          <a:bodyPr wrap="square" lIns="0" tIns="0" rIns="0" bIns="0" rtlCol="0"/>
          <a:lstStyle/>
          <a:p>
            <a:endParaRPr/>
          </a:p>
        </p:txBody>
      </p:sp>
      <p:sp>
        <p:nvSpPr>
          <p:cNvPr id="907" name="object 907"/>
          <p:cNvSpPr/>
          <p:nvPr/>
        </p:nvSpPr>
        <p:spPr>
          <a:xfrm>
            <a:off x="11760200" y="8479994"/>
            <a:ext cx="0" cy="132080"/>
          </a:xfrm>
          <a:custGeom>
            <a:avLst/>
            <a:gdLst/>
            <a:ahLst/>
            <a:cxnLst/>
            <a:rect l="l" t="t" r="r" b="b"/>
            <a:pathLst>
              <a:path h="132079">
                <a:moveTo>
                  <a:pt x="0" y="0"/>
                </a:moveTo>
                <a:lnTo>
                  <a:pt x="0" y="131683"/>
                </a:lnTo>
              </a:path>
            </a:pathLst>
          </a:custGeom>
          <a:ln w="50800">
            <a:solidFill>
              <a:srgbClr val="7B6888"/>
            </a:solidFill>
          </a:ln>
        </p:spPr>
        <p:txBody>
          <a:bodyPr wrap="square" lIns="0" tIns="0" rIns="0" bIns="0" rtlCol="0"/>
          <a:lstStyle/>
          <a:p>
            <a:endParaRPr/>
          </a:p>
        </p:txBody>
      </p:sp>
      <p:sp>
        <p:nvSpPr>
          <p:cNvPr id="908" name="object 908"/>
          <p:cNvSpPr/>
          <p:nvPr/>
        </p:nvSpPr>
        <p:spPr>
          <a:xfrm>
            <a:off x="11760200" y="8247015"/>
            <a:ext cx="0" cy="233045"/>
          </a:xfrm>
          <a:custGeom>
            <a:avLst/>
            <a:gdLst/>
            <a:ahLst/>
            <a:cxnLst/>
            <a:rect l="l" t="t" r="r" b="b"/>
            <a:pathLst>
              <a:path h="233045">
                <a:moveTo>
                  <a:pt x="0" y="0"/>
                </a:moveTo>
                <a:lnTo>
                  <a:pt x="0" y="232978"/>
                </a:lnTo>
              </a:path>
            </a:pathLst>
          </a:custGeom>
          <a:ln w="50800">
            <a:solidFill>
              <a:srgbClr val="6B486B"/>
            </a:solidFill>
          </a:ln>
        </p:spPr>
        <p:txBody>
          <a:bodyPr wrap="square" lIns="0" tIns="0" rIns="0" bIns="0" rtlCol="0"/>
          <a:lstStyle/>
          <a:p>
            <a:endParaRPr/>
          </a:p>
        </p:txBody>
      </p:sp>
      <p:sp>
        <p:nvSpPr>
          <p:cNvPr id="909" name="object 909"/>
          <p:cNvSpPr/>
          <p:nvPr/>
        </p:nvSpPr>
        <p:spPr>
          <a:xfrm>
            <a:off x="11760200" y="7588592"/>
            <a:ext cx="0" cy="658495"/>
          </a:xfrm>
          <a:custGeom>
            <a:avLst/>
            <a:gdLst/>
            <a:ahLst/>
            <a:cxnLst/>
            <a:rect l="l" t="t" r="r" b="b"/>
            <a:pathLst>
              <a:path h="658495">
                <a:moveTo>
                  <a:pt x="0" y="0"/>
                </a:moveTo>
                <a:lnTo>
                  <a:pt x="0" y="658422"/>
                </a:lnTo>
              </a:path>
            </a:pathLst>
          </a:custGeom>
          <a:ln w="50800">
            <a:solidFill>
              <a:srgbClr val="A05D56"/>
            </a:solidFill>
          </a:ln>
        </p:spPr>
        <p:txBody>
          <a:bodyPr wrap="square" lIns="0" tIns="0" rIns="0" bIns="0" rtlCol="0"/>
          <a:lstStyle/>
          <a:p>
            <a:endParaRPr/>
          </a:p>
        </p:txBody>
      </p:sp>
      <p:sp>
        <p:nvSpPr>
          <p:cNvPr id="910" name="object 910"/>
          <p:cNvSpPr/>
          <p:nvPr/>
        </p:nvSpPr>
        <p:spPr>
          <a:xfrm>
            <a:off x="11760200" y="7061860"/>
            <a:ext cx="0" cy="527050"/>
          </a:xfrm>
          <a:custGeom>
            <a:avLst/>
            <a:gdLst/>
            <a:ahLst/>
            <a:cxnLst/>
            <a:rect l="l" t="t" r="r" b="b"/>
            <a:pathLst>
              <a:path h="527050">
                <a:moveTo>
                  <a:pt x="0" y="0"/>
                </a:moveTo>
                <a:lnTo>
                  <a:pt x="0" y="526732"/>
                </a:lnTo>
              </a:path>
            </a:pathLst>
          </a:custGeom>
          <a:ln w="50800">
            <a:solidFill>
              <a:srgbClr val="D0743C"/>
            </a:solidFill>
          </a:ln>
        </p:spPr>
        <p:txBody>
          <a:bodyPr wrap="square" lIns="0" tIns="0" rIns="0" bIns="0" rtlCol="0"/>
          <a:lstStyle/>
          <a:p>
            <a:endParaRPr/>
          </a:p>
        </p:txBody>
      </p:sp>
      <p:sp>
        <p:nvSpPr>
          <p:cNvPr id="911" name="object 911"/>
          <p:cNvSpPr/>
          <p:nvPr/>
        </p:nvSpPr>
        <p:spPr>
          <a:xfrm>
            <a:off x="11760200" y="6828878"/>
            <a:ext cx="0" cy="233045"/>
          </a:xfrm>
          <a:custGeom>
            <a:avLst/>
            <a:gdLst/>
            <a:ahLst/>
            <a:cxnLst/>
            <a:rect l="l" t="t" r="r" b="b"/>
            <a:pathLst>
              <a:path h="233045">
                <a:moveTo>
                  <a:pt x="0" y="0"/>
                </a:moveTo>
                <a:lnTo>
                  <a:pt x="0" y="232981"/>
                </a:lnTo>
              </a:path>
            </a:pathLst>
          </a:custGeom>
          <a:ln w="50800">
            <a:solidFill>
              <a:srgbClr val="FF8C00"/>
            </a:solidFill>
          </a:ln>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39700"/>
            <a:ext cx="4813300" cy="726440"/>
          </a:xfrm>
          <a:prstGeom prst="rect">
            <a:avLst/>
          </a:prstGeom>
        </p:spPr>
        <p:txBody>
          <a:bodyPr vert="horz" wrap="square" lIns="0" tIns="12700" rIns="0" bIns="0" rtlCol="0">
            <a:spAutoFit/>
          </a:bodyPr>
          <a:lstStyle/>
          <a:p>
            <a:pPr marL="12700">
              <a:lnSpc>
                <a:spcPct val="100000"/>
              </a:lnSpc>
              <a:spcBef>
                <a:spcPts val="100"/>
              </a:spcBef>
            </a:pPr>
            <a:r>
              <a:rPr sz="4600" spc="-160" dirty="0">
                <a:latin typeface="Arial"/>
                <a:cs typeface="Arial"/>
              </a:rPr>
              <a:t>Idiom:</a:t>
            </a:r>
            <a:r>
              <a:rPr sz="4600" spc="-495" dirty="0">
                <a:latin typeface="Arial"/>
                <a:cs typeface="Arial"/>
              </a:rPr>
              <a:t> </a:t>
            </a:r>
            <a:r>
              <a:rPr sz="4600" b="1" spc="-60" dirty="0">
                <a:latin typeface="Georgia"/>
                <a:cs typeface="Georgia"/>
              </a:rPr>
              <a:t>glyphmaps</a:t>
            </a:r>
            <a:endParaRPr sz="4600">
              <a:latin typeface="Georgia"/>
              <a:cs typeface="Georgia"/>
            </a:endParaRPr>
          </a:p>
        </p:txBody>
      </p:sp>
      <p:sp>
        <p:nvSpPr>
          <p:cNvPr id="3" name="object 3"/>
          <p:cNvSpPr txBox="1"/>
          <p:nvPr/>
        </p:nvSpPr>
        <p:spPr>
          <a:xfrm>
            <a:off x="901700" y="2517914"/>
            <a:ext cx="6186805" cy="1216025"/>
          </a:xfrm>
          <a:prstGeom prst="rect">
            <a:avLst/>
          </a:prstGeom>
        </p:spPr>
        <p:txBody>
          <a:bodyPr vert="horz" wrap="square" lIns="0" tIns="56515" rIns="0" bIns="0" rtlCol="0">
            <a:spAutoFit/>
          </a:bodyPr>
          <a:lstStyle/>
          <a:p>
            <a:pPr marL="342900" marR="5080" indent="-330200">
              <a:lnSpc>
                <a:spcPts val="4570"/>
              </a:lnSpc>
              <a:spcBef>
                <a:spcPts val="445"/>
              </a:spcBef>
              <a:buChar char="•"/>
              <a:tabLst>
                <a:tab pos="342900" algn="l"/>
                <a:tab pos="2409825" algn="l"/>
                <a:tab pos="2559050" algn="l"/>
                <a:tab pos="3731895" algn="l"/>
                <a:tab pos="4476115" algn="l"/>
                <a:tab pos="5755005" algn="l"/>
              </a:tabLst>
            </a:pPr>
            <a:r>
              <a:rPr sz="4000" spc="170" dirty="0">
                <a:latin typeface="Arial"/>
                <a:cs typeface="Arial"/>
              </a:rPr>
              <a:t>r</a:t>
            </a:r>
            <a:r>
              <a:rPr sz="4000" spc="-90" dirty="0">
                <a:latin typeface="Arial"/>
                <a:cs typeface="Arial"/>
              </a:rPr>
              <a:t>ecti</a:t>
            </a:r>
            <a:r>
              <a:rPr sz="4000" spc="-20" dirty="0">
                <a:latin typeface="Arial"/>
                <a:cs typeface="Arial"/>
              </a:rPr>
              <a:t>li</a:t>
            </a:r>
            <a:r>
              <a:rPr sz="4000" spc="-355" dirty="0">
                <a:latin typeface="Arial"/>
                <a:cs typeface="Arial"/>
              </a:rPr>
              <a:t>ne</a:t>
            </a:r>
            <a:r>
              <a:rPr sz="4000" spc="-360" dirty="0">
                <a:latin typeface="Arial"/>
                <a:cs typeface="Arial"/>
              </a:rPr>
              <a:t>a</a:t>
            </a:r>
            <a:r>
              <a:rPr sz="4000" spc="250" dirty="0">
                <a:latin typeface="Arial"/>
                <a:cs typeface="Arial"/>
              </a:rPr>
              <a:t>r</a:t>
            </a:r>
            <a:r>
              <a:rPr sz="4000" dirty="0">
                <a:latin typeface="Arial"/>
                <a:cs typeface="Arial"/>
              </a:rPr>
              <a:t>	</a:t>
            </a:r>
            <a:r>
              <a:rPr sz="4000" spc="-560" dirty="0">
                <a:latin typeface="Arial"/>
                <a:cs typeface="Arial"/>
              </a:rPr>
              <a:t>g</a:t>
            </a:r>
            <a:r>
              <a:rPr sz="4000" spc="-20" dirty="0">
                <a:latin typeface="Arial"/>
                <a:cs typeface="Arial"/>
              </a:rPr>
              <a:t>oo</a:t>
            </a:r>
            <a:r>
              <a:rPr sz="4000" spc="-190" dirty="0">
                <a:latin typeface="Arial"/>
                <a:cs typeface="Arial"/>
              </a:rPr>
              <a:t>d</a:t>
            </a:r>
            <a:r>
              <a:rPr sz="4000" dirty="0">
                <a:latin typeface="Arial"/>
                <a:cs typeface="Arial"/>
              </a:rPr>
              <a:t>	</a:t>
            </a:r>
            <a:r>
              <a:rPr sz="4000" spc="-155" dirty="0">
                <a:latin typeface="Arial"/>
                <a:cs typeface="Arial"/>
              </a:rPr>
              <a:t>f</a:t>
            </a:r>
            <a:r>
              <a:rPr sz="4000" spc="-20" dirty="0">
                <a:latin typeface="Arial"/>
                <a:cs typeface="Arial"/>
              </a:rPr>
              <a:t>o</a:t>
            </a:r>
            <a:r>
              <a:rPr sz="4000" spc="250" dirty="0">
                <a:latin typeface="Arial"/>
                <a:cs typeface="Arial"/>
              </a:rPr>
              <a:t>r</a:t>
            </a:r>
            <a:r>
              <a:rPr sz="4000" dirty="0">
                <a:latin typeface="Arial"/>
                <a:cs typeface="Arial"/>
              </a:rPr>
              <a:t>	</a:t>
            </a:r>
            <a:r>
              <a:rPr sz="4000" spc="-20" dirty="0">
                <a:latin typeface="Arial"/>
                <a:cs typeface="Arial"/>
              </a:rPr>
              <a:t>li</a:t>
            </a:r>
            <a:r>
              <a:rPr sz="4000" spc="-355" dirty="0">
                <a:latin typeface="Arial"/>
                <a:cs typeface="Arial"/>
              </a:rPr>
              <a:t>ne</a:t>
            </a:r>
            <a:r>
              <a:rPr sz="4000" spc="-360" dirty="0">
                <a:latin typeface="Arial"/>
                <a:cs typeface="Arial"/>
              </a:rPr>
              <a:t>a</a:t>
            </a:r>
            <a:r>
              <a:rPr sz="4000" spc="250" dirty="0">
                <a:latin typeface="Arial"/>
                <a:cs typeface="Arial"/>
              </a:rPr>
              <a:t>r</a:t>
            </a:r>
            <a:r>
              <a:rPr sz="4000" dirty="0">
                <a:latin typeface="Arial"/>
                <a:cs typeface="Arial"/>
              </a:rPr>
              <a:t>	</a:t>
            </a:r>
            <a:r>
              <a:rPr sz="4000" spc="-280" dirty="0">
                <a:latin typeface="Arial"/>
                <a:cs typeface="Arial"/>
              </a:rPr>
              <a:t>vs  </a:t>
            </a:r>
            <a:r>
              <a:rPr sz="4000" spc="-145" dirty="0">
                <a:latin typeface="Arial"/>
                <a:cs typeface="Arial"/>
              </a:rPr>
              <a:t>nonlinear	</a:t>
            </a:r>
            <a:r>
              <a:rPr sz="4000" spc="-135" dirty="0">
                <a:latin typeface="Arial"/>
                <a:cs typeface="Arial"/>
              </a:rPr>
              <a:t>trends</a:t>
            </a:r>
            <a:endParaRPr sz="4000">
              <a:latin typeface="Arial"/>
              <a:cs typeface="Arial"/>
            </a:endParaRPr>
          </a:p>
        </p:txBody>
      </p:sp>
      <p:sp>
        <p:nvSpPr>
          <p:cNvPr id="4" name="object 4"/>
          <p:cNvSpPr txBox="1"/>
          <p:nvPr/>
        </p:nvSpPr>
        <p:spPr>
          <a:xfrm>
            <a:off x="901700" y="5245100"/>
            <a:ext cx="6487795" cy="635000"/>
          </a:xfrm>
          <a:prstGeom prst="rect">
            <a:avLst/>
          </a:prstGeom>
        </p:spPr>
        <p:txBody>
          <a:bodyPr vert="horz" wrap="square" lIns="0" tIns="12700" rIns="0" bIns="0" rtlCol="0">
            <a:spAutoFit/>
          </a:bodyPr>
          <a:lstStyle/>
          <a:p>
            <a:pPr marL="342900" indent="-330200">
              <a:lnSpc>
                <a:spcPct val="100000"/>
              </a:lnSpc>
              <a:spcBef>
                <a:spcPts val="100"/>
              </a:spcBef>
              <a:buChar char="•"/>
              <a:tabLst>
                <a:tab pos="342900" algn="l"/>
                <a:tab pos="2772410" algn="l"/>
                <a:tab pos="3517265" algn="l"/>
                <a:tab pos="4771390" algn="l"/>
              </a:tabLst>
            </a:pPr>
            <a:r>
              <a:rPr sz="4000" spc="-170" dirty="0">
                <a:latin typeface="Arial"/>
                <a:cs typeface="Arial"/>
              </a:rPr>
              <a:t>radial</a:t>
            </a:r>
            <a:r>
              <a:rPr sz="4000" dirty="0">
                <a:latin typeface="Arial"/>
                <a:cs typeface="Arial"/>
              </a:rPr>
              <a:t> </a:t>
            </a:r>
            <a:r>
              <a:rPr sz="4000" spc="-195" dirty="0">
                <a:latin typeface="Arial"/>
                <a:cs typeface="Arial"/>
              </a:rPr>
              <a:t>good	</a:t>
            </a:r>
            <a:r>
              <a:rPr sz="4000" spc="25" dirty="0">
                <a:latin typeface="Arial"/>
                <a:cs typeface="Arial"/>
              </a:rPr>
              <a:t>for	</a:t>
            </a:r>
            <a:r>
              <a:rPr sz="4000" spc="-175" dirty="0">
                <a:latin typeface="Arial"/>
                <a:cs typeface="Arial"/>
              </a:rPr>
              <a:t>cyclic	</a:t>
            </a:r>
            <a:r>
              <a:rPr sz="4000" spc="-135" dirty="0">
                <a:latin typeface="Arial"/>
                <a:cs typeface="Arial"/>
              </a:rPr>
              <a:t>patterns</a:t>
            </a:r>
            <a:endParaRPr sz="4000">
              <a:latin typeface="Arial"/>
              <a:cs typeface="Arial"/>
            </a:endParaRPr>
          </a:p>
        </p:txBody>
      </p:sp>
      <p:sp>
        <p:nvSpPr>
          <p:cNvPr id="5" name="object 5"/>
          <p:cNvSpPr/>
          <p:nvPr/>
        </p:nvSpPr>
        <p:spPr>
          <a:xfrm>
            <a:off x="7861300" y="1625600"/>
            <a:ext cx="7442200" cy="2540000"/>
          </a:xfrm>
          <a:custGeom>
            <a:avLst/>
            <a:gdLst/>
            <a:ahLst/>
            <a:cxnLst/>
            <a:rect l="l" t="t" r="r" b="b"/>
            <a:pathLst>
              <a:path w="7442200" h="2540000">
                <a:moveTo>
                  <a:pt x="0" y="2540000"/>
                </a:moveTo>
                <a:lnTo>
                  <a:pt x="7442200" y="2540000"/>
                </a:lnTo>
                <a:lnTo>
                  <a:pt x="7442200" y="0"/>
                </a:lnTo>
                <a:lnTo>
                  <a:pt x="0" y="0"/>
                </a:lnTo>
                <a:lnTo>
                  <a:pt x="0" y="2540000"/>
                </a:lnTo>
                <a:close/>
              </a:path>
            </a:pathLst>
          </a:custGeom>
          <a:solidFill>
            <a:srgbClr val="E5E5E5"/>
          </a:solidFill>
        </p:spPr>
        <p:txBody>
          <a:bodyPr wrap="square" lIns="0" tIns="0" rIns="0" bIns="0" rtlCol="0"/>
          <a:lstStyle/>
          <a:p>
            <a:endParaRPr/>
          </a:p>
        </p:txBody>
      </p:sp>
      <p:sp>
        <p:nvSpPr>
          <p:cNvPr id="6" name="object 6"/>
          <p:cNvSpPr/>
          <p:nvPr/>
        </p:nvSpPr>
        <p:spPr>
          <a:xfrm>
            <a:off x="7939419" y="3433833"/>
            <a:ext cx="1163320" cy="0"/>
          </a:xfrm>
          <a:custGeom>
            <a:avLst/>
            <a:gdLst/>
            <a:ahLst/>
            <a:cxnLst/>
            <a:rect l="l" t="t" r="r" b="b"/>
            <a:pathLst>
              <a:path w="1163320">
                <a:moveTo>
                  <a:pt x="0" y="0"/>
                </a:moveTo>
                <a:lnTo>
                  <a:pt x="0" y="0"/>
                </a:lnTo>
                <a:lnTo>
                  <a:pt x="1129678" y="0"/>
                </a:lnTo>
                <a:lnTo>
                  <a:pt x="1162874" y="0"/>
                </a:lnTo>
              </a:path>
            </a:pathLst>
          </a:custGeom>
          <a:ln w="54893">
            <a:solidFill>
              <a:srgbClr val="FFFFFF"/>
            </a:solidFill>
          </a:ln>
        </p:spPr>
        <p:txBody>
          <a:bodyPr wrap="square" lIns="0" tIns="0" rIns="0" bIns="0" rtlCol="0"/>
          <a:lstStyle/>
          <a:p>
            <a:endParaRPr/>
          </a:p>
        </p:txBody>
      </p:sp>
      <p:sp>
        <p:nvSpPr>
          <p:cNvPr id="7" name="object 7"/>
          <p:cNvSpPr/>
          <p:nvPr/>
        </p:nvSpPr>
        <p:spPr>
          <a:xfrm>
            <a:off x="9163524" y="3433833"/>
            <a:ext cx="1163320" cy="0"/>
          </a:xfrm>
          <a:custGeom>
            <a:avLst/>
            <a:gdLst/>
            <a:ahLst/>
            <a:cxnLst/>
            <a:rect l="l" t="t" r="r" b="b"/>
            <a:pathLst>
              <a:path w="1163320">
                <a:moveTo>
                  <a:pt x="0" y="0"/>
                </a:moveTo>
                <a:lnTo>
                  <a:pt x="0" y="0"/>
                </a:lnTo>
                <a:lnTo>
                  <a:pt x="1129850" y="0"/>
                </a:lnTo>
                <a:lnTo>
                  <a:pt x="1163046" y="0"/>
                </a:lnTo>
              </a:path>
            </a:pathLst>
          </a:custGeom>
          <a:ln w="54893">
            <a:solidFill>
              <a:srgbClr val="FFFFFF"/>
            </a:solidFill>
          </a:ln>
        </p:spPr>
        <p:txBody>
          <a:bodyPr wrap="square" lIns="0" tIns="0" rIns="0" bIns="0" rtlCol="0"/>
          <a:lstStyle/>
          <a:p>
            <a:endParaRPr/>
          </a:p>
        </p:txBody>
      </p:sp>
      <p:sp>
        <p:nvSpPr>
          <p:cNvPr id="8" name="object 8"/>
          <p:cNvSpPr/>
          <p:nvPr/>
        </p:nvSpPr>
        <p:spPr>
          <a:xfrm>
            <a:off x="10387801" y="3433833"/>
            <a:ext cx="1163320" cy="0"/>
          </a:xfrm>
          <a:custGeom>
            <a:avLst/>
            <a:gdLst/>
            <a:ahLst/>
            <a:cxnLst/>
            <a:rect l="l" t="t" r="r" b="b"/>
            <a:pathLst>
              <a:path w="1163320">
                <a:moveTo>
                  <a:pt x="0" y="0"/>
                </a:moveTo>
                <a:lnTo>
                  <a:pt x="0" y="0"/>
                </a:lnTo>
                <a:lnTo>
                  <a:pt x="1129678" y="0"/>
                </a:lnTo>
                <a:lnTo>
                  <a:pt x="1162874" y="0"/>
                </a:lnTo>
              </a:path>
            </a:pathLst>
          </a:custGeom>
          <a:ln w="54893">
            <a:solidFill>
              <a:srgbClr val="FFFFFF"/>
            </a:solidFill>
          </a:ln>
        </p:spPr>
        <p:txBody>
          <a:bodyPr wrap="square" lIns="0" tIns="0" rIns="0" bIns="0" rtlCol="0"/>
          <a:lstStyle/>
          <a:p>
            <a:endParaRPr/>
          </a:p>
        </p:txBody>
      </p:sp>
      <p:sp>
        <p:nvSpPr>
          <p:cNvPr id="9" name="object 9"/>
          <p:cNvSpPr/>
          <p:nvPr/>
        </p:nvSpPr>
        <p:spPr>
          <a:xfrm>
            <a:off x="11611907" y="3433833"/>
            <a:ext cx="1163320" cy="0"/>
          </a:xfrm>
          <a:custGeom>
            <a:avLst/>
            <a:gdLst/>
            <a:ahLst/>
            <a:cxnLst/>
            <a:rect l="l" t="t" r="r" b="b"/>
            <a:pathLst>
              <a:path w="1163320">
                <a:moveTo>
                  <a:pt x="0" y="0"/>
                </a:moveTo>
                <a:lnTo>
                  <a:pt x="0" y="0"/>
                </a:lnTo>
                <a:lnTo>
                  <a:pt x="1129678" y="0"/>
                </a:lnTo>
                <a:lnTo>
                  <a:pt x="1162874" y="0"/>
                </a:lnTo>
              </a:path>
            </a:pathLst>
          </a:custGeom>
          <a:ln w="54893">
            <a:solidFill>
              <a:srgbClr val="FFFFFF"/>
            </a:solidFill>
          </a:ln>
        </p:spPr>
        <p:txBody>
          <a:bodyPr wrap="square" lIns="0" tIns="0" rIns="0" bIns="0" rtlCol="0"/>
          <a:lstStyle/>
          <a:p>
            <a:endParaRPr/>
          </a:p>
        </p:txBody>
      </p:sp>
      <p:sp>
        <p:nvSpPr>
          <p:cNvPr id="10" name="object 10"/>
          <p:cNvSpPr/>
          <p:nvPr/>
        </p:nvSpPr>
        <p:spPr>
          <a:xfrm>
            <a:off x="12836012" y="3433833"/>
            <a:ext cx="1163320" cy="0"/>
          </a:xfrm>
          <a:custGeom>
            <a:avLst/>
            <a:gdLst/>
            <a:ahLst/>
            <a:cxnLst/>
            <a:rect l="l" t="t" r="r" b="b"/>
            <a:pathLst>
              <a:path w="1163319">
                <a:moveTo>
                  <a:pt x="0" y="0"/>
                </a:moveTo>
                <a:lnTo>
                  <a:pt x="0" y="0"/>
                </a:lnTo>
                <a:lnTo>
                  <a:pt x="1129678" y="0"/>
                </a:lnTo>
                <a:lnTo>
                  <a:pt x="1163046" y="0"/>
                </a:lnTo>
              </a:path>
            </a:pathLst>
          </a:custGeom>
          <a:ln w="54893">
            <a:solidFill>
              <a:srgbClr val="FFFFFF"/>
            </a:solidFill>
          </a:ln>
        </p:spPr>
        <p:txBody>
          <a:bodyPr wrap="square" lIns="0" tIns="0" rIns="0" bIns="0" rtlCol="0"/>
          <a:lstStyle/>
          <a:p>
            <a:endParaRPr/>
          </a:p>
        </p:txBody>
      </p:sp>
      <p:sp>
        <p:nvSpPr>
          <p:cNvPr id="11" name="object 11"/>
          <p:cNvSpPr/>
          <p:nvPr/>
        </p:nvSpPr>
        <p:spPr>
          <a:xfrm>
            <a:off x="14060290" y="3433833"/>
            <a:ext cx="1163320" cy="0"/>
          </a:xfrm>
          <a:custGeom>
            <a:avLst/>
            <a:gdLst/>
            <a:ahLst/>
            <a:cxnLst/>
            <a:rect l="l" t="t" r="r" b="b"/>
            <a:pathLst>
              <a:path w="1163319">
                <a:moveTo>
                  <a:pt x="0" y="0"/>
                </a:moveTo>
                <a:lnTo>
                  <a:pt x="0" y="0"/>
                </a:lnTo>
                <a:lnTo>
                  <a:pt x="1129678" y="0"/>
                </a:lnTo>
                <a:lnTo>
                  <a:pt x="1162874" y="0"/>
                </a:lnTo>
              </a:path>
            </a:pathLst>
          </a:custGeom>
          <a:ln w="54893">
            <a:solidFill>
              <a:srgbClr val="FFFFFF"/>
            </a:solidFill>
          </a:ln>
        </p:spPr>
        <p:txBody>
          <a:bodyPr wrap="square" lIns="0" tIns="0" rIns="0" bIns="0" rtlCol="0"/>
          <a:lstStyle/>
          <a:p>
            <a:endParaRPr/>
          </a:p>
        </p:txBody>
      </p:sp>
      <p:sp>
        <p:nvSpPr>
          <p:cNvPr id="12" name="object 12"/>
          <p:cNvSpPr/>
          <p:nvPr/>
        </p:nvSpPr>
        <p:spPr>
          <a:xfrm>
            <a:off x="7939419" y="2209150"/>
            <a:ext cx="1163320" cy="0"/>
          </a:xfrm>
          <a:custGeom>
            <a:avLst/>
            <a:gdLst/>
            <a:ahLst/>
            <a:cxnLst/>
            <a:rect l="l" t="t" r="r" b="b"/>
            <a:pathLst>
              <a:path w="1163320">
                <a:moveTo>
                  <a:pt x="0" y="0"/>
                </a:moveTo>
                <a:lnTo>
                  <a:pt x="0" y="0"/>
                </a:lnTo>
                <a:lnTo>
                  <a:pt x="1129678" y="0"/>
                </a:lnTo>
                <a:lnTo>
                  <a:pt x="1162874" y="0"/>
                </a:lnTo>
              </a:path>
            </a:pathLst>
          </a:custGeom>
          <a:ln w="54893">
            <a:solidFill>
              <a:srgbClr val="FFFFFF"/>
            </a:solidFill>
          </a:ln>
        </p:spPr>
        <p:txBody>
          <a:bodyPr wrap="square" lIns="0" tIns="0" rIns="0" bIns="0" rtlCol="0"/>
          <a:lstStyle/>
          <a:p>
            <a:endParaRPr/>
          </a:p>
        </p:txBody>
      </p:sp>
      <p:sp>
        <p:nvSpPr>
          <p:cNvPr id="13" name="object 13"/>
          <p:cNvSpPr/>
          <p:nvPr/>
        </p:nvSpPr>
        <p:spPr>
          <a:xfrm>
            <a:off x="9163524" y="2209150"/>
            <a:ext cx="1163320" cy="0"/>
          </a:xfrm>
          <a:custGeom>
            <a:avLst/>
            <a:gdLst/>
            <a:ahLst/>
            <a:cxnLst/>
            <a:rect l="l" t="t" r="r" b="b"/>
            <a:pathLst>
              <a:path w="1163320">
                <a:moveTo>
                  <a:pt x="0" y="0"/>
                </a:moveTo>
                <a:lnTo>
                  <a:pt x="0" y="0"/>
                </a:lnTo>
                <a:lnTo>
                  <a:pt x="1129850" y="0"/>
                </a:lnTo>
                <a:lnTo>
                  <a:pt x="1163046" y="0"/>
                </a:lnTo>
              </a:path>
            </a:pathLst>
          </a:custGeom>
          <a:ln w="54893">
            <a:solidFill>
              <a:srgbClr val="FFFFFF"/>
            </a:solidFill>
          </a:ln>
        </p:spPr>
        <p:txBody>
          <a:bodyPr wrap="square" lIns="0" tIns="0" rIns="0" bIns="0" rtlCol="0"/>
          <a:lstStyle/>
          <a:p>
            <a:endParaRPr/>
          </a:p>
        </p:txBody>
      </p:sp>
      <p:sp>
        <p:nvSpPr>
          <p:cNvPr id="14" name="object 14"/>
          <p:cNvSpPr/>
          <p:nvPr/>
        </p:nvSpPr>
        <p:spPr>
          <a:xfrm>
            <a:off x="10387801" y="2209150"/>
            <a:ext cx="1163320" cy="0"/>
          </a:xfrm>
          <a:custGeom>
            <a:avLst/>
            <a:gdLst/>
            <a:ahLst/>
            <a:cxnLst/>
            <a:rect l="l" t="t" r="r" b="b"/>
            <a:pathLst>
              <a:path w="1163320">
                <a:moveTo>
                  <a:pt x="0" y="0"/>
                </a:moveTo>
                <a:lnTo>
                  <a:pt x="0" y="0"/>
                </a:lnTo>
                <a:lnTo>
                  <a:pt x="1129678" y="0"/>
                </a:lnTo>
                <a:lnTo>
                  <a:pt x="1162874" y="0"/>
                </a:lnTo>
              </a:path>
            </a:pathLst>
          </a:custGeom>
          <a:ln w="54893">
            <a:solidFill>
              <a:srgbClr val="FFFFFF"/>
            </a:solidFill>
          </a:ln>
        </p:spPr>
        <p:txBody>
          <a:bodyPr wrap="square" lIns="0" tIns="0" rIns="0" bIns="0" rtlCol="0"/>
          <a:lstStyle/>
          <a:p>
            <a:endParaRPr/>
          </a:p>
        </p:txBody>
      </p:sp>
      <p:sp>
        <p:nvSpPr>
          <p:cNvPr id="15" name="object 15"/>
          <p:cNvSpPr/>
          <p:nvPr/>
        </p:nvSpPr>
        <p:spPr>
          <a:xfrm>
            <a:off x="11611907" y="2209150"/>
            <a:ext cx="1163320" cy="0"/>
          </a:xfrm>
          <a:custGeom>
            <a:avLst/>
            <a:gdLst/>
            <a:ahLst/>
            <a:cxnLst/>
            <a:rect l="l" t="t" r="r" b="b"/>
            <a:pathLst>
              <a:path w="1163320">
                <a:moveTo>
                  <a:pt x="0" y="0"/>
                </a:moveTo>
                <a:lnTo>
                  <a:pt x="0" y="0"/>
                </a:lnTo>
                <a:lnTo>
                  <a:pt x="1129678" y="0"/>
                </a:lnTo>
                <a:lnTo>
                  <a:pt x="1162874" y="0"/>
                </a:lnTo>
              </a:path>
            </a:pathLst>
          </a:custGeom>
          <a:ln w="54893">
            <a:solidFill>
              <a:srgbClr val="FFFFFF"/>
            </a:solidFill>
          </a:ln>
        </p:spPr>
        <p:txBody>
          <a:bodyPr wrap="square" lIns="0" tIns="0" rIns="0" bIns="0" rtlCol="0"/>
          <a:lstStyle/>
          <a:p>
            <a:endParaRPr/>
          </a:p>
        </p:txBody>
      </p:sp>
      <p:sp>
        <p:nvSpPr>
          <p:cNvPr id="16" name="object 16"/>
          <p:cNvSpPr/>
          <p:nvPr/>
        </p:nvSpPr>
        <p:spPr>
          <a:xfrm>
            <a:off x="12836012" y="2209150"/>
            <a:ext cx="1163320" cy="0"/>
          </a:xfrm>
          <a:custGeom>
            <a:avLst/>
            <a:gdLst/>
            <a:ahLst/>
            <a:cxnLst/>
            <a:rect l="l" t="t" r="r" b="b"/>
            <a:pathLst>
              <a:path w="1163319">
                <a:moveTo>
                  <a:pt x="0" y="0"/>
                </a:moveTo>
                <a:lnTo>
                  <a:pt x="0" y="0"/>
                </a:lnTo>
                <a:lnTo>
                  <a:pt x="1129678" y="0"/>
                </a:lnTo>
                <a:lnTo>
                  <a:pt x="1163046" y="0"/>
                </a:lnTo>
              </a:path>
            </a:pathLst>
          </a:custGeom>
          <a:ln w="54893">
            <a:solidFill>
              <a:srgbClr val="FFFFFF"/>
            </a:solidFill>
          </a:ln>
        </p:spPr>
        <p:txBody>
          <a:bodyPr wrap="square" lIns="0" tIns="0" rIns="0" bIns="0" rtlCol="0"/>
          <a:lstStyle/>
          <a:p>
            <a:endParaRPr/>
          </a:p>
        </p:txBody>
      </p:sp>
      <p:sp>
        <p:nvSpPr>
          <p:cNvPr id="17" name="object 17"/>
          <p:cNvSpPr/>
          <p:nvPr/>
        </p:nvSpPr>
        <p:spPr>
          <a:xfrm>
            <a:off x="14060290" y="2209150"/>
            <a:ext cx="1163320" cy="0"/>
          </a:xfrm>
          <a:custGeom>
            <a:avLst/>
            <a:gdLst/>
            <a:ahLst/>
            <a:cxnLst/>
            <a:rect l="l" t="t" r="r" b="b"/>
            <a:pathLst>
              <a:path w="1163319">
                <a:moveTo>
                  <a:pt x="0" y="0"/>
                </a:moveTo>
                <a:lnTo>
                  <a:pt x="0" y="0"/>
                </a:lnTo>
                <a:lnTo>
                  <a:pt x="1129678" y="0"/>
                </a:lnTo>
                <a:lnTo>
                  <a:pt x="1162874" y="0"/>
                </a:lnTo>
              </a:path>
            </a:pathLst>
          </a:custGeom>
          <a:ln w="54893">
            <a:solidFill>
              <a:srgbClr val="FFFFFF"/>
            </a:solidFill>
          </a:ln>
        </p:spPr>
        <p:txBody>
          <a:bodyPr wrap="square" lIns="0" tIns="0" rIns="0" bIns="0" rtlCol="0"/>
          <a:lstStyle/>
          <a:p>
            <a:endParaRPr/>
          </a:p>
        </p:txBody>
      </p:sp>
      <p:sp>
        <p:nvSpPr>
          <p:cNvPr id="18" name="object 18"/>
          <p:cNvSpPr/>
          <p:nvPr/>
        </p:nvSpPr>
        <p:spPr>
          <a:xfrm>
            <a:off x="7939419" y="2976104"/>
            <a:ext cx="1163320" cy="622300"/>
          </a:xfrm>
          <a:custGeom>
            <a:avLst/>
            <a:gdLst/>
            <a:ahLst/>
            <a:cxnLst/>
            <a:rect l="l" t="t" r="r" b="b"/>
            <a:pathLst>
              <a:path w="1163320" h="622300">
                <a:moveTo>
                  <a:pt x="0" y="621892"/>
                </a:moveTo>
                <a:lnTo>
                  <a:pt x="33195" y="570784"/>
                </a:lnTo>
                <a:lnTo>
                  <a:pt x="66390" y="519849"/>
                </a:lnTo>
                <a:lnTo>
                  <a:pt x="99758" y="469774"/>
                </a:lnTo>
                <a:lnTo>
                  <a:pt x="132953" y="420732"/>
                </a:lnTo>
                <a:lnTo>
                  <a:pt x="166149" y="372894"/>
                </a:lnTo>
                <a:lnTo>
                  <a:pt x="199344" y="326949"/>
                </a:lnTo>
                <a:lnTo>
                  <a:pt x="232540" y="283069"/>
                </a:lnTo>
                <a:lnTo>
                  <a:pt x="265907" y="241426"/>
                </a:lnTo>
                <a:lnTo>
                  <a:pt x="299103" y="202536"/>
                </a:lnTo>
                <a:lnTo>
                  <a:pt x="332298" y="166400"/>
                </a:lnTo>
                <a:lnTo>
                  <a:pt x="365494" y="133360"/>
                </a:lnTo>
                <a:lnTo>
                  <a:pt x="398689" y="103591"/>
                </a:lnTo>
                <a:lnTo>
                  <a:pt x="431885" y="77435"/>
                </a:lnTo>
                <a:lnTo>
                  <a:pt x="465252" y="54721"/>
                </a:lnTo>
                <a:lnTo>
                  <a:pt x="498448" y="35964"/>
                </a:lnTo>
                <a:lnTo>
                  <a:pt x="564839" y="9980"/>
                </a:lnTo>
                <a:lnTo>
                  <a:pt x="631402" y="0"/>
                </a:lnTo>
                <a:lnTo>
                  <a:pt x="664597" y="860"/>
                </a:lnTo>
                <a:lnTo>
                  <a:pt x="730988" y="13938"/>
                </a:lnTo>
                <a:lnTo>
                  <a:pt x="797379" y="41815"/>
                </a:lnTo>
                <a:lnTo>
                  <a:pt x="830747" y="60743"/>
                </a:lnTo>
                <a:lnTo>
                  <a:pt x="863942" y="82769"/>
                </a:lnTo>
                <a:lnTo>
                  <a:pt x="897138" y="107721"/>
                </a:lnTo>
                <a:lnTo>
                  <a:pt x="930333" y="135253"/>
                </a:lnTo>
                <a:lnTo>
                  <a:pt x="963529" y="165023"/>
                </a:lnTo>
                <a:lnTo>
                  <a:pt x="996896" y="197030"/>
                </a:lnTo>
                <a:lnTo>
                  <a:pt x="1030092" y="230585"/>
                </a:lnTo>
                <a:lnTo>
                  <a:pt x="1063287" y="265689"/>
                </a:lnTo>
                <a:lnTo>
                  <a:pt x="1096483" y="301653"/>
                </a:lnTo>
                <a:lnTo>
                  <a:pt x="1129678" y="338478"/>
                </a:lnTo>
                <a:lnTo>
                  <a:pt x="1162874" y="375647"/>
                </a:lnTo>
              </a:path>
            </a:pathLst>
          </a:custGeom>
          <a:ln w="18238">
            <a:solidFill>
              <a:srgbClr val="000000"/>
            </a:solidFill>
          </a:ln>
        </p:spPr>
        <p:txBody>
          <a:bodyPr wrap="square" lIns="0" tIns="0" rIns="0" bIns="0" rtlCol="0"/>
          <a:lstStyle/>
          <a:p>
            <a:endParaRPr/>
          </a:p>
        </p:txBody>
      </p:sp>
      <p:sp>
        <p:nvSpPr>
          <p:cNvPr id="19" name="object 19"/>
          <p:cNvSpPr/>
          <p:nvPr/>
        </p:nvSpPr>
        <p:spPr>
          <a:xfrm>
            <a:off x="9163524" y="3105335"/>
            <a:ext cx="1163320" cy="622300"/>
          </a:xfrm>
          <a:custGeom>
            <a:avLst/>
            <a:gdLst/>
            <a:ahLst/>
            <a:cxnLst/>
            <a:rect l="l" t="t" r="r" b="b"/>
            <a:pathLst>
              <a:path w="1163320" h="622300">
                <a:moveTo>
                  <a:pt x="0" y="246416"/>
                </a:moveTo>
                <a:lnTo>
                  <a:pt x="33367" y="283413"/>
                </a:lnTo>
                <a:lnTo>
                  <a:pt x="66562" y="320238"/>
                </a:lnTo>
                <a:lnTo>
                  <a:pt x="99758" y="356374"/>
                </a:lnTo>
                <a:lnTo>
                  <a:pt x="132953" y="391306"/>
                </a:lnTo>
                <a:lnTo>
                  <a:pt x="166149" y="424862"/>
                </a:lnTo>
                <a:lnTo>
                  <a:pt x="199344" y="456868"/>
                </a:lnTo>
                <a:lnTo>
                  <a:pt x="232712" y="486638"/>
                </a:lnTo>
                <a:lnTo>
                  <a:pt x="265907" y="514170"/>
                </a:lnTo>
                <a:lnTo>
                  <a:pt x="299103" y="539122"/>
                </a:lnTo>
                <a:lnTo>
                  <a:pt x="332298" y="561148"/>
                </a:lnTo>
                <a:lnTo>
                  <a:pt x="365494" y="580077"/>
                </a:lnTo>
                <a:lnTo>
                  <a:pt x="432057" y="607953"/>
                </a:lnTo>
                <a:lnTo>
                  <a:pt x="498448" y="621203"/>
                </a:lnTo>
                <a:lnTo>
                  <a:pt x="531643" y="622064"/>
                </a:lnTo>
                <a:lnTo>
                  <a:pt x="564839" y="618966"/>
                </a:lnTo>
                <a:lnTo>
                  <a:pt x="631402" y="600898"/>
                </a:lnTo>
                <a:lnTo>
                  <a:pt x="697793" y="567171"/>
                </a:lnTo>
                <a:lnTo>
                  <a:pt x="730988" y="544628"/>
                </a:lnTo>
                <a:lnTo>
                  <a:pt x="764356" y="518300"/>
                </a:lnTo>
                <a:lnTo>
                  <a:pt x="797551" y="488703"/>
                </a:lnTo>
                <a:lnTo>
                  <a:pt x="830747" y="455664"/>
                </a:lnTo>
                <a:lnTo>
                  <a:pt x="863942" y="419527"/>
                </a:lnTo>
                <a:lnTo>
                  <a:pt x="897138" y="380465"/>
                </a:lnTo>
                <a:lnTo>
                  <a:pt x="930333" y="338822"/>
                </a:lnTo>
                <a:lnTo>
                  <a:pt x="963701" y="294942"/>
                </a:lnTo>
                <a:lnTo>
                  <a:pt x="996896" y="248997"/>
                </a:lnTo>
                <a:lnTo>
                  <a:pt x="1030092" y="201332"/>
                </a:lnTo>
                <a:lnTo>
                  <a:pt x="1063287" y="152117"/>
                </a:lnTo>
                <a:lnTo>
                  <a:pt x="1096483" y="102042"/>
                </a:lnTo>
                <a:lnTo>
                  <a:pt x="1129850" y="51279"/>
                </a:lnTo>
                <a:lnTo>
                  <a:pt x="1163046" y="0"/>
                </a:lnTo>
              </a:path>
            </a:pathLst>
          </a:custGeom>
          <a:ln w="18238">
            <a:solidFill>
              <a:srgbClr val="000000"/>
            </a:solidFill>
          </a:ln>
        </p:spPr>
        <p:txBody>
          <a:bodyPr wrap="square" lIns="0" tIns="0" rIns="0" bIns="0" rtlCol="0"/>
          <a:lstStyle/>
          <a:p>
            <a:endParaRPr/>
          </a:p>
        </p:txBody>
      </p:sp>
      <p:sp>
        <p:nvSpPr>
          <p:cNvPr id="20" name="object 20"/>
          <p:cNvSpPr/>
          <p:nvPr/>
        </p:nvSpPr>
        <p:spPr>
          <a:xfrm>
            <a:off x="10387801" y="3105852"/>
            <a:ext cx="1163320" cy="984885"/>
          </a:xfrm>
          <a:custGeom>
            <a:avLst/>
            <a:gdLst/>
            <a:ahLst/>
            <a:cxnLst/>
            <a:rect l="l" t="t" r="r" b="b"/>
            <a:pathLst>
              <a:path w="1163320" h="984885">
                <a:moveTo>
                  <a:pt x="0" y="492144"/>
                </a:moveTo>
                <a:lnTo>
                  <a:pt x="33195" y="239533"/>
                </a:lnTo>
                <a:lnTo>
                  <a:pt x="66390" y="58334"/>
                </a:lnTo>
                <a:lnTo>
                  <a:pt x="99586" y="0"/>
                </a:lnTo>
                <a:lnTo>
                  <a:pt x="132781" y="81049"/>
                </a:lnTo>
                <a:lnTo>
                  <a:pt x="166149" y="278423"/>
                </a:lnTo>
                <a:lnTo>
                  <a:pt x="199344" y="536369"/>
                </a:lnTo>
                <a:lnTo>
                  <a:pt x="232540" y="781753"/>
                </a:lnTo>
                <a:lnTo>
                  <a:pt x="265735" y="945227"/>
                </a:lnTo>
                <a:lnTo>
                  <a:pt x="298931" y="980504"/>
                </a:lnTo>
                <a:lnTo>
                  <a:pt x="332126" y="877429"/>
                </a:lnTo>
                <a:lnTo>
                  <a:pt x="365494" y="665256"/>
                </a:lnTo>
                <a:lnTo>
                  <a:pt x="398689" y="404212"/>
                </a:lnTo>
                <a:lnTo>
                  <a:pt x="431885" y="167948"/>
                </a:lnTo>
                <a:lnTo>
                  <a:pt x="465080" y="23574"/>
                </a:lnTo>
                <a:lnTo>
                  <a:pt x="498276" y="11873"/>
                </a:lnTo>
                <a:lnTo>
                  <a:pt x="531643" y="136114"/>
                </a:lnTo>
                <a:lnTo>
                  <a:pt x="564839" y="361193"/>
                </a:lnTo>
                <a:lnTo>
                  <a:pt x="598034" y="623268"/>
                </a:lnTo>
                <a:lnTo>
                  <a:pt x="631230" y="848347"/>
                </a:lnTo>
                <a:lnTo>
                  <a:pt x="664425" y="972588"/>
                </a:lnTo>
                <a:lnTo>
                  <a:pt x="697621" y="960887"/>
                </a:lnTo>
                <a:lnTo>
                  <a:pt x="730988" y="816341"/>
                </a:lnTo>
                <a:lnTo>
                  <a:pt x="764184" y="580249"/>
                </a:lnTo>
                <a:lnTo>
                  <a:pt x="797379" y="319033"/>
                </a:lnTo>
                <a:lnTo>
                  <a:pt x="830575" y="107032"/>
                </a:lnTo>
                <a:lnTo>
                  <a:pt x="863770" y="3957"/>
                </a:lnTo>
                <a:lnTo>
                  <a:pt x="897138" y="39061"/>
                </a:lnTo>
                <a:lnTo>
                  <a:pt x="930333" y="202536"/>
                </a:lnTo>
                <a:lnTo>
                  <a:pt x="963529" y="448092"/>
                </a:lnTo>
                <a:lnTo>
                  <a:pt x="996724" y="706038"/>
                </a:lnTo>
                <a:lnTo>
                  <a:pt x="1029920" y="903412"/>
                </a:lnTo>
                <a:lnTo>
                  <a:pt x="1063287" y="984461"/>
                </a:lnTo>
                <a:lnTo>
                  <a:pt x="1096483" y="926127"/>
                </a:lnTo>
                <a:lnTo>
                  <a:pt x="1129678" y="744928"/>
                </a:lnTo>
                <a:lnTo>
                  <a:pt x="1162874" y="492144"/>
                </a:lnTo>
              </a:path>
            </a:pathLst>
          </a:custGeom>
          <a:ln w="18236">
            <a:solidFill>
              <a:srgbClr val="000000"/>
            </a:solidFill>
          </a:ln>
        </p:spPr>
        <p:txBody>
          <a:bodyPr wrap="square" lIns="0" tIns="0" rIns="0" bIns="0" rtlCol="0"/>
          <a:lstStyle/>
          <a:p>
            <a:endParaRPr/>
          </a:p>
        </p:txBody>
      </p:sp>
      <p:sp>
        <p:nvSpPr>
          <p:cNvPr id="21" name="object 21"/>
          <p:cNvSpPr/>
          <p:nvPr/>
        </p:nvSpPr>
        <p:spPr>
          <a:xfrm>
            <a:off x="11611907" y="3351924"/>
            <a:ext cx="1163320" cy="492759"/>
          </a:xfrm>
          <a:custGeom>
            <a:avLst/>
            <a:gdLst/>
            <a:ahLst/>
            <a:cxnLst/>
            <a:rect l="l" t="t" r="r" b="b"/>
            <a:pathLst>
              <a:path w="1163320" h="492760">
                <a:moveTo>
                  <a:pt x="0" y="246072"/>
                </a:moveTo>
                <a:lnTo>
                  <a:pt x="33195" y="119766"/>
                </a:lnTo>
                <a:lnTo>
                  <a:pt x="66390" y="29253"/>
                </a:lnTo>
                <a:lnTo>
                  <a:pt x="99586" y="0"/>
                </a:lnTo>
                <a:lnTo>
                  <a:pt x="132953" y="40438"/>
                </a:lnTo>
                <a:lnTo>
                  <a:pt x="166149" y="139211"/>
                </a:lnTo>
                <a:lnTo>
                  <a:pt x="199344" y="268270"/>
                </a:lnTo>
                <a:lnTo>
                  <a:pt x="232540" y="390962"/>
                </a:lnTo>
                <a:lnTo>
                  <a:pt x="265735" y="472700"/>
                </a:lnTo>
                <a:lnTo>
                  <a:pt x="299103" y="490252"/>
                </a:lnTo>
                <a:lnTo>
                  <a:pt x="332298" y="438800"/>
                </a:lnTo>
                <a:lnTo>
                  <a:pt x="365494" y="332628"/>
                </a:lnTo>
                <a:lnTo>
                  <a:pt x="398689" y="202192"/>
                </a:lnTo>
                <a:lnTo>
                  <a:pt x="431885" y="83974"/>
                </a:lnTo>
                <a:lnTo>
                  <a:pt x="465080" y="11873"/>
                </a:lnTo>
                <a:lnTo>
                  <a:pt x="498448" y="6022"/>
                </a:lnTo>
                <a:lnTo>
                  <a:pt x="531643" y="67971"/>
                </a:lnTo>
                <a:lnTo>
                  <a:pt x="564839" y="180510"/>
                </a:lnTo>
                <a:lnTo>
                  <a:pt x="598034" y="311634"/>
                </a:lnTo>
                <a:lnTo>
                  <a:pt x="631230" y="424173"/>
                </a:lnTo>
                <a:lnTo>
                  <a:pt x="664597" y="486294"/>
                </a:lnTo>
                <a:lnTo>
                  <a:pt x="697793" y="480443"/>
                </a:lnTo>
                <a:lnTo>
                  <a:pt x="730988" y="408170"/>
                </a:lnTo>
                <a:lnTo>
                  <a:pt x="764184" y="290124"/>
                </a:lnTo>
                <a:lnTo>
                  <a:pt x="797379" y="159516"/>
                </a:lnTo>
                <a:lnTo>
                  <a:pt x="830747" y="53516"/>
                </a:lnTo>
                <a:lnTo>
                  <a:pt x="863942" y="2064"/>
                </a:lnTo>
                <a:lnTo>
                  <a:pt x="897138" y="19616"/>
                </a:lnTo>
                <a:lnTo>
                  <a:pt x="930333" y="101354"/>
                </a:lnTo>
                <a:lnTo>
                  <a:pt x="963529" y="224046"/>
                </a:lnTo>
                <a:lnTo>
                  <a:pt x="996724" y="352933"/>
                </a:lnTo>
                <a:lnTo>
                  <a:pt x="1030092" y="451706"/>
                </a:lnTo>
                <a:lnTo>
                  <a:pt x="1063287" y="492316"/>
                </a:lnTo>
                <a:lnTo>
                  <a:pt x="1096483" y="463063"/>
                </a:lnTo>
                <a:lnTo>
                  <a:pt x="1129678" y="372550"/>
                </a:lnTo>
                <a:lnTo>
                  <a:pt x="1162874" y="246072"/>
                </a:lnTo>
              </a:path>
            </a:pathLst>
          </a:custGeom>
          <a:ln w="18239">
            <a:solidFill>
              <a:srgbClr val="000000"/>
            </a:solidFill>
          </a:ln>
        </p:spPr>
        <p:txBody>
          <a:bodyPr wrap="square" lIns="0" tIns="0" rIns="0" bIns="0" rtlCol="0"/>
          <a:lstStyle/>
          <a:p>
            <a:endParaRPr/>
          </a:p>
        </p:txBody>
      </p:sp>
      <p:sp>
        <p:nvSpPr>
          <p:cNvPr id="22" name="object 22"/>
          <p:cNvSpPr/>
          <p:nvPr/>
        </p:nvSpPr>
        <p:spPr>
          <a:xfrm>
            <a:off x="12836012" y="2926718"/>
            <a:ext cx="1163320" cy="1096645"/>
          </a:xfrm>
          <a:custGeom>
            <a:avLst/>
            <a:gdLst/>
            <a:ahLst/>
            <a:cxnLst/>
            <a:rect l="l" t="t" r="r" b="b"/>
            <a:pathLst>
              <a:path w="1163319" h="1096645">
                <a:moveTo>
                  <a:pt x="0" y="671278"/>
                </a:moveTo>
                <a:lnTo>
                  <a:pt x="33195" y="411612"/>
                </a:lnTo>
                <a:lnTo>
                  <a:pt x="66562" y="223358"/>
                </a:lnTo>
                <a:lnTo>
                  <a:pt x="99758" y="157968"/>
                </a:lnTo>
                <a:lnTo>
                  <a:pt x="132953" y="231962"/>
                </a:lnTo>
                <a:lnTo>
                  <a:pt x="166149" y="422280"/>
                </a:lnTo>
                <a:lnTo>
                  <a:pt x="199344" y="673343"/>
                </a:lnTo>
                <a:lnTo>
                  <a:pt x="232712" y="911672"/>
                </a:lnTo>
                <a:lnTo>
                  <a:pt x="265907" y="1068092"/>
                </a:lnTo>
                <a:lnTo>
                  <a:pt x="299103" y="1096313"/>
                </a:lnTo>
                <a:lnTo>
                  <a:pt x="332298" y="986182"/>
                </a:lnTo>
                <a:lnTo>
                  <a:pt x="365494" y="766954"/>
                </a:lnTo>
                <a:lnTo>
                  <a:pt x="398689" y="498855"/>
                </a:lnTo>
                <a:lnTo>
                  <a:pt x="432057" y="255708"/>
                </a:lnTo>
                <a:lnTo>
                  <a:pt x="465252" y="104107"/>
                </a:lnTo>
                <a:lnTo>
                  <a:pt x="498448" y="85351"/>
                </a:lnTo>
                <a:lnTo>
                  <a:pt x="531643" y="202536"/>
                </a:lnTo>
                <a:lnTo>
                  <a:pt x="564839" y="420560"/>
                </a:lnTo>
                <a:lnTo>
                  <a:pt x="598206" y="675752"/>
                </a:lnTo>
                <a:lnTo>
                  <a:pt x="631402" y="893776"/>
                </a:lnTo>
                <a:lnTo>
                  <a:pt x="664597" y="1010962"/>
                </a:lnTo>
                <a:lnTo>
                  <a:pt x="697793" y="992205"/>
                </a:lnTo>
                <a:lnTo>
                  <a:pt x="730988" y="840604"/>
                </a:lnTo>
                <a:lnTo>
                  <a:pt x="764184" y="597457"/>
                </a:lnTo>
                <a:lnTo>
                  <a:pt x="797551" y="329186"/>
                </a:lnTo>
                <a:lnTo>
                  <a:pt x="830747" y="110130"/>
                </a:lnTo>
                <a:lnTo>
                  <a:pt x="863942" y="0"/>
                </a:lnTo>
                <a:lnTo>
                  <a:pt x="897138" y="28220"/>
                </a:lnTo>
                <a:lnTo>
                  <a:pt x="930333" y="184640"/>
                </a:lnTo>
                <a:lnTo>
                  <a:pt x="963701" y="422969"/>
                </a:lnTo>
                <a:lnTo>
                  <a:pt x="996896" y="674032"/>
                </a:lnTo>
                <a:lnTo>
                  <a:pt x="1030092" y="864351"/>
                </a:lnTo>
                <a:lnTo>
                  <a:pt x="1063287" y="938344"/>
                </a:lnTo>
                <a:lnTo>
                  <a:pt x="1096483" y="872954"/>
                </a:lnTo>
                <a:lnTo>
                  <a:pt x="1129678" y="684700"/>
                </a:lnTo>
                <a:lnTo>
                  <a:pt x="1163046" y="425034"/>
                </a:lnTo>
              </a:path>
            </a:pathLst>
          </a:custGeom>
          <a:ln w="18236">
            <a:solidFill>
              <a:srgbClr val="000000"/>
            </a:solidFill>
          </a:ln>
        </p:spPr>
        <p:txBody>
          <a:bodyPr wrap="square" lIns="0" tIns="0" rIns="0" bIns="0" rtlCol="0"/>
          <a:lstStyle/>
          <a:p>
            <a:endParaRPr/>
          </a:p>
        </p:txBody>
      </p:sp>
      <p:sp>
        <p:nvSpPr>
          <p:cNvPr id="23" name="object 23"/>
          <p:cNvSpPr/>
          <p:nvPr/>
        </p:nvSpPr>
        <p:spPr>
          <a:xfrm>
            <a:off x="14060290" y="3170897"/>
            <a:ext cx="1163320" cy="608330"/>
          </a:xfrm>
          <a:custGeom>
            <a:avLst/>
            <a:gdLst/>
            <a:ahLst/>
            <a:cxnLst/>
            <a:rect l="l" t="t" r="r" b="b"/>
            <a:pathLst>
              <a:path w="1163319" h="608329">
                <a:moveTo>
                  <a:pt x="0" y="427099"/>
                </a:moveTo>
                <a:lnTo>
                  <a:pt x="33195" y="293738"/>
                </a:lnTo>
                <a:lnTo>
                  <a:pt x="66390" y="196169"/>
                </a:lnTo>
                <a:lnTo>
                  <a:pt x="99586" y="159861"/>
                </a:lnTo>
                <a:lnTo>
                  <a:pt x="132781" y="193416"/>
                </a:lnTo>
                <a:lnTo>
                  <a:pt x="165977" y="285134"/>
                </a:lnTo>
                <a:lnTo>
                  <a:pt x="199344" y="406965"/>
                </a:lnTo>
                <a:lnTo>
                  <a:pt x="232540" y="522602"/>
                </a:lnTo>
                <a:lnTo>
                  <a:pt x="265735" y="597457"/>
                </a:lnTo>
                <a:lnTo>
                  <a:pt x="298931" y="607953"/>
                </a:lnTo>
                <a:lnTo>
                  <a:pt x="332126" y="549447"/>
                </a:lnTo>
                <a:lnTo>
                  <a:pt x="365494" y="436219"/>
                </a:lnTo>
                <a:lnTo>
                  <a:pt x="398689" y="298728"/>
                </a:lnTo>
                <a:lnTo>
                  <a:pt x="431885" y="173627"/>
                </a:lnTo>
                <a:lnTo>
                  <a:pt x="465080" y="94299"/>
                </a:lnTo>
                <a:lnTo>
                  <a:pt x="498276" y="81393"/>
                </a:lnTo>
                <a:lnTo>
                  <a:pt x="531471" y="136458"/>
                </a:lnTo>
                <a:lnTo>
                  <a:pt x="564839" y="241942"/>
                </a:lnTo>
                <a:lnTo>
                  <a:pt x="598034" y="366011"/>
                </a:lnTo>
                <a:lnTo>
                  <a:pt x="631230" y="471495"/>
                </a:lnTo>
                <a:lnTo>
                  <a:pt x="664425" y="526560"/>
                </a:lnTo>
                <a:lnTo>
                  <a:pt x="697621" y="513654"/>
                </a:lnTo>
                <a:lnTo>
                  <a:pt x="730988" y="434326"/>
                </a:lnTo>
                <a:lnTo>
                  <a:pt x="764184" y="309225"/>
                </a:lnTo>
                <a:lnTo>
                  <a:pt x="797379" y="171734"/>
                </a:lnTo>
                <a:lnTo>
                  <a:pt x="830575" y="58506"/>
                </a:lnTo>
                <a:lnTo>
                  <a:pt x="863770" y="0"/>
                </a:lnTo>
                <a:lnTo>
                  <a:pt x="896966" y="10496"/>
                </a:lnTo>
                <a:lnTo>
                  <a:pt x="930333" y="85178"/>
                </a:lnTo>
                <a:lnTo>
                  <a:pt x="963529" y="200987"/>
                </a:lnTo>
                <a:lnTo>
                  <a:pt x="996724" y="322819"/>
                </a:lnTo>
                <a:lnTo>
                  <a:pt x="1029920" y="414537"/>
                </a:lnTo>
                <a:lnTo>
                  <a:pt x="1063115" y="448092"/>
                </a:lnTo>
                <a:lnTo>
                  <a:pt x="1096483" y="411784"/>
                </a:lnTo>
                <a:lnTo>
                  <a:pt x="1129678" y="314215"/>
                </a:lnTo>
                <a:lnTo>
                  <a:pt x="1162874" y="180854"/>
                </a:lnTo>
              </a:path>
            </a:pathLst>
          </a:custGeom>
          <a:ln w="18238">
            <a:solidFill>
              <a:srgbClr val="000000"/>
            </a:solidFill>
          </a:ln>
        </p:spPr>
        <p:txBody>
          <a:bodyPr wrap="square" lIns="0" tIns="0" rIns="0" bIns="0" rtlCol="0"/>
          <a:lstStyle/>
          <a:p>
            <a:endParaRPr/>
          </a:p>
        </p:txBody>
      </p:sp>
      <p:sp>
        <p:nvSpPr>
          <p:cNvPr id="24" name="object 24"/>
          <p:cNvSpPr/>
          <p:nvPr/>
        </p:nvSpPr>
        <p:spPr>
          <a:xfrm>
            <a:off x="7939419" y="2126896"/>
            <a:ext cx="1163320" cy="247015"/>
          </a:xfrm>
          <a:custGeom>
            <a:avLst/>
            <a:gdLst/>
            <a:ahLst/>
            <a:cxnLst/>
            <a:rect l="l" t="t" r="r" b="b"/>
            <a:pathLst>
              <a:path w="1163320" h="247014">
                <a:moveTo>
                  <a:pt x="0" y="246416"/>
                </a:moveTo>
                <a:lnTo>
                  <a:pt x="33195" y="239361"/>
                </a:lnTo>
                <a:lnTo>
                  <a:pt x="66390" y="232306"/>
                </a:lnTo>
                <a:lnTo>
                  <a:pt x="99758" y="225250"/>
                </a:lnTo>
                <a:lnTo>
                  <a:pt x="132953" y="218195"/>
                </a:lnTo>
                <a:lnTo>
                  <a:pt x="166149" y="211140"/>
                </a:lnTo>
                <a:lnTo>
                  <a:pt x="199344" y="204257"/>
                </a:lnTo>
                <a:lnTo>
                  <a:pt x="232540" y="197202"/>
                </a:lnTo>
                <a:lnTo>
                  <a:pt x="265907" y="190146"/>
                </a:lnTo>
                <a:lnTo>
                  <a:pt x="299103" y="183091"/>
                </a:lnTo>
                <a:lnTo>
                  <a:pt x="332298" y="176036"/>
                </a:lnTo>
                <a:lnTo>
                  <a:pt x="365494" y="168981"/>
                </a:lnTo>
                <a:lnTo>
                  <a:pt x="398689" y="161926"/>
                </a:lnTo>
                <a:lnTo>
                  <a:pt x="431885" y="154870"/>
                </a:lnTo>
                <a:lnTo>
                  <a:pt x="465252" y="147815"/>
                </a:lnTo>
                <a:lnTo>
                  <a:pt x="498448" y="140760"/>
                </a:lnTo>
                <a:lnTo>
                  <a:pt x="531643" y="133877"/>
                </a:lnTo>
                <a:lnTo>
                  <a:pt x="564839" y="126821"/>
                </a:lnTo>
                <a:lnTo>
                  <a:pt x="598034" y="119766"/>
                </a:lnTo>
                <a:lnTo>
                  <a:pt x="631402" y="112711"/>
                </a:lnTo>
                <a:lnTo>
                  <a:pt x="664597" y="105656"/>
                </a:lnTo>
                <a:lnTo>
                  <a:pt x="697793" y="98601"/>
                </a:lnTo>
                <a:lnTo>
                  <a:pt x="730988" y="91545"/>
                </a:lnTo>
                <a:lnTo>
                  <a:pt x="764184" y="84490"/>
                </a:lnTo>
                <a:lnTo>
                  <a:pt x="797379" y="77435"/>
                </a:lnTo>
                <a:lnTo>
                  <a:pt x="830747" y="70380"/>
                </a:lnTo>
                <a:lnTo>
                  <a:pt x="863942" y="63324"/>
                </a:lnTo>
                <a:lnTo>
                  <a:pt x="897138" y="56441"/>
                </a:lnTo>
                <a:lnTo>
                  <a:pt x="930333" y="49386"/>
                </a:lnTo>
                <a:lnTo>
                  <a:pt x="963529" y="42331"/>
                </a:lnTo>
                <a:lnTo>
                  <a:pt x="996896" y="35276"/>
                </a:lnTo>
                <a:lnTo>
                  <a:pt x="1030092" y="28220"/>
                </a:lnTo>
                <a:lnTo>
                  <a:pt x="1063287" y="21165"/>
                </a:lnTo>
                <a:lnTo>
                  <a:pt x="1096483" y="14110"/>
                </a:lnTo>
                <a:lnTo>
                  <a:pt x="1129678" y="7055"/>
                </a:lnTo>
                <a:lnTo>
                  <a:pt x="1162874" y="0"/>
                </a:lnTo>
              </a:path>
            </a:pathLst>
          </a:custGeom>
          <a:ln w="18239">
            <a:solidFill>
              <a:srgbClr val="000000"/>
            </a:solidFill>
          </a:ln>
        </p:spPr>
        <p:txBody>
          <a:bodyPr wrap="square" lIns="0" tIns="0" rIns="0" bIns="0" rtlCol="0"/>
          <a:lstStyle/>
          <a:p>
            <a:endParaRPr/>
          </a:p>
        </p:txBody>
      </p:sp>
      <p:sp>
        <p:nvSpPr>
          <p:cNvPr id="25" name="object 25"/>
          <p:cNvSpPr/>
          <p:nvPr/>
        </p:nvSpPr>
        <p:spPr>
          <a:xfrm>
            <a:off x="9163524" y="2126896"/>
            <a:ext cx="1163320" cy="247015"/>
          </a:xfrm>
          <a:custGeom>
            <a:avLst/>
            <a:gdLst/>
            <a:ahLst/>
            <a:cxnLst/>
            <a:rect l="l" t="t" r="r" b="b"/>
            <a:pathLst>
              <a:path w="1163320" h="247014">
                <a:moveTo>
                  <a:pt x="0" y="0"/>
                </a:moveTo>
                <a:lnTo>
                  <a:pt x="33367" y="7055"/>
                </a:lnTo>
                <a:lnTo>
                  <a:pt x="66562" y="14110"/>
                </a:lnTo>
                <a:lnTo>
                  <a:pt x="99758" y="21165"/>
                </a:lnTo>
                <a:lnTo>
                  <a:pt x="132953" y="28220"/>
                </a:lnTo>
                <a:lnTo>
                  <a:pt x="166149" y="35276"/>
                </a:lnTo>
                <a:lnTo>
                  <a:pt x="199344" y="42331"/>
                </a:lnTo>
                <a:lnTo>
                  <a:pt x="232712" y="49386"/>
                </a:lnTo>
                <a:lnTo>
                  <a:pt x="265907" y="56441"/>
                </a:lnTo>
                <a:lnTo>
                  <a:pt x="299103" y="63324"/>
                </a:lnTo>
                <a:lnTo>
                  <a:pt x="332298" y="70380"/>
                </a:lnTo>
                <a:lnTo>
                  <a:pt x="365494" y="77435"/>
                </a:lnTo>
                <a:lnTo>
                  <a:pt x="398861" y="84490"/>
                </a:lnTo>
                <a:lnTo>
                  <a:pt x="432057" y="91545"/>
                </a:lnTo>
                <a:lnTo>
                  <a:pt x="465252" y="98601"/>
                </a:lnTo>
                <a:lnTo>
                  <a:pt x="498448" y="105656"/>
                </a:lnTo>
                <a:lnTo>
                  <a:pt x="531643" y="112711"/>
                </a:lnTo>
                <a:lnTo>
                  <a:pt x="564839" y="119766"/>
                </a:lnTo>
                <a:lnTo>
                  <a:pt x="598206" y="126821"/>
                </a:lnTo>
                <a:lnTo>
                  <a:pt x="631402" y="133877"/>
                </a:lnTo>
                <a:lnTo>
                  <a:pt x="664597" y="140760"/>
                </a:lnTo>
                <a:lnTo>
                  <a:pt x="697793" y="147815"/>
                </a:lnTo>
                <a:lnTo>
                  <a:pt x="730988" y="154870"/>
                </a:lnTo>
                <a:lnTo>
                  <a:pt x="764356" y="161926"/>
                </a:lnTo>
                <a:lnTo>
                  <a:pt x="797551" y="168981"/>
                </a:lnTo>
                <a:lnTo>
                  <a:pt x="830747" y="176036"/>
                </a:lnTo>
                <a:lnTo>
                  <a:pt x="863942" y="183091"/>
                </a:lnTo>
                <a:lnTo>
                  <a:pt x="897138" y="190146"/>
                </a:lnTo>
                <a:lnTo>
                  <a:pt x="930333" y="197202"/>
                </a:lnTo>
                <a:lnTo>
                  <a:pt x="963701" y="204257"/>
                </a:lnTo>
                <a:lnTo>
                  <a:pt x="996896" y="211140"/>
                </a:lnTo>
                <a:lnTo>
                  <a:pt x="1030092" y="218195"/>
                </a:lnTo>
                <a:lnTo>
                  <a:pt x="1063287" y="225250"/>
                </a:lnTo>
                <a:lnTo>
                  <a:pt x="1096483" y="232306"/>
                </a:lnTo>
                <a:lnTo>
                  <a:pt x="1129850" y="239361"/>
                </a:lnTo>
                <a:lnTo>
                  <a:pt x="1163046" y="246416"/>
                </a:lnTo>
              </a:path>
            </a:pathLst>
          </a:custGeom>
          <a:ln w="18239">
            <a:solidFill>
              <a:srgbClr val="000000"/>
            </a:solidFill>
          </a:ln>
        </p:spPr>
        <p:txBody>
          <a:bodyPr wrap="square" lIns="0" tIns="0" rIns="0" bIns="0" rtlCol="0"/>
          <a:lstStyle/>
          <a:p>
            <a:endParaRPr/>
          </a:p>
        </p:txBody>
      </p:sp>
      <p:sp>
        <p:nvSpPr>
          <p:cNvPr id="26" name="object 26"/>
          <p:cNvSpPr/>
          <p:nvPr/>
        </p:nvSpPr>
        <p:spPr>
          <a:xfrm>
            <a:off x="10387801" y="1880652"/>
            <a:ext cx="1163320" cy="246379"/>
          </a:xfrm>
          <a:custGeom>
            <a:avLst/>
            <a:gdLst/>
            <a:ahLst/>
            <a:cxnLst/>
            <a:rect l="l" t="t" r="r" b="b"/>
            <a:pathLst>
              <a:path w="1163320" h="246380">
                <a:moveTo>
                  <a:pt x="0" y="246244"/>
                </a:moveTo>
                <a:lnTo>
                  <a:pt x="33195" y="239189"/>
                </a:lnTo>
                <a:lnTo>
                  <a:pt x="66390" y="232306"/>
                </a:lnTo>
                <a:lnTo>
                  <a:pt x="99586" y="225250"/>
                </a:lnTo>
                <a:lnTo>
                  <a:pt x="132781" y="218195"/>
                </a:lnTo>
                <a:lnTo>
                  <a:pt x="166149" y="211140"/>
                </a:lnTo>
                <a:lnTo>
                  <a:pt x="199344" y="204085"/>
                </a:lnTo>
                <a:lnTo>
                  <a:pt x="232540" y="197030"/>
                </a:lnTo>
                <a:lnTo>
                  <a:pt x="265735" y="189974"/>
                </a:lnTo>
                <a:lnTo>
                  <a:pt x="298931" y="182919"/>
                </a:lnTo>
                <a:lnTo>
                  <a:pt x="332126" y="175864"/>
                </a:lnTo>
                <a:lnTo>
                  <a:pt x="365494" y="168809"/>
                </a:lnTo>
                <a:lnTo>
                  <a:pt x="398689" y="161753"/>
                </a:lnTo>
                <a:lnTo>
                  <a:pt x="431885" y="154870"/>
                </a:lnTo>
                <a:lnTo>
                  <a:pt x="465080" y="147815"/>
                </a:lnTo>
                <a:lnTo>
                  <a:pt x="498276" y="140760"/>
                </a:lnTo>
                <a:lnTo>
                  <a:pt x="531643" y="133705"/>
                </a:lnTo>
                <a:lnTo>
                  <a:pt x="564839" y="126649"/>
                </a:lnTo>
                <a:lnTo>
                  <a:pt x="598034" y="119594"/>
                </a:lnTo>
                <a:lnTo>
                  <a:pt x="631230" y="112539"/>
                </a:lnTo>
                <a:lnTo>
                  <a:pt x="664425" y="105484"/>
                </a:lnTo>
                <a:lnTo>
                  <a:pt x="697621" y="98428"/>
                </a:lnTo>
                <a:lnTo>
                  <a:pt x="730988" y="91373"/>
                </a:lnTo>
                <a:lnTo>
                  <a:pt x="764184" y="84490"/>
                </a:lnTo>
                <a:lnTo>
                  <a:pt x="797379" y="77435"/>
                </a:lnTo>
                <a:lnTo>
                  <a:pt x="830575" y="70380"/>
                </a:lnTo>
                <a:lnTo>
                  <a:pt x="863770" y="63324"/>
                </a:lnTo>
                <a:lnTo>
                  <a:pt x="897138" y="56269"/>
                </a:lnTo>
                <a:lnTo>
                  <a:pt x="930333" y="49214"/>
                </a:lnTo>
                <a:lnTo>
                  <a:pt x="963529" y="42159"/>
                </a:lnTo>
                <a:lnTo>
                  <a:pt x="996724" y="35104"/>
                </a:lnTo>
                <a:lnTo>
                  <a:pt x="1029920" y="28048"/>
                </a:lnTo>
                <a:lnTo>
                  <a:pt x="1063287" y="20993"/>
                </a:lnTo>
                <a:lnTo>
                  <a:pt x="1096483" y="13938"/>
                </a:lnTo>
                <a:lnTo>
                  <a:pt x="1129678" y="7055"/>
                </a:lnTo>
                <a:lnTo>
                  <a:pt x="1162874" y="0"/>
                </a:lnTo>
              </a:path>
            </a:pathLst>
          </a:custGeom>
          <a:ln w="18239">
            <a:solidFill>
              <a:srgbClr val="000000"/>
            </a:solidFill>
          </a:ln>
        </p:spPr>
        <p:txBody>
          <a:bodyPr wrap="square" lIns="0" tIns="0" rIns="0" bIns="0" rtlCol="0"/>
          <a:lstStyle/>
          <a:p>
            <a:endParaRPr/>
          </a:p>
        </p:txBody>
      </p:sp>
      <p:sp>
        <p:nvSpPr>
          <p:cNvPr id="27" name="object 27"/>
          <p:cNvSpPr/>
          <p:nvPr/>
        </p:nvSpPr>
        <p:spPr>
          <a:xfrm>
            <a:off x="11611907" y="1880652"/>
            <a:ext cx="1163320" cy="246379"/>
          </a:xfrm>
          <a:custGeom>
            <a:avLst/>
            <a:gdLst/>
            <a:ahLst/>
            <a:cxnLst/>
            <a:rect l="l" t="t" r="r" b="b"/>
            <a:pathLst>
              <a:path w="1163320" h="246380">
                <a:moveTo>
                  <a:pt x="0" y="0"/>
                </a:moveTo>
                <a:lnTo>
                  <a:pt x="33195" y="7055"/>
                </a:lnTo>
                <a:lnTo>
                  <a:pt x="66390" y="13938"/>
                </a:lnTo>
                <a:lnTo>
                  <a:pt x="99586" y="20993"/>
                </a:lnTo>
                <a:lnTo>
                  <a:pt x="132953" y="28048"/>
                </a:lnTo>
                <a:lnTo>
                  <a:pt x="166149" y="35104"/>
                </a:lnTo>
                <a:lnTo>
                  <a:pt x="199344" y="42159"/>
                </a:lnTo>
                <a:lnTo>
                  <a:pt x="232540" y="49214"/>
                </a:lnTo>
                <a:lnTo>
                  <a:pt x="265735" y="56269"/>
                </a:lnTo>
                <a:lnTo>
                  <a:pt x="299103" y="63324"/>
                </a:lnTo>
                <a:lnTo>
                  <a:pt x="332298" y="70380"/>
                </a:lnTo>
                <a:lnTo>
                  <a:pt x="365494" y="77435"/>
                </a:lnTo>
                <a:lnTo>
                  <a:pt x="398689" y="84490"/>
                </a:lnTo>
                <a:lnTo>
                  <a:pt x="431885" y="91373"/>
                </a:lnTo>
                <a:lnTo>
                  <a:pt x="465080" y="98428"/>
                </a:lnTo>
                <a:lnTo>
                  <a:pt x="498448" y="105484"/>
                </a:lnTo>
                <a:lnTo>
                  <a:pt x="531643" y="112539"/>
                </a:lnTo>
                <a:lnTo>
                  <a:pt x="564839" y="119594"/>
                </a:lnTo>
                <a:lnTo>
                  <a:pt x="598034" y="126649"/>
                </a:lnTo>
                <a:lnTo>
                  <a:pt x="631230" y="133705"/>
                </a:lnTo>
                <a:lnTo>
                  <a:pt x="664597" y="140760"/>
                </a:lnTo>
                <a:lnTo>
                  <a:pt x="697793" y="147815"/>
                </a:lnTo>
                <a:lnTo>
                  <a:pt x="730988" y="154870"/>
                </a:lnTo>
                <a:lnTo>
                  <a:pt x="764184" y="161753"/>
                </a:lnTo>
                <a:lnTo>
                  <a:pt x="797379" y="168809"/>
                </a:lnTo>
                <a:lnTo>
                  <a:pt x="830747" y="175864"/>
                </a:lnTo>
                <a:lnTo>
                  <a:pt x="863942" y="182919"/>
                </a:lnTo>
                <a:lnTo>
                  <a:pt x="897138" y="189974"/>
                </a:lnTo>
                <a:lnTo>
                  <a:pt x="930333" y="197030"/>
                </a:lnTo>
                <a:lnTo>
                  <a:pt x="963529" y="204085"/>
                </a:lnTo>
                <a:lnTo>
                  <a:pt x="996724" y="211140"/>
                </a:lnTo>
                <a:lnTo>
                  <a:pt x="1030092" y="218195"/>
                </a:lnTo>
                <a:lnTo>
                  <a:pt x="1063287" y="225250"/>
                </a:lnTo>
                <a:lnTo>
                  <a:pt x="1096483" y="232306"/>
                </a:lnTo>
                <a:lnTo>
                  <a:pt x="1129678" y="239189"/>
                </a:lnTo>
                <a:lnTo>
                  <a:pt x="1162874" y="246244"/>
                </a:lnTo>
              </a:path>
            </a:pathLst>
          </a:custGeom>
          <a:ln w="18239">
            <a:solidFill>
              <a:srgbClr val="000000"/>
            </a:solidFill>
          </a:ln>
        </p:spPr>
        <p:txBody>
          <a:bodyPr wrap="square" lIns="0" tIns="0" rIns="0" bIns="0" rtlCol="0"/>
          <a:lstStyle/>
          <a:p>
            <a:endParaRPr/>
          </a:p>
        </p:txBody>
      </p:sp>
      <p:sp>
        <p:nvSpPr>
          <p:cNvPr id="28" name="object 28"/>
          <p:cNvSpPr/>
          <p:nvPr/>
        </p:nvSpPr>
        <p:spPr>
          <a:xfrm>
            <a:off x="12836012" y="1881168"/>
            <a:ext cx="1163320" cy="492759"/>
          </a:xfrm>
          <a:custGeom>
            <a:avLst/>
            <a:gdLst/>
            <a:ahLst/>
            <a:cxnLst/>
            <a:rect l="l" t="t" r="r" b="b"/>
            <a:pathLst>
              <a:path w="1163319" h="492760">
                <a:moveTo>
                  <a:pt x="0" y="492144"/>
                </a:moveTo>
                <a:lnTo>
                  <a:pt x="33195" y="447920"/>
                </a:lnTo>
                <a:lnTo>
                  <a:pt x="66562" y="404212"/>
                </a:lnTo>
                <a:lnTo>
                  <a:pt x="99758" y="361020"/>
                </a:lnTo>
                <a:lnTo>
                  <a:pt x="132953" y="319033"/>
                </a:lnTo>
                <a:lnTo>
                  <a:pt x="166149" y="278423"/>
                </a:lnTo>
                <a:lnTo>
                  <a:pt x="199344" y="239361"/>
                </a:lnTo>
                <a:lnTo>
                  <a:pt x="232712" y="202536"/>
                </a:lnTo>
                <a:lnTo>
                  <a:pt x="265907" y="167948"/>
                </a:lnTo>
                <a:lnTo>
                  <a:pt x="299103" y="135942"/>
                </a:lnTo>
                <a:lnTo>
                  <a:pt x="332298" y="106860"/>
                </a:lnTo>
                <a:lnTo>
                  <a:pt x="365494" y="80876"/>
                </a:lnTo>
                <a:lnTo>
                  <a:pt x="398689" y="58334"/>
                </a:lnTo>
                <a:lnTo>
                  <a:pt x="432057" y="39061"/>
                </a:lnTo>
                <a:lnTo>
                  <a:pt x="498448" y="11701"/>
                </a:lnTo>
                <a:lnTo>
                  <a:pt x="564839" y="0"/>
                </a:lnTo>
                <a:lnTo>
                  <a:pt x="598206" y="0"/>
                </a:lnTo>
                <a:lnTo>
                  <a:pt x="664597" y="11701"/>
                </a:lnTo>
                <a:lnTo>
                  <a:pt x="730988" y="39061"/>
                </a:lnTo>
                <a:lnTo>
                  <a:pt x="764184" y="58334"/>
                </a:lnTo>
                <a:lnTo>
                  <a:pt x="797551" y="80876"/>
                </a:lnTo>
                <a:lnTo>
                  <a:pt x="830747" y="106860"/>
                </a:lnTo>
                <a:lnTo>
                  <a:pt x="863942" y="135942"/>
                </a:lnTo>
                <a:lnTo>
                  <a:pt x="897138" y="167948"/>
                </a:lnTo>
                <a:lnTo>
                  <a:pt x="930333" y="202536"/>
                </a:lnTo>
                <a:lnTo>
                  <a:pt x="963701" y="239361"/>
                </a:lnTo>
                <a:lnTo>
                  <a:pt x="996896" y="278423"/>
                </a:lnTo>
                <a:lnTo>
                  <a:pt x="1030092" y="319033"/>
                </a:lnTo>
                <a:lnTo>
                  <a:pt x="1063287" y="361020"/>
                </a:lnTo>
                <a:lnTo>
                  <a:pt x="1096483" y="404212"/>
                </a:lnTo>
                <a:lnTo>
                  <a:pt x="1129678" y="447920"/>
                </a:lnTo>
                <a:lnTo>
                  <a:pt x="1163046" y="492144"/>
                </a:lnTo>
              </a:path>
            </a:pathLst>
          </a:custGeom>
          <a:ln w="18239">
            <a:solidFill>
              <a:srgbClr val="000000"/>
            </a:solidFill>
          </a:ln>
        </p:spPr>
        <p:txBody>
          <a:bodyPr wrap="square" lIns="0" tIns="0" rIns="0" bIns="0" rtlCol="0"/>
          <a:lstStyle/>
          <a:p>
            <a:endParaRPr/>
          </a:p>
        </p:txBody>
      </p:sp>
      <p:sp>
        <p:nvSpPr>
          <p:cNvPr id="29" name="object 29"/>
          <p:cNvSpPr/>
          <p:nvPr/>
        </p:nvSpPr>
        <p:spPr>
          <a:xfrm>
            <a:off x="14060290" y="2126896"/>
            <a:ext cx="1163320" cy="492759"/>
          </a:xfrm>
          <a:custGeom>
            <a:avLst/>
            <a:gdLst/>
            <a:ahLst/>
            <a:cxnLst/>
            <a:rect l="l" t="t" r="r" b="b"/>
            <a:pathLst>
              <a:path w="1163319" h="492760">
                <a:moveTo>
                  <a:pt x="0" y="0"/>
                </a:moveTo>
                <a:lnTo>
                  <a:pt x="33195" y="44224"/>
                </a:lnTo>
                <a:lnTo>
                  <a:pt x="66390" y="88104"/>
                </a:lnTo>
                <a:lnTo>
                  <a:pt x="99586" y="131123"/>
                </a:lnTo>
                <a:lnTo>
                  <a:pt x="132781" y="173111"/>
                </a:lnTo>
                <a:lnTo>
                  <a:pt x="165977" y="213893"/>
                </a:lnTo>
                <a:lnTo>
                  <a:pt x="199344" y="252783"/>
                </a:lnTo>
                <a:lnTo>
                  <a:pt x="232540" y="289608"/>
                </a:lnTo>
                <a:lnTo>
                  <a:pt x="265735" y="324196"/>
                </a:lnTo>
                <a:lnTo>
                  <a:pt x="298931" y="356202"/>
                </a:lnTo>
                <a:lnTo>
                  <a:pt x="332126" y="385284"/>
                </a:lnTo>
                <a:lnTo>
                  <a:pt x="365494" y="411267"/>
                </a:lnTo>
                <a:lnTo>
                  <a:pt x="398689" y="433982"/>
                </a:lnTo>
                <a:lnTo>
                  <a:pt x="431885" y="453083"/>
                </a:lnTo>
                <a:lnTo>
                  <a:pt x="498276" y="480443"/>
                </a:lnTo>
                <a:lnTo>
                  <a:pt x="564839" y="492316"/>
                </a:lnTo>
                <a:lnTo>
                  <a:pt x="598034" y="492316"/>
                </a:lnTo>
                <a:lnTo>
                  <a:pt x="664425" y="480443"/>
                </a:lnTo>
                <a:lnTo>
                  <a:pt x="730988" y="453083"/>
                </a:lnTo>
                <a:lnTo>
                  <a:pt x="764184" y="433982"/>
                </a:lnTo>
                <a:lnTo>
                  <a:pt x="797379" y="411267"/>
                </a:lnTo>
                <a:lnTo>
                  <a:pt x="830575" y="385284"/>
                </a:lnTo>
                <a:lnTo>
                  <a:pt x="863770" y="356202"/>
                </a:lnTo>
                <a:lnTo>
                  <a:pt x="896966" y="324196"/>
                </a:lnTo>
                <a:lnTo>
                  <a:pt x="930333" y="289608"/>
                </a:lnTo>
                <a:lnTo>
                  <a:pt x="963529" y="252783"/>
                </a:lnTo>
                <a:lnTo>
                  <a:pt x="996724" y="213893"/>
                </a:lnTo>
                <a:lnTo>
                  <a:pt x="1029920" y="173111"/>
                </a:lnTo>
                <a:lnTo>
                  <a:pt x="1063115" y="131123"/>
                </a:lnTo>
                <a:lnTo>
                  <a:pt x="1096483" y="88104"/>
                </a:lnTo>
                <a:lnTo>
                  <a:pt x="1129678" y="44224"/>
                </a:lnTo>
                <a:lnTo>
                  <a:pt x="1162874" y="0"/>
                </a:lnTo>
              </a:path>
            </a:pathLst>
          </a:custGeom>
          <a:ln w="18239">
            <a:solidFill>
              <a:srgbClr val="000000"/>
            </a:solidFill>
          </a:ln>
        </p:spPr>
        <p:txBody>
          <a:bodyPr wrap="square" lIns="0" tIns="0" rIns="0" bIns="0" rtlCol="0"/>
          <a:lstStyle/>
          <a:p>
            <a:endParaRPr/>
          </a:p>
        </p:txBody>
      </p:sp>
      <p:sp>
        <p:nvSpPr>
          <p:cNvPr id="30" name="object 30"/>
          <p:cNvSpPr/>
          <p:nvPr/>
        </p:nvSpPr>
        <p:spPr>
          <a:xfrm>
            <a:off x="7908804"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1" name="object 31"/>
          <p:cNvSpPr/>
          <p:nvPr/>
        </p:nvSpPr>
        <p:spPr>
          <a:xfrm>
            <a:off x="7908804"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2" name="object 32"/>
          <p:cNvSpPr/>
          <p:nvPr/>
        </p:nvSpPr>
        <p:spPr>
          <a:xfrm>
            <a:off x="7908804"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3" name="object 33"/>
          <p:cNvSpPr/>
          <p:nvPr/>
        </p:nvSpPr>
        <p:spPr>
          <a:xfrm>
            <a:off x="7908804"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4" name="object 34"/>
          <p:cNvSpPr/>
          <p:nvPr/>
        </p:nvSpPr>
        <p:spPr>
          <a:xfrm>
            <a:off x="7908804"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5" name="object 35"/>
          <p:cNvSpPr/>
          <p:nvPr/>
        </p:nvSpPr>
        <p:spPr>
          <a:xfrm>
            <a:off x="7908804"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6" name="object 36"/>
          <p:cNvSpPr/>
          <p:nvPr/>
        </p:nvSpPr>
        <p:spPr>
          <a:xfrm>
            <a:off x="7908804"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7" name="object 37"/>
          <p:cNvSpPr/>
          <p:nvPr/>
        </p:nvSpPr>
        <p:spPr>
          <a:xfrm>
            <a:off x="7908804"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8" name="object 38"/>
          <p:cNvSpPr/>
          <p:nvPr/>
        </p:nvSpPr>
        <p:spPr>
          <a:xfrm>
            <a:off x="7908804"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9" name="object 39"/>
          <p:cNvSpPr/>
          <p:nvPr/>
        </p:nvSpPr>
        <p:spPr>
          <a:xfrm>
            <a:off x="7908804"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0" name="object 40"/>
          <p:cNvSpPr/>
          <p:nvPr/>
        </p:nvSpPr>
        <p:spPr>
          <a:xfrm>
            <a:off x="7908804"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1" name="object 41"/>
          <p:cNvSpPr/>
          <p:nvPr/>
        </p:nvSpPr>
        <p:spPr>
          <a:xfrm>
            <a:off x="7908804"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2" name="object 42"/>
          <p:cNvSpPr/>
          <p:nvPr/>
        </p:nvSpPr>
        <p:spPr>
          <a:xfrm>
            <a:off x="7908804"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3" name="object 43"/>
          <p:cNvSpPr/>
          <p:nvPr/>
        </p:nvSpPr>
        <p:spPr>
          <a:xfrm>
            <a:off x="7908804"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4" name="object 44"/>
          <p:cNvSpPr/>
          <p:nvPr/>
        </p:nvSpPr>
        <p:spPr>
          <a:xfrm>
            <a:off x="7908804"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5" name="object 45"/>
          <p:cNvSpPr/>
          <p:nvPr/>
        </p:nvSpPr>
        <p:spPr>
          <a:xfrm>
            <a:off x="7908804"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6" name="object 46"/>
          <p:cNvSpPr/>
          <p:nvPr/>
        </p:nvSpPr>
        <p:spPr>
          <a:xfrm>
            <a:off x="7908804"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7" name="object 47"/>
          <p:cNvSpPr/>
          <p:nvPr/>
        </p:nvSpPr>
        <p:spPr>
          <a:xfrm>
            <a:off x="7908804"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8" name="object 48"/>
          <p:cNvSpPr/>
          <p:nvPr/>
        </p:nvSpPr>
        <p:spPr>
          <a:xfrm>
            <a:off x="7908804"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9" name="object 49"/>
          <p:cNvSpPr/>
          <p:nvPr/>
        </p:nvSpPr>
        <p:spPr>
          <a:xfrm>
            <a:off x="7908804"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0" name="object 50"/>
          <p:cNvSpPr/>
          <p:nvPr/>
        </p:nvSpPr>
        <p:spPr>
          <a:xfrm>
            <a:off x="7908804"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1" name="object 51"/>
          <p:cNvSpPr/>
          <p:nvPr/>
        </p:nvSpPr>
        <p:spPr>
          <a:xfrm>
            <a:off x="7908804"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2" name="object 52"/>
          <p:cNvSpPr/>
          <p:nvPr/>
        </p:nvSpPr>
        <p:spPr>
          <a:xfrm>
            <a:off x="7908804"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3" name="object 53"/>
          <p:cNvSpPr/>
          <p:nvPr/>
        </p:nvSpPr>
        <p:spPr>
          <a:xfrm>
            <a:off x="7908804"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4" name="object 54"/>
          <p:cNvSpPr/>
          <p:nvPr/>
        </p:nvSpPr>
        <p:spPr>
          <a:xfrm>
            <a:off x="7908804"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5" name="object 55"/>
          <p:cNvSpPr/>
          <p:nvPr/>
        </p:nvSpPr>
        <p:spPr>
          <a:xfrm>
            <a:off x="7908804"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6" name="object 56"/>
          <p:cNvSpPr/>
          <p:nvPr/>
        </p:nvSpPr>
        <p:spPr>
          <a:xfrm>
            <a:off x="7908804"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7" name="object 57"/>
          <p:cNvSpPr/>
          <p:nvPr/>
        </p:nvSpPr>
        <p:spPr>
          <a:xfrm>
            <a:off x="7908804"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8" name="object 58"/>
          <p:cNvSpPr/>
          <p:nvPr/>
        </p:nvSpPr>
        <p:spPr>
          <a:xfrm>
            <a:off x="7908804"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9" name="object 59"/>
          <p:cNvSpPr/>
          <p:nvPr/>
        </p:nvSpPr>
        <p:spPr>
          <a:xfrm>
            <a:off x="7908804"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0" name="object 60"/>
          <p:cNvSpPr/>
          <p:nvPr/>
        </p:nvSpPr>
        <p:spPr>
          <a:xfrm>
            <a:off x="7908804"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1" name="object 61"/>
          <p:cNvSpPr/>
          <p:nvPr/>
        </p:nvSpPr>
        <p:spPr>
          <a:xfrm>
            <a:off x="7908804"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2" name="object 62"/>
          <p:cNvSpPr/>
          <p:nvPr/>
        </p:nvSpPr>
        <p:spPr>
          <a:xfrm>
            <a:off x="7908804"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3" name="object 63"/>
          <p:cNvSpPr/>
          <p:nvPr/>
        </p:nvSpPr>
        <p:spPr>
          <a:xfrm>
            <a:off x="7908804"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4" name="object 64"/>
          <p:cNvSpPr/>
          <p:nvPr/>
        </p:nvSpPr>
        <p:spPr>
          <a:xfrm>
            <a:off x="7908804"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5" name="object 65"/>
          <p:cNvSpPr/>
          <p:nvPr/>
        </p:nvSpPr>
        <p:spPr>
          <a:xfrm>
            <a:off x="7908804"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6" name="object 66"/>
          <p:cNvSpPr/>
          <p:nvPr/>
        </p:nvSpPr>
        <p:spPr>
          <a:xfrm>
            <a:off x="9132909"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7" name="object 67"/>
          <p:cNvSpPr/>
          <p:nvPr/>
        </p:nvSpPr>
        <p:spPr>
          <a:xfrm>
            <a:off x="9132909"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8" name="object 68"/>
          <p:cNvSpPr/>
          <p:nvPr/>
        </p:nvSpPr>
        <p:spPr>
          <a:xfrm>
            <a:off x="9132909"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9" name="object 69"/>
          <p:cNvSpPr/>
          <p:nvPr/>
        </p:nvSpPr>
        <p:spPr>
          <a:xfrm>
            <a:off x="9132909"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0" name="object 70"/>
          <p:cNvSpPr/>
          <p:nvPr/>
        </p:nvSpPr>
        <p:spPr>
          <a:xfrm>
            <a:off x="9132909"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1" name="object 71"/>
          <p:cNvSpPr/>
          <p:nvPr/>
        </p:nvSpPr>
        <p:spPr>
          <a:xfrm>
            <a:off x="9132909"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2" name="object 72"/>
          <p:cNvSpPr/>
          <p:nvPr/>
        </p:nvSpPr>
        <p:spPr>
          <a:xfrm>
            <a:off x="9132909"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3" name="object 73"/>
          <p:cNvSpPr/>
          <p:nvPr/>
        </p:nvSpPr>
        <p:spPr>
          <a:xfrm>
            <a:off x="9132909"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4" name="object 74"/>
          <p:cNvSpPr/>
          <p:nvPr/>
        </p:nvSpPr>
        <p:spPr>
          <a:xfrm>
            <a:off x="9132909"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5" name="object 75"/>
          <p:cNvSpPr/>
          <p:nvPr/>
        </p:nvSpPr>
        <p:spPr>
          <a:xfrm>
            <a:off x="9132909"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6" name="object 76"/>
          <p:cNvSpPr/>
          <p:nvPr/>
        </p:nvSpPr>
        <p:spPr>
          <a:xfrm>
            <a:off x="9132909"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7" name="object 77"/>
          <p:cNvSpPr/>
          <p:nvPr/>
        </p:nvSpPr>
        <p:spPr>
          <a:xfrm>
            <a:off x="9132909"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8" name="object 78"/>
          <p:cNvSpPr/>
          <p:nvPr/>
        </p:nvSpPr>
        <p:spPr>
          <a:xfrm>
            <a:off x="9132909"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9" name="object 79"/>
          <p:cNvSpPr/>
          <p:nvPr/>
        </p:nvSpPr>
        <p:spPr>
          <a:xfrm>
            <a:off x="9132909"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0" name="object 80"/>
          <p:cNvSpPr/>
          <p:nvPr/>
        </p:nvSpPr>
        <p:spPr>
          <a:xfrm>
            <a:off x="9132909"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1" name="object 81"/>
          <p:cNvSpPr/>
          <p:nvPr/>
        </p:nvSpPr>
        <p:spPr>
          <a:xfrm>
            <a:off x="9132909"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2" name="object 82"/>
          <p:cNvSpPr/>
          <p:nvPr/>
        </p:nvSpPr>
        <p:spPr>
          <a:xfrm>
            <a:off x="9132909"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3" name="object 83"/>
          <p:cNvSpPr/>
          <p:nvPr/>
        </p:nvSpPr>
        <p:spPr>
          <a:xfrm>
            <a:off x="9132909"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4" name="object 84"/>
          <p:cNvSpPr/>
          <p:nvPr/>
        </p:nvSpPr>
        <p:spPr>
          <a:xfrm>
            <a:off x="9132909"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5" name="object 85"/>
          <p:cNvSpPr/>
          <p:nvPr/>
        </p:nvSpPr>
        <p:spPr>
          <a:xfrm>
            <a:off x="9132909"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6" name="object 86"/>
          <p:cNvSpPr/>
          <p:nvPr/>
        </p:nvSpPr>
        <p:spPr>
          <a:xfrm>
            <a:off x="9132909"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7" name="object 87"/>
          <p:cNvSpPr/>
          <p:nvPr/>
        </p:nvSpPr>
        <p:spPr>
          <a:xfrm>
            <a:off x="9132909"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8" name="object 88"/>
          <p:cNvSpPr/>
          <p:nvPr/>
        </p:nvSpPr>
        <p:spPr>
          <a:xfrm>
            <a:off x="9132909"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9" name="object 89"/>
          <p:cNvSpPr/>
          <p:nvPr/>
        </p:nvSpPr>
        <p:spPr>
          <a:xfrm>
            <a:off x="9132909"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90" name="object 90"/>
          <p:cNvSpPr/>
          <p:nvPr/>
        </p:nvSpPr>
        <p:spPr>
          <a:xfrm>
            <a:off x="9132909"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91" name="object 91"/>
          <p:cNvSpPr/>
          <p:nvPr/>
        </p:nvSpPr>
        <p:spPr>
          <a:xfrm>
            <a:off x="9132909"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92" name="object 92"/>
          <p:cNvSpPr/>
          <p:nvPr/>
        </p:nvSpPr>
        <p:spPr>
          <a:xfrm>
            <a:off x="9132909"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93" name="object 93"/>
          <p:cNvSpPr/>
          <p:nvPr/>
        </p:nvSpPr>
        <p:spPr>
          <a:xfrm>
            <a:off x="9132909"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94" name="object 94"/>
          <p:cNvSpPr/>
          <p:nvPr/>
        </p:nvSpPr>
        <p:spPr>
          <a:xfrm>
            <a:off x="9132909"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95" name="object 95"/>
          <p:cNvSpPr/>
          <p:nvPr/>
        </p:nvSpPr>
        <p:spPr>
          <a:xfrm>
            <a:off x="9132909"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96" name="object 96"/>
          <p:cNvSpPr/>
          <p:nvPr/>
        </p:nvSpPr>
        <p:spPr>
          <a:xfrm>
            <a:off x="9132909"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97" name="object 97"/>
          <p:cNvSpPr/>
          <p:nvPr/>
        </p:nvSpPr>
        <p:spPr>
          <a:xfrm>
            <a:off x="9132909"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98" name="object 98"/>
          <p:cNvSpPr/>
          <p:nvPr/>
        </p:nvSpPr>
        <p:spPr>
          <a:xfrm>
            <a:off x="9132909"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99" name="object 99"/>
          <p:cNvSpPr/>
          <p:nvPr/>
        </p:nvSpPr>
        <p:spPr>
          <a:xfrm>
            <a:off x="9132909"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00" name="object 100"/>
          <p:cNvSpPr/>
          <p:nvPr/>
        </p:nvSpPr>
        <p:spPr>
          <a:xfrm>
            <a:off x="9132909"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01" name="object 101"/>
          <p:cNvSpPr/>
          <p:nvPr/>
        </p:nvSpPr>
        <p:spPr>
          <a:xfrm>
            <a:off x="9132909"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02" name="object 102"/>
          <p:cNvSpPr/>
          <p:nvPr/>
        </p:nvSpPr>
        <p:spPr>
          <a:xfrm>
            <a:off x="10357186"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03" name="object 103"/>
          <p:cNvSpPr/>
          <p:nvPr/>
        </p:nvSpPr>
        <p:spPr>
          <a:xfrm>
            <a:off x="10357186"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04" name="object 104"/>
          <p:cNvSpPr/>
          <p:nvPr/>
        </p:nvSpPr>
        <p:spPr>
          <a:xfrm>
            <a:off x="10357186"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05" name="object 105"/>
          <p:cNvSpPr/>
          <p:nvPr/>
        </p:nvSpPr>
        <p:spPr>
          <a:xfrm>
            <a:off x="10357186"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06" name="object 106"/>
          <p:cNvSpPr/>
          <p:nvPr/>
        </p:nvSpPr>
        <p:spPr>
          <a:xfrm>
            <a:off x="10357186"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07" name="object 107"/>
          <p:cNvSpPr/>
          <p:nvPr/>
        </p:nvSpPr>
        <p:spPr>
          <a:xfrm>
            <a:off x="10357186"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08" name="object 108"/>
          <p:cNvSpPr/>
          <p:nvPr/>
        </p:nvSpPr>
        <p:spPr>
          <a:xfrm>
            <a:off x="10357186"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09" name="object 109"/>
          <p:cNvSpPr/>
          <p:nvPr/>
        </p:nvSpPr>
        <p:spPr>
          <a:xfrm>
            <a:off x="10357186"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10" name="object 110"/>
          <p:cNvSpPr/>
          <p:nvPr/>
        </p:nvSpPr>
        <p:spPr>
          <a:xfrm>
            <a:off x="10357186"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11" name="object 111"/>
          <p:cNvSpPr/>
          <p:nvPr/>
        </p:nvSpPr>
        <p:spPr>
          <a:xfrm>
            <a:off x="10357186"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12" name="object 112"/>
          <p:cNvSpPr/>
          <p:nvPr/>
        </p:nvSpPr>
        <p:spPr>
          <a:xfrm>
            <a:off x="10357186"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13" name="object 113"/>
          <p:cNvSpPr/>
          <p:nvPr/>
        </p:nvSpPr>
        <p:spPr>
          <a:xfrm>
            <a:off x="10357186"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14" name="object 114"/>
          <p:cNvSpPr/>
          <p:nvPr/>
        </p:nvSpPr>
        <p:spPr>
          <a:xfrm>
            <a:off x="10357186"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15" name="object 115"/>
          <p:cNvSpPr/>
          <p:nvPr/>
        </p:nvSpPr>
        <p:spPr>
          <a:xfrm>
            <a:off x="10357186"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16" name="object 116"/>
          <p:cNvSpPr/>
          <p:nvPr/>
        </p:nvSpPr>
        <p:spPr>
          <a:xfrm>
            <a:off x="10357186"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17" name="object 117"/>
          <p:cNvSpPr/>
          <p:nvPr/>
        </p:nvSpPr>
        <p:spPr>
          <a:xfrm>
            <a:off x="10357186"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18" name="object 118"/>
          <p:cNvSpPr/>
          <p:nvPr/>
        </p:nvSpPr>
        <p:spPr>
          <a:xfrm>
            <a:off x="10357186"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19" name="object 119"/>
          <p:cNvSpPr/>
          <p:nvPr/>
        </p:nvSpPr>
        <p:spPr>
          <a:xfrm>
            <a:off x="10357186"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20" name="object 120"/>
          <p:cNvSpPr/>
          <p:nvPr/>
        </p:nvSpPr>
        <p:spPr>
          <a:xfrm>
            <a:off x="10357186"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21" name="object 121"/>
          <p:cNvSpPr/>
          <p:nvPr/>
        </p:nvSpPr>
        <p:spPr>
          <a:xfrm>
            <a:off x="10357186"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22" name="object 122"/>
          <p:cNvSpPr/>
          <p:nvPr/>
        </p:nvSpPr>
        <p:spPr>
          <a:xfrm>
            <a:off x="10357186"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23" name="object 123"/>
          <p:cNvSpPr/>
          <p:nvPr/>
        </p:nvSpPr>
        <p:spPr>
          <a:xfrm>
            <a:off x="10357186"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24" name="object 124"/>
          <p:cNvSpPr/>
          <p:nvPr/>
        </p:nvSpPr>
        <p:spPr>
          <a:xfrm>
            <a:off x="10357186"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25" name="object 125"/>
          <p:cNvSpPr/>
          <p:nvPr/>
        </p:nvSpPr>
        <p:spPr>
          <a:xfrm>
            <a:off x="10357186"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26" name="object 126"/>
          <p:cNvSpPr/>
          <p:nvPr/>
        </p:nvSpPr>
        <p:spPr>
          <a:xfrm>
            <a:off x="10357186"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27" name="object 127"/>
          <p:cNvSpPr/>
          <p:nvPr/>
        </p:nvSpPr>
        <p:spPr>
          <a:xfrm>
            <a:off x="10357186"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28" name="object 128"/>
          <p:cNvSpPr/>
          <p:nvPr/>
        </p:nvSpPr>
        <p:spPr>
          <a:xfrm>
            <a:off x="10357186"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29" name="object 129"/>
          <p:cNvSpPr/>
          <p:nvPr/>
        </p:nvSpPr>
        <p:spPr>
          <a:xfrm>
            <a:off x="10357186"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30" name="object 130"/>
          <p:cNvSpPr/>
          <p:nvPr/>
        </p:nvSpPr>
        <p:spPr>
          <a:xfrm>
            <a:off x="10357186"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31" name="object 131"/>
          <p:cNvSpPr/>
          <p:nvPr/>
        </p:nvSpPr>
        <p:spPr>
          <a:xfrm>
            <a:off x="10357186"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32" name="object 132"/>
          <p:cNvSpPr/>
          <p:nvPr/>
        </p:nvSpPr>
        <p:spPr>
          <a:xfrm>
            <a:off x="10357186"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33" name="object 133"/>
          <p:cNvSpPr/>
          <p:nvPr/>
        </p:nvSpPr>
        <p:spPr>
          <a:xfrm>
            <a:off x="10357186"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34" name="object 134"/>
          <p:cNvSpPr/>
          <p:nvPr/>
        </p:nvSpPr>
        <p:spPr>
          <a:xfrm>
            <a:off x="10357186"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35" name="object 135"/>
          <p:cNvSpPr/>
          <p:nvPr/>
        </p:nvSpPr>
        <p:spPr>
          <a:xfrm>
            <a:off x="10357186"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36" name="object 136"/>
          <p:cNvSpPr/>
          <p:nvPr/>
        </p:nvSpPr>
        <p:spPr>
          <a:xfrm>
            <a:off x="10357186"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37" name="object 137"/>
          <p:cNvSpPr/>
          <p:nvPr/>
        </p:nvSpPr>
        <p:spPr>
          <a:xfrm>
            <a:off x="10357186"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38" name="object 138"/>
          <p:cNvSpPr/>
          <p:nvPr/>
        </p:nvSpPr>
        <p:spPr>
          <a:xfrm>
            <a:off x="11581291"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39" name="object 139"/>
          <p:cNvSpPr/>
          <p:nvPr/>
        </p:nvSpPr>
        <p:spPr>
          <a:xfrm>
            <a:off x="11581291"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40" name="object 140"/>
          <p:cNvSpPr/>
          <p:nvPr/>
        </p:nvSpPr>
        <p:spPr>
          <a:xfrm>
            <a:off x="11581291"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41" name="object 141"/>
          <p:cNvSpPr/>
          <p:nvPr/>
        </p:nvSpPr>
        <p:spPr>
          <a:xfrm>
            <a:off x="11581291"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42" name="object 142"/>
          <p:cNvSpPr/>
          <p:nvPr/>
        </p:nvSpPr>
        <p:spPr>
          <a:xfrm>
            <a:off x="11581291"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43" name="object 143"/>
          <p:cNvSpPr/>
          <p:nvPr/>
        </p:nvSpPr>
        <p:spPr>
          <a:xfrm>
            <a:off x="11581291"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44" name="object 144"/>
          <p:cNvSpPr/>
          <p:nvPr/>
        </p:nvSpPr>
        <p:spPr>
          <a:xfrm>
            <a:off x="11581291"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45" name="object 145"/>
          <p:cNvSpPr/>
          <p:nvPr/>
        </p:nvSpPr>
        <p:spPr>
          <a:xfrm>
            <a:off x="11581291"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46" name="object 146"/>
          <p:cNvSpPr/>
          <p:nvPr/>
        </p:nvSpPr>
        <p:spPr>
          <a:xfrm>
            <a:off x="11581291"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47" name="object 147"/>
          <p:cNvSpPr/>
          <p:nvPr/>
        </p:nvSpPr>
        <p:spPr>
          <a:xfrm>
            <a:off x="11581291"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48" name="object 148"/>
          <p:cNvSpPr/>
          <p:nvPr/>
        </p:nvSpPr>
        <p:spPr>
          <a:xfrm>
            <a:off x="11581291"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49" name="object 149"/>
          <p:cNvSpPr/>
          <p:nvPr/>
        </p:nvSpPr>
        <p:spPr>
          <a:xfrm>
            <a:off x="11581291"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50" name="object 150"/>
          <p:cNvSpPr/>
          <p:nvPr/>
        </p:nvSpPr>
        <p:spPr>
          <a:xfrm>
            <a:off x="11581291"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51" name="object 151"/>
          <p:cNvSpPr/>
          <p:nvPr/>
        </p:nvSpPr>
        <p:spPr>
          <a:xfrm>
            <a:off x="11581291"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52" name="object 152"/>
          <p:cNvSpPr/>
          <p:nvPr/>
        </p:nvSpPr>
        <p:spPr>
          <a:xfrm>
            <a:off x="11581291"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53" name="object 153"/>
          <p:cNvSpPr/>
          <p:nvPr/>
        </p:nvSpPr>
        <p:spPr>
          <a:xfrm>
            <a:off x="11581291"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54" name="object 154"/>
          <p:cNvSpPr/>
          <p:nvPr/>
        </p:nvSpPr>
        <p:spPr>
          <a:xfrm>
            <a:off x="11581291"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55" name="object 155"/>
          <p:cNvSpPr/>
          <p:nvPr/>
        </p:nvSpPr>
        <p:spPr>
          <a:xfrm>
            <a:off x="11581291"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56" name="object 156"/>
          <p:cNvSpPr/>
          <p:nvPr/>
        </p:nvSpPr>
        <p:spPr>
          <a:xfrm>
            <a:off x="11581291"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57" name="object 157"/>
          <p:cNvSpPr/>
          <p:nvPr/>
        </p:nvSpPr>
        <p:spPr>
          <a:xfrm>
            <a:off x="11581291"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58" name="object 158"/>
          <p:cNvSpPr/>
          <p:nvPr/>
        </p:nvSpPr>
        <p:spPr>
          <a:xfrm>
            <a:off x="11581291"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59" name="object 159"/>
          <p:cNvSpPr/>
          <p:nvPr/>
        </p:nvSpPr>
        <p:spPr>
          <a:xfrm>
            <a:off x="11581291"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60" name="object 160"/>
          <p:cNvSpPr/>
          <p:nvPr/>
        </p:nvSpPr>
        <p:spPr>
          <a:xfrm>
            <a:off x="11581291"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61" name="object 161"/>
          <p:cNvSpPr/>
          <p:nvPr/>
        </p:nvSpPr>
        <p:spPr>
          <a:xfrm>
            <a:off x="11581291"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62" name="object 162"/>
          <p:cNvSpPr/>
          <p:nvPr/>
        </p:nvSpPr>
        <p:spPr>
          <a:xfrm>
            <a:off x="11581291"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63" name="object 163"/>
          <p:cNvSpPr/>
          <p:nvPr/>
        </p:nvSpPr>
        <p:spPr>
          <a:xfrm>
            <a:off x="11581291"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64" name="object 164"/>
          <p:cNvSpPr/>
          <p:nvPr/>
        </p:nvSpPr>
        <p:spPr>
          <a:xfrm>
            <a:off x="11581291"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65" name="object 165"/>
          <p:cNvSpPr/>
          <p:nvPr/>
        </p:nvSpPr>
        <p:spPr>
          <a:xfrm>
            <a:off x="11581291"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66" name="object 166"/>
          <p:cNvSpPr/>
          <p:nvPr/>
        </p:nvSpPr>
        <p:spPr>
          <a:xfrm>
            <a:off x="11581291"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67" name="object 167"/>
          <p:cNvSpPr/>
          <p:nvPr/>
        </p:nvSpPr>
        <p:spPr>
          <a:xfrm>
            <a:off x="11581291"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68" name="object 168"/>
          <p:cNvSpPr/>
          <p:nvPr/>
        </p:nvSpPr>
        <p:spPr>
          <a:xfrm>
            <a:off x="11581291"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69" name="object 169"/>
          <p:cNvSpPr/>
          <p:nvPr/>
        </p:nvSpPr>
        <p:spPr>
          <a:xfrm>
            <a:off x="11581291"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70" name="object 170"/>
          <p:cNvSpPr/>
          <p:nvPr/>
        </p:nvSpPr>
        <p:spPr>
          <a:xfrm>
            <a:off x="11581291"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71" name="object 171"/>
          <p:cNvSpPr/>
          <p:nvPr/>
        </p:nvSpPr>
        <p:spPr>
          <a:xfrm>
            <a:off x="11581291"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72" name="object 172"/>
          <p:cNvSpPr/>
          <p:nvPr/>
        </p:nvSpPr>
        <p:spPr>
          <a:xfrm>
            <a:off x="11581291"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73" name="object 173"/>
          <p:cNvSpPr/>
          <p:nvPr/>
        </p:nvSpPr>
        <p:spPr>
          <a:xfrm>
            <a:off x="11581291" y="2896260"/>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74" name="object 174"/>
          <p:cNvSpPr/>
          <p:nvPr/>
        </p:nvSpPr>
        <p:spPr>
          <a:xfrm>
            <a:off x="12805397"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75" name="object 175"/>
          <p:cNvSpPr/>
          <p:nvPr/>
        </p:nvSpPr>
        <p:spPr>
          <a:xfrm>
            <a:off x="12805397"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76" name="object 176"/>
          <p:cNvSpPr/>
          <p:nvPr/>
        </p:nvSpPr>
        <p:spPr>
          <a:xfrm>
            <a:off x="12805397"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77" name="object 177"/>
          <p:cNvSpPr/>
          <p:nvPr/>
        </p:nvSpPr>
        <p:spPr>
          <a:xfrm>
            <a:off x="12805397"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78" name="object 178"/>
          <p:cNvSpPr/>
          <p:nvPr/>
        </p:nvSpPr>
        <p:spPr>
          <a:xfrm>
            <a:off x="12805397"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79" name="object 179"/>
          <p:cNvSpPr/>
          <p:nvPr/>
        </p:nvSpPr>
        <p:spPr>
          <a:xfrm>
            <a:off x="12805397"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80" name="object 180"/>
          <p:cNvSpPr/>
          <p:nvPr/>
        </p:nvSpPr>
        <p:spPr>
          <a:xfrm>
            <a:off x="12805397"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81" name="object 181"/>
          <p:cNvSpPr/>
          <p:nvPr/>
        </p:nvSpPr>
        <p:spPr>
          <a:xfrm>
            <a:off x="12805397"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82" name="object 182"/>
          <p:cNvSpPr/>
          <p:nvPr/>
        </p:nvSpPr>
        <p:spPr>
          <a:xfrm>
            <a:off x="12805397"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83" name="object 183"/>
          <p:cNvSpPr/>
          <p:nvPr/>
        </p:nvSpPr>
        <p:spPr>
          <a:xfrm>
            <a:off x="12805397"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84" name="object 184"/>
          <p:cNvSpPr/>
          <p:nvPr/>
        </p:nvSpPr>
        <p:spPr>
          <a:xfrm>
            <a:off x="12805397"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85" name="object 185"/>
          <p:cNvSpPr/>
          <p:nvPr/>
        </p:nvSpPr>
        <p:spPr>
          <a:xfrm>
            <a:off x="12805397"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86" name="object 186"/>
          <p:cNvSpPr/>
          <p:nvPr/>
        </p:nvSpPr>
        <p:spPr>
          <a:xfrm>
            <a:off x="12805397"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87" name="object 187"/>
          <p:cNvSpPr/>
          <p:nvPr/>
        </p:nvSpPr>
        <p:spPr>
          <a:xfrm>
            <a:off x="12805397"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88" name="object 188"/>
          <p:cNvSpPr/>
          <p:nvPr/>
        </p:nvSpPr>
        <p:spPr>
          <a:xfrm>
            <a:off x="12805397"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89" name="object 189"/>
          <p:cNvSpPr/>
          <p:nvPr/>
        </p:nvSpPr>
        <p:spPr>
          <a:xfrm>
            <a:off x="12805397"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90" name="object 190"/>
          <p:cNvSpPr/>
          <p:nvPr/>
        </p:nvSpPr>
        <p:spPr>
          <a:xfrm>
            <a:off x="12805397"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91" name="object 191"/>
          <p:cNvSpPr/>
          <p:nvPr/>
        </p:nvSpPr>
        <p:spPr>
          <a:xfrm>
            <a:off x="12805397"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92" name="object 192"/>
          <p:cNvSpPr/>
          <p:nvPr/>
        </p:nvSpPr>
        <p:spPr>
          <a:xfrm>
            <a:off x="12805397"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93" name="object 193"/>
          <p:cNvSpPr/>
          <p:nvPr/>
        </p:nvSpPr>
        <p:spPr>
          <a:xfrm>
            <a:off x="12805397"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94" name="object 194"/>
          <p:cNvSpPr/>
          <p:nvPr/>
        </p:nvSpPr>
        <p:spPr>
          <a:xfrm>
            <a:off x="12805397"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95" name="object 195"/>
          <p:cNvSpPr/>
          <p:nvPr/>
        </p:nvSpPr>
        <p:spPr>
          <a:xfrm>
            <a:off x="12805397"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96" name="object 196"/>
          <p:cNvSpPr/>
          <p:nvPr/>
        </p:nvSpPr>
        <p:spPr>
          <a:xfrm>
            <a:off x="12805397"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97" name="object 197"/>
          <p:cNvSpPr/>
          <p:nvPr/>
        </p:nvSpPr>
        <p:spPr>
          <a:xfrm>
            <a:off x="12805397"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98" name="object 198"/>
          <p:cNvSpPr/>
          <p:nvPr/>
        </p:nvSpPr>
        <p:spPr>
          <a:xfrm>
            <a:off x="12805397"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199" name="object 199"/>
          <p:cNvSpPr/>
          <p:nvPr/>
        </p:nvSpPr>
        <p:spPr>
          <a:xfrm>
            <a:off x="12805397"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00" name="object 200"/>
          <p:cNvSpPr/>
          <p:nvPr/>
        </p:nvSpPr>
        <p:spPr>
          <a:xfrm>
            <a:off x="12805397"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01" name="object 201"/>
          <p:cNvSpPr/>
          <p:nvPr/>
        </p:nvSpPr>
        <p:spPr>
          <a:xfrm>
            <a:off x="12805397"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02" name="object 202"/>
          <p:cNvSpPr/>
          <p:nvPr/>
        </p:nvSpPr>
        <p:spPr>
          <a:xfrm>
            <a:off x="12805397"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03" name="object 203"/>
          <p:cNvSpPr/>
          <p:nvPr/>
        </p:nvSpPr>
        <p:spPr>
          <a:xfrm>
            <a:off x="12805397"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04" name="object 204"/>
          <p:cNvSpPr/>
          <p:nvPr/>
        </p:nvSpPr>
        <p:spPr>
          <a:xfrm>
            <a:off x="12805397"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05" name="object 205"/>
          <p:cNvSpPr/>
          <p:nvPr/>
        </p:nvSpPr>
        <p:spPr>
          <a:xfrm>
            <a:off x="12805397"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06" name="object 206"/>
          <p:cNvSpPr/>
          <p:nvPr/>
        </p:nvSpPr>
        <p:spPr>
          <a:xfrm>
            <a:off x="12805397"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07" name="object 207"/>
          <p:cNvSpPr/>
          <p:nvPr/>
        </p:nvSpPr>
        <p:spPr>
          <a:xfrm>
            <a:off x="12805397"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08" name="object 208"/>
          <p:cNvSpPr/>
          <p:nvPr/>
        </p:nvSpPr>
        <p:spPr>
          <a:xfrm>
            <a:off x="12805397"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09" name="object 209"/>
          <p:cNvSpPr/>
          <p:nvPr/>
        </p:nvSpPr>
        <p:spPr>
          <a:xfrm>
            <a:off x="12805397"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10" name="object 210"/>
          <p:cNvSpPr/>
          <p:nvPr/>
        </p:nvSpPr>
        <p:spPr>
          <a:xfrm>
            <a:off x="14029673"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11" name="object 211"/>
          <p:cNvSpPr/>
          <p:nvPr/>
        </p:nvSpPr>
        <p:spPr>
          <a:xfrm>
            <a:off x="14029673"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12" name="object 212"/>
          <p:cNvSpPr/>
          <p:nvPr/>
        </p:nvSpPr>
        <p:spPr>
          <a:xfrm>
            <a:off x="14029673"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13" name="object 213"/>
          <p:cNvSpPr/>
          <p:nvPr/>
        </p:nvSpPr>
        <p:spPr>
          <a:xfrm>
            <a:off x="14029673"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14" name="object 214"/>
          <p:cNvSpPr/>
          <p:nvPr/>
        </p:nvSpPr>
        <p:spPr>
          <a:xfrm>
            <a:off x="14029673"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15" name="object 215"/>
          <p:cNvSpPr/>
          <p:nvPr/>
        </p:nvSpPr>
        <p:spPr>
          <a:xfrm>
            <a:off x="14029673"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16" name="object 216"/>
          <p:cNvSpPr/>
          <p:nvPr/>
        </p:nvSpPr>
        <p:spPr>
          <a:xfrm>
            <a:off x="14029673"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17" name="object 217"/>
          <p:cNvSpPr/>
          <p:nvPr/>
        </p:nvSpPr>
        <p:spPr>
          <a:xfrm>
            <a:off x="14029673"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18" name="object 218"/>
          <p:cNvSpPr/>
          <p:nvPr/>
        </p:nvSpPr>
        <p:spPr>
          <a:xfrm>
            <a:off x="14029673"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19" name="object 219"/>
          <p:cNvSpPr/>
          <p:nvPr/>
        </p:nvSpPr>
        <p:spPr>
          <a:xfrm>
            <a:off x="14029673"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20" name="object 220"/>
          <p:cNvSpPr/>
          <p:nvPr/>
        </p:nvSpPr>
        <p:spPr>
          <a:xfrm>
            <a:off x="14029673"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21" name="object 221"/>
          <p:cNvSpPr/>
          <p:nvPr/>
        </p:nvSpPr>
        <p:spPr>
          <a:xfrm>
            <a:off x="14029673"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22" name="object 222"/>
          <p:cNvSpPr/>
          <p:nvPr/>
        </p:nvSpPr>
        <p:spPr>
          <a:xfrm>
            <a:off x="14029673"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23" name="object 223"/>
          <p:cNvSpPr/>
          <p:nvPr/>
        </p:nvSpPr>
        <p:spPr>
          <a:xfrm>
            <a:off x="14029673"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24" name="object 224"/>
          <p:cNvSpPr/>
          <p:nvPr/>
        </p:nvSpPr>
        <p:spPr>
          <a:xfrm>
            <a:off x="14029673"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25" name="object 225"/>
          <p:cNvSpPr/>
          <p:nvPr/>
        </p:nvSpPr>
        <p:spPr>
          <a:xfrm>
            <a:off x="14029673"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26" name="object 226"/>
          <p:cNvSpPr/>
          <p:nvPr/>
        </p:nvSpPr>
        <p:spPr>
          <a:xfrm>
            <a:off x="14029673"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27" name="object 227"/>
          <p:cNvSpPr/>
          <p:nvPr/>
        </p:nvSpPr>
        <p:spPr>
          <a:xfrm>
            <a:off x="14029673"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28" name="object 228"/>
          <p:cNvSpPr/>
          <p:nvPr/>
        </p:nvSpPr>
        <p:spPr>
          <a:xfrm>
            <a:off x="14029673"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29" name="object 229"/>
          <p:cNvSpPr/>
          <p:nvPr/>
        </p:nvSpPr>
        <p:spPr>
          <a:xfrm>
            <a:off x="14029673"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30" name="object 230"/>
          <p:cNvSpPr/>
          <p:nvPr/>
        </p:nvSpPr>
        <p:spPr>
          <a:xfrm>
            <a:off x="14029673"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31" name="object 231"/>
          <p:cNvSpPr/>
          <p:nvPr/>
        </p:nvSpPr>
        <p:spPr>
          <a:xfrm>
            <a:off x="14029673"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32" name="object 232"/>
          <p:cNvSpPr/>
          <p:nvPr/>
        </p:nvSpPr>
        <p:spPr>
          <a:xfrm>
            <a:off x="14029673"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33" name="object 233"/>
          <p:cNvSpPr/>
          <p:nvPr/>
        </p:nvSpPr>
        <p:spPr>
          <a:xfrm>
            <a:off x="14029673"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34" name="object 234"/>
          <p:cNvSpPr/>
          <p:nvPr/>
        </p:nvSpPr>
        <p:spPr>
          <a:xfrm>
            <a:off x="14029673"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35" name="object 235"/>
          <p:cNvSpPr/>
          <p:nvPr/>
        </p:nvSpPr>
        <p:spPr>
          <a:xfrm>
            <a:off x="14029673"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36" name="object 236"/>
          <p:cNvSpPr/>
          <p:nvPr/>
        </p:nvSpPr>
        <p:spPr>
          <a:xfrm>
            <a:off x="14029673"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37" name="object 237"/>
          <p:cNvSpPr/>
          <p:nvPr/>
        </p:nvSpPr>
        <p:spPr>
          <a:xfrm>
            <a:off x="14029673"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38" name="object 238"/>
          <p:cNvSpPr/>
          <p:nvPr/>
        </p:nvSpPr>
        <p:spPr>
          <a:xfrm>
            <a:off x="14029673"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39" name="object 239"/>
          <p:cNvSpPr/>
          <p:nvPr/>
        </p:nvSpPr>
        <p:spPr>
          <a:xfrm>
            <a:off x="14029673"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40" name="object 240"/>
          <p:cNvSpPr/>
          <p:nvPr/>
        </p:nvSpPr>
        <p:spPr>
          <a:xfrm>
            <a:off x="14029673"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41" name="object 241"/>
          <p:cNvSpPr/>
          <p:nvPr/>
        </p:nvSpPr>
        <p:spPr>
          <a:xfrm>
            <a:off x="14029673"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42" name="object 242"/>
          <p:cNvSpPr/>
          <p:nvPr/>
        </p:nvSpPr>
        <p:spPr>
          <a:xfrm>
            <a:off x="14029673"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43" name="object 243"/>
          <p:cNvSpPr/>
          <p:nvPr/>
        </p:nvSpPr>
        <p:spPr>
          <a:xfrm>
            <a:off x="14029673"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44" name="object 244"/>
          <p:cNvSpPr/>
          <p:nvPr/>
        </p:nvSpPr>
        <p:spPr>
          <a:xfrm>
            <a:off x="14029673"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45" name="object 245"/>
          <p:cNvSpPr/>
          <p:nvPr/>
        </p:nvSpPr>
        <p:spPr>
          <a:xfrm>
            <a:off x="14029673" y="2896260"/>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46" name="object 246"/>
          <p:cNvSpPr/>
          <p:nvPr/>
        </p:nvSpPr>
        <p:spPr>
          <a:xfrm>
            <a:off x="7908804"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47" name="object 247"/>
          <p:cNvSpPr/>
          <p:nvPr/>
        </p:nvSpPr>
        <p:spPr>
          <a:xfrm>
            <a:off x="7908804"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48" name="object 248"/>
          <p:cNvSpPr/>
          <p:nvPr/>
        </p:nvSpPr>
        <p:spPr>
          <a:xfrm>
            <a:off x="7908804"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49" name="object 249"/>
          <p:cNvSpPr/>
          <p:nvPr/>
        </p:nvSpPr>
        <p:spPr>
          <a:xfrm>
            <a:off x="7908804"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50" name="object 250"/>
          <p:cNvSpPr/>
          <p:nvPr/>
        </p:nvSpPr>
        <p:spPr>
          <a:xfrm>
            <a:off x="7908804"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51" name="object 251"/>
          <p:cNvSpPr/>
          <p:nvPr/>
        </p:nvSpPr>
        <p:spPr>
          <a:xfrm>
            <a:off x="7908804"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52" name="object 252"/>
          <p:cNvSpPr/>
          <p:nvPr/>
        </p:nvSpPr>
        <p:spPr>
          <a:xfrm>
            <a:off x="7908804"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53" name="object 253"/>
          <p:cNvSpPr/>
          <p:nvPr/>
        </p:nvSpPr>
        <p:spPr>
          <a:xfrm>
            <a:off x="7908804"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54" name="object 254"/>
          <p:cNvSpPr/>
          <p:nvPr/>
        </p:nvSpPr>
        <p:spPr>
          <a:xfrm>
            <a:off x="7908804"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55" name="object 255"/>
          <p:cNvSpPr/>
          <p:nvPr/>
        </p:nvSpPr>
        <p:spPr>
          <a:xfrm>
            <a:off x="7908804"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56" name="object 256"/>
          <p:cNvSpPr/>
          <p:nvPr/>
        </p:nvSpPr>
        <p:spPr>
          <a:xfrm>
            <a:off x="7908804"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57" name="object 257"/>
          <p:cNvSpPr/>
          <p:nvPr/>
        </p:nvSpPr>
        <p:spPr>
          <a:xfrm>
            <a:off x="7908804"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58" name="object 258"/>
          <p:cNvSpPr/>
          <p:nvPr/>
        </p:nvSpPr>
        <p:spPr>
          <a:xfrm>
            <a:off x="7908804"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59" name="object 259"/>
          <p:cNvSpPr/>
          <p:nvPr/>
        </p:nvSpPr>
        <p:spPr>
          <a:xfrm>
            <a:off x="7908804"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60" name="object 260"/>
          <p:cNvSpPr/>
          <p:nvPr/>
        </p:nvSpPr>
        <p:spPr>
          <a:xfrm>
            <a:off x="7908804"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61" name="object 261"/>
          <p:cNvSpPr/>
          <p:nvPr/>
        </p:nvSpPr>
        <p:spPr>
          <a:xfrm>
            <a:off x="7908804"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62" name="object 262"/>
          <p:cNvSpPr/>
          <p:nvPr/>
        </p:nvSpPr>
        <p:spPr>
          <a:xfrm>
            <a:off x="7908804"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63" name="object 263"/>
          <p:cNvSpPr/>
          <p:nvPr/>
        </p:nvSpPr>
        <p:spPr>
          <a:xfrm>
            <a:off x="7908804"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64" name="object 264"/>
          <p:cNvSpPr/>
          <p:nvPr/>
        </p:nvSpPr>
        <p:spPr>
          <a:xfrm>
            <a:off x="7908804"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65" name="object 265"/>
          <p:cNvSpPr/>
          <p:nvPr/>
        </p:nvSpPr>
        <p:spPr>
          <a:xfrm>
            <a:off x="7908804"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66" name="object 266"/>
          <p:cNvSpPr/>
          <p:nvPr/>
        </p:nvSpPr>
        <p:spPr>
          <a:xfrm>
            <a:off x="7908804"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67" name="object 267"/>
          <p:cNvSpPr/>
          <p:nvPr/>
        </p:nvSpPr>
        <p:spPr>
          <a:xfrm>
            <a:off x="7908804"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68" name="object 268"/>
          <p:cNvSpPr/>
          <p:nvPr/>
        </p:nvSpPr>
        <p:spPr>
          <a:xfrm>
            <a:off x="7908804"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69" name="object 269"/>
          <p:cNvSpPr/>
          <p:nvPr/>
        </p:nvSpPr>
        <p:spPr>
          <a:xfrm>
            <a:off x="7908804"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70" name="object 270"/>
          <p:cNvSpPr/>
          <p:nvPr/>
        </p:nvSpPr>
        <p:spPr>
          <a:xfrm>
            <a:off x="7908804"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71" name="object 271"/>
          <p:cNvSpPr/>
          <p:nvPr/>
        </p:nvSpPr>
        <p:spPr>
          <a:xfrm>
            <a:off x="7908804"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72" name="object 272"/>
          <p:cNvSpPr/>
          <p:nvPr/>
        </p:nvSpPr>
        <p:spPr>
          <a:xfrm>
            <a:off x="7908804"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73" name="object 273"/>
          <p:cNvSpPr/>
          <p:nvPr/>
        </p:nvSpPr>
        <p:spPr>
          <a:xfrm>
            <a:off x="7908804"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74" name="object 274"/>
          <p:cNvSpPr/>
          <p:nvPr/>
        </p:nvSpPr>
        <p:spPr>
          <a:xfrm>
            <a:off x="7908804"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75" name="object 275"/>
          <p:cNvSpPr/>
          <p:nvPr/>
        </p:nvSpPr>
        <p:spPr>
          <a:xfrm>
            <a:off x="7908804"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76" name="object 276"/>
          <p:cNvSpPr/>
          <p:nvPr/>
        </p:nvSpPr>
        <p:spPr>
          <a:xfrm>
            <a:off x="7908804"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77" name="object 277"/>
          <p:cNvSpPr/>
          <p:nvPr/>
        </p:nvSpPr>
        <p:spPr>
          <a:xfrm>
            <a:off x="7908804"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78" name="object 278"/>
          <p:cNvSpPr/>
          <p:nvPr/>
        </p:nvSpPr>
        <p:spPr>
          <a:xfrm>
            <a:off x="7908804"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79" name="object 279"/>
          <p:cNvSpPr/>
          <p:nvPr/>
        </p:nvSpPr>
        <p:spPr>
          <a:xfrm>
            <a:off x="7908804"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80" name="object 280"/>
          <p:cNvSpPr/>
          <p:nvPr/>
        </p:nvSpPr>
        <p:spPr>
          <a:xfrm>
            <a:off x="7908804"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81" name="object 281"/>
          <p:cNvSpPr/>
          <p:nvPr/>
        </p:nvSpPr>
        <p:spPr>
          <a:xfrm>
            <a:off x="7908804"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82" name="object 282"/>
          <p:cNvSpPr/>
          <p:nvPr/>
        </p:nvSpPr>
        <p:spPr>
          <a:xfrm>
            <a:off x="9132909"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83" name="object 283"/>
          <p:cNvSpPr/>
          <p:nvPr/>
        </p:nvSpPr>
        <p:spPr>
          <a:xfrm>
            <a:off x="9132909"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84" name="object 284"/>
          <p:cNvSpPr/>
          <p:nvPr/>
        </p:nvSpPr>
        <p:spPr>
          <a:xfrm>
            <a:off x="9132909"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85" name="object 285"/>
          <p:cNvSpPr/>
          <p:nvPr/>
        </p:nvSpPr>
        <p:spPr>
          <a:xfrm>
            <a:off x="9132909"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86" name="object 286"/>
          <p:cNvSpPr/>
          <p:nvPr/>
        </p:nvSpPr>
        <p:spPr>
          <a:xfrm>
            <a:off x="9132909"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87" name="object 287"/>
          <p:cNvSpPr/>
          <p:nvPr/>
        </p:nvSpPr>
        <p:spPr>
          <a:xfrm>
            <a:off x="9132909"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88" name="object 288"/>
          <p:cNvSpPr/>
          <p:nvPr/>
        </p:nvSpPr>
        <p:spPr>
          <a:xfrm>
            <a:off x="9132909"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89" name="object 289"/>
          <p:cNvSpPr/>
          <p:nvPr/>
        </p:nvSpPr>
        <p:spPr>
          <a:xfrm>
            <a:off x="9132909"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90" name="object 290"/>
          <p:cNvSpPr/>
          <p:nvPr/>
        </p:nvSpPr>
        <p:spPr>
          <a:xfrm>
            <a:off x="9132909"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91" name="object 291"/>
          <p:cNvSpPr/>
          <p:nvPr/>
        </p:nvSpPr>
        <p:spPr>
          <a:xfrm>
            <a:off x="9132909"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92" name="object 292"/>
          <p:cNvSpPr/>
          <p:nvPr/>
        </p:nvSpPr>
        <p:spPr>
          <a:xfrm>
            <a:off x="9132909"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93" name="object 293"/>
          <p:cNvSpPr/>
          <p:nvPr/>
        </p:nvSpPr>
        <p:spPr>
          <a:xfrm>
            <a:off x="9132909"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94" name="object 294"/>
          <p:cNvSpPr/>
          <p:nvPr/>
        </p:nvSpPr>
        <p:spPr>
          <a:xfrm>
            <a:off x="9132909"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95" name="object 295"/>
          <p:cNvSpPr/>
          <p:nvPr/>
        </p:nvSpPr>
        <p:spPr>
          <a:xfrm>
            <a:off x="9132909"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96" name="object 296"/>
          <p:cNvSpPr/>
          <p:nvPr/>
        </p:nvSpPr>
        <p:spPr>
          <a:xfrm>
            <a:off x="9132909"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97" name="object 297"/>
          <p:cNvSpPr/>
          <p:nvPr/>
        </p:nvSpPr>
        <p:spPr>
          <a:xfrm>
            <a:off x="9132909"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98" name="object 298"/>
          <p:cNvSpPr/>
          <p:nvPr/>
        </p:nvSpPr>
        <p:spPr>
          <a:xfrm>
            <a:off x="9132909"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299" name="object 299"/>
          <p:cNvSpPr/>
          <p:nvPr/>
        </p:nvSpPr>
        <p:spPr>
          <a:xfrm>
            <a:off x="9132909"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00" name="object 300"/>
          <p:cNvSpPr/>
          <p:nvPr/>
        </p:nvSpPr>
        <p:spPr>
          <a:xfrm>
            <a:off x="9132909"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01" name="object 301"/>
          <p:cNvSpPr/>
          <p:nvPr/>
        </p:nvSpPr>
        <p:spPr>
          <a:xfrm>
            <a:off x="9132909"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02" name="object 302"/>
          <p:cNvSpPr/>
          <p:nvPr/>
        </p:nvSpPr>
        <p:spPr>
          <a:xfrm>
            <a:off x="9132909"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03" name="object 303"/>
          <p:cNvSpPr/>
          <p:nvPr/>
        </p:nvSpPr>
        <p:spPr>
          <a:xfrm>
            <a:off x="9132909"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04" name="object 304"/>
          <p:cNvSpPr/>
          <p:nvPr/>
        </p:nvSpPr>
        <p:spPr>
          <a:xfrm>
            <a:off x="9132909"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05" name="object 305"/>
          <p:cNvSpPr/>
          <p:nvPr/>
        </p:nvSpPr>
        <p:spPr>
          <a:xfrm>
            <a:off x="9132909"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06" name="object 306"/>
          <p:cNvSpPr/>
          <p:nvPr/>
        </p:nvSpPr>
        <p:spPr>
          <a:xfrm>
            <a:off x="9132909"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07" name="object 307"/>
          <p:cNvSpPr/>
          <p:nvPr/>
        </p:nvSpPr>
        <p:spPr>
          <a:xfrm>
            <a:off x="9132909"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08" name="object 308"/>
          <p:cNvSpPr/>
          <p:nvPr/>
        </p:nvSpPr>
        <p:spPr>
          <a:xfrm>
            <a:off x="9132909"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09" name="object 309"/>
          <p:cNvSpPr/>
          <p:nvPr/>
        </p:nvSpPr>
        <p:spPr>
          <a:xfrm>
            <a:off x="9132909"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10" name="object 310"/>
          <p:cNvSpPr/>
          <p:nvPr/>
        </p:nvSpPr>
        <p:spPr>
          <a:xfrm>
            <a:off x="9132909"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11" name="object 311"/>
          <p:cNvSpPr/>
          <p:nvPr/>
        </p:nvSpPr>
        <p:spPr>
          <a:xfrm>
            <a:off x="9132909"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12" name="object 312"/>
          <p:cNvSpPr/>
          <p:nvPr/>
        </p:nvSpPr>
        <p:spPr>
          <a:xfrm>
            <a:off x="9132909"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13" name="object 313"/>
          <p:cNvSpPr/>
          <p:nvPr/>
        </p:nvSpPr>
        <p:spPr>
          <a:xfrm>
            <a:off x="9132909"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14" name="object 314"/>
          <p:cNvSpPr/>
          <p:nvPr/>
        </p:nvSpPr>
        <p:spPr>
          <a:xfrm>
            <a:off x="9132909"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15" name="object 315"/>
          <p:cNvSpPr/>
          <p:nvPr/>
        </p:nvSpPr>
        <p:spPr>
          <a:xfrm>
            <a:off x="9132909"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16" name="object 316"/>
          <p:cNvSpPr/>
          <p:nvPr/>
        </p:nvSpPr>
        <p:spPr>
          <a:xfrm>
            <a:off x="9132909"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17" name="object 317"/>
          <p:cNvSpPr/>
          <p:nvPr/>
        </p:nvSpPr>
        <p:spPr>
          <a:xfrm>
            <a:off x="9132909"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18" name="object 318"/>
          <p:cNvSpPr/>
          <p:nvPr/>
        </p:nvSpPr>
        <p:spPr>
          <a:xfrm>
            <a:off x="10357186"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19" name="object 319"/>
          <p:cNvSpPr/>
          <p:nvPr/>
        </p:nvSpPr>
        <p:spPr>
          <a:xfrm>
            <a:off x="10357186"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20" name="object 320"/>
          <p:cNvSpPr/>
          <p:nvPr/>
        </p:nvSpPr>
        <p:spPr>
          <a:xfrm>
            <a:off x="10357186"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21" name="object 321"/>
          <p:cNvSpPr/>
          <p:nvPr/>
        </p:nvSpPr>
        <p:spPr>
          <a:xfrm>
            <a:off x="10357186"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22" name="object 322"/>
          <p:cNvSpPr/>
          <p:nvPr/>
        </p:nvSpPr>
        <p:spPr>
          <a:xfrm>
            <a:off x="10357186"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23" name="object 323"/>
          <p:cNvSpPr/>
          <p:nvPr/>
        </p:nvSpPr>
        <p:spPr>
          <a:xfrm>
            <a:off x="10357186"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24" name="object 324"/>
          <p:cNvSpPr/>
          <p:nvPr/>
        </p:nvSpPr>
        <p:spPr>
          <a:xfrm>
            <a:off x="10357186"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25" name="object 325"/>
          <p:cNvSpPr/>
          <p:nvPr/>
        </p:nvSpPr>
        <p:spPr>
          <a:xfrm>
            <a:off x="10357186"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26" name="object 326"/>
          <p:cNvSpPr/>
          <p:nvPr/>
        </p:nvSpPr>
        <p:spPr>
          <a:xfrm>
            <a:off x="10357186"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27" name="object 327"/>
          <p:cNvSpPr/>
          <p:nvPr/>
        </p:nvSpPr>
        <p:spPr>
          <a:xfrm>
            <a:off x="10357186"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28" name="object 328"/>
          <p:cNvSpPr/>
          <p:nvPr/>
        </p:nvSpPr>
        <p:spPr>
          <a:xfrm>
            <a:off x="10357186"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29" name="object 329"/>
          <p:cNvSpPr/>
          <p:nvPr/>
        </p:nvSpPr>
        <p:spPr>
          <a:xfrm>
            <a:off x="10357186"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30" name="object 330"/>
          <p:cNvSpPr/>
          <p:nvPr/>
        </p:nvSpPr>
        <p:spPr>
          <a:xfrm>
            <a:off x="10357186"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31" name="object 331"/>
          <p:cNvSpPr/>
          <p:nvPr/>
        </p:nvSpPr>
        <p:spPr>
          <a:xfrm>
            <a:off x="10357186"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32" name="object 332"/>
          <p:cNvSpPr/>
          <p:nvPr/>
        </p:nvSpPr>
        <p:spPr>
          <a:xfrm>
            <a:off x="10357186"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33" name="object 333"/>
          <p:cNvSpPr/>
          <p:nvPr/>
        </p:nvSpPr>
        <p:spPr>
          <a:xfrm>
            <a:off x="10357186"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34" name="object 334"/>
          <p:cNvSpPr/>
          <p:nvPr/>
        </p:nvSpPr>
        <p:spPr>
          <a:xfrm>
            <a:off x="10357186"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35" name="object 335"/>
          <p:cNvSpPr/>
          <p:nvPr/>
        </p:nvSpPr>
        <p:spPr>
          <a:xfrm>
            <a:off x="10357186"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36" name="object 336"/>
          <p:cNvSpPr/>
          <p:nvPr/>
        </p:nvSpPr>
        <p:spPr>
          <a:xfrm>
            <a:off x="10357186"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37" name="object 337"/>
          <p:cNvSpPr/>
          <p:nvPr/>
        </p:nvSpPr>
        <p:spPr>
          <a:xfrm>
            <a:off x="10357186"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38" name="object 338"/>
          <p:cNvSpPr/>
          <p:nvPr/>
        </p:nvSpPr>
        <p:spPr>
          <a:xfrm>
            <a:off x="10357186"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39" name="object 339"/>
          <p:cNvSpPr/>
          <p:nvPr/>
        </p:nvSpPr>
        <p:spPr>
          <a:xfrm>
            <a:off x="10357186"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40" name="object 340"/>
          <p:cNvSpPr/>
          <p:nvPr/>
        </p:nvSpPr>
        <p:spPr>
          <a:xfrm>
            <a:off x="10357186"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41" name="object 341"/>
          <p:cNvSpPr/>
          <p:nvPr/>
        </p:nvSpPr>
        <p:spPr>
          <a:xfrm>
            <a:off x="10357186"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42" name="object 342"/>
          <p:cNvSpPr/>
          <p:nvPr/>
        </p:nvSpPr>
        <p:spPr>
          <a:xfrm>
            <a:off x="10357186"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43" name="object 343"/>
          <p:cNvSpPr/>
          <p:nvPr/>
        </p:nvSpPr>
        <p:spPr>
          <a:xfrm>
            <a:off x="10357186"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44" name="object 344"/>
          <p:cNvSpPr/>
          <p:nvPr/>
        </p:nvSpPr>
        <p:spPr>
          <a:xfrm>
            <a:off x="10357186"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45" name="object 345"/>
          <p:cNvSpPr/>
          <p:nvPr/>
        </p:nvSpPr>
        <p:spPr>
          <a:xfrm>
            <a:off x="10357186"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46" name="object 346"/>
          <p:cNvSpPr/>
          <p:nvPr/>
        </p:nvSpPr>
        <p:spPr>
          <a:xfrm>
            <a:off x="10357186"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47" name="object 347"/>
          <p:cNvSpPr/>
          <p:nvPr/>
        </p:nvSpPr>
        <p:spPr>
          <a:xfrm>
            <a:off x="10357186"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48" name="object 348"/>
          <p:cNvSpPr/>
          <p:nvPr/>
        </p:nvSpPr>
        <p:spPr>
          <a:xfrm>
            <a:off x="10357186"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49" name="object 349"/>
          <p:cNvSpPr/>
          <p:nvPr/>
        </p:nvSpPr>
        <p:spPr>
          <a:xfrm>
            <a:off x="10357186"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50" name="object 350"/>
          <p:cNvSpPr/>
          <p:nvPr/>
        </p:nvSpPr>
        <p:spPr>
          <a:xfrm>
            <a:off x="10357186"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51" name="object 351"/>
          <p:cNvSpPr/>
          <p:nvPr/>
        </p:nvSpPr>
        <p:spPr>
          <a:xfrm>
            <a:off x="10357186"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52" name="object 352"/>
          <p:cNvSpPr/>
          <p:nvPr/>
        </p:nvSpPr>
        <p:spPr>
          <a:xfrm>
            <a:off x="10357186"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53" name="object 353"/>
          <p:cNvSpPr/>
          <p:nvPr/>
        </p:nvSpPr>
        <p:spPr>
          <a:xfrm>
            <a:off x="10357186"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54" name="object 354"/>
          <p:cNvSpPr/>
          <p:nvPr/>
        </p:nvSpPr>
        <p:spPr>
          <a:xfrm>
            <a:off x="11581291"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55" name="object 355"/>
          <p:cNvSpPr/>
          <p:nvPr/>
        </p:nvSpPr>
        <p:spPr>
          <a:xfrm>
            <a:off x="11581291"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56" name="object 356"/>
          <p:cNvSpPr/>
          <p:nvPr/>
        </p:nvSpPr>
        <p:spPr>
          <a:xfrm>
            <a:off x="11581291"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57" name="object 357"/>
          <p:cNvSpPr/>
          <p:nvPr/>
        </p:nvSpPr>
        <p:spPr>
          <a:xfrm>
            <a:off x="11581291"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58" name="object 358"/>
          <p:cNvSpPr/>
          <p:nvPr/>
        </p:nvSpPr>
        <p:spPr>
          <a:xfrm>
            <a:off x="11581291"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59" name="object 359"/>
          <p:cNvSpPr/>
          <p:nvPr/>
        </p:nvSpPr>
        <p:spPr>
          <a:xfrm>
            <a:off x="11581291"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60" name="object 360"/>
          <p:cNvSpPr/>
          <p:nvPr/>
        </p:nvSpPr>
        <p:spPr>
          <a:xfrm>
            <a:off x="11581291"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61" name="object 361"/>
          <p:cNvSpPr/>
          <p:nvPr/>
        </p:nvSpPr>
        <p:spPr>
          <a:xfrm>
            <a:off x="11581291"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62" name="object 362"/>
          <p:cNvSpPr/>
          <p:nvPr/>
        </p:nvSpPr>
        <p:spPr>
          <a:xfrm>
            <a:off x="11581291"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63" name="object 363"/>
          <p:cNvSpPr/>
          <p:nvPr/>
        </p:nvSpPr>
        <p:spPr>
          <a:xfrm>
            <a:off x="11581291"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64" name="object 364"/>
          <p:cNvSpPr/>
          <p:nvPr/>
        </p:nvSpPr>
        <p:spPr>
          <a:xfrm>
            <a:off x="11581291"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65" name="object 365"/>
          <p:cNvSpPr/>
          <p:nvPr/>
        </p:nvSpPr>
        <p:spPr>
          <a:xfrm>
            <a:off x="11581291"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66" name="object 366"/>
          <p:cNvSpPr/>
          <p:nvPr/>
        </p:nvSpPr>
        <p:spPr>
          <a:xfrm>
            <a:off x="11581291"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67" name="object 367"/>
          <p:cNvSpPr/>
          <p:nvPr/>
        </p:nvSpPr>
        <p:spPr>
          <a:xfrm>
            <a:off x="11581291"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68" name="object 368"/>
          <p:cNvSpPr/>
          <p:nvPr/>
        </p:nvSpPr>
        <p:spPr>
          <a:xfrm>
            <a:off x="11581291"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69" name="object 369"/>
          <p:cNvSpPr/>
          <p:nvPr/>
        </p:nvSpPr>
        <p:spPr>
          <a:xfrm>
            <a:off x="11581291"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70" name="object 370"/>
          <p:cNvSpPr/>
          <p:nvPr/>
        </p:nvSpPr>
        <p:spPr>
          <a:xfrm>
            <a:off x="11581291"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71" name="object 371"/>
          <p:cNvSpPr/>
          <p:nvPr/>
        </p:nvSpPr>
        <p:spPr>
          <a:xfrm>
            <a:off x="11581291"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72" name="object 372"/>
          <p:cNvSpPr/>
          <p:nvPr/>
        </p:nvSpPr>
        <p:spPr>
          <a:xfrm>
            <a:off x="11581291"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73" name="object 373"/>
          <p:cNvSpPr/>
          <p:nvPr/>
        </p:nvSpPr>
        <p:spPr>
          <a:xfrm>
            <a:off x="11581291"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74" name="object 374"/>
          <p:cNvSpPr/>
          <p:nvPr/>
        </p:nvSpPr>
        <p:spPr>
          <a:xfrm>
            <a:off x="11581291"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75" name="object 375"/>
          <p:cNvSpPr/>
          <p:nvPr/>
        </p:nvSpPr>
        <p:spPr>
          <a:xfrm>
            <a:off x="11581291"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76" name="object 376"/>
          <p:cNvSpPr/>
          <p:nvPr/>
        </p:nvSpPr>
        <p:spPr>
          <a:xfrm>
            <a:off x="11581291"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77" name="object 377"/>
          <p:cNvSpPr/>
          <p:nvPr/>
        </p:nvSpPr>
        <p:spPr>
          <a:xfrm>
            <a:off x="11581291"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78" name="object 378"/>
          <p:cNvSpPr/>
          <p:nvPr/>
        </p:nvSpPr>
        <p:spPr>
          <a:xfrm>
            <a:off x="11581291"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79" name="object 379"/>
          <p:cNvSpPr/>
          <p:nvPr/>
        </p:nvSpPr>
        <p:spPr>
          <a:xfrm>
            <a:off x="11581291"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80" name="object 380"/>
          <p:cNvSpPr/>
          <p:nvPr/>
        </p:nvSpPr>
        <p:spPr>
          <a:xfrm>
            <a:off x="11581291"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81" name="object 381"/>
          <p:cNvSpPr/>
          <p:nvPr/>
        </p:nvSpPr>
        <p:spPr>
          <a:xfrm>
            <a:off x="11581291"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82" name="object 382"/>
          <p:cNvSpPr/>
          <p:nvPr/>
        </p:nvSpPr>
        <p:spPr>
          <a:xfrm>
            <a:off x="11581291"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83" name="object 383"/>
          <p:cNvSpPr/>
          <p:nvPr/>
        </p:nvSpPr>
        <p:spPr>
          <a:xfrm>
            <a:off x="11581291"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84" name="object 384"/>
          <p:cNvSpPr/>
          <p:nvPr/>
        </p:nvSpPr>
        <p:spPr>
          <a:xfrm>
            <a:off x="11581291"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85" name="object 385"/>
          <p:cNvSpPr/>
          <p:nvPr/>
        </p:nvSpPr>
        <p:spPr>
          <a:xfrm>
            <a:off x="11581291"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86" name="object 386"/>
          <p:cNvSpPr/>
          <p:nvPr/>
        </p:nvSpPr>
        <p:spPr>
          <a:xfrm>
            <a:off x="11581291"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87" name="object 387"/>
          <p:cNvSpPr/>
          <p:nvPr/>
        </p:nvSpPr>
        <p:spPr>
          <a:xfrm>
            <a:off x="11581291"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88" name="object 388"/>
          <p:cNvSpPr/>
          <p:nvPr/>
        </p:nvSpPr>
        <p:spPr>
          <a:xfrm>
            <a:off x="11581291"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89" name="object 389"/>
          <p:cNvSpPr/>
          <p:nvPr/>
        </p:nvSpPr>
        <p:spPr>
          <a:xfrm>
            <a:off x="11581291" y="1671404"/>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90" name="object 390"/>
          <p:cNvSpPr/>
          <p:nvPr/>
        </p:nvSpPr>
        <p:spPr>
          <a:xfrm>
            <a:off x="12805397"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91" name="object 391"/>
          <p:cNvSpPr/>
          <p:nvPr/>
        </p:nvSpPr>
        <p:spPr>
          <a:xfrm>
            <a:off x="12805397"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92" name="object 392"/>
          <p:cNvSpPr/>
          <p:nvPr/>
        </p:nvSpPr>
        <p:spPr>
          <a:xfrm>
            <a:off x="12805397"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93" name="object 393"/>
          <p:cNvSpPr/>
          <p:nvPr/>
        </p:nvSpPr>
        <p:spPr>
          <a:xfrm>
            <a:off x="12805397"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94" name="object 394"/>
          <p:cNvSpPr/>
          <p:nvPr/>
        </p:nvSpPr>
        <p:spPr>
          <a:xfrm>
            <a:off x="12805397"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95" name="object 395"/>
          <p:cNvSpPr/>
          <p:nvPr/>
        </p:nvSpPr>
        <p:spPr>
          <a:xfrm>
            <a:off x="12805397"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96" name="object 396"/>
          <p:cNvSpPr/>
          <p:nvPr/>
        </p:nvSpPr>
        <p:spPr>
          <a:xfrm>
            <a:off x="12805397"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97" name="object 397"/>
          <p:cNvSpPr/>
          <p:nvPr/>
        </p:nvSpPr>
        <p:spPr>
          <a:xfrm>
            <a:off x="12805397"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98" name="object 398"/>
          <p:cNvSpPr/>
          <p:nvPr/>
        </p:nvSpPr>
        <p:spPr>
          <a:xfrm>
            <a:off x="12805397"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399" name="object 399"/>
          <p:cNvSpPr/>
          <p:nvPr/>
        </p:nvSpPr>
        <p:spPr>
          <a:xfrm>
            <a:off x="12805397"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00" name="object 400"/>
          <p:cNvSpPr/>
          <p:nvPr/>
        </p:nvSpPr>
        <p:spPr>
          <a:xfrm>
            <a:off x="12805397"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01" name="object 401"/>
          <p:cNvSpPr/>
          <p:nvPr/>
        </p:nvSpPr>
        <p:spPr>
          <a:xfrm>
            <a:off x="12805397"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02" name="object 402"/>
          <p:cNvSpPr/>
          <p:nvPr/>
        </p:nvSpPr>
        <p:spPr>
          <a:xfrm>
            <a:off x="12805397"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03" name="object 403"/>
          <p:cNvSpPr/>
          <p:nvPr/>
        </p:nvSpPr>
        <p:spPr>
          <a:xfrm>
            <a:off x="12805397"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04" name="object 404"/>
          <p:cNvSpPr/>
          <p:nvPr/>
        </p:nvSpPr>
        <p:spPr>
          <a:xfrm>
            <a:off x="12805397"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05" name="object 405"/>
          <p:cNvSpPr/>
          <p:nvPr/>
        </p:nvSpPr>
        <p:spPr>
          <a:xfrm>
            <a:off x="12805397"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06" name="object 406"/>
          <p:cNvSpPr/>
          <p:nvPr/>
        </p:nvSpPr>
        <p:spPr>
          <a:xfrm>
            <a:off x="12805397"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07" name="object 407"/>
          <p:cNvSpPr/>
          <p:nvPr/>
        </p:nvSpPr>
        <p:spPr>
          <a:xfrm>
            <a:off x="12805397"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08" name="object 408"/>
          <p:cNvSpPr/>
          <p:nvPr/>
        </p:nvSpPr>
        <p:spPr>
          <a:xfrm>
            <a:off x="12805397"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09" name="object 409"/>
          <p:cNvSpPr/>
          <p:nvPr/>
        </p:nvSpPr>
        <p:spPr>
          <a:xfrm>
            <a:off x="12805397"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10" name="object 410"/>
          <p:cNvSpPr/>
          <p:nvPr/>
        </p:nvSpPr>
        <p:spPr>
          <a:xfrm>
            <a:off x="12805397"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11" name="object 411"/>
          <p:cNvSpPr/>
          <p:nvPr/>
        </p:nvSpPr>
        <p:spPr>
          <a:xfrm>
            <a:off x="12805397"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12" name="object 412"/>
          <p:cNvSpPr/>
          <p:nvPr/>
        </p:nvSpPr>
        <p:spPr>
          <a:xfrm>
            <a:off x="12805397"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13" name="object 413"/>
          <p:cNvSpPr/>
          <p:nvPr/>
        </p:nvSpPr>
        <p:spPr>
          <a:xfrm>
            <a:off x="12805397"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14" name="object 414"/>
          <p:cNvSpPr/>
          <p:nvPr/>
        </p:nvSpPr>
        <p:spPr>
          <a:xfrm>
            <a:off x="12805397"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15" name="object 415"/>
          <p:cNvSpPr/>
          <p:nvPr/>
        </p:nvSpPr>
        <p:spPr>
          <a:xfrm>
            <a:off x="12805397"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16" name="object 416"/>
          <p:cNvSpPr/>
          <p:nvPr/>
        </p:nvSpPr>
        <p:spPr>
          <a:xfrm>
            <a:off x="12805397"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17" name="object 417"/>
          <p:cNvSpPr/>
          <p:nvPr/>
        </p:nvSpPr>
        <p:spPr>
          <a:xfrm>
            <a:off x="12805397"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18" name="object 418"/>
          <p:cNvSpPr/>
          <p:nvPr/>
        </p:nvSpPr>
        <p:spPr>
          <a:xfrm>
            <a:off x="12805397"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19" name="object 419"/>
          <p:cNvSpPr/>
          <p:nvPr/>
        </p:nvSpPr>
        <p:spPr>
          <a:xfrm>
            <a:off x="12805397"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20" name="object 420"/>
          <p:cNvSpPr/>
          <p:nvPr/>
        </p:nvSpPr>
        <p:spPr>
          <a:xfrm>
            <a:off x="12805397"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21" name="object 421"/>
          <p:cNvSpPr/>
          <p:nvPr/>
        </p:nvSpPr>
        <p:spPr>
          <a:xfrm>
            <a:off x="12805397"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22" name="object 422"/>
          <p:cNvSpPr/>
          <p:nvPr/>
        </p:nvSpPr>
        <p:spPr>
          <a:xfrm>
            <a:off x="12805397"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23" name="object 423"/>
          <p:cNvSpPr/>
          <p:nvPr/>
        </p:nvSpPr>
        <p:spPr>
          <a:xfrm>
            <a:off x="12805397"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24" name="object 424"/>
          <p:cNvSpPr/>
          <p:nvPr/>
        </p:nvSpPr>
        <p:spPr>
          <a:xfrm>
            <a:off x="12805397"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25" name="object 425"/>
          <p:cNvSpPr/>
          <p:nvPr/>
        </p:nvSpPr>
        <p:spPr>
          <a:xfrm>
            <a:off x="12805397"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26" name="object 426"/>
          <p:cNvSpPr/>
          <p:nvPr/>
        </p:nvSpPr>
        <p:spPr>
          <a:xfrm>
            <a:off x="14029673"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27" name="object 427"/>
          <p:cNvSpPr/>
          <p:nvPr/>
        </p:nvSpPr>
        <p:spPr>
          <a:xfrm>
            <a:off x="14029673"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28" name="object 428"/>
          <p:cNvSpPr/>
          <p:nvPr/>
        </p:nvSpPr>
        <p:spPr>
          <a:xfrm>
            <a:off x="14029673"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29" name="object 429"/>
          <p:cNvSpPr/>
          <p:nvPr/>
        </p:nvSpPr>
        <p:spPr>
          <a:xfrm>
            <a:off x="14029673"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30" name="object 430"/>
          <p:cNvSpPr/>
          <p:nvPr/>
        </p:nvSpPr>
        <p:spPr>
          <a:xfrm>
            <a:off x="14029673"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31" name="object 431"/>
          <p:cNvSpPr/>
          <p:nvPr/>
        </p:nvSpPr>
        <p:spPr>
          <a:xfrm>
            <a:off x="14029673"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32" name="object 432"/>
          <p:cNvSpPr/>
          <p:nvPr/>
        </p:nvSpPr>
        <p:spPr>
          <a:xfrm>
            <a:off x="14029673"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33" name="object 433"/>
          <p:cNvSpPr/>
          <p:nvPr/>
        </p:nvSpPr>
        <p:spPr>
          <a:xfrm>
            <a:off x="14029673"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34" name="object 434"/>
          <p:cNvSpPr/>
          <p:nvPr/>
        </p:nvSpPr>
        <p:spPr>
          <a:xfrm>
            <a:off x="14029673"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35" name="object 435"/>
          <p:cNvSpPr/>
          <p:nvPr/>
        </p:nvSpPr>
        <p:spPr>
          <a:xfrm>
            <a:off x="14029673"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36" name="object 436"/>
          <p:cNvSpPr/>
          <p:nvPr/>
        </p:nvSpPr>
        <p:spPr>
          <a:xfrm>
            <a:off x="14029673"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37" name="object 437"/>
          <p:cNvSpPr/>
          <p:nvPr/>
        </p:nvSpPr>
        <p:spPr>
          <a:xfrm>
            <a:off x="14029673"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38" name="object 438"/>
          <p:cNvSpPr/>
          <p:nvPr/>
        </p:nvSpPr>
        <p:spPr>
          <a:xfrm>
            <a:off x="14029673"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39" name="object 439"/>
          <p:cNvSpPr/>
          <p:nvPr/>
        </p:nvSpPr>
        <p:spPr>
          <a:xfrm>
            <a:off x="14029673"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40" name="object 440"/>
          <p:cNvSpPr/>
          <p:nvPr/>
        </p:nvSpPr>
        <p:spPr>
          <a:xfrm>
            <a:off x="14029673"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41" name="object 441"/>
          <p:cNvSpPr/>
          <p:nvPr/>
        </p:nvSpPr>
        <p:spPr>
          <a:xfrm>
            <a:off x="14029673"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42" name="object 442"/>
          <p:cNvSpPr/>
          <p:nvPr/>
        </p:nvSpPr>
        <p:spPr>
          <a:xfrm>
            <a:off x="14029673"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43" name="object 443"/>
          <p:cNvSpPr/>
          <p:nvPr/>
        </p:nvSpPr>
        <p:spPr>
          <a:xfrm>
            <a:off x="14029673"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44" name="object 444"/>
          <p:cNvSpPr/>
          <p:nvPr/>
        </p:nvSpPr>
        <p:spPr>
          <a:xfrm>
            <a:off x="14029673"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45" name="object 445"/>
          <p:cNvSpPr/>
          <p:nvPr/>
        </p:nvSpPr>
        <p:spPr>
          <a:xfrm>
            <a:off x="14029673"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46" name="object 446"/>
          <p:cNvSpPr/>
          <p:nvPr/>
        </p:nvSpPr>
        <p:spPr>
          <a:xfrm>
            <a:off x="14029673"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47" name="object 447"/>
          <p:cNvSpPr/>
          <p:nvPr/>
        </p:nvSpPr>
        <p:spPr>
          <a:xfrm>
            <a:off x="14029673"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48" name="object 448"/>
          <p:cNvSpPr/>
          <p:nvPr/>
        </p:nvSpPr>
        <p:spPr>
          <a:xfrm>
            <a:off x="14029673"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49" name="object 449"/>
          <p:cNvSpPr/>
          <p:nvPr/>
        </p:nvSpPr>
        <p:spPr>
          <a:xfrm>
            <a:off x="14029673"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50" name="object 450"/>
          <p:cNvSpPr/>
          <p:nvPr/>
        </p:nvSpPr>
        <p:spPr>
          <a:xfrm>
            <a:off x="14029673"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51" name="object 451"/>
          <p:cNvSpPr/>
          <p:nvPr/>
        </p:nvSpPr>
        <p:spPr>
          <a:xfrm>
            <a:off x="14029673"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52" name="object 452"/>
          <p:cNvSpPr/>
          <p:nvPr/>
        </p:nvSpPr>
        <p:spPr>
          <a:xfrm>
            <a:off x="14029673"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53" name="object 453"/>
          <p:cNvSpPr/>
          <p:nvPr/>
        </p:nvSpPr>
        <p:spPr>
          <a:xfrm>
            <a:off x="14029673"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54" name="object 454"/>
          <p:cNvSpPr/>
          <p:nvPr/>
        </p:nvSpPr>
        <p:spPr>
          <a:xfrm>
            <a:off x="14029673"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55" name="object 455"/>
          <p:cNvSpPr/>
          <p:nvPr/>
        </p:nvSpPr>
        <p:spPr>
          <a:xfrm>
            <a:off x="14029673"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56" name="object 456"/>
          <p:cNvSpPr/>
          <p:nvPr/>
        </p:nvSpPr>
        <p:spPr>
          <a:xfrm>
            <a:off x="14029673"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57" name="object 457"/>
          <p:cNvSpPr/>
          <p:nvPr/>
        </p:nvSpPr>
        <p:spPr>
          <a:xfrm>
            <a:off x="14029673"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58" name="object 458"/>
          <p:cNvSpPr/>
          <p:nvPr/>
        </p:nvSpPr>
        <p:spPr>
          <a:xfrm>
            <a:off x="14029673"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59" name="object 459"/>
          <p:cNvSpPr/>
          <p:nvPr/>
        </p:nvSpPr>
        <p:spPr>
          <a:xfrm>
            <a:off x="14029673"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60" name="object 460"/>
          <p:cNvSpPr/>
          <p:nvPr/>
        </p:nvSpPr>
        <p:spPr>
          <a:xfrm>
            <a:off x="14029673"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61" name="object 461"/>
          <p:cNvSpPr/>
          <p:nvPr/>
        </p:nvSpPr>
        <p:spPr>
          <a:xfrm>
            <a:off x="14029673" y="1671404"/>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62" name="object 462"/>
          <p:cNvSpPr/>
          <p:nvPr/>
        </p:nvSpPr>
        <p:spPr>
          <a:xfrm>
            <a:off x="7861300" y="4864100"/>
            <a:ext cx="7442200" cy="2540000"/>
          </a:xfrm>
          <a:custGeom>
            <a:avLst/>
            <a:gdLst/>
            <a:ahLst/>
            <a:cxnLst/>
            <a:rect l="l" t="t" r="r" b="b"/>
            <a:pathLst>
              <a:path w="7442200" h="2540000">
                <a:moveTo>
                  <a:pt x="0" y="2540000"/>
                </a:moveTo>
                <a:lnTo>
                  <a:pt x="7442200" y="2540000"/>
                </a:lnTo>
                <a:lnTo>
                  <a:pt x="7442200" y="0"/>
                </a:lnTo>
                <a:lnTo>
                  <a:pt x="0" y="0"/>
                </a:lnTo>
                <a:lnTo>
                  <a:pt x="0" y="2540000"/>
                </a:lnTo>
                <a:close/>
              </a:path>
            </a:pathLst>
          </a:custGeom>
          <a:solidFill>
            <a:srgbClr val="E5E5E5"/>
          </a:solidFill>
        </p:spPr>
        <p:txBody>
          <a:bodyPr wrap="square" lIns="0" tIns="0" rIns="0" bIns="0" rtlCol="0"/>
          <a:lstStyle/>
          <a:p>
            <a:endParaRPr/>
          </a:p>
        </p:txBody>
      </p:sp>
      <p:sp>
        <p:nvSpPr>
          <p:cNvPr id="463" name="object 463"/>
          <p:cNvSpPr/>
          <p:nvPr/>
        </p:nvSpPr>
        <p:spPr>
          <a:xfrm>
            <a:off x="8202872" y="6417679"/>
            <a:ext cx="654050" cy="654050"/>
          </a:xfrm>
          <a:custGeom>
            <a:avLst/>
            <a:gdLst/>
            <a:ahLst/>
            <a:cxnLst/>
            <a:rect l="l" t="t" r="r" b="b"/>
            <a:pathLst>
              <a:path w="654050" h="654050">
                <a:moveTo>
                  <a:pt x="355346" y="0"/>
                </a:moveTo>
                <a:lnTo>
                  <a:pt x="411589" y="9980"/>
                </a:lnTo>
                <a:lnTo>
                  <a:pt x="465424" y="29425"/>
                </a:lnTo>
                <a:lnTo>
                  <a:pt x="514960" y="58162"/>
                </a:lnTo>
                <a:lnTo>
                  <a:pt x="558819" y="94815"/>
                </a:lnTo>
                <a:lnTo>
                  <a:pt x="595454" y="138695"/>
                </a:lnTo>
                <a:lnTo>
                  <a:pt x="624178" y="188254"/>
                </a:lnTo>
                <a:lnTo>
                  <a:pt x="643614" y="241942"/>
                </a:lnTo>
                <a:lnTo>
                  <a:pt x="653590" y="298384"/>
                </a:lnTo>
                <a:lnTo>
                  <a:pt x="653590" y="355514"/>
                </a:lnTo>
                <a:lnTo>
                  <a:pt x="643614" y="411956"/>
                </a:lnTo>
                <a:lnTo>
                  <a:pt x="624178" y="465644"/>
                </a:lnTo>
                <a:lnTo>
                  <a:pt x="595454" y="515203"/>
                </a:lnTo>
                <a:lnTo>
                  <a:pt x="558819" y="559083"/>
                </a:lnTo>
                <a:lnTo>
                  <a:pt x="514960" y="595908"/>
                </a:lnTo>
                <a:lnTo>
                  <a:pt x="465424" y="624473"/>
                </a:lnTo>
                <a:lnTo>
                  <a:pt x="411589" y="644090"/>
                </a:lnTo>
                <a:lnTo>
                  <a:pt x="355346" y="653898"/>
                </a:lnTo>
                <a:lnTo>
                  <a:pt x="298243" y="653898"/>
                </a:lnTo>
                <a:lnTo>
                  <a:pt x="241828" y="644090"/>
                </a:lnTo>
                <a:lnTo>
                  <a:pt x="188165" y="624473"/>
                </a:lnTo>
                <a:lnTo>
                  <a:pt x="138629" y="595908"/>
                </a:lnTo>
                <a:lnTo>
                  <a:pt x="94770" y="559083"/>
                </a:lnTo>
                <a:lnTo>
                  <a:pt x="57963" y="515203"/>
                </a:lnTo>
                <a:lnTo>
                  <a:pt x="29411" y="465644"/>
                </a:lnTo>
                <a:lnTo>
                  <a:pt x="9803" y="411956"/>
                </a:lnTo>
                <a:lnTo>
                  <a:pt x="0" y="355514"/>
                </a:lnTo>
                <a:lnTo>
                  <a:pt x="0" y="298384"/>
                </a:lnTo>
                <a:lnTo>
                  <a:pt x="9803" y="241942"/>
                </a:lnTo>
                <a:lnTo>
                  <a:pt x="29411" y="188254"/>
                </a:lnTo>
                <a:lnTo>
                  <a:pt x="57963" y="138695"/>
                </a:lnTo>
                <a:lnTo>
                  <a:pt x="94770" y="94815"/>
                </a:lnTo>
                <a:lnTo>
                  <a:pt x="138629" y="58162"/>
                </a:lnTo>
                <a:lnTo>
                  <a:pt x="188165" y="29425"/>
                </a:lnTo>
                <a:lnTo>
                  <a:pt x="241828" y="9980"/>
                </a:lnTo>
                <a:lnTo>
                  <a:pt x="298243" y="0"/>
                </a:lnTo>
              </a:path>
            </a:pathLst>
          </a:custGeom>
          <a:ln w="54880">
            <a:solidFill>
              <a:srgbClr val="FFFFFF"/>
            </a:solidFill>
          </a:ln>
        </p:spPr>
        <p:txBody>
          <a:bodyPr wrap="square" lIns="0" tIns="0" rIns="0" bIns="0" rtlCol="0"/>
          <a:lstStyle/>
          <a:p>
            <a:endParaRPr/>
          </a:p>
        </p:txBody>
      </p:sp>
      <p:sp>
        <p:nvSpPr>
          <p:cNvPr id="464" name="object 464"/>
          <p:cNvSpPr/>
          <p:nvPr/>
        </p:nvSpPr>
        <p:spPr>
          <a:xfrm>
            <a:off x="9426977" y="6417679"/>
            <a:ext cx="654050" cy="654050"/>
          </a:xfrm>
          <a:custGeom>
            <a:avLst/>
            <a:gdLst/>
            <a:ahLst/>
            <a:cxnLst/>
            <a:rect l="l" t="t" r="r" b="b"/>
            <a:pathLst>
              <a:path w="654050" h="654050">
                <a:moveTo>
                  <a:pt x="355346" y="0"/>
                </a:moveTo>
                <a:lnTo>
                  <a:pt x="411761" y="9980"/>
                </a:lnTo>
                <a:lnTo>
                  <a:pt x="465424" y="29425"/>
                </a:lnTo>
                <a:lnTo>
                  <a:pt x="514960" y="58162"/>
                </a:lnTo>
                <a:lnTo>
                  <a:pt x="558819" y="94815"/>
                </a:lnTo>
                <a:lnTo>
                  <a:pt x="595626" y="138695"/>
                </a:lnTo>
                <a:lnTo>
                  <a:pt x="624178" y="188254"/>
                </a:lnTo>
                <a:lnTo>
                  <a:pt x="643786" y="241942"/>
                </a:lnTo>
                <a:lnTo>
                  <a:pt x="653590" y="298384"/>
                </a:lnTo>
                <a:lnTo>
                  <a:pt x="653590" y="355514"/>
                </a:lnTo>
                <a:lnTo>
                  <a:pt x="643786" y="411956"/>
                </a:lnTo>
                <a:lnTo>
                  <a:pt x="624178" y="465644"/>
                </a:lnTo>
                <a:lnTo>
                  <a:pt x="595626" y="515203"/>
                </a:lnTo>
                <a:lnTo>
                  <a:pt x="558819" y="559083"/>
                </a:lnTo>
                <a:lnTo>
                  <a:pt x="514960" y="595908"/>
                </a:lnTo>
                <a:lnTo>
                  <a:pt x="465424" y="624473"/>
                </a:lnTo>
                <a:lnTo>
                  <a:pt x="411761" y="644090"/>
                </a:lnTo>
                <a:lnTo>
                  <a:pt x="355346" y="653898"/>
                </a:lnTo>
                <a:lnTo>
                  <a:pt x="298243" y="653898"/>
                </a:lnTo>
                <a:lnTo>
                  <a:pt x="241828" y="644090"/>
                </a:lnTo>
                <a:lnTo>
                  <a:pt x="188165" y="624473"/>
                </a:lnTo>
                <a:lnTo>
                  <a:pt x="138629" y="595908"/>
                </a:lnTo>
                <a:lnTo>
                  <a:pt x="94770" y="559083"/>
                </a:lnTo>
                <a:lnTo>
                  <a:pt x="58135" y="515203"/>
                </a:lnTo>
                <a:lnTo>
                  <a:pt x="29411" y="465644"/>
                </a:lnTo>
                <a:lnTo>
                  <a:pt x="9975" y="411956"/>
                </a:lnTo>
                <a:lnTo>
                  <a:pt x="0" y="355514"/>
                </a:lnTo>
                <a:lnTo>
                  <a:pt x="0" y="298384"/>
                </a:lnTo>
                <a:lnTo>
                  <a:pt x="9975" y="241942"/>
                </a:lnTo>
                <a:lnTo>
                  <a:pt x="29411" y="188254"/>
                </a:lnTo>
                <a:lnTo>
                  <a:pt x="58135" y="138695"/>
                </a:lnTo>
                <a:lnTo>
                  <a:pt x="94770" y="94815"/>
                </a:lnTo>
                <a:lnTo>
                  <a:pt x="138629" y="58162"/>
                </a:lnTo>
                <a:lnTo>
                  <a:pt x="188165" y="29425"/>
                </a:lnTo>
                <a:lnTo>
                  <a:pt x="241828" y="9980"/>
                </a:lnTo>
                <a:lnTo>
                  <a:pt x="298243" y="0"/>
                </a:lnTo>
              </a:path>
            </a:pathLst>
          </a:custGeom>
          <a:ln w="54880">
            <a:solidFill>
              <a:srgbClr val="FFFFFF"/>
            </a:solidFill>
          </a:ln>
        </p:spPr>
        <p:txBody>
          <a:bodyPr wrap="square" lIns="0" tIns="0" rIns="0" bIns="0" rtlCol="0"/>
          <a:lstStyle/>
          <a:p>
            <a:endParaRPr/>
          </a:p>
        </p:txBody>
      </p:sp>
      <p:sp>
        <p:nvSpPr>
          <p:cNvPr id="465" name="object 465"/>
          <p:cNvSpPr/>
          <p:nvPr/>
        </p:nvSpPr>
        <p:spPr>
          <a:xfrm>
            <a:off x="10651083" y="6417679"/>
            <a:ext cx="654050" cy="654050"/>
          </a:xfrm>
          <a:custGeom>
            <a:avLst/>
            <a:gdLst/>
            <a:ahLst/>
            <a:cxnLst/>
            <a:rect l="l" t="t" r="r" b="b"/>
            <a:pathLst>
              <a:path w="654050" h="654050">
                <a:moveTo>
                  <a:pt x="355518" y="0"/>
                </a:moveTo>
                <a:lnTo>
                  <a:pt x="411761" y="9980"/>
                </a:lnTo>
                <a:lnTo>
                  <a:pt x="465424" y="29425"/>
                </a:lnTo>
                <a:lnTo>
                  <a:pt x="514960" y="58162"/>
                </a:lnTo>
                <a:lnTo>
                  <a:pt x="558819" y="94815"/>
                </a:lnTo>
                <a:lnTo>
                  <a:pt x="595626" y="138695"/>
                </a:lnTo>
                <a:lnTo>
                  <a:pt x="624178" y="188254"/>
                </a:lnTo>
                <a:lnTo>
                  <a:pt x="643786" y="241942"/>
                </a:lnTo>
                <a:lnTo>
                  <a:pt x="653762" y="298384"/>
                </a:lnTo>
                <a:lnTo>
                  <a:pt x="653762" y="355514"/>
                </a:lnTo>
                <a:lnTo>
                  <a:pt x="643786" y="411956"/>
                </a:lnTo>
                <a:lnTo>
                  <a:pt x="624178" y="465644"/>
                </a:lnTo>
                <a:lnTo>
                  <a:pt x="595626" y="515203"/>
                </a:lnTo>
                <a:lnTo>
                  <a:pt x="558819" y="559083"/>
                </a:lnTo>
                <a:lnTo>
                  <a:pt x="514960" y="595908"/>
                </a:lnTo>
                <a:lnTo>
                  <a:pt x="465424" y="624473"/>
                </a:lnTo>
                <a:lnTo>
                  <a:pt x="411761" y="644090"/>
                </a:lnTo>
                <a:lnTo>
                  <a:pt x="355518" y="653898"/>
                </a:lnTo>
                <a:lnTo>
                  <a:pt x="298243" y="653898"/>
                </a:lnTo>
                <a:lnTo>
                  <a:pt x="242000" y="644090"/>
                </a:lnTo>
                <a:lnTo>
                  <a:pt x="188165" y="624473"/>
                </a:lnTo>
                <a:lnTo>
                  <a:pt x="138629" y="595908"/>
                </a:lnTo>
                <a:lnTo>
                  <a:pt x="94942" y="559083"/>
                </a:lnTo>
                <a:lnTo>
                  <a:pt x="58135" y="515203"/>
                </a:lnTo>
                <a:lnTo>
                  <a:pt x="29583" y="465644"/>
                </a:lnTo>
                <a:lnTo>
                  <a:pt x="9975" y="411956"/>
                </a:lnTo>
                <a:lnTo>
                  <a:pt x="0" y="355514"/>
                </a:lnTo>
                <a:lnTo>
                  <a:pt x="0" y="298384"/>
                </a:lnTo>
                <a:lnTo>
                  <a:pt x="9975" y="241942"/>
                </a:lnTo>
                <a:lnTo>
                  <a:pt x="29583" y="188254"/>
                </a:lnTo>
                <a:lnTo>
                  <a:pt x="58135" y="138695"/>
                </a:lnTo>
                <a:lnTo>
                  <a:pt x="94942" y="94815"/>
                </a:lnTo>
                <a:lnTo>
                  <a:pt x="138629" y="58162"/>
                </a:lnTo>
                <a:lnTo>
                  <a:pt x="188165" y="29425"/>
                </a:lnTo>
                <a:lnTo>
                  <a:pt x="242000" y="9980"/>
                </a:lnTo>
                <a:lnTo>
                  <a:pt x="298243" y="0"/>
                </a:lnTo>
              </a:path>
            </a:pathLst>
          </a:custGeom>
          <a:ln w="54880">
            <a:solidFill>
              <a:srgbClr val="FFFFFF"/>
            </a:solidFill>
          </a:ln>
        </p:spPr>
        <p:txBody>
          <a:bodyPr wrap="square" lIns="0" tIns="0" rIns="0" bIns="0" rtlCol="0"/>
          <a:lstStyle/>
          <a:p>
            <a:endParaRPr/>
          </a:p>
        </p:txBody>
      </p:sp>
      <p:sp>
        <p:nvSpPr>
          <p:cNvPr id="466" name="object 466"/>
          <p:cNvSpPr/>
          <p:nvPr/>
        </p:nvSpPr>
        <p:spPr>
          <a:xfrm>
            <a:off x="11875188" y="6417679"/>
            <a:ext cx="654050" cy="654050"/>
          </a:xfrm>
          <a:custGeom>
            <a:avLst/>
            <a:gdLst/>
            <a:ahLst/>
            <a:cxnLst/>
            <a:rect l="l" t="t" r="r" b="b"/>
            <a:pathLst>
              <a:path w="654050" h="654050">
                <a:moveTo>
                  <a:pt x="355518" y="0"/>
                </a:moveTo>
                <a:lnTo>
                  <a:pt x="411761" y="9980"/>
                </a:lnTo>
                <a:lnTo>
                  <a:pt x="465596" y="29425"/>
                </a:lnTo>
                <a:lnTo>
                  <a:pt x="515132" y="58162"/>
                </a:lnTo>
                <a:lnTo>
                  <a:pt x="558819" y="94815"/>
                </a:lnTo>
                <a:lnTo>
                  <a:pt x="595626" y="138695"/>
                </a:lnTo>
                <a:lnTo>
                  <a:pt x="624178" y="188254"/>
                </a:lnTo>
                <a:lnTo>
                  <a:pt x="643786" y="241942"/>
                </a:lnTo>
                <a:lnTo>
                  <a:pt x="653762" y="298384"/>
                </a:lnTo>
                <a:lnTo>
                  <a:pt x="653762" y="355514"/>
                </a:lnTo>
                <a:lnTo>
                  <a:pt x="643786" y="411956"/>
                </a:lnTo>
                <a:lnTo>
                  <a:pt x="624178" y="465644"/>
                </a:lnTo>
                <a:lnTo>
                  <a:pt x="595626" y="515203"/>
                </a:lnTo>
                <a:lnTo>
                  <a:pt x="558819" y="559083"/>
                </a:lnTo>
                <a:lnTo>
                  <a:pt x="515132" y="595908"/>
                </a:lnTo>
                <a:lnTo>
                  <a:pt x="465596" y="624473"/>
                </a:lnTo>
                <a:lnTo>
                  <a:pt x="411761" y="644090"/>
                </a:lnTo>
                <a:lnTo>
                  <a:pt x="355518" y="653898"/>
                </a:lnTo>
                <a:lnTo>
                  <a:pt x="298243" y="653898"/>
                </a:lnTo>
                <a:lnTo>
                  <a:pt x="242000" y="644090"/>
                </a:lnTo>
                <a:lnTo>
                  <a:pt x="188337" y="624473"/>
                </a:lnTo>
                <a:lnTo>
                  <a:pt x="138801" y="595908"/>
                </a:lnTo>
                <a:lnTo>
                  <a:pt x="94942" y="559083"/>
                </a:lnTo>
                <a:lnTo>
                  <a:pt x="58135" y="515203"/>
                </a:lnTo>
                <a:lnTo>
                  <a:pt x="29583" y="465644"/>
                </a:lnTo>
                <a:lnTo>
                  <a:pt x="9975" y="411956"/>
                </a:lnTo>
                <a:lnTo>
                  <a:pt x="0" y="355514"/>
                </a:lnTo>
                <a:lnTo>
                  <a:pt x="0" y="298384"/>
                </a:lnTo>
                <a:lnTo>
                  <a:pt x="9975" y="241942"/>
                </a:lnTo>
                <a:lnTo>
                  <a:pt x="29583" y="188254"/>
                </a:lnTo>
                <a:lnTo>
                  <a:pt x="58135" y="138695"/>
                </a:lnTo>
                <a:lnTo>
                  <a:pt x="94942" y="94815"/>
                </a:lnTo>
                <a:lnTo>
                  <a:pt x="138801" y="58162"/>
                </a:lnTo>
                <a:lnTo>
                  <a:pt x="188337" y="29425"/>
                </a:lnTo>
                <a:lnTo>
                  <a:pt x="242000" y="9980"/>
                </a:lnTo>
                <a:lnTo>
                  <a:pt x="298243" y="0"/>
                </a:lnTo>
              </a:path>
            </a:pathLst>
          </a:custGeom>
          <a:ln w="54880">
            <a:solidFill>
              <a:srgbClr val="FFFFFF"/>
            </a:solidFill>
          </a:ln>
        </p:spPr>
        <p:txBody>
          <a:bodyPr wrap="square" lIns="0" tIns="0" rIns="0" bIns="0" rtlCol="0"/>
          <a:lstStyle/>
          <a:p>
            <a:endParaRPr/>
          </a:p>
        </p:txBody>
      </p:sp>
      <p:sp>
        <p:nvSpPr>
          <p:cNvPr id="467" name="object 467"/>
          <p:cNvSpPr/>
          <p:nvPr/>
        </p:nvSpPr>
        <p:spPr>
          <a:xfrm>
            <a:off x="13099465" y="6417679"/>
            <a:ext cx="654050" cy="654050"/>
          </a:xfrm>
          <a:custGeom>
            <a:avLst/>
            <a:gdLst/>
            <a:ahLst/>
            <a:cxnLst/>
            <a:rect l="l" t="t" r="r" b="b"/>
            <a:pathLst>
              <a:path w="654050" h="654050">
                <a:moveTo>
                  <a:pt x="355346" y="0"/>
                </a:moveTo>
                <a:lnTo>
                  <a:pt x="411761" y="9980"/>
                </a:lnTo>
                <a:lnTo>
                  <a:pt x="465424" y="29425"/>
                </a:lnTo>
                <a:lnTo>
                  <a:pt x="514960" y="58162"/>
                </a:lnTo>
                <a:lnTo>
                  <a:pt x="558819" y="94815"/>
                </a:lnTo>
                <a:lnTo>
                  <a:pt x="595454" y="138695"/>
                </a:lnTo>
                <a:lnTo>
                  <a:pt x="624178" y="188254"/>
                </a:lnTo>
                <a:lnTo>
                  <a:pt x="643614" y="241942"/>
                </a:lnTo>
                <a:lnTo>
                  <a:pt x="653590" y="298384"/>
                </a:lnTo>
                <a:lnTo>
                  <a:pt x="653590" y="355514"/>
                </a:lnTo>
                <a:lnTo>
                  <a:pt x="643614" y="411956"/>
                </a:lnTo>
                <a:lnTo>
                  <a:pt x="624178" y="465644"/>
                </a:lnTo>
                <a:lnTo>
                  <a:pt x="595454" y="515203"/>
                </a:lnTo>
                <a:lnTo>
                  <a:pt x="558819" y="559083"/>
                </a:lnTo>
                <a:lnTo>
                  <a:pt x="514960" y="595908"/>
                </a:lnTo>
                <a:lnTo>
                  <a:pt x="465424" y="624473"/>
                </a:lnTo>
                <a:lnTo>
                  <a:pt x="411761" y="644090"/>
                </a:lnTo>
                <a:lnTo>
                  <a:pt x="355346" y="653898"/>
                </a:lnTo>
                <a:lnTo>
                  <a:pt x="298243" y="653898"/>
                </a:lnTo>
                <a:lnTo>
                  <a:pt x="241828" y="644090"/>
                </a:lnTo>
                <a:lnTo>
                  <a:pt x="188165" y="624473"/>
                </a:lnTo>
                <a:lnTo>
                  <a:pt x="138629" y="595908"/>
                </a:lnTo>
                <a:lnTo>
                  <a:pt x="94770" y="559083"/>
                </a:lnTo>
                <a:lnTo>
                  <a:pt x="57963" y="515203"/>
                </a:lnTo>
                <a:lnTo>
                  <a:pt x="29411" y="465644"/>
                </a:lnTo>
                <a:lnTo>
                  <a:pt x="9803" y="411956"/>
                </a:lnTo>
                <a:lnTo>
                  <a:pt x="0" y="355514"/>
                </a:lnTo>
                <a:lnTo>
                  <a:pt x="0" y="298384"/>
                </a:lnTo>
                <a:lnTo>
                  <a:pt x="9803" y="241942"/>
                </a:lnTo>
                <a:lnTo>
                  <a:pt x="29411" y="188254"/>
                </a:lnTo>
                <a:lnTo>
                  <a:pt x="57963" y="138695"/>
                </a:lnTo>
                <a:lnTo>
                  <a:pt x="94770" y="94815"/>
                </a:lnTo>
                <a:lnTo>
                  <a:pt x="138629" y="58162"/>
                </a:lnTo>
                <a:lnTo>
                  <a:pt x="188165" y="29425"/>
                </a:lnTo>
                <a:lnTo>
                  <a:pt x="241828" y="9980"/>
                </a:lnTo>
                <a:lnTo>
                  <a:pt x="298243" y="0"/>
                </a:lnTo>
              </a:path>
            </a:pathLst>
          </a:custGeom>
          <a:ln w="54880">
            <a:solidFill>
              <a:srgbClr val="FFFFFF"/>
            </a:solidFill>
          </a:ln>
        </p:spPr>
        <p:txBody>
          <a:bodyPr wrap="square" lIns="0" tIns="0" rIns="0" bIns="0" rtlCol="0"/>
          <a:lstStyle/>
          <a:p>
            <a:endParaRPr/>
          </a:p>
        </p:txBody>
      </p:sp>
      <p:sp>
        <p:nvSpPr>
          <p:cNvPr id="468" name="object 468"/>
          <p:cNvSpPr/>
          <p:nvPr/>
        </p:nvSpPr>
        <p:spPr>
          <a:xfrm>
            <a:off x="14323570" y="6417679"/>
            <a:ext cx="654050" cy="654050"/>
          </a:xfrm>
          <a:custGeom>
            <a:avLst/>
            <a:gdLst/>
            <a:ahLst/>
            <a:cxnLst/>
            <a:rect l="l" t="t" r="r" b="b"/>
            <a:pathLst>
              <a:path w="654050" h="654050">
                <a:moveTo>
                  <a:pt x="355346" y="0"/>
                </a:moveTo>
                <a:lnTo>
                  <a:pt x="411761" y="9980"/>
                </a:lnTo>
                <a:lnTo>
                  <a:pt x="465424" y="29425"/>
                </a:lnTo>
                <a:lnTo>
                  <a:pt x="514960" y="58162"/>
                </a:lnTo>
                <a:lnTo>
                  <a:pt x="558819" y="94815"/>
                </a:lnTo>
                <a:lnTo>
                  <a:pt x="595626" y="138695"/>
                </a:lnTo>
                <a:lnTo>
                  <a:pt x="624178" y="188254"/>
                </a:lnTo>
                <a:lnTo>
                  <a:pt x="643786" y="241942"/>
                </a:lnTo>
                <a:lnTo>
                  <a:pt x="653590" y="298384"/>
                </a:lnTo>
                <a:lnTo>
                  <a:pt x="653590" y="355514"/>
                </a:lnTo>
                <a:lnTo>
                  <a:pt x="643786" y="411956"/>
                </a:lnTo>
                <a:lnTo>
                  <a:pt x="624178" y="465644"/>
                </a:lnTo>
                <a:lnTo>
                  <a:pt x="595626" y="515203"/>
                </a:lnTo>
                <a:lnTo>
                  <a:pt x="558819" y="559083"/>
                </a:lnTo>
                <a:lnTo>
                  <a:pt x="514960" y="595908"/>
                </a:lnTo>
                <a:lnTo>
                  <a:pt x="465424" y="624473"/>
                </a:lnTo>
                <a:lnTo>
                  <a:pt x="411761" y="644090"/>
                </a:lnTo>
                <a:lnTo>
                  <a:pt x="355346" y="653898"/>
                </a:lnTo>
                <a:lnTo>
                  <a:pt x="298243" y="653898"/>
                </a:lnTo>
                <a:lnTo>
                  <a:pt x="242000" y="644090"/>
                </a:lnTo>
                <a:lnTo>
                  <a:pt x="188165" y="624473"/>
                </a:lnTo>
                <a:lnTo>
                  <a:pt x="138629" y="595908"/>
                </a:lnTo>
                <a:lnTo>
                  <a:pt x="94770" y="559083"/>
                </a:lnTo>
                <a:lnTo>
                  <a:pt x="58135" y="515203"/>
                </a:lnTo>
                <a:lnTo>
                  <a:pt x="29411" y="465644"/>
                </a:lnTo>
                <a:lnTo>
                  <a:pt x="9975" y="411956"/>
                </a:lnTo>
                <a:lnTo>
                  <a:pt x="0" y="355514"/>
                </a:lnTo>
                <a:lnTo>
                  <a:pt x="0" y="298384"/>
                </a:lnTo>
                <a:lnTo>
                  <a:pt x="9975" y="241942"/>
                </a:lnTo>
                <a:lnTo>
                  <a:pt x="29411" y="188254"/>
                </a:lnTo>
                <a:lnTo>
                  <a:pt x="58135" y="138695"/>
                </a:lnTo>
                <a:lnTo>
                  <a:pt x="94770" y="94815"/>
                </a:lnTo>
                <a:lnTo>
                  <a:pt x="138629" y="58162"/>
                </a:lnTo>
                <a:lnTo>
                  <a:pt x="188165" y="29425"/>
                </a:lnTo>
                <a:lnTo>
                  <a:pt x="242000" y="9980"/>
                </a:lnTo>
                <a:lnTo>
                  <a:pt x="298243" y="0"/>
                </a:lnTo>
              </a:path>
            </a:pathLst>
          </a:custGeom>
          <a:ln w="54880">
            <a:solidFill>
              <a:srgbClr val="FFFFFF"/>
            </a:solidFill>
          </a:ln>
        </p:spPr>
        <p:txBody>
          <a:bodyPr wrap="square" lIns="0" tIns="0" rIns="0" bIns="0" rtlCol="0"/>
          <a:lstStyle/>
          <a:p>
            <a:endParaRPr/>
          </a:p>
        </p:txBody>
      </p:sp>
      <p:sp>
        <p:nvSpPr>
          <p:cNvPr id="469" name="object 469"/>
          <p:cNvSpPr/>
          <p:nvPr/>
        </p:nvSpPr>
        <p:spPr>
          <a:xfrm>
            <a:off x="8202872" y="5192995"/>
            <a:ext cx="654050" cy="654050"/>
          </a:xfrm>
          <a:custGeom>
            <a:avLst/>
            <a:gdLst/>
            <a:ahLst/>
            <a:cxnLst/>
            <a:rect l="l" t="t" r="r" b="b"/>
            <a:pathLst>
              <a:path w="654050" h="654050">
                <a:moveTo>
                  <a:pt x="355346" y="0"/>
                </a:moveTo>
                <a:lnTo>
                  <a:pt x="411589" y="9808"/>
                </a:lnTo>
                <a:lnTo>
                  <a:pt x="465424" y="29425"/>
                </a:lnTo>
                <a:lnTo>
                  <a:pt x="514960" y="57990"/>
                </a:lnTo>
                <a:lnTo>
                  <a:pt x="558819" y="94815"/>
                </a:lnTo>
                <a:lnTo>
                  <a:pt x="595454" y="138695"/>
                </a:lnTo>
                <a:lnTo>
                  <a:pt x="624178" y="188254"/>
                </a:lnTo>
                <a:lnTo>
                  <a:pt x="643614" y="241942"/>
                </a:lnTo>
                <a:lnTo>
                  <a:pt x="653590" y="298384"/>
                </a:lnTo>
                <a:lnTo>
                  <a:pt x="653590" y="355514"/>
                </a:lnTo>
                <a:lnTo>
                  <a:pt x="643614" y="411784"/>
                </a:lnTo>
                <a:lnTo>
                  <a:pt x="624178" y="465644"/>
                </a:lnTo>
                <a:lnTo>
                  <a:pt x="595454" y="515203"/>
                </a:lnTo>
                <a:lnTo>
                  <a:pt x="558819" y="559083"/>
                </a:lnTo>
                <a:lnTo>
                  <a:pt x="514960" y="595736"/>
                </a:lnTo>
                <a:lnTo>
                  <a:pt x="465424" y="624473"/>
                </a:lnTo>
                <a:lnTo>
                  <a:pt x="411589" y="643918"/>
                </a:lnTo>
                <a:lnTo>
                  <a:pt x="355346" y="653898"/>
                </a:lnTo>
                <a:lnTo>
                  <a:pt x="298243" y="653898"/>
                </a:lnTo>
                <a:lnTo>
                  <a:pt x="241828" y="643918"/>
                </a:lnTo>
                <a:lnTo>
                  <a:pt x="188165" y="624473"/>
                </a:lnTo>
                <a:lnTo>
                  <a:pt x="138629" y="595736"/>
                </a:lnTo>
                <a:lnTo>
                  <a:pt x="94770" y="559083"/>
                </a:lnTo>
                <a:lnTo>
                  <a:pt x="57963" y="515203"/>
                </a:lnTo>
                <a:lnTo>
                  <a:pt x="29411" y="465644"/>
                </a:lnTo>
                <a:lnTo>
                  <a:pt x="9803" y="411784"/>
                </a:lnTo>
                <a:lnTo>
                  <a:pt x="0" y="355514"/>
                </a:lnTo>
                <a:lnTo>
                  <a:pt x="0" y="298384"/>
                </a:lnTo>
                <a:lnTo>
                  <a:pt x="9803" y="241942"/>
                </a:lnTo>
                <a:lnTo>
                  <a:pt x="29411" y="188254"/>
                </a:lnTo>
                <a:lnTo>
                  <a:pt x="57963" y="138695"/>
                </a:lnTo>
                <a:lnTo>
                  <a:pt x="94770" y="94815"/>
                </a:lnTo>
                <a:lnTo>
                  <a:pt x="138629" y="57990"/>
                </a:lnTo>
                <a:lnTo>
                  <a:pt x="188165" y="29425"/>
                </a:lnTo>
                <a:lnTo>
                  <a:pt x="241828" y="9808"/>
                </a:lnTo>
                <a:lnTo>
                  <a:pt x="298243" y="0"/>
                </a:lnTo>
              </a:path>
            </a:pathLst>
          </a:custGeom>
          <a:ln w="54880">
            <a:solidFill>
              <a:srgbClr val="FFFFFF"/>
            </a:solidFill>
          </a:ln>
        </p:spPr>
        <p:txBody>
          <a:bodyPr wrap="square" lIns="0" tIns="0" rIns="0" bIns="0" rtlCol="0"/>
          <a:lstStyle/>
          <a:p>
            <a:endParaRPr/>
          </a:p>
        </p:txBody>
      </p:sp>
      <p:sp>
        <p:nvSpPr>
          <p:cNvPr id="470" name="object 470"/>
          <p:cNvSpPr/>
          <p:nvPr/>
        </p:nvSpPr>
        <p:spPr>
          <a:xfrm>
            <a:off x="9426977" y="5192995"/>
            <a:ext cx="654050" cy="654050"/>
          </a:xfrm>
          <a:custGeom>
            <a:avLst/>
            <a:gdLst/>
            <a:ahLst/>
            <a:cxnLst/>
            <a:rect l="l" t="t" r="r" b="b"/>
            <a:pathLst>
              <a:path w="654050" h="654050">
                <a:moveTo>
                  <a:pt x="355346" y="0"/>
                </a:moveTo>
                <a:lnTo>
                  <a:pt x="411761" y="9808"/>
                </a:lnTo>
                <a:lnTo>
                  <a:pt x="465424" y="29425"/>
                </a:lnTo>
                <a:lnTo>
                  <a:pt x="514960" y="57990"/>
                </a:lnTo>
                <a:lnTo>
                  <a:pt x="558819" y="94815"/>
                </a:lnTo>
                <a:lnTo>
                  <a:pt x="595626" y="138695"/>
                </a:lnTo>
                <a:lnTo>
                  <a:pt x="624178" y="188254"/>
                </a:lnTo>
                <a:lnTo>
                  <a:pt x="643786" y="241942"/>
                </a:lnTo>
                <a:lnTo>
                  <a:pt x="653590" y="298384"/>
                </a:lnTo>
                <a:lnTo>
                  <a:pt x="653590" y="355514"/>
                </a:lnTo>
                <a:lnTo>
                  <a:pt x="643786" y="411784"/>
                </a:lnTo>
                <a:lnTo>
                  <a:pt x="624178" y="465644"/>
                </a:lnTo>
                <a:lnTo>
                  <a:pt x="595626" y="515203"/>
                </a:lnTo>
                <a:lnTo>
                  <a:pt x="558819" y="559083"/>
                </a:lnTo>
                <a:lnTo>
                  <a:pt x="514960" y="595736"/>
                </a:lnTo>
                <a:lnTo>
                  <a:pt x="465424" y="624473"/>
                </a:lnTo>
                <a:lnTo>
                  <a:pt x="411761" y="643918"/>
                </a:lnTo>
                <a:lnTo>
                  <a:pt x="355346" y="653898"/>
                </a:lnTo>
                <a:lnTo>
                  <a:pt x="298243" y="653898"/>
                </a:lnTo>
                <a:lnTo>
                  <a:pt x="241828" y="643918"/>
                </a:lnTo>
                <a:lnTo>
                  <a:pt x="188165" y="624473"/>
                </a:lnTo>
                <a:lnTo>
                  <a:pt x="138629" y="595736"/>
                </a:lnTo>
                <a:lnTo>
                  <a:pt x="94770" y="559083"/>
                </a:lnTo>
                <a:lnTo>
                  <a:pt x="58135" y="515203"/>
                </a:lnTo>
                <a:lnTo>
                  <a:pt x="29411" y="465644"/>
                </a:lnTo>
                <a:lnTo>
                  <a:pt x="9975" y="411784"/>
                </a:lnTo>
                <a:lnTo>
                  <a:pt x="0" y="355514"/>
                </a:lnTo>
                <a:lnTo>
                  <a:pt x="0" y="298384"/>
                </a:lnTo>
                <a:lnTo>
                  <a:pt x="9975" y="241942"/>
                </a:lnTo>
                <a:lnTo>
                  <a:pt x="29411" y="188254"/>
                </a:lnTo>
                <a:lnTo>
                  <a:pt x="58135" y="138695"/>
                </a:lnTo>
                <a:lnTo>
                  <a:pt x="94770" y="94815"/>
                </a:lnTo>
                <a:lnTo>
                  <a:pt x="138629" y="57990"/>
                </a:lnTo>
                <a:lnTo>
                  <a:pt x="188165" y="29425"/>
                </a:lnTo>
                <a:lnTo>
                  <a:pt x="241828" y="9808"/>
                </a:lnTo>
                <a:lnTo>
                  <a:pt x="298243" y="0"/>
                </a:lnTo>
              </a:path>
            </a:pathLst>
          </a:custGeom>
          <a:ln w="54880">
            <a:solidFill>
              <a:srgbClr val="FFFFFF"/>
            </a:solidFill>
          </a:ln>
        </p:spPr>
        <p:txBody>
          <a:bodyPr wrap="square" lIns="0" tIns="0" rIns="0" bIns="0" rtlCol="0"/>
          <a:lstStyle/>
          <a:p>
            <a:endParaRPr/>
          </a:p>
        </p:txBody>
      </p:sp>
      <p:sp>
        <p:nvSpPr>
          <p:cNvPr id="471" name="object 471"/>
          <p:cNvSpPr/>
          <p:nvPr/>
        </p:nvSpPr>
        <p:spPr>
          <a:xfrm>
            <a:off x="10651083" y="5192995"/>
            <a:ext cx="654050" cy="654050"/>
          </a:xfrm>
          <a:custGeom>
            <a:avLst/>
            <a:gdLst/>
            <a:ahLst/>
            <a:cxnLst/>
            <a:rect l="l" t="t" r="r" b="b"/>
            <a:pathLst>
              <a:path w="654050" h="654050">
                <a:moveTo>
                  <a:pt x="355518" y="0"/>
                </a:moveTo>
                <a:lnTo>
                  <a:pt x="411761" y="9808"/>
                </a:lnTo>
                <a:lnTo>
                  <a:pt x="465424" y="29425"/>
                </a:lnTo>
                <a:lnTo>
                  <a:pt x="514960" y="57990"/>
                </a:lnTo>
                <a:lnTo>
                  <a:pt x="558819" y="94815"/>
                </a:lnTo>
                <a:lnTo>
                  <a:pt x="595626" y="138695"/>
                </a:lnTo>
                <a:lnTo>
                  <a:pt x="624178" y="188254"/>
                </a:lnTo>
                <a:lnTo>
                  <a:pt x="643786" y="241942"/>
                </a:lnTo>
                <a:lnTo>
                  <a:pt x="653762" y="298384"/>
                </a:lnTo>
                <a:lnTo>
                  <a:pt x="653762" y="355514"/>
                </a:lnTo>
                <a:lnTo>
                  <a:pt x="643786" y="411784"/>
                </a:lnTo>
                <a:lnTo>
                  <a:pt x="624178" y="465644"/>
                </a:lnTo>
                <a:lnTo>
                  <a:pt x="595626" y="515203"/>
                </a:lnTo>
                <a:lnTo>
                  <a:pt x="558819" y="559083"/>
                </a:lnTo>
                <a:lnTo>
                  <a:pt x="514960" y="595736"/>
                </a:lnTo>
                <a:lnTo>
                  <a:pt x="465424" y="624473"/>
                </a:lnTo>
                <a:lnTo>
                  <a:pt x="411761" y="643918"/>
                </a:lnTo>
                <a:lnTo>
                  <a:pt x="355518" y="653898"/>
                </a:lnTo>
                <a:lnTo>
                  <a:pt x="298243" y="653898"/>
                </a:lnTo>
                <a:lnTo>
                  <a:pt x="242000" y="643918"/>
                </a:lnTo>
                <a:lnTo>
                  <a:pt x="188165" y="624473"/>
                </a:lnTo>
                <a:lnTo>
                  <a:pt x="138629" y="595736"/>
                </a:lnTo>
                <a:lnTo>
                  <a:pt x="94942" y="559083"/>
                </a:lnTo>
                <a:lnTo>
                  <a:pt x="58135" y="515203"/>
                </a:lnTo>
                <a:lnTo>
                  <a:pt x="29583" y="465644"/>
                </a:lnTo>
                <a:lnTo>
                  <a:pt x="9975" y="411784"/>
                </a:lnTo>
                <a:lnTo>
                  <a:pt x="0" y="355514"/>
                </a:lnTo>
                <a:lnTo>
                  <a:pt x="0" y="298384"/>
                </a:lnTo>
                <a:lnTo>
                  <a:pt x="9975" y="241942"/>
                </a:lnTo>
                <a:lnTo>
                  <a:pt x="29583" y="188254"/>
                </a:lnTo>
                <a:lnTo>
                  <a:pt x="58135" y="138695"/>
                </a:lnTo>
                <a:lnTo>
                  <a:pt x="94942" y="94815"/>
                </a:lnTo>
                <a:lnTo>
                  <a:pt x="138629" y="57990"/>
                </a:lnTo>
                <a:lnTo>
                  <a:pt x="188165" y="29425"/>
                </a:lnTo>
                <a:lnTo>
                  <a:pt x="242000" y="9808"/>
                </a:lnTo>
                <a:lnTo>
                  <a:pt x="298243" y="0"/>
                </a:lnTo>
              </a:path>
            </a:pathLst>
          </a:custGeom>
          <a:ln w="54880">
            <a:solidFill>
              <a:srgbClr val="FFFFFF"/>
            </a:solidFill>
          </a:ln>
        </p:spPr>
        <p:txBody>
          <a:bodyPr wrap="square" lIns="0" tIns="0" rIns="0" bIns="0" rtlCol="0"/>
          <a:lstStyle/>
          <a:p>
            <a:endParaRPr/>
          </a:p>
        </p:txBody>
      </p:sp>
      <p:sp>
        <p:nvSpPr>
          <p:cNvPr id="472" name="object 472"/>
          <p:cNvSpPr/>
          <p:nvPr/>
        </p:nvSpPr>
        <p:spPr>
          <a:xfrm>
            <a:off x="11875188" y="5192995"/>
            <a:ext cx="654050" cy="654050"/>
          </a:xfrm>
          <a:custGeom>
            <a:avLst/>
            <a:gdLst/>
            <a:ahLst/>
            <a:cxnLst/>
            <a:rect l="l" t="t" r="r" b="b"/>
            <a:pathLst>
              <a:path w="654050" h="654050">
                <a:moveTo>
                  <a:pt x="355518" y="0"/>
                </a:moveTo>
                <a:lnTo>
                  <a:pt x="411761" y="9808"/>
                </a:lnTo>
                <a:lnTo>
                  <a:pt x="465596" y="29425"/>
                </a:lnTo>
                <a:lnTo>
                  <a:pt x="515132" y="57990"/>
                </a:lnTo>
                <a:lnTo>
                  <a:pt x="558819" y="94815"/>
                </a:lnTo>
                <a:lnTo>
                  <a:pt x="595626" y="138695"/>
                </a:lnTo>
                <a:lnTo>
                  <a:pt x="624178" y="188254"/>
                </a:lnTo>
                <a:lnTo>
                  <a:pt x="643786" y="241942"/>
                </a:lnTo>
                <a:lnTo>
                  <a:pt x="653762" y="298384"/>
                </a:lnTo>
                <a:lnTo>
                  <a:pt x="653762" y="355514"/>
                </a:lnTo>
                <a:lnTo>
                  <a:pt x="643786" y="411784"/>
                </a:lnTo>
                <a:lnTo>
                  <a:pt x="624178" y="465644"/>
                </a:lnTo>
                <a:lnTo>
                  <a:pt x="595626" y="515203"/>
                </a:lnTo>
                <a:lnTo>
                  <a:pt x="558819" y="559083"/>
                </a:lnTo>
                <a:lnTo>
                  <a:pt x="515132" y="595736"/>
                </a:lnTo>
                <a:lnTo>
                  <a:pt x="465596" y="624473"/>
                </a:lnTo>
                <a:lnTo>
                  <a:pt x="411761" y="643918"/>
                </a:lnTo>
                <a:lnTo>
                  <a:pt x="355518" y="653898"/>
                </a:lnTo>
                <a:lnTo>
                  <a:pt x="298243" y="653898"/>
                </a:lnTo>
                <a:lnTo>
                  <a:pt x="242000" y="643918"/>
                </a:lnTo>
                <a:lnTo>
                  <a:pt x="188337" y="624473"/>
                </a:lnTo>
                <a:lnTo>
                  <a:pt x="138801" y="595736"/>
                </a:lnTo>
                <a:lnTo>
                  <a:pt x="94942" y="559083"/>
                </a:lnTo>
                <a:lnTo>
                  <a:pt x="58135" y="515203"/>
                </a:lnTo>
                <a:lnTo>
                  <a:pt x="29583" y="465644"/>
                </a:lnTo>
                <a:lnTo>
                  <a:pt x="9975" y="411784"/>
                </a:lnTo>
                <a:lnTo>
                  <a:pt x="0" y="355514"/>
                </a:lnTo>
                <a:lnTo>
                  <a:pt x="0" y="298384"/>
                </a:lnTo>
                <a:lnTo>
                  <a:pt x="9975" y="241942"/>
                </a:lnTo>
                <a:lnTo>
                  <a:pt x="29583" y="188254"/>
                </a:lnTo>
                <a:lnTo>
                  <a:pt x="58135" y="138695"/>
                </a:lnTo>
                <a:lnTo>
                  <a:pt x="94942" y="94815"/>
                </a:lnTo>
                <a:lnTo>
                  <a:pt x="138801" y="57990"/>
                </a:lnTo>
                <a:lnTo>
                  <a:pt x="188337" y="29425"/>
                </a:lnTo>
                <a:lnTo>
                  <a:pt x="242000" y="9808"/>
                </a:lnTo>
                <a:lnTo>
                  <a:pt x="298243" y="0"/>
                </a:lnTo>
              </a:path>
            </a:pathLst>
          </a:custGeom>
          <a:ln w="54880">
            <a:solidFill>
              <a:srgbClr val="FFFFFF"/>
            </a:solidFill>
          </a:ln>
        </p:spPr>
        <p:txBody>
          <a:bodyPr wrap="square" lIns="0" tIns="0" rIns="0" bIns="0" rtlCol="0"/>
          <a:lstStyle/>
          <a:p>
            <a:endParaRPr/>
          </a:p>
        </p:txBody>
      </p:sp>
      <p:sp>
        <p:nvSpPr>
          <p:cNvPr id="473" name="object 473"/>
          <p:cNvSpPr/>
          <p:nvPr/>
        </p:nvSpPr>
        <p:spPr>
          <a:xfrm>
            <a:off x="13099465" y="5192995"/>
            <a:ext cx="654050" cy="654050"/>
          </a:xfrm>
          <a:custGeom>
            <a:avLst/>
            <a:gdLst/>
            <a:ahLst/>
            <a:cxnLst/>
            <a:rect l="l" t="t" r="r" b="b"/>
            <a:pathLst>
              <a:path w="654050" h="654050">
                <a:moveTo>
                  <a:pt x="355346" y="0"/>
                </a:moveTo>
                <a:lnTo>
                  <a:pt x="411761" y="9808"/>
                </a:lnTo>
                <a:lnTo>
                  <a:pt x="465424" y="29425"/>
                </a:lnTo>
                <a:lnTo>
                  <a:pt x="514960" y="57990"/>
                </a:lnTo>
                <a:lnTo>
                  <a:pt x="558819" y="94815"/>
                </a:lnTo>
                <a:lnTo>
                  <a:pt x="595454" y="138695"/>
                </a:lnTo>
                <a:lnTo>
                  <a:pt x="624178" y="188254"/>
                </a:lnTo>
                <a:lnTo>
                  <a:pt x="643614" y="241942"/>
                </a:lnTo>
                <a:lnTo>
                  <a:pt x="653590" y="298384"/>
                </a:lnTo>
                <a:lnTo>
                  <a:pt x="653590" y="355514"/>
                </a:lnTo>
                <a:lnTo>
                  <a:pt x="643614" y="411784"/>
                </a:lnTo>
                <a:lnTo>
                  <a:pt x="624178" y="465644"/>
                </a:lnTo>
                <a:lnTo>
                  <a:pt x="595454" y="515203"/>
                </a:lnTo>
                <a:lnTo>
                  <a:pt x="558819" y="559083"/>
                </a:lnTo>
                <a:lnTo>
                  <a:pt x="514960" y="595736"/>
                </a:lnTo>
                <a:lnTo>
                  <a:pt x="465424" y="624473"/>
                </a:lnTo>
                <a:lnTo>
                  <a:pt x="411761" y="643918"/>
                </a:lnTo>
                <a:lnTo>
                  <a:pt x="355346" y="653898"/>
                </a:lnTo>
                <a:lnTo>
                  <a:pt x="298243" y="653898"/>
                </a:lnTo>
                <a:lnTo>
                  <a:pt x="241828" y="643918"/>
                </a:lnTo>
                <a:lnTo>
                  <a:pt x="188165" y="624473"/>
                </a:lnTo>
                <a:lnTo>
                  <a:pt x="138629" y="595736"/>
                </a:lnTo>
                <a:lnTo>
                  <a:pt x="94770" y="559083"/>
                </a:lnTo>
                <a:lnTo>
                  <a:pt x="57963" y="515203"/>
                </a:lnTo>
                <a:lnTo>
                  <a:pt x="29411" y="465644"/>
                </a:lnTo>
                <a:lnTo>
                  <a:pt x="9803" y="411784"/>
                </a:lnTo>
                <a:lnTo>
                  <a:pt x="0" y="355514"/>
                </a:lnTo>
                <a:lnTo>
                  <a:pt x="0" y="298384"/>
                </a:lnTo>
                <a:lnTo>
                  <a:pt x="9803" y="241942"/>
                </a:lnTo>
                <a:lnTo>
                  <a:pt x="29411" y="188254"/>
                </a:lnTo>
                <a:lnTo>
                  <a:pt x="57963" y="138695"/>
                </a:lnTo>
                <a:lnTo>
                  <a:pt x="94770" y="94815"/>
                </a:lnTo>
                <a:lnTo>
                  <a:pt x="138629" y="57990"/>
                </a:lnTo>
                <a:lnTo>
                  <a:pt x="188165" y="29425"/>
                </a:lnTo>
                <a:lnTo>
                  <a:pt x="241828" y="9808"/>
                </a:lnTo>
                <a:lnTo>
                  <a:pt x="298243" y="0"/>
                </a:lnTo>
              </a:path>
            </a:pathLst>
          </a:custGeom>
          <a:ln w="54880">
            <a:solidFill>
              <a:srgbClr val="FFFFFF"/>
            </a:solidFill>
          </a:ln>
        </p:spPr>
        <p:txBody>
          <a:bodyPr wrap="square" lIns="0" tIns="0" rIns="0" bIns="0" rtlCol="0"/>
          <a:lstStyle/>
          <a:p>
            <a:endParaRPr/>
          </a:p>
        </p:txBody>
      </p:sp>
      <p:sp>
        <p:nvSpPr>
          <p:cNvPr id="474" name="object 474"/>
          <p:cNvSpPr/>
          <p:nvPr/>
        </p:nvSpPr>
        <p:spPr>
          <a:xfrm>
            <a:off x="14323570" y="5192995"/>
            <a:ext cx="654050" cy="654050"/>
          </a:xfrm>
          <a:custGeom>
            <a:avLst/>
            <a:gdLst/>
            <a:ahLst/>
            <a:cxnLst/>
            <a:rect l="l" t="t" r="r" b="b"/>
            <a:pathLst>
              <a:path w="654050" h="654050">
                <a:moveTo>
                  <a:pt x="355346" y="0"/>
                </a:moveTo>
                <a:lnTo>
                  <a:pt x="411761" y="9808"/>
                </a:lnTo>
                <a:lnTo>
                  <a:pt x="465424" y="29425"/>
                </a:lnTo>
                <a:lnTo>
                  <a:pt x="514960" y="57990"/>
                </a:lnTo>
                <a:lnTo>
                  <a:pt x="558819" y="94815"/>
                </a:lnTo>
                <a:lnTo>
                  <a:pt x="595626" y="138695"/>
                </a:lnTo>
                <a:lnTo>
                  <a:pt x="624178" y="188254"/>
                </a:lnTo>
                <a:lnTo>
                  <a:pt x="643786" y="241942"/>
                </a:lnTo>
                <a:lnTo>
                  <a:pt x="653590" y="298384"/>
                </a:lnTo>
                <a:lnTo>
                  <a:pt x="653590" y="355514"/>
                </a:lnTo>
                <a:lnTo>
                  <a:pt x="643786" y="411784"/>
                </a:lnTo>
                <a:lnTo>
                  <a:pt x="624178" y="465644"/>
                </a:lnTo>
                <a:lnTo>
                  <a:pt x="595626" y="515203"/>
                </a:lnTo>
                <a:lnTo>
                  <a:pt x="558819" y="559083"/>
                </a:lnTo>
                <a:lnTo>
                  <a:pt x="514960" y="595736"/>
                </a:lnTo>
                <a:lnTo>
                  <a:pt x="465424" y="624473"/>
                </a:lnTo>
                <a:lnTo>
                  <a:pt x="411761" y="643918"/>
                </a:lnTo>
                <a:lnTo>
                  <a:pt x="355346" y="653898"/>
                </a:lnTo>
                <a:lnTo>
                  <a:pt x="298243" y="653898"/>
                </a:lnTo>
                <a:lnTo>
                  <a:pt x="242000" y="643918"/>
                </a:lnTo>
                <a:lnTo>
                  <a:pt x="188165" y="624473"/>
                </a:lnTo>
                <a:lnTo>
                  <a:pt x="138629" y="595736"/>
                </a:lnTo>
                <a:lnTo>
                  <a:pt x="94770" y="559083"/>
                </a:lnTo>
                <a:lnTo>
                  <a:pt x="58135" y="515203"/>
                </a:lnTo>
                <a:lnTo>
                  <a:pt x="29411" y="465644"/>
                </a:lnTo>
                <a:lnTo>
                  <a:pt x="9975" y="411784"/>
                </a:lnTo>
                <a:lnTo>
                  <a:pt x="0" y="355514"/>
                </a:lnTo>
                <a:lnTo>
                  <a:pt x="0" y="298384"/>
                </a:lnTo>
                <a:lnTo>
                  <a:pt x="9975" y="241942"/>
                </a:lnTo>
                <a:lnTo>
                  <a:pt x="29411" y="188254"/>
                </a:lnTo>
                <a:lnTo>
                  <a:pt x="58135" y="138695"/>
                </a:lnTo>
                <a:lnTo>
                  <a:pt x="94770" y="94815"/>
                </a:lnTo>
                <a:lnTo>
                  <a:pt x="138629" y="57990"/>
                </a:lnTo>
                <a:lnTo>
                  <a:pt x="188165" y="29425"/>
                </a:lnTo>
                <a:lnTo>
                  <a:pt x="242000" y="9808"/>
                </a:lnTo>
                <a:lnTo>
                  <a:pt x="298243" y="0"/>
                </a:lnTo>
              </a:path>
            </a:pathLst>
          </a:custGeom>
          <a:ln w="54880">
            <a:solidFill>
              <a:srgbClr val="FFFFFF"/>
            </a:solidFill>
          </a:ln>
        </p:spPr>
        <p:txBody>
          <a:bodyPr wrap="square" lIns="0" tIns="0" rIns="0" bIns="0" rtlCol="0"/>
          <a:lstStyle/>
          <a:p>
            <a:endParaRPr/>
          </a:p>
        </p:txBody>
      </p:sp>
      <p:sp>
        <p:nvSpPr>
          <p:cNvPr id="475" name="object 475"/>
          <p:cNvSpPr/>
          <p:nvPr/>
        </p:nvSpPr>
        <p:spPr>
          <a:xfrm>
            <a:off x="8016083" y="6370013"/>
            <a:ext cx="971550" cy="928369"/>
          </a:xfrm>
          <a:custGeom>
            <a:avLst/>
            <a:gdLst/>
            <a:ahLst/>
            <a:cxnLst/>
            <a:rect l="l" t="t" r="r" b="b"/>
            <a:pathLst>
              <a:path w="971550" h="928370">
                <a:moveTo>
                  <a:pt x="534911" y="129403"/>
                </a:moveTo>
                <a:lnTo>
                  <a:pt x="583759" y="112195"/>
                </a:lnTo>
                <a:lnTo>
                  <a:pt x="639142" y="105312"/>
                </a:lnTo>
                <a:lnTo>
                  <a:pt x="698309" y="110646"/>
                </a:lnTo>
                <a:lnTo>
                  <a:pt x="758680" y="129403"/>
                </a:lnTo>
                <a:lnTo>
                  <a:pt x="816987" y="162098"/>
                </a:lnTo>
                <a:lnTo>
                  <a:pt x="870134" y="208215"/>
                </a:lnTo>
                <a:lnTo>
                  <a:pt x="914682" y="267066"/>
                </a:lnTo>
                <a:lnTo>
                  <a:pt x="948049" y="336585"/>
                </a:lnTo>
                <a:lnTo>
                  <a:pt x="967485" y="414365"/>
                </a:lnTo>
                <a:lnTo>
                  <a:pt x="971097" y="497307"/>
                </a:lnTo>
                <a:lnTo>
                  <a:pt x="957853" y="581969"/>
                </a:lnTo>
                <a:lnTo>
                  <a:pt x="927237" y="664395"/>
                </a:lnTo>
                <a:lnTo>
                  <a:pt x="879938" y="741142"/>
                </a:lnTo>
                <a:lnTo>
                  <a:pt x="817159" y="808597"/>
                </a:lnTo>
                <a:lnTo>
                  <a:pt x="741308" y="863146"/>
                </a:lnTo>
                <a:lnTo>
                  <a:pt x="654966" y="902552"/>
                </a:lnTo>
                <a:lnTo>
                  <a:pt x="561571" y="924578"/>
                </a:lnTo>
                <a:lnTo>
                  <a:pt x="465080" y="928020"/>
                </a:lnTo>
                <a:lnTo>
                  <a:pt x="369450" y="912705"/>
                </a:lnTo>
                <a:lnTo>
                  <a:pt x="278463" y="879149"/>
                </a:lnTo>
                <a:lnTo>
                  <a:pt x="195733" y="828730"/>
                </a:lnTo>
                <a:lnTo>
                  <a:pt x="124698" y="763512"/>
                </a:lnTo>
                <a:lnTo>
                  <a:pt x="68110" y="686593"/>
                </a:lnTo>
                <a:lnTo>
                  <a:pt x="27863" y="601242"/>
                </a:lnTo>
                <a:lnTo>
                  <a:pt x="4987" y="510901"/>
                </a:lnTo>
                <a:lnTo>
                  <a:pt x="0" y="419527"/>
                </a:lnTo>
                <a:lnTo>
                  <a:pt x="12383" y="330735"/>
                </a:lnTo>
                <a:lnTo>
                  <a:pt x="40935" y="247965"/>
                </a:lnTo>
                <a:lnTo>
                  <a:pt x="83590" y="174143"/>
                </a:lnTo>
                <a:lnTo>
                  <a:pt x="138113" y="111506"/>
                </a:lnTo>
                <a:lnTo>
                  <a:pt x="201236" y="62292"/>
                </a:lnTo>
                <a:lnTo>
                  <a:pt x="270379" y="27016"/>
                </a:lnTo>
                <a:lnTo>
                  <a:pt x="341930" y="6366"/>
                </a:lnTo>
                <a:lnTo>
                  <a:pt x="413137" y="0"/>
                </a:lnTo>
                <a:lnTo>
                  <a:pt x="481420" y="6711"/>
                </a:lnTo>
              </a:path>
            </a:pathLst>
          </a:custGeom>
          <a:ln w="18236">
            <a:solidFill>
              <a:srgbClr val="000000"/>
            </a:solidFill>
          </a:ln>
        </p:spPr>
        <p:txBody>
          <a:bodyPr wrap="square" lIns="0" tIns="0" rIns="0" bIns="0" rtlCol="0"/>
          <a:lstStyle/>
          <a:p>
            <a:endParaRPr/>
          </a:p>
        </p:txBody>
      </p:sp>
      <p:sp>
        <p:nvSpPr>
          <p:cNvPr id="476" name="object 476"/>
          <p:cNvSpPr/>
          <p:nvPr/>
        </p:nvSpPr>
        <p:spPr>
          <a:xfrm>
            <a:off x="9441253" y="6254032"/>
            <a:ext cx="553085" cy="676910"/>
          </a:xfrm>
          <a:custGeom>
            <a:avLst/>
            <a:gdLst/>
            <a:ahLst/>
            <a:cxnLst/>
            <a:rect l="l" t="t" r="r" b="b"/>
            <a:pathLst>
              <a:path w="553084" h="676909">
                <a:moveTo>
                  <a:pt x="344682" y="122692"/>
                </a:moveTo>
                <a:lnTo>
                  <a:pt x="403333" y="151773"/>
                </a:lnTo>
                <a:lnTo>
                  <a:pt x="452869" y="189458"/>
                </a:lnTo>
                <a:lnTo>
                  <a:pt x="492772" y="233166"/>
                </a:lnTo>
                <a:lnTo>
                  <a:pt x="522356" y="280660"/>
                </a:lnTo>
                <a:lnTo>
                  <a:pt x="541791" y="330046"/>
                </a:lnTo>
                <a:lnTo>
                  <a:pt x="551767" y="379089"/>
                </a:lnTo>
                <a:lnTo>
                  <a:pt x="552971" y="426066"/>
                </a:lnTo>
                <a:lnTo>
                  <a:pt x="546951" y="470118"/>
                </a:lnTo>
                <a:lnTo>
                  <a:pt x="534395" y="510041"/>
                </a:lnTo>
                <a:lnTo>
                  <a:pt x="517024" y="545489"/>
                </a:lnTo>
                <a:lnTo>
                  <a:pt x="471788" y="602275"/>
                </a:lnTo>
                <a:lnTo>
                  <a:pt x="418125" y="641509"/>
                </a:lnTo>
                <a:lnTo>
                  <a:pt x="359474" y="665944"/>
                </a:lnTo>
                <a:lnTo>
                  <a:pt x="296351" y="676441"/>
                </a:lnTo>
                <a:lnTo>
                  <a:pt x="262811" y="676096"/>
                </a:lnTo>
                <a:lnTo>
                  <a:pt x="192809" y="661642"/>
                </a:lnTo>
                <a:lnTo>
                  <a:pt x="156861" y="646327"/>
                </a:lnTo>
                <a:lnTo>
                  <a:pt x="121430" y="624473"/>
                </a:lnTo>
                <a:lnTo>
                  <a:pt x="87718" y="595564"/>
                </a:lnTo>
                <a:lnTo>
                  <a:pt x="56931" y="559083"/>
                </a:lnTo>
                <a:lnTo>
                  <a:pt x="30959" y="515203"/>
                </a:lnTo>
                <a:lnTo>
                  <a:pt x="11523" y="464268"/>
                </a:lnTo>
                <a:lnTo>
                  <a:pt x="687" y="406965"/>
                </a:lnTo>
                <a:lnTo>
                  <a:pt x="0" y="344845"/>
                </a:lnTo>
                <a:lnTo>
                  <a:pt x="11179" y="279455"/>
                </a:lnTo>
                <a:lnTo>
                  <a:pt x="35603" y="213549"/>
                </a:lnTo>
                <a:lnTo>
                  <a:pt x="73786" y="149536"/>
                </a:lnTo>
                <a:lnTo>
                  <a:pt x="126074" y="90513"/>
                </a:lnTo>
                <a:lnTo>
                  <a:pt x="191777" y="39578"/>
                </a:lnTo>
                <a:lnTo>
                  <a:pt x="269691" y="0"/>
                </a:lnTo>
              </a:path>
            </a:pathLst>
          </a:custGeom>
          <a:ln w="18235">
            <a:solidFill>
              <a:srgbClr val="000000"/>
            </a:solidFill>
          </a:ln>
        </p:spPr>
        <p:txBody>
          <a:bodyPr wrap="square" lIns="0" tIns="0" rIns="0" bIns="0" rtlCol="0"/>
          <a:lstStyle/>
          <a:p>
            <a:endParaRPr/>
          </a:p>
        </p:txBody>
      </p:sp>
      <p:sp>
        <p:nvSpPr>
          <p:cNvPr id="477" name="object 477"/>
          <p:cNvSpPr/>
          <p:nvPr/>
        </p:nvSpPr>
        <p:spPr>
          <a:xfrm>
            <a:off x="10489749" y="6324928"/>
            <a:ext cx="807720" cy="860425"/>
          </a:xfrm>
          <a:custGeom>
            <a:avLst/>
            <a:gdLst/>
            <a:ahLst/>
            <a:cxnLst/>
            <a:rect l="l" t="t" r="r" b="b"/>
            <a:pathLst>
              <a:path w="807720" h="860425">
                <a:moveTo>
                  <a:pt x="509628" y="174487"/>
                </a:moveTo>
                <a:lnTo>
                  <a:pt x="584619" y="59883"/>
                </a:lnTo>
                <a:lnTo>
                  <a:pt x="683861" y="0"/>
                </a:lnTo>
                <a:lnTo>
                  <a:pt x="770376" y="16519"/>
                </a:lnTo>
                <a:lnTo>
                  <a:pt x="807527" y="100321"/>
                </a:lnTo>
                <a:lnTo>
                  <a:pt x="777256" y="217163"/>
                </a:lnTo>
                <a:lnTo>
                  <a:pt x="691085" y="325056"/>
                </a:lnTo>
                <a:lnTo>
                  <a:pt x="585995" y="393543"/>
                </a:lnTo>
                <a:lnTo>
                  <a:pt x="507736" y="417979"/>
                </a:lnTo>
                <a:lnTo>
                  <a:pt x="490192" y="419871"/>
                </a:lnTo>
                <a:lnTo>
                  <a:pt x="539899" y="433638"/>
                </a:lnTo>
                <a:lnTo>
                  <a:pt x="632778" y="487154"/>
                </a:lnTo>
                <a:lnTo>
                  <a:pt x="725656" y="586099"/>
                </a:lnTo>
                <a:lnTo>
                  <a:pt x="776740" y="708275"/>
                </a:lnTo>
                <a:lnTo>
                  <a:pt x="763668" y="813243"/>
                </a:lnTo>
                <a:lnTo>
                  <a:pt x="693665" y="860393"/>
                </a:lnTo>
                <a:lnTo>
                  <a:pt x="597862" y="829419"/>
                </a:lnTo>
                <a:lnTo>
                  <a:pt x="515304" y="730129"/>
                </a:lnTo>
                <a:lnTo>
                  <a:pt x="472476" y="599521"/>
                </a:lnTo>
                <a:lnTo>
                  <a:pt x="470584" y="485433"/>
                </a:lnTo>
                <a:lnTo>
                  <a:pt x="485720" y="425034"/>
                </a:lnTo>
                <a:lnTo>
                  <a:pt x="481420" y="429336"/>
                </a:lnTo>
                <a:lnTo>
                  <a:pt x="428789" y="479066"/>
                </a:lnTo>
                <a:lnTo>
                  <a:pt x="322667" y="535680"/>
                </a:lnTo>
                <a:lnTo>
                  <a:pt x="186789" y="560288"/>
                </a:lnTo>
                <a:lnTo>
                  <a:pt x="64671" y="533271"/>
                </a:lnTo>
                <a:lnTo>
                  <a:pt x="0" y="462375"/>
                </a:lnTo>
                <a:lnTo>
                  <a:pt x="17543" y="378573"/>
                </a:lnTo>
                <a:lnTo>
                  <a:pt x="110766" y="318517"/>
                </a:lnTo>
                <a:lnTo>
                  <a:pt x="245268" y="306299"/>
                </a:lnTo>
                <a:lnTo>
                  <a:pt x="374266" y="339855"/>
                </a:lnTo>
                <a:lnTo>
                  <a:pt x="459576" y="391134"/>
                </a:lnTo>
                <a:lnTo>
                  <a:pt x="488128" y="419699"/>
                </a:lnTo>
                <a:lnTo>
                  <a:pt x="475916" y="393199"/>
                </a:lnTo>
                <a:lnTo>
                  <a:pt x="457169" y="304062"/>
                </a:lnTo>
                <a:lnTo>
                  <a:pt x="466800" y="174487"/>
                </a:lnTo>
              </a:path>
            </a:pathLst>
          </a:custGeom>
          <a:ln w="18235">
            <a:solidFill>
              <a:srgbClr val="000000"/>
            </a:solidFill>
          </a:ln>
        </p:spPr>
        <p:txBody>
          <a:bodyPr wrap="square" lIns="0" tIns="0" rIns="0" bIns="0" rtlCol="0"/>
          <a:lstStyle/>
          <a:p>
            <a:endParaRPr/>
          </a:p>
        </p:txBody>
      </p:sp>
      <p:sp>
        <p:nvSpPr>
          <p:cNvPr id="478" name="object 478"/>
          <p:cNvSpPr/>
          <p:nvPr/>
        </p:nvSpPr>
        <p:spPr>
          <a:xfrm>
            <a:off x="11835456" y="6423357"/>
            <a:ext cx="613410" cy="653415"/>
          </a:xfrm>
          <a:custGeom>
            <a:avLst/>
            <a:gdLst/>
            <a:ahLst/>
            <a:cxnLst/>
            <a:rect l="l" t="t" r="r" b="b"/>
            <a:pathLst>
              <a:path w="613409" h="653415">
                <a:moveTo>
                  <a:pt x="388026" y="76058"/>
                </a:moveTo>
                <a:lnTo>
                  <a:pt x="446677" y="22542"/>
                </a:lnTo>
                <a:lnTo>
                  <a:pt x="516336" y="0"/>
                </a:lnTo>
                <a:lnTo>
                  <a:pt x="578255" y="18928"/>
                </a:lnTo>
                <a:lnTo>
                  <a:pt x="613170" y="74510"/>
                </a:lnTo>
                <a:lnTo>
                  <a:pt x="611966" y="149536"/>
                </a:lnTo>
                <a:lnTo>
                  <a:pt x="579631" y="221981"/>
                </a:lnTo>
                <a:lnTo>
                  <a:pt x="534395" y="276358"/>
                </a:lnTo>
                <a:lnTo>
                  <a:pt x="498964" y="309741"/>
                </a:lnTo>
                <a:lnTo>
                  <a:pt x="490192" y="332111"/>
                </a:lnTo>
                <a:lnTo>
                  <a:pt x="511348" y="359988"/>
                </a:lnTo>
                <a:lnTo>
                  <a:pt x="550391" y="406965"/>
                </a:lnTo>
                <a:lnTo>
                  <a:pt x="586167" y="475109"/>
                </a:lnTo>
                <a:lnTo>
                  <a:pt x="597862" y="552544"/>
                </a:lnTo>
                <a:lnTo>
                  <a:pt x="574815" y="618794"/>
                </a:lnTo>
                <a:lnTo>
                  <a:pt x="521324" y="653210"/>
                </a:lnTo>
                <a:lnTo>
                  <a:pt x="453385" y="644950"/>
                </a:lnTo>
                <a:lnTo>
                  <a:pt x="390950" y="599177"/>
                </a:lnTo>
                <a:lnTo>
                  <a:pt x="348122" y="533787"/>
                </a:lnTo>
                <a:lnTo>
                  <a:pt x="325935" y="473044"/>
                </a:lnTo>
                <a:lnTo>
                  <a:pt x="313379" y="435531"/>
                </a:lnTo>
                <a:lnTo>
                  <a:pt x="292739" y="426927"/>
                </a:lnTo>
                <a:lnTo>
                  <a:pt x="249912" y="437940"/>
                </a:lnTo>
                <a:lnTo>
                  <a:pt x="183177" y="449813"/>
                </a:lnTo>
                <a:lnTo>
                  <a:pt x="104402" y="443618"/>
                </a:lnTo>
                <a:lnTo>
                  <a:pt x="36119" y="409891"/>
                </a:lnTo>
                <a:lnTo>
                  <a:pt x="0" y="353449"/>
                </a:lnTo>
                <a:lnTo>
                  <a:pt x="8771" y="289952"/>
                </a:lnTo>
                <a:lnTo>
                  <a:pt x="59167" y="238845"/>
                </a:lnTo>
                <a:lnTo>
                  <a:pt x="133641" y="212517"/>
                </a:lnTo>
                <a:lnTo>
                  <a:pt x="208804" y="210796"/>
                </a:lnTo>
                <a:lnTo>
                  <a:pt x="265391" y="219916"/>
                </a:lnTo>
                <a:lnTo>
                  <a:pt x="296007" y="220432"/>
                </a:lnTo>
                <a:lnTo>
                  <a:pt x="308563" y="196513"/>
                </a:lnTo>
                <a:lnTo>
                  <a:pt x="319227" y="144546"/>
                </a:lnTo>
                <a:lnTo>
                  <a:pt x="345198" y="76058"/>
                </a:lnTo>
              </a:path>
            </a:pathLst>
          </a:custGeom>
          <a:ln w="18235">
            <a:solidFill>
              <a:srgbClr val="000000"/>
            </a:solidFill>
          </a:ln>
        </p:spPr>
        <p:txBody>
          <a:bodyPr wrap="square" lIns="0" tIns="0" rIns="0" bIns="0" rtlCol="0"/>
          <a:lstStyle/>
          <a:p>
            <a:endParaRPr/>
          </a:p>
        </p:txBody>
      </p:sp>
      <p:sp>
        <p:nvSpPr>
          <p:cNvPr id="479" name="object 479"/>
          <p:cNvSpPr/>
          <p:nvPr/>
        </p:nvSpPr>
        <p:spPr>
          <a:xfrm>
            <a:off x="12846973" y="6318561"/>
            <a:ext cx="908685" cy="915035"/>
          </a:xfrm>
          <a:custGeom>
            <a:avLst/>
            <a:gdLst/>
            <a:ahLst/>
            <a:cxnLst/>
            <a:rect l="l" t="t" r="r" b="b"/>
            <a:pathLst>
              <a:path w="908684" h="915034">
                <a:moveTo>
                  <a:pt x="600786" y="180854"/>
                </a:moveTo>
                <a:lnTo>
                  <a:pt x="676465" y="62980"/>
                </a:lnTo>
                <a:lnTo>
                  <a:pt x="777772" y="0"/>
                </a:lnTo>
                <a:lnTo>
                  <a:pt x="867554" y="14282"/>
                </a:lnTo>
                <a:lnTo>
                  <a:pt x="908490" y="96708"/>
                </a:lnTo>
                <a:lnTo>
                  <a:pt x="882690" y="213549"/>
                </a:lnTo>
                <a:lnTo>
                  <a:pt x="801335" y="322475"/>
                </a:lnTo>
                <a:lnTo>
                  <a:pt x="700889" y="393543"/>
                </a:lnTo>
                <a:lnTo>
                  <a:pt x="626758" y="421936"/>
                </a:lnTo>
                <a:lnTo>
                  <a:pt x="612826" y="428992"/>
                </a:lnTo>
                <a:lnTo>
                  <a:pt x="664941" y="448953"/>
                </a:lnTo>
                <a:lnTo>
                  <a:pt x="758852" y="509869"/>
                </a:lnTo>
                <a:lnTo>
                  <a:pt x="851387" y="616729"/>
                </a:lnTo>
                <a:lnTo>
                  <a:pt x="900062" y="746993"/>
                </a:lnTo>
                <a:lnTo>
                  <a:pt x="882862" y="860049"/>
                </a:lnTo>
                <a:lnTo>
                  <a:pt x="807011" y="914597"/>
                </a:lnTo>
                <a:lnTo>
                  <a:pt x="703641" y="890162"/>
                </a:lnTo>
                <a:lnTo>
                  <a:pt x="611622" y="796207"/>
                </a:lnTo>
                <a:lnTo>
                  <a:pt x="557959" y="669041"/>
                </a:lnTo>
                <a:lnTo>
                  <a:pt x="544371" y="556330"/>
                </a:lnTo>
                <a:lnTo>
                  <a:pt x="546951" y="495242"/>
                </a:lnTo>
                <a:lnTo>
                  <a:pt x="530095" y="496274"/>
                </a:lnTo>
                <a:lnTo>
                  <a:pt x="465252" y="540154"/>
                </a:lnTo>
                <a:lnTo>
                  <a:pt x="347434" y="588508"/>
                </a:lnTo>
                <a:lnTo>
                  <a:pt x="201408" y="602447"/>
                </a:lnTo>
                <a:lnTo>
                  <a:pt x="70690" y="562353"/>
                </a:lnTo>
                <a:lnTo>
                  <a:pt x="0" y="476829"/>
                </a:lnTo>
                <a:lnTo>
                  <a:pt x="14103" y="376680"/>
                </a:lnTo>
                <a:lnTo>
                  <a:pt x="106638" y="299416"/>
                </a:lnTo>
                <a:lnTo>
                  <a:pt x="243892" y="269647"/>
                </a:lnTo>
                <a:lnTo>
                  <a:pt x="378910" y="285650"/>
                </a:lnTo>
                <a:lnTo>
                  <a:pt x="473508" y="320238"/>
                </a:lnTo>
                <a:lnTo>
                  <a:pt x="514788" y="333832"/>
                </a:lnTo>
                <a:lnTo>
                  <a:pt x="517884" y="294426"/>
                </a:lnTo>
                <a:lnTo>
                  <a:pt x="517368" y="194793"/>
                </a:lnTo>
                <a:lnTo>
                  <a:pt x="547123" y="58162"/>
                </a:lnTo>
              </a:path>
            </a:pathLst>
          </a:custGeom>
          <a:ln w="18236">
            <a:solidFill>
              <a:srgbClr val="000000"/>
            </a:solidFill>
          </a:ln>
        </p:spPr>
        <p:txBody>
          <a:bodyPr wrap="square" lIns="0" tIns="0" rIns="0" bIns="0" rtlCol="0"/>
          <a:lstStyle/>
          <a:p>
            <a:endParaRPr/>
          </a:p>
        </p:txBody>
      </p:sp>
      <p:sp>
        <p:nvSpPr>
          <p:cNvPr id="480" name="object 480"/>
          <p:cNvSpPr/>
          <p:nvPr/>
        </p:nvSpPr>
        <p:spPr>
          <a:xfrm>
            <a:off x="14192680" y="6376724"/>
            <a:ext cx="721360" cy="748030"/>
          </a:xfrm>
          <a:custGeom>
            <a:avLst/>
            <a:gdLst/>
            <a:ahLst/>
            <a:cxnLst/>
            <a:rect l="l" t="t" r="r" b="b"/>
            <a:pathLst>
              <a:path w="721359" h="748029">
                <a:moveTo>
                  <a:pt x="479184" y="122692"/>
                </a:moveTo>
                <a:lnTo>
                  <a:pt x="538695" y="65734"/>
                </a:lnTo>
                <a:lnTo>
                  <a:pt x="610418" y="40094"/>
                </a:lnTo>
                <a:lnTo>
                  <a:pt x="675433" y="56785"/>
                </a:lnTo>
                <a:lnTo>
                  <a:pt x="714305" y="111162"/>
                </a:lnTo>
                <a:lnTo>
                  <a:pt x="717401" y="186017"/>
                </a:lnTo>
                <a:lnTo>
                  <a:pt x="689881" y="259666"/>
                </a:lnTo>
                <a:lnTo>
                  <a:pt x="649290" y="316624"/>
                </a:lnTo>
                <a:lnTo>
                  <a:pt x="617986" y="353965"/>
                </a:lnTo>
                <a:lnTo>
                  <a:pt x="612826" y="381498"/>
                </a:lnTo>
                <a:lnTo>
                  <a:pt x="636390" y="415742"/>
                </a:lnTo>
                <a:lnTo>
                  <a:pt x="676465" y="469946"/>
                </a:lnTo>
                <a:lnTo>
                  <a:pt x="711897" y="545833"/>
                </a:lnTo>
                <a:lnTo>
                  <a:pt x="721356" y="631528"/>
                </a:lnTo>
                <a:lnTo>
                  <a:pt x="694181" y="705866"/>
                </a:lnTo>
                <a:lnTo>
                  <a:pt x="634670" y="747681"/>
                </a:lnTo>
                <a:lnTo>
                  <a:pt x="558991" y="745960"/>
                </a:lnTo>
                <a:lnTo>
                  <a:pt x="487268" y="705350"/>
                </a:lnTo>
                <a:lnTo>
                  <a:pt x="433605" y="643574"/>
                </a:lnTo>
                <a:lnTo>
                  <a:pt x="399721" y="584206"/>
                </a:lnTo>
                <a:lnTo>
                  <a:pt x="374782" y="546005"/>
                </a:lnTo>
                <a:lnTo>
                  <a:pt x="341414" y="534132"/>
                </a:lnTo>
                <a:lnTo>
                  <a:pt x="286375" y="539466"/>
                </a:lnTo>
                <a:lnTo>
                  <a:pt x="207944" y="542908"/>
                </a:lnTo>
                <a:lnTo>
                  <a:pt x="119022" y="525872"/>
                </a:lnTo>
                <a:lnTo>
                  <a:pt x="42139" y="479239"/>
                </a:lnTo>
                <a:lnTo>
                  <a:pt x="0" y="407998"/>
                </a:lnTo>
                <a:lnTo>
                  <a:pt x="5331" y="328326"/>
                </a:lnTo>
                <a:lnTo>
                  <a:pt x="55039" y="260010"/>
                </a:lnTo>
                <a:lnTo>
                  <a:pt x="132265" y="216130"/>
                </a:lnTo>
                <a:lnTo>
                  <a:pt x="213448" y="196857"/>
                </a:lnTo>
                <a:lnTo>
                  <a:pt x="279323" y="189458"/>
                </a:lnTo>
                <a:lnTo>
                  <a:pt x="322667" y="174831"/>
                </a:lnTo>
                <a:lnTo>
                  <a:pt x="350530" y="137834"/>
                </a:lnTo>
                <a:lnTo>
                  <a:pt x="379426" y="75714"/>
                </a:lnTo>
                <a:lnTo>
                  <a:pt x="425521" y="0"/>
                </a:lnTo>
              </a:path>
            </a:pathLst>
          </a:custGeom>
          <a:ln w="18235">
            <a:solidFill>
              <a:srgbClr val="000000"/>
            </a:solidFill>
          </a:ln>
        </p:spPr>
        <p:txBody>
          <a:bodyPr wrap="square" lIns="0" tIns="0" rIns="0" bIns="0" rtlCol="0"/>
          <a:lstStyle/>
          <a:p>
            <a:endParaRPr/>
          </a:p>
        </p:txBody>
      </p:sp>
      <p:sp>
        <p:nvSpPr>
          <p:cNvPr id="481" name="object 481"/>
          <p:cNvSpPr/>
          <p:nvPr/>
        </p:nvSpPr>
        <p:spPr>
          <a:xfrm>
            <a:off x="8189972" y="5152040"/>
            <a:ext cx="616585" cy="676275"/>
          </a:xfrm>
          <a:custGeom>
            <a:avLst/>
            <a:gdLst/>
            <a:ahLst/>
            <a:cxnLst/>
            <a:rect l="l" t="t" r="r" b="b"/>
            <a:pathLst>
              <a:path w="616584" h="676275">
                <a:moveTo>
                  <a:pt x="361022" y="122692"/>
                </a:moveTo>
                <a:lnTo>
                  <a:pt x="404193" y="126821"/>
                </a:lnTo>
                <a:lnTo>
                  <a:pt x="446505" y="138351"/>
                </a:lnTo>
                <a:lnTo>
                  <a:pt x="486752" y="157624"/>
                </a:lnTo>
                <a:lnTo>
                  <a:pt x="523560" y="183952"/>
                </a:lnTo>
                <a:lnTo>
                  <a:pt x="555551" y="216647"/>
                </a:lnTo>
                <a:lnTo>
                  <a:pt x="581695" y="254848"/>
                </a:lnTo>
                <a:lnTo>
                  <a:pt x="601130" y="297868"/>
                </a:lnTo>
                <a:lnTo>
                  <a:pt x="612826" y="343985"/>
                </a:lnTo>
                <a:lnTo>
                  <a:pt x="616266" y="391995"/>
                </a:lnTo>
                <a:lnTo>
                  <a:pt x="611278" y="440693"/>
                </a:lnTo>
                <a:lnTo>
                  <a:pt x="597690" y="488187"/>
                </a:lnTo>
                <a:lnTo>
                  <a:pt x="575675" y="533271"/>
                </a:lnTo>
                <a:lnTo>
                  <a:pt x="545919" y="574226"/>
                </a:lnTo>
                <a:lnTo>
                  <a:pt x="508940" y="609846"/>
                </a:lnTo>
                <a:lnTo>
                  <a:pt x="465940" y="638755"/>
                </a:lnTo>
                <a:lnTo>
                  <a:pt x="417953" y="659921"/>
                </a:lnTo>
                <a:lnTo>
                  <a:pt x="366354" y="672655"/>
                </a:lnTo>
                <a:lnTo>
                  <a:pt x="312691" y="676096"/>
                </a:lnTo>
                <a:lnTo>
                  <a:pt x="258684" y="670246"/>
                </a:lnTo>
                <a:lnTo>
                  <a:pt x="205880" y="654759"/>
                </a:lnTo>
                <a:lnTo>
                  <a:pt x="156173" y="629979"/>
                </a:lnTo>
                <a:lnTo>
                  <a:pt x="110938" y="596596"/>
                </a:lnTo>
                <a:lnTo>
                  <a:pt x="71894" y="555469"/>
                </a:lnTo>
                <a:lnTo>
                  <a:pt x="40247" y="507631"/>
                </a:lnTo>
                <a:lnTo>
                  <a:pt x="17027" y="454287"/>
                </a:lnTo>
                <a:lnTo>
                  <a:pt x="3439" y="397329"/>
                </a:lnTo>
                <a:lnTo>
                  <a:pt x="0" y="338134"/>
                </a:lnTo>
                <a:lnTo>
                  <a:pt x="6879" y="278595"/>
                </a:lnTo>
                <a:lnTo>
                  <a:pt x="24251" y="220776"/>
                </a:lnTo>
                <a:lnTo>
                  <a:pt x="51771" y="166055"/>
                </a:lnTo>
                <a:lnTo>
                  <a:pt x="88578" y="116669"/>
                </a:lnTo>
                <a:lnTo>
                  <a:pt x="133985" y="73993"/>
                </a:lnTo>
                <a:lnTo>
                  <a:pt x="186617" y="39578"/>
                </a:lnTo>
                <a:lnTo>
                  <a:pt x="245096" y="14626"/>
                </a:lnTo>
                <a:lnTo>
                  <a:pt x="307531" y="0"/>
                </a:lnTo>
              </a:path>
            </a:pathLst>
          </a:custGeom>
          <a:ln w="18235">
            <a:solidFill>
              <a:srgbClr val="000000"/>
            </a:solidFill>
          </a:ln>
        </p:spPr>
        <p:txBody>
          <a:bodyPr wrap="square" lIns="0" tIns="0" rIns="0" bIns="0" rtlCol="0"/>
          <a:lstStyle/>
          <a:p>
            <a:endParaRPr/>
          </a:p>
        </p:txBody>
      </p:sp>
      <p:sp>
        <p:nvSpPr>
          <p:cNvPr id="482" name="object 482"/>
          <p:cNvSpPr/>
          <p:nvPr/>
        </p:nvSpPr>
        <p:spPr>
          <a:xfrm>
            <a:off x="9477200" y="5152040"/>
            <a:ext cx="616585" cy="676275"/>
          </a:xfrm>
          <a:custGeom>
            <a:avLst/>
            <a:gdLst/>
            <a:ahLst/>
            <a:cxnLst/>
            <a:rect l="l" t="t" r="r" b="b"/>
            <a:pathLst>
              <a:path w="616584" h="676275">
                <a:moveTo>
                  <a:pt x="308735" y="0"/>
                </a:moveTo>
                <a:lnTo>
                  <a:pt x="371170" y="14626"/>
                </a:lnTo>
                <a:lnTo>
                  <a:pt x="429649" y="39578"/>
                </a:lnTo>
                <a:lnTo>
                  <a:pt x="482280" y="73993"/>
                </a:lnTo>
                <a:lnTo>
                  <a:pt x="527687" y="116669"/>
                </a:lnTo>
                <a:lnTo>
                  <a:pt x="564495" y="166055"/>
                </a:lnTo>
                <a:lnTo>
                  <a:pt x="592014" y="220776"/>
                </a:lnTo>
                <a:lnTo>
                  <a:pt x="609386" y="278595"/>
                </a:lnTo>
                <a:lnTo>
                  <a:pt x="616266" y="338134"/>
                </a:lnTo>
                <a:lnTo>
                  <a:pt x="612826" y="397329"/>
                </a:lnTo>
                <a:lnTo>
                  <a:pt x="599066" y="454287"/>
                </a:lnTo>
                <a:lnTo>
                  <a:pt x="576019" y="507631"/>
                </a:lnTo>
                <a:lnTo>
                  <a:pt x="544371" y="555469"/>
                </a:lnTo>
                <a:lnTo>
                  <a:pt x="505328" y="596596"/>
                </a:lnTo>
                <a:lnTo>
                  <a:pt x="460092" y="629979"/>
                </a:lnTo>
                <a:lnTo>
                  <a:pt x="410213" y="654759"/>
                </a:lnTo>
                <a:lnTo>
                  <a:pt x="357582" y="670246"/>
                </a:lnTo>
                <a:lnTo>
                  <a:pt x="303575" y="676096"/>
                </a:lnTo>
                <a:lnTo>
                  <a:pt x="249912" y="672655"/>
                </a:lnTo>
                <a:lnTo>
                  <a:pt x="198312" y="659921"/>
                </a:lnTo>
                <a:lnTo>
                  <a:pt x="150325" y="638755"/>
                </a:lnTo>
                <a:lnTo>
                  <a:pt x="107154" y="609846"/>
                </a:lnTo>
                <a:lnTo>
                  <a:pt x="70346" y="574226"/>
                </a:lnTo>
                <a:lnTo>
                  <a:pt x="40419" y="533271"/>
                </a:lnTo>
                <a:lnTo>
                  <a:pt x="18575" y="488187"/>
                </a:lnTo>
                <a:lnTo>
                  <a:pt x="4987" y="440693"/>
                </a:lnTo>
                <a:lnTo>
                  <a:pt x="0" y="391995"/>
                </a:lnTo>
                <a:lnTo>
                  <a:pt x="3439" y="343985"/>
                </a:lnTo>
                <a:lnTo>
                  <a:pt x="15135" y="297868"/>
                </a:lnTo>
                <a:lnTo>
                  <a:pt x="34571" y="254848"/>
                </a:lnTo>
                <a:lnTo>
                  <a:pt x="60715" y="216647"/>
                </a:lnTo>
                <a:lnTo>
                  <a:pt x="92706" y="183952"/>
                </a:lnTo>
                <a:lnTo>
                  <a:pt x="129514" y="157624"/>
                </a:lnTo>
                <a:lnTo>
                  <a:pt x="169589" y="138351"/>
                </a:lnTo>
                <a:lnTo>
                  <a:pt x="212072" y="126821"/>
                </a:lnTo>
                <a:lnTo>
                  <a:pt x="255072" y="122692"/>
                </a:lnTo>
              </a:path>
            </a:pathLst>
          </a:custGeom>
          <a:ln w="18235">
            <a:solidFill>
              <a:srgbClr val="000000"/>
            </a:solidFill>
          </a:ln>
        </p:spPr>
        <p:txBody>
          <a:bodyPr wrap="square" lIns="0" tIns="0" rIns="0" bIns="0" rtlCol="0"/>
          <a:lstStyle/>
          <a:p>
            <a:endParaRPr/>
          </a:p>
        </p:txBody>
      </p:sp>
      <p:sp>
        <p:nvSpPr>
          <p:cNvPr id="483" name="object 483"/>
          <p:cNvSpPr/>
          <p:nvPr/>
        </p:nvSpPr>
        <p:spPr>
          <a:xfrm>
            <a:off x="10515548" y="5029348"/>
            <a:ext cx="862330" cy="922019"/>
          </a:xfrm>
          <a:custGeom>
            <a:avLst/>
            <a:gdLst/>
            <a:ahLst/>
            <a:cxnLst/>
            <a:rect l="l" t="t" r="r" b="b"/>
            <a:pathLst>
              <a:path w="862329" h="922020">
                <a:moveTo>
                  <a:pt x="494492" y="122692"/>
                </a:moveTo>
                <a:lnTo>
                  <a:pt x="558819" y="130435"/>
                </a:lnTo>
                <a:lnTo>
                  <a:pt x="621426" y="149536"/>
                </a:lnTo>
                <a:lnTo>
                  <a:pt x="680077" y="179478"/>
                </a:lnTo>
                <a:lnTo>
                  <a:pt x="733396" y="219400"/>
                </a:lnTo>
                <a:lnTo>
                  <a:pt x="779148" y="268614"/>
                </a:lnTo>
                <a:lnTo>
                  <a:pt x="816127" y="325572"/>
                </a:lnTo>
                <a:lnTo>
                  <a:pt x="842787" y="388553"/>
                </a:lnTo>
                <a:lnTo>
                  <a:pt x="858094" y="455836"/>
                </a:lnTo>
                <a:lnTo>
                  <a:pt x="861706" y="525528"/>
                </a:lnTo>
                <a:lnTo>
                  <a:pt x="852934" y="595220"/>
                </a:lnTo>
                <a:lnTo>
                  <a:pt x="831951" y="663019"/>
                </a:lnTo>
                <a:lnTo>
                  <a:pt x="799271" y="726516"/>
                </a:lnTo>
                <a:lnTo>
                  <a:pt x="755756" y="783990"/>
                </a:lnTo>
                <a:lnTo>
                  <a:pt x="702437" y="833376"/>
                </a:lnTo>
                <a:lnTo>
                  <a:pt x="640690" y="873127"/>
                </a:lnTo>
                <a:lnTo>
                  <a:pt x="572407" y="901692"/>
                </a:lnTo>
                <a:lnTo>
                  <a:pt x="499824" y="918039"/>
                </a:lnTo>
                <a:lnTo>
                  <a:pt x="424661" y="921481"/>
                </a:lnTo>
                <a:lnTo>
                  <a:pt x="349498" y="911844"/>
                </a:lnTo>
                <a:lnTo>
                  <a:pt x="276743" y="888958"/>
                </a:lnTo>
                <a:lnTo>
                  <a:pt x="208288" y="853682"/>
                </a:lnTo>
                <a:lnTo>
                  <a:pt x="146713" y="806360"/>
                </a:lnTo>
                <a:lnTo>
                  <a:pt x="93738" y="748886"/>
                </a:lnTo>
                <a:lnTo>
                  <a:pt x="51255" y="682291"/>
                </a:lnTo>
                <a:lnTo>
                  <a:pt x="20983" y="608986"/>
                </a:lnTo>
                <a:lnTo>
                  <a:pt x="3611" y="530690"/>
                </a:lnTo>
                <a:lnTo>
                  <a:pt x="0" y="450157"/>
                </a:lnTo>
                <a:lnTo>
                  <a:pt x="10663" y="369452"/>
                </a:lnTo>
                <a:lnTo>
                  <a:pt x="35431" y="291329"/>
                </a:lnTo>
                <a:lnTo>
                  <a:pt x="73614" y="218195"/>
                </a:lnTo>
                <a:lnTo>
                  <a:pt x="124354" y="152289"/>
                </a:lnTo>
                <a:lnTo>
                  <a:pt x="186101" y="95847"/>
                </a:lnTo>
                <a:lnTo>
                  <a:pt x="257308" y="50591"/>
                </a:lnTo>
                <a:lnTo>
                  <a:pt x="335910" y="18240"/>
                </a:lnTo>
                <a:lnTo>
                  <a:pt x="419501" y="0"/>
                </a:lnTo>
              </a:path>
            </a:pathLst>
          </a:custGeom>
          <a:ln w="18235">
            <a:solidFill>
              <a:srgbClr val="000000"/>
            </a:solidFill>
          </a:ln>
        </p:spPr>
        <p:txBody>
          <a:bodyPr wrap="square" lIns="0" tIns="0" rIns="0" bIns="0" rtlCol="0"/>
          <a:lstStyle/>
          <a:p>
            <a:endParaRPr/>
          </a:p>
        </p:txBody>
      </p:sp>
      <p:sp>
        <p:nvSpPr>
          <p:cNvPr id="484" name="object 484"/>
          <p:cNvSpPr/>
          <p:nvPr/>
        </p:nvSpPr>
        <p:spPr>
          <a:xfrm>
            <a:off x="11802777" y="5029348"/>
            <a:ext cx="862330" cy="922019"/>
          </a:xfrm>
          <a:custGeom>
            <a:avLst/>
            <a:gdLst/>
            <a:ahLst/>
            <a:cxnLst/>
            <a:rect l="l" t="t" r="r" b="b"/>
            <a:pathLst>
              <a:path w="862329" h="922020">
                <a:moveTo>
                  <a:pt x="442205" y="0"/>
                </a:moveTo>
                <a:lnTo>
                  <a:pt x="525795" y="18240"/>
                </a:lnTo>
                <a:lnTo>
                  <a:pt x="604398" y="50591"/>
                </a:lnTo>
                <a:lnTo>
                  <a:pt x="675605" y="95847"/>
                </a:lnTo>
                <a:lnTo>
                  <a:pt x="737352" y="152289"/>
                </a:lnTo>
                <a:lnTo>
                  <a:pt x="788091" y="218195"/>
                </a:lnTo>
                <a:lnTo>
                  <a:pt x="826275" y="291329"/>
                </a:lnTo>
                <a:lnTo>
                  <a:pt x="851043" y="369452"/>
                </a:lnTo>
                <a:lnTo>
                  <a:pt x="861706" y="450157"/>
                </a:lnTo>
                <a:lnTo>
                  <a:pt x="858094" y="530690"/>
                </a:lnTo>
                <a:lnTo>
                  <a:pt x="840723" y="608986"/>
                </a:lnTo>
                <a:lnTo>
                  <a:pt x="810451" y="682291"/>
                </a:lnTo>
                <a:lnTo>
                  <a:pt x="767968" y="748886"/>
                </a:lnTo>
                <a:lnTo>
                  <a:pt x="714993" y="806360"/>
                </a:lnTo>
                <a:lnTo>
                  <a:pt x="653418" y="853682"/>
                </a:lnTo>
                <a:lnTo>
                  <a:pt x="584963" y="888958"/>
                </a:lnTo>
                <a:lnTo>
                  <a:pt x="512208" y="911844"/>
                </a:lnTo>
                <a:lnTo>
                  <a:pt x="437045" y="921481"/>
                </a:lnTo>
                <a:lnTo>
                  <a:pt x="361882" y="918039"/>
                </a:lnTo>
                <a:lnTo>
                  <a:pt x="289127" y="901692"/>
                </a:lnTo>
                <a:lnTo>
                  <a:pt x="221016" y="873127"/>
                </a:lnTo>
                <a:lnTo>
                  <a:pt x="159269" y="833376"/>
                </a:lnTo>
                <a:lnTo>
                  <a:pt x="105950" y="783990"/>
                </a:lnTo>
                <a:lnTo>
                  <a:pt x="62435" y="726516"/>
                </a:lnTo>
                <a:lnTo>
                  <a:pt x="29755" y="663019"/>
                </a:lnTo>
                <a:lnTo>
                  <a:pt x="8771" y="595220"/>
                </a:lnTo>
                <a:lnTo>
                  <a:pt x="0" y="525528"/>
                </a:lnTo>
                <a:lnTo>
                  <a:pt x="3611" y="455836"/>
                </a:lnTo>
                <a:lnTo>
                  <a:pt x="18919" y="388553"/>
                </a:lnTo>
                <a:lnTo>
                  <a:pt x="45579" y="325572"/>
                </a:lnTo>
                <a:lnTo>
                  <a:pt x="82558" y="268614"/>
                </a:lnTo>
                <a:lnTo>
                  <a:pt x="128310" y="219400"/>
                </a:lnTo>
                <a:lnTo>
                  <a:pt x="181629" y="179478"/>
                </a:lnTo>
                <a:lnTo>
                  <a:pt x="240280" y="149536"/>
                </a:lnTo>
                <a:lnTo>
                  <a:pt x="302887" y="130435"/>
                </a:lnTo>
                <a:lnTo>
                  <a:pt x="367214" y="122692"/>
                </a:lnTo>
              </a:path>
            </a:pathLst>
          </a:custGeom>
          <a:ln w="18235">
            <a:solidFill>
              <a:srgbClr val="000000"/>
            </a:solidFill>
          </a:ln>
        </p:spPr>
        <p:txBody>
          <a:bodyPr wrap="square" lIns="0" tIns="0" rIns="0" bIns="0" rtlCol="0"/>
          <a:lstStyle/>
          <a:p>
            <a:endParaRPr/>
          </a:p>
        </p:txBody>
      </p:sp>
      <p:sp>
        <p:nvSpPr>
          <p:cNvPr id="485" name="object 485"/>
          <p:cNvSpPr/>
          <p:nvPr/>
        </p:nvSpPr>
        <p:spPr>
          <a:xfrm>
            <a:off x="13002631" y="5257008"/>
            <a:ext cx="847725" cy="753745"/>
          </a:xfrm>
          <a:custGeom>
            <a:avLst/>
            <a:gdLst/>
            <a:ahLst/>
            <a:cxnLst/>
            <a:rect l="l" t="t" r="r" b="b"/>
            <a:pathLst>
              <a:path w="847725" h="753745">
                <a:moveTo>
                  <a:pt x="445129" y="17724"/>
                </a:moveTo>
                <a:lnTo>
                  <a:pt x="492944" y="3785"/>
                </a:lnTo>
                <a:lnTo>
                  <a:pt x="546091" y="0"/>
                </a:lnTo>
                <a:lnTo>
                  <a:pt x="602334" y="7571"/>
                </a:lnTo>
                <a:lnTo>
                  <a:pt x="658749" y="27704"/>
                </a:lnTo>
                <a:lnTo>
                  <a:pt x="712585" y="60399"/>
                </a:lnTo>
                <a:lnTo>
                  <a:pt x="761088" y="105484"/>
                </a:lnTo>
                <a:lnTo>
                  <a:pt x="800991" y="161753"/>
                </a:lnTo>
                <a:lnTo>
                  <a:pt x="830059" y="227315"/>
                </a:lnTo>
                <a:lnTo>
                  <a:pt x="846055" y="299933"/>
                </a:lnTo>
                <a:lnTo>
                  <a:pt x="847259" y="376508"/>
                </a:lnTo>
                <a:lnTo>
                  <a:pt x="832811" y="453771"/>
                </a:lnTo>
                <a:lnTo>
                  <a:pt x="802711" y="528453"/>
                </a:lnTo>
                <a:lnTo>
                  <a:pt x="757648" y="597112"/>
                </a:lnTo>
                <a:lnTo>
                  <a:pt x="698997" y="656480"/>
                </a:lnTo>
                <a:lnTo>
                  <a:pt x="628994" y="703629"/>
                </a:lnTo>
                <a:lnTo>
                  <a:pt x="550391" y="736496"/>
                </a:lnTo>
                <a:lnTo>
                  <a:pt x="466456" y="753188"/>
                </a:lnTo>
                <a:lnTo>
                  <a:pt x="380802" y="753188"/>
                </a:lnTo>
                <a:lnTo>
                  <a:pt x="296867" y="736496"/>
                </a:lnTo>
                <a:lnTo>
                  <a:pt x="218264" y="703629"/>
                </a:lnTo>
                <a:lnTo>
                  <a:pt x="148261" y="656480"/>
                </a:lnTo>
                <a:lnTo>
                  <a:pt x="89610" y="597112"/>
                </a:lnTo>
                <a:lnTo>
                  <a:pt x="44547" y="528453"/>
                </a:lnTo>
                <a:lnTo>
                  <a:pt x="14447" y="453771"/>
                </a:lnTo>
                <a:lnTo>
                  <a:pt x="0" y="376508"/>
                </a:lnTo>
                <a:lnTo>
                  <a:pt x="1203" y="299933"/>
                </a:lnTo>
                <a:lnTo>
                  <a:pt x="17199" y="227315"/>
                </a:lnTo>
                <a:lnTo>
                  <a:pt x="46267" y="161753"/>
                </a:lnTo>
                <a:lnTo>
                  <a:pt x="86170" y="105484"/>
                </a:lnTo>
                <a:lnTo>
                  <a:pt x="134673" y="60399"/>
                </a:lnTo>
                <a:lnTo>
                  <a:pt x="188509" y="27704"/>
                </a:lnTo>
                <a:lnTo>
                  <a:pt x="244924" y="7571"/>
                </a:lnTo>
                <a:lnTo>
                  <a:pt x="300995" y="0"/>
                </a:lnTo>
                <a:lnTo>
                  <a:pt x="354314" y="3785"/>
                </a:lnTo>
                <a:lnTo>
                  <a:pt x="402129" y="17724"/>
                </a:lnTo>
              </a:path>
            </a:pathLst>
          </a:custGeom>
          <a:ln w="18236">
            <a:solidFill>
              <a:srgbClr val="000000"/>
            </a:solidFill>
          </a:ln>
        </p:spPr>
        <p:txBody>
          <a:bodyPr wrap="square" lIns="0" tIns="0" rIns="0" bIns="0" rtlCol="0"/>
          <a:lstStyle/>
          <a:p>
            <a:endParaRPr/>
          </a:p>
        </p:txBody>
      </p:sp>
      <p:sp>
        <p:nvSpPr>
          <p:cNvPr id="486" name="object 486"/>
          <p:cNvSpPr/>
          <p:nvPr/>
        </p:nvSpPr>
        <p:spPr>
          <a:xfrm>
            <a:off x="14430381" y="5152040"/>
            <a:ext cx="440690" cy="490855"/>
          </a:xfrm>
          <a:custGeom>
            <a:avLst/>
            <a:gdLst/>
            <a:ahLst/>
            <a:cxnLst/>
            <a:rect l="l" t="t" r="r" b="b"/>
            <a:pathLst>
              <a:path w="440690" h="490854">
                <a:moveTo>
                  <a:pt x="252148" y="0"/>
                </a:moveTo>
                <a:lnTo>
                  <a:pt x="309767" y="32522"/>
                </a:lnTo>
                <a:lnTo>
                  <a:pt x="357410" y="72961"/>
                </a:lnTo>
                <a:lnTo>
                  <a:pt x="394217" y="119078"/>
                </a:lnTo>
                <a:lnTo>
                  <a:pt x="419845" y="167948"/>
                </a:lnTo>
                <a:lnTo>
                  <a:pt x="434809" y="217335"/>
                </a:lnTo>
                <a:lnTo>
                  <a:pt x="440141" y="265173"/>
                </a:lnTo>
                <a:lnTo>
                  <a:pt x="436701" y="309741"/>
                </a:lnTo>
                <a:lnTo>
                  <a:pt x="426381" y="349835"/>
                </a:lnTo>
                <a:lnTo>
                  <a:pt x="410385" y="384595"/>
                </a:lnTo>
                <a:lnTo>
                  <a:pt x="368246" y="437079"/>
                </a:lnTo>
                <a:lnTo>
                  <a:pt x="320947" y="468742"/>
                </a:lnTo>
                <a:lnTo>
                  <a:pt x="274507" y="484917"/>
                </a:lnTo>
                <a:lnTo>
                  <a:pt x="230820" y="490596"/>
                </a:lnTo>
                <a:lnTo>
                  <a:pt x="209320" y="490596"/>
                </a:lnTo>
                <a:lnTo>
                  <a:pt x="165461" y="484917"/>
                </a:lnTo>
                <a:lnTo>
                  <a:pt x="119194" y="468742"/>
                </a:lnTo>
                <a:lnTo>
                  <a:pt x="71722" y="437079"/>
                </a:lnTo>
                <a:lnTo>
                  <a:pt x="29583" y="384595"/>
                </a:lnTo>
                <a:lnTo>
                  <a:pt x="13759" y="349835"/>
                </a:lnTo>
                <a:lnTo>
                  <a:pt x="3267" y="309741"/>
                </a:lnTo>
                <a:lnTo>
                  <a:pt x="0" y="265173"/>
                </a:lnTo>
                <a:lnTo>
                  <a:pt x="5159" y="217335"/>
                </a:lnTo>
                <a:lnTo>
                  <a:pt x="20123" y="167948"/>
                </a:lnTo>
                <a:lnTo>
                  <a:pt x="45923" y="119078"/>
                </a:lnTo>
                <a:lnTo>
                  <a:pt x="82558" y="72961"/>
                </a:lnTo>
                <a:lnTo>
                  <a:pt x="130202" y="32522"/>
                </a:lnTo>
                <a:lnTo>
                  <a:pt x="187821" y="0"/>
                </a:lnTo>
              </a:path>
            </a:pathLst>
          </a:custGeom>
          <a:ln w="18235">
            <a:solidFill>
              <a:srgbClr val="000000"/>
            </a:solidFill>
          </a:ln>
        </p:spPr>
        <p:txBody>
          <a:bodyPr wrap="square" lIns="0" tIns="0" rIns="0" bIns="0" rtlCol="0"/>
          <a:lstStyle/>
          <a:p>
            <a:endParaRPr/>
          </a:p>
        </p:txBody>
      </p:sp>
      <p:sp>
        <p:nvSpPr>
          <p:cNvPr id="487" name="object 487"/>
          <p:cNvSpPr/>
          <p:nvPr/>
        </p:nvSpPr>
        <p:spPr>
          <a:xfrm>
            <a:off x="7917528"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88" name="object 488"/>
          <p:cNvSpPr/>
          <p:nvPr/>
        </p:nvSpPr>
        <p:spPr>
          <a:xfrm>
            <a:off x="7917528"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89" name="object 489"/>
          <p:cNvSpPr/>
          <p:nvPr/>
        </p:nvSpPr>
        <p:spPr>
          <a:xfrm>
            <a:off x="7917528"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90" name="object 490"/>
          <p:cNvSpPr/>
          <p:nvPr/>
        </p:nvSpPr>
        <p:spPr>
          <a:xfrm>
            <a:off x="7917528"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91" name="object 491"/>
          <p:cNvSpPr/>
          <p:nvPr/>
        </p:nvSpPr>
        <p:spPr>
          <a:xfrm>
            <a:off x="7917528"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92" name="object 492"/>
          <p:cNvSpPr/>
          <p:nvPr/>
        </p:nvSpPr>
        <p:spPr>
          <a:xfrm>
            <a:off x="7917528"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93" name="object 493"/>
          <p:cNvSpPr/>
          <p:nvPr/>
        </p:nvSpPr>
        <p:spPr>
          <a:xfrm>
            <a:off x="7917528"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94" name="object 494"/>
          <p:cNvSpPr/>
          <p:nvPr/>
        </p:nvSpPr>
        <p:spPr>
          <a:xfrm>
            <a:off x="7917528"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95" name="object 495"/>
          <p:cNvSpPr/>
          <p:nvPr/>
        </p:nvSpPr>
        <p:spPr>
          <a:xfrm>
            <a:off x="7917528"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96" name="object 496"/>
          <p:cNvSpPr/>
          <p:nvPr/>
        </p:nvSpPr>
        <p:spPr>
          <a:xfrm>
            <a:off x="7917528"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97" name="object 497"/>
          <p:cNvSpPr/>
          <p:nvPr/>
        </p:nvSpPr>
        <p:spPr>
          <a:xfrm>
            <a:off x="7917528"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98" name="object 498"/>
          <p:cNvSpPr/>
          <p:nvPr/>
        </p:nvSpPr>
        <p:spPr>
          <a:xfrm>
            <a:off x="7917528"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499" name="object 499"/>
          <p:cNvSpPr/>
          <p:nvPr/>
        </p:nvSpPr>
        <p:spPr>
          <a:xfrm>
            <a:off x="7917528"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00" name="object 500"/>
          <p:cNvSpPr/>
          <p:nvPr/>
        </p:nvSpPr>
        <p:spPr>
          <a:xfrm>
            <a:off x="7917528"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01" name="object 501"/>
          <p:cNvSpPr/>
          <p:nvPr/>
        </p:nvSpPr>
        <p:spPr>
          <a:xfrm>
            <a:off x="7917528"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02" name="object 502"/>
          <p:cNvSpPr/>
          <p:nvPr/>
        </p:nvSpPr>
        <p:spPr>
          <a:xfrm>
            <a:off x="7917528"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03" name="object 503"/>
          <p:cNvSpPr/>
          <p:nvPr/>
        </p:nvSpPr>
        <p:spPr>
          <a:xfrm>
            <a:off x="7917528"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04" name="object 504"/>
          <p:cNvSpPr/>
          <p:nvPr/>
        </p:nvSpPr>
        <p:spPr>
          <a:xfrm>
            <a:off x="7917528"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05" name="object 505"/>
          <p:cNvSpPr/>
          <p:nvPr/>
        </p:nvSpPr>
        <p:spPr>
          <a:xfrm>
            <a:off x="7917528"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06" name="object 506"/>
          <p:cNvSpPr/>
          <p:nvPr/>
        </p:nvSpPr>
        <p:spPr>
          <a:xfrm>
            <a:off x="7917528"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07" name="object 507"/>
          <p:cNvSpPr/>
          <p:nvPr/>
        </p:nvSpPr>
        <p:spPr>
          <a:xfrm>
            <a:off x="7917528"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08" name="object 508"/>
          <p:cNvSpPr/>
          <p:nvPr/>
        </p:nvSpPr>
        <p:spPr>
          <a:xfrm>
            <a:off x="7917528"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09" name="object 509"/>
          <p:cNvSpPr/>
          <p:nvPr/>
        </p:nvSpPr>
        <p:spPr>
          <a:xfrm>
            <a:off x="7917528"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10" name="object 510"/>
          <p:cNvSpPr/>
          <p:nvPr/>
        </p:nvSpPr>
        <p:spPr>
          <a:xfrm>
            <a:off x="7917528"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11" name="object 511"/>
          <p:cNvSpPr/>
          <p:nvPr/>
        </p:nvSpPr>
        <p:spPr>
          <a:xfrm>
            <a:off x="7917528"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12" name="object 512"/>
          <p:cNvSpPr/>
          <p:nvPr/>
        </p:nvSpPr>
        <p:spPr>
          <a:xfrm>
            <a:off x="7917528"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13" name="object 513"/>
          <p:cNvSpPr/>
          <p:nvPr/>
        </p:nvSpPr>
        <p:spPr>
          <a:xfrm>
            <a:off x="7917528"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14" name="object 514"/>
          <p:cNvSpPr/>
          <p:nvPr/>
        </p:nvSpPr>
        <p:spPr>
          <a:xfrm>
            <a:off x="7917528"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15" name="object 515"/>
          <p:cNvSpPr/>
          <p:nvPr/>
        </p:nvSpPr>
        <p:spPr>
          <a:xfrm>
            <a:off x="7917528"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16" name="object 516"/>
          <p:cNvSpPr/>
          <p:nvPr/>
        </p:nvSpPr>
        <p:spPr>
          <a:xfrm>
            <a:off x="7917528"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17" name="object 517"/>
          <p:cNvSpPr/>
          <p:nvPr/>
        </p:nvSpPr>
        <p:spPr>
          <a:xfrm>
            <a:off x="7917528"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18" name="object 518"/>
          <p:cNvSpPr/>
          <p:nvPr/>
        </p:nvSpPr>
        <p:spPr>
          <a:xfrm>
            <a:off x="7917528"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19" name="object 519"/>
          <p:cNvSpPr/>
          <p:nvPr/>
        </p:nvSpPr>
        <p:spPr>
          <a:xfrm>
            <a:off x="7917528"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20" name="object 520"/>
          <p:cNvSpPr/>
          <p:nvPr/>
        </p:nvSpPr>
        <p:spPr>
          <a:xfrm>
            <a:off x="7917528"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21" name="object 521"/>
          <p:cNvSpPr/>
          <p:nvPr/>
        </p:nvSpPr>
        <p:spPr>
          <a:xfrm>
            <a:off x="7917528"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22" name="object 522"/>
          <p:cNvSpPr/>
          <p:nvPr/>
        </p:nvSpPr>
        <p:spPr>
          <a:xfrm>
            <a:off x="7917528"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23" name="object 523"/>
          <p:cNvSpPr/>
          <p:nvPr/>
        </p:nvSpPr>
        <p:spPr>
          <a:xfrm>
            <a:off x="9141634"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24" name="object 524"/>
          <p:cNvSpPr/>
          <p:nvPr/>
        </p:nvSpPr>
        <p:spPr>
          <a:xfrm>
            <a:off x="9141634"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25" name="object 525"/>
          <p:cNvSpPr/>
          <p:nvPr/>
        </p:nvSpPr>
        <p:spPr>
          <a:xfrm>
            <a:off x="9141634"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26" name="object 526"/>
          <p:cNvSpPr/>
          <p:nvPr/>
        </p:nvSpPr>
        <p:spPr>
          <a:xfrm>
            <a:off x="9141634"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27" name="object 527"/>
          <p:cNvSpPr/>
          <p:nvPr/>
        </p:nvSpPr>
        <p:spPr>
          <a:xfrm>
            <a:off x="9141634"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28" name="object 528"/>
          <p:cNvSpPr/>
          <p:nvPr/>
        </p:nvSpPr>
        <p:spPr>
          <a:xfrm>
            <a:off x="9141634"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29" name="object 529"/>
          <p:cNvSpPr/>
          <p:nvPr/>
        </p:nvSpPr>
        <p:spPr>
          <a:xfrm>
            <a:off x="9141634"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30" name="object 530"/>
          <p:cNvSpPr/>
          <p:nvPr/>
        </p:nvSpPr>
        <p:spPr>
          <a:xfrm>
            <a:off x="9141634"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31" name="object 531"/>
          <p:cNvSpPr/>
          <p:nvPr/>
        </p:nvSpPr>
        <p:spPr>
          <a:xfrm>
            <a:off x="9141634"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32" name="object 532"/>
          <p:cNvSpPr/>
          <p:nvPr/>
        </p:nvSpPr>
        <p:spPr>
          <a:xfrm>
            <a:off x="9141634"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33" name="object 533"/>
          <p:cNvSpPr/>
          <p:nvPr/>
        </p:nvSpPr>
        <p:spPr>
          <a:xfrm>
            <a:off x="9141634"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34" name="object 534"/>
          <p:cNvSpPr/>
          <p:nvPr/>
        </p:nvSpPr>
        <p:spPr>
          <a:xfrm>
            <a:off x="9141634"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35" name="object 535"/>
          <p:cNvSpPr/>
          <p:nvPr/>
        </p:nvSpPr>
        <p:spPr>
          <a:xfrm>
            <a:off x="9141634"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36" name="object 536"/>
          <p:cNvSpPr/>
          <p:nvPr/>
        </p:nvSpPr>
        <p:spPr>
          <a:xfrm>
            <a:off x="9141634"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37" name="object 537"/>
          <p:cNvSpPr/>
          <p:nvPr/>
        </p:nvSpPr>
        <p:spPr>
          <a:xfrm>
            <a:off x="9141634"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38" name="object 538"/>
          <p:cNvSpPr/>
          <p:nvPr/>
        </p:nvSpPr>
        <p:spPr>
          <a:xfrm>
            <a:off x="9141634"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39" name="object 539"/>
          <p:cNvSpPr/>
          <p:nvPr/>
        </p:nvSpPr>
        <p:spPr>
          <a:xfrm>
            <a:off x="9141634"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40" name="object 540"/>
          <p:cNvSpPr/>
          <p:nvPr/>
        </p:nvSpPr>
        <p:spPr>
          <a:xfrm>
            <a:off x="9141634"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41" name="object 541"/>
          <p:cNvSpPr/>
          <p:nvPr/>
        </p:nvSpPr>
        <p:spPr>
          <a:xfrm>
            <a:off x="9141634"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42" name="object 542"/>
          <p:cNvSpPr/>
          <p:nvPr/>
        </p:nvSpPr>
        <p:spPr>
          <a:xfrm>
            <a:off x="9141634"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43" name="object 543"/>
          <p:cNvSpPr/>
          <p:nvPr/>
        </p:nvSpPr>
        <p:spPr>
          <a:xfrm>
            <a:off x="9141634"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44" name="object 544"/>
          <p:cNvSpPr/>
          <p:nvPr/>
        </p:nvSpPr>
        <p:spPr>
          <a:xfrm>
            <a:off x="9141634"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45" name="object 545"/>
          <p:cNvSpPr/>
          <p:nvPr/>
        </p:nvSpPr>
        <p:spPr>
          <a:xfrm>
            <a:off x="9141634"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46" name="object 546"/>
          <p:cNvSpPr/>
          <p:nvPr/>
        </p:nvSpPr>
        <p:spPr>
          <a:xfrm>
            <a:off x="9141634"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47" name="object 547"/>
          <p:cNvSpPr/>
          <p:nvPr/>
        </p:nvSpPr>
        <p:spPr>
          <a:xfrm>
            <a:off x="9141634"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48" name="object 548"/>
          <p:cNvSpPr/>
          <p:nvPr/>
        </p:nvSpPr>
        <p:spPr>
          <a:xfrm>
            <a:off x="9141634"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49" name="object 549"/>
          <p:cNvSpPr/>
          <p:nvPr/>
        </p:nvSpPr>
        <p:spPr>
          <a:xfrm>
            <a:off x="9141634"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50" name="object 550"/>
          <p:cNvSpPr/>
          <p:nvPr/>
        </p:nvSpPr>
        <p:spPr>
          <a:xfrm>
            <a:off x="9141634"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51" name="object 551"/>
          <p:cNvSpPr/>
          <p:nvPr/>
        </p:nvSpPr>
        <p:spPr>
          <a:xfrm>
            <a:off x="9141634"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52" name="object 552"/>
          <p:cNvSpPr/>
          <p:nvPr/>
        </p:nvSpPr>
        <p:spPr>
          <a:xfrm>
            <a:off x="9141634"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53" name="object 553"/>
          <p:cNvSpPr/>
          <p:nvPr/>
        </p:nvSpPr>
        <p:spPr>
          <a:xfrm>
            <a:off x="9141634"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54" name="object 554"/>
          <p:cNvSpPr/>
          <p:nvPr/>
        </p:nvSpPr>
        <p:spPr>
          <a:xfrm>
            <a:off x="9141634"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55" name="object 555"/>
          <p:cNvSpPr/>
          <p:nvPr/>
        </p:nvSpPr>
        <p:spPr>
          <a:xfrm>
            <a:off x="9141634"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56" name="object 556"/>
          <p:cNvSpPr/>
          <p:nvPr/>
        </p:nvSpPr>
        <p:spPr>
          <a:xfrm>
            <a:off x="9141634"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57" name="object 557"/>
          <p:cNvSpPr/>
          <p:nvPr/>
        </p:nvSpPr>
        <p:spPr>
          <a:xfrm>
            <a:off x="9141634"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58" name="object 558"/>
          <p:cNvSpPr/>
          <p:nvPr/>
        </p:nvSpPr>
        <p:spPr>
          <a:xfrm>
            <a:off x="9141634"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59" name="object 559"/>
          <p:cNvSpPr/>
          <p:nvPr/>
        </p:nvSpPr>
        <p:spPr>
          <a:xfrm>
            <a:off x="10365911"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60" name="object 560"/>
          <p:cNvSpPr/>
          <p:nvPr/>
        </p:nvSpPr>
        <p:spPr>
          <a:xfrm>
            <a:off x="10365911"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61" name="object 561"/>
          <p:cNvSpPr/>
          <p:nvPr/>
        </p:nvSpPr>
        <p:spPr>
          <a:xfrm>
            <a:off x="10365911"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62" name="object 562"/>
          <p:cNvSpPr/>
          <p:nvPr/>
        </p:nvSpPr>
        <p:spPr>
          <a:xfrm>
            <a:off x="10365911"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63" name="object 563"/>
          <p:cNvSpPr/>
          <p:nvPr/>
        </p:nvSpPr>
        <p:spPr>
          <a:xfrm>
            <a:off x="10365911"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64" name="object 564"/>
          <p:cNvSpPr/>
          <p:nvPr/>
        </p:nvSpPr>
        <p:spPr>
          <a:xfrm>
            <a:off x="10365911"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65" name="object 565"/>
          <p:cNvSpPr/>
          <p:nvPr/>
        </p:nvSpPr>
        <p:spPr>
          <a:xfrm>
            <a:off x="10365911"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66" name="object 566"/>
          <p:cNvSpPr/>
          <p:nvPr/>
        </p:nvSpPr>
        <p:spPr>
          <a:xfrm>
            <a:off x="10365911"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67" name="object 567"/>
          <p:cNvSpPr/>
          <p:nvPr/>
        </p:nvSpPr>
        <p:spPr>
          <a:xfrm>
            <a:off x="10365911"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68" name="object 568"/>
          <p:cNvSpPr/>
          <p:nvPr/>
        </p:nvSpPr>
        <p:spPr>
          <a:xfrm>
            <a:off x="10365911"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69" name="object 569"/>
          <p:cNvSpPr/>
          <p:nvPr/>
        </p:nvSpPr>
        <p:spPr>
          <a:xfrm>
            <a:off x="10365911"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70" name="object 570"/>
          <p:cNvSpPr/>
          <p:nvPr/>
        </p:nvSpPr>
        <p:spPr>
          <a:xfrm>
            <a:off x="10365911"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71" name="object 571"/>
          <p:cNvSpPr/>
          <p:nvPr/>
        </p:nvSpPr>
        <p:spPr>
          <a:xfrm>
            <a:off x="10365911"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72" name="object 572"/>
          <p:cNvSpPr/>
          <p:nvPr/>
        </p:nvSpPr>
        <p:spPr>
          <a:xfrm>
            <a:off x="10365911"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73" name="object 573"/>
          <p:cNvSpPr/>
          <p:nvPr/>
        </p:nvSpPr>
        <p:spPr>
          <a:xfrm>
            <a:off x="10365911"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74" name="object 574"/>
          <p:cNvSpPr/>
          <p:nvPr/>
        </p:nvSpPr>
        <p:spPr>
          <a:xfrm>
            <a:off x="10365911"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75" name="object 575"/>
          <p:cNvSpPr/>
          <p:nvPr/>
        </p:nvSpPr>
        <p:spPr>
          <a:xfrm>
            <a:off x="10365911"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76" name="object 576"/>
          <p:cNvSpPr/>
          <p:nvPr/>
        </p:nvSpPr>
        <p:spPr>
          <a:xfrm>
            <a:off x="10365911"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77" name="object 577"/>
          <p:cNvSpPr/>
          <p:nvPr/>
        </p:nvSpPr>
        <p:spPr>
          <a:xfrm>
            <a:off x="10365911"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78" name="object 578"/>
          <p:cNvSpPr/>
          <p:nvPr/>
        </p:nvSpPr>
        <p:spPr>
          <a:xfrm>
            <a:off x="10365911"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79" name="object 579"/>
          <p:cNvSpPr/>
          <p:nvPr/>
        </p:nvSpPr>
        <p:spPr>
          <a:xfrm>
            <a:off x="10365911"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80" name="object 580"/>
          <p:cNvSpPr/>
          <p:nvPr/>
        </p:nvSpPr>
        <p:spPr>
          <a:xfrm>
            <a:off x="10365911"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81" name="object 581"/>
          <p:cNvSpPr/>
          <p:nvPr/>
        </p:nvSpPr>
        <p:spPr>
          <a:xfrm>
            <a:off x="10365911"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82" name="object 582"/>
          <p:cNvSpPr/>
          <p:nvPr/>
        </p:nvSpPr>
        <p:spPr>
          <a:xfrm>
            <a:off x="10365911"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83" name="object 583"/>
          <p:cNvSpPr/>
          <p:nvPr/>
        </p:nvSpPr>
        <p:spPr>
          <a:xfrm>
            <a:off x="10365911"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84" name="object 584"/>
          <p:cNvSpPr/>
          <p:nvPr/>
        </p:nvSpPr>
        <p:spPr>
          <a:xfrm>
            <a:off x="10365911"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85" name="object 585"/>
          <p:cNvSpPr/>
          <p:nvPr/>
        </p:nvSpPr>
        <p:spPr>
          <a:xfrm>
            <a:off x="10365911"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86" name="object 586"/>
          <p:cNvSpPr/>
          <p:nvPr/>
        </p:nvSpPr>
        <p:spPr>
          <a:xfrm>
            <a:off x="10365911"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87" name="object 587"/>
          <p:cNvSpPr/>
          <p:nvPr/>
        </p:nvSpPr>
        <p:spPr>
          <a:xfrm>
            <a:off x="10365911"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88" name="object 588"/>
          <p:cNvSpPr/>
          <p:nvPr/>
        </p:nvSpPr>
        <p:spPr>
          <a:xfrm>
            <a:off x="10365911"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89" name="object 589"/>
          <p:cNvSpPr/>
          <p:nvPr/>
        </p:nvSpPr>
        <p:spPr>
          <a:xfrm>
            <a:off x="10365911"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90" name="object 590"/>
          <p:cNvSpPr/>
          <p:nvPr/>
        </p:nvSpPr>
        <p:spPr>
          <a:xfrm>
            <a:off x="10365911"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91" name="object 591"/>
          <p:cNvSpPr/>
          <p:nvPr/>
        </p:nvSpPr>
        <p:spPr>
          <a:xfrm>
            <a:off x="10365911"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92" name="object 592"/>
          <p:cNvSpPr/>
          <p:nvPr/>
        </p:nvSpPr>
        <p:spPr>
          <a:xfrm>
            <a:off x="10365911"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93" name="object 593"/>
          <p:cNvSpPr/>
          <p:nvPr/>
        </p:nvSpPr>
        <p:spPr>
          <a:xfrm>
            <a:off x="10365911"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94" name="object 594"/>
          <p:cNvSpPr/>
          <p:nvPr/>
        </p:nvSpPr>
        <p:spPr>
          <a:xfrm>
            <a:off x="10365911"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95" name="object 595"/>
          <p:cNvSpPr/>
          <p:nvPr/>
        </p:nvSpPr>
        <p:spPr>
          <a:xfrm>
            <a:off x="11590016"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96" name="object 596"/>
          <p:cNvSpPr/>
          <p:nvPr/>
        </p:nvSpPr>
        <p:spPr>
          <a:xfrm>
            <a:off x="11590016"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97" name="object 597"/>
          <p:cNvSpPr/>
          <p:nvPr/>
        </p:nvSpPr>
        <p:spPr>
          <a:xfrm>
            <a:off x="11590016"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98" name="object 598"/>
          <p:cNvSpPr/>
          <p:nvPr/>
        </p:nvSpPr>
        <p:spPr>
          <a:xfrm>
            <a:off x="11590016"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599" name="object 599"/>
          <p:cNvSpPr/>
          <p:nvPr/>
        </p:nvSpPr>
        <p:spPr>
          <a:xfrm>
            <a:off x="11590016"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00" name="object 600"/>
          <p:cNvSpPr/>
          <p:nvPr/>
        </p:nvSpPr>
        <p:spPr>
          <a:xfrm>
            <a:off x="11590016"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01" name="object 601"/>
          <p:cNvSpPr/>
          <p:nvPr/>
        </p:nvSpPr>
        <p:spPr>
          <a:xfrm>
            <a:off x="11590016"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02" name="object 602"/>
          <p:cNvSpPr/>
          <p:nvPr/>
        </p:nvSpPr>
        <p:spPr>
          <a:xfrm>
            <a:off x="11590016"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03" name="object 603"/>
          <p:cNvSpPr/>
          <p:nvPr/>
        </p:nvSpPr>
        <p:spPr>
          <a:xfrm>
            <a:off x="11590016"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04" name="object 604"/>
          <p:cNvSpPr/>
          <p:nvPr/>
        </p:nvSpPr>
        <p:spPr>
          <a:xfrm>
            <a:off x="11590016"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05" name="object 605"/>
          <p:cNvSpPr/>
          <p:nvPr/>
        </p:nvSpPr>
        <p:spPr>
          <a:xfrm>
            <a:off x="11590016"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06" name="object 606"/>
          <p:cNvSpPr/>
          <p:nvPr/>
        </p:nvSpPr>
        <p:spPr>
          <a:xfrm>
            <a:off x="11590016"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07" name="object 607"/>
          <p:cNvSpPr/>
          <p:nvPr/>
        </p:nvSpPr>
        <p:spPr>
          <a:xfrm>
            <a:off x="11590016"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08" name="object 608"/>
          <p:cNvSpPr/>
          <p:nvPr/>
        </p:nvSpPr>
        <p:spPr>
          <a:xfrm>
            <a:off x="11590016"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09" name="object 609"/>
          <p:cNvSpPr/>
          <p:nvPr/>
        </p:nvSpPr>
        <p:spPr>
          <a:xfrm>
            <a:off x="11590016"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10" name="object 610"/>
          <p:cNvSpPr/>
          <p:nvPr/>
        </p:nvSpPr>
        <p:spPr>
          <a:xfrm>
            <a:off x="11590016"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11" name="object 611"/>
          <p:cNvSpPr/>
          <p:nvPr/>
        </p:nvSpPr>
        <p:spPr>
          <a:xfrm>
            <a:off x="11590016"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12" name="object 612"/>
          <p:cNvSpPr/>
          <p:nvPr/>
        </p:nvSpPr>
        <p:spPr>
          <a:xfrm>
            <a:off x="11590016"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13" name="object 613"/>
          <p:cNvSpPr/>
          <p:nvPr/>
        </p:nvSpPr>
        <p:spPr>
          <a:xfrm>
            <a:off x="11590016"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14" name="object 614"/>
          <p:cNvSpPr/>
          <p:nvPr/>
        </p:nvSpPr>
        <p:spPr>
          <a:xfrm>
            <a:off x="11590016"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15" name="object 615"/>
          <p:cNvSpPr/>
          <p:nvPr/>
        </p:nvSpPr>
        <p:spPr>
          <a:xfrm>
            <a:off x="11590016"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16" name="object 616"/>
          <p:cNvSpPr/>
          <p:nvPr/>
        </p:nvSpPr>
        <p:spPr>
          <a:xfrm>
            <a:off x="11590016"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17" name="object 617"/>
          <p:cNvSpPr/>
          <p:nvPr/>
        </p:nvSpPr>
        <p:spPr>
          <a:xfrm>
            <a:off x="11590016"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18" name="object 618"/>
          <p:cNvSpPr/>
          <p:nvPr/>
        </p:nvSpPr>
        <p:spPr>
          <a:xfrm>
            <a:off x="11590016"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19" name="object 619"/>
          <p:cNvSpPr/>
          <p:nvPr/>
        </p:nvSpPr>
        <p:spPr>
          <a:xfrm>
            <a:off x="11590016"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20" name="object 620"/>
          <p:cNvSpPr/>
          <p:nvPr/>
        </p:nvSpPr>
        <p:spPr>
          <a:xfrm>
            <a:off x="11590016"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21" name="object 621"/>
          <p:cNvSpPr/>
          <p:nvPr/>
        </p:nvSpPr>
        <p:spPr>
          <a:xfrm>
            <a:off x="11590016"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22" name="object 622"/>
          <p:cNvSpPr/>
          <p:nvPr/>
        </p:nvSpPr>
        <p:spPr>
          <a:xfrm>
            <a:off x="11590016"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23" name="object 623"/>
          <p:cNvSpPr/>
          <p:nvPr/>
        </p:nvSpPr>
        <p:spPr>
          <a:xfrm>
            <a:off x="11590016"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24" name="object 624"/>
          <p:cNvSpPr/>
          <p:nvPr/>
        </p:nvSpPr>
        <p:spPr>
          <a:xfrm>
            <a:off x="11590016"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25" name="object 625"/>
          <p:cNvSpPr/>
          <p:nvPr/>
        </p:nvSpPr>
        <p:spPr>
          <a:xfrm>
            <a:off x="11590016"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26" name="object 626"/>
          <p:cNvSpPr/>
          <p:nvPr/>
        </p:nvSpPr>
        <p:spPr>
          <a:xfrm>
            <a:off x="11590016"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27" name="object 627"/>
          <p:cNvSpPr/>
          <p:nvPr/>
        </p:nvSpPr>
        <p:spPr>
          <a:xfrm>
            <a:off x="11590016"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28" name="object 628"/>
          <p:cNvSpPr/>
          <p:nvPr/>
        </p:nvSpPr>
        <p:spPr>
          <a:xfrm>
            <a:off x="11590016"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29" name="object 629"/>
          <p:cNvSpPr/>
          <p:nvPr/>
        </p:nvSpPr>
        <p:spPr>
          <a:xfrm>
            <a:off x="11590016"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30" name="object 630"/>
          <p:cNvSpPr/>
          <p:nvPr/>
        </p:nvSpPr>
        <p:spPr>
          <a:xfrm>
            <a:off x="11590016" y="6132372"/>
            <a:ext cx="1224280" cy="1224915"/>
          </a:xfrm>
          <a:custGeom>
            <a:avLst/>
            <a:gdLst/>
            <a:ahLst/>
            <a:cxnLst/>
            <a:rect l="l" t="t" r="r" b="b"/>
            <a:pathLst>
              <a:path w="1224279"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31" name="object 631"/>
          <p:cNvSpPr/>
          <p:nvPr/>
        </p:nvSpPr>
        <p:spPr>
          <a:xfrm>
            <a:off x="12814121"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32" name="object 632"/>
          <p:cNvSpPr/>
          <p:nvPr/>
        </p:nvSpPr>
        <p:spPr>
          <a:xfrm>
            <a:off x="12814121"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33" name="object 633"/>
          <p:cNvSpPr/>
          <p:nvPr/>
        </p:nvSpPr>
        <p:spPr>
          <a:xfrm>
            <a:off x="12814121"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34" name="object 634"/>
          <p:cNvSpPr/>
          <p:nvPr/>
        </p:nvSpPr>
        <p:spPr>
          <a:xfrm>
            <a:off x="12814121"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35" name="object 635"/>
          <p:cNvSpPr/>
          <p:nvPr/>
        </p:nvSpPr>
        <p:spPr>
          <a:xfrm>
            <a:off x="12814121"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36" name="object 636"/>
          <p:cNvSpPr/>
          <p:nvPr/>
        </p:nvSpPr>
        <p:spPr>
          <a:xfrm>
            <a:off x="12814121"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37" name="object 637"/>
          <p:cNvSpPr/>
          <p:nvPr/>
        </p:nvSpPr>
        <p:spPr>
          <a:xfrm>
            <a:off x="12814121"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38" name="object 638"/>
          <p:cNvSpPr/>
          <p:nvPr/>
        </p:nvSpPr>
        <p:spPr>
          <a:xfrm>
            <a:off x="12814121"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39" name="object 639"/>
          <p:cNvSpPr/>
          <p:nvPr/>
        </p:nvSpPr>
        <p:spPr>
          <a:xfrm>
            <a:off x="12814121"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40" name="object 640"/>
          <p:cNvSpPr/>
          <p:nvPr/>
        </p:nvSpPr>
        <p:spPr>
          <a:xfrm>
            <a:off x="12814121"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41" name="object 641"/>
          <p:cNvSpPr/>
          <p:nvPr/>
        </p:nvSpPr>
        <p:spPr>
          <a:xfrm>
            <a:off x="12814121"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42" name="object 642"/>
          <p:cNvSpPr/>
          <p:nvPr/>
        </p:nvSpPr>
        <p:spPr>
          <a:xfrm>
            <a:off x="12814121"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43" name="object 643"/>
          <p:cNvSpPr/>
          <p:nvPr/>
        </p:nvSpPr>
        <p:spPr>
          <a:xfrm>
            <a:off x="12814121"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44" name="object 644"/>
          <p:cNvSpPr/>
          <p:nvPr/>
        </p:nvSpPr>
        <p:spPr>
          <a:xfrm>
            <a:off x="12814121"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45" name="object 645"/>
          <p:cNvSpPr/>
          <p:nvPr/>
        </p:nvSpPr>
        <p:spPr>
          <a:xfrm>
            <a:off x="12814121"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46" name="object 646"/>
          <p:cNvSpPr/>
          <p:nvPr/>
        </p:nvSpPr>
        <p:spPr>
          <a:xfrm>
            <a:off x="12814121"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47" name="object 647"/>
          <p:cNvSpPr/>
          <p:nvPr/>
        </p:nvSpPr>
        <p:spPr>
          <a:xfrm>
            <a:off x="12814121"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48" name="object 648"/>
          <p:cNvSpPr/>
          <p:nvPr/>
        </p:nvSpPr>
        <p:spPr>
          <a:xfrm>
            <a:off x="12814121"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49" name="object 649"/>
          <p:cNvSpPr/>
          <p:nvPr/>
        </p:nvSpPr>
        <p:spPr>
          <a:xfrm>
            <a:off x="12814121"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50" name="object 650"/>
          <p:cNvSpPr/>
          <p:nvPr/>
        </p:nvSpPr>
        <p:spPr>
          <a:xfrm>
            <a:off x="12814121"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51" name="object 651"/>
          <p:cNvSpPr/>
          <p:nvPr/>
        </p:nvSpPr>
        <p:spPr>
          <a:xfrm>
            <a:off x="12814121"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52" name="object 652"/>
          <p:cNvSpPr/>
          <p:nvPr/>
        </p:nvSpPr>
        <p:spPr>
          <a:xfrm>
            <a:off x="12814121"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53" name="object 653"/>
          <p:cNvSpPr/>
          <p:nvPr/>
        </p:nvSpPr>
        <p:spPr>
          <a:xfrm>
            <a:off x="12814121"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54" name="object 654"/>
          <p:cNvSpPr/>
          <p:nvPr/>
        </p:nvSpPr>
        <p:spPr>
          <a:xfrm>
            <a:off x="12814121"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55" name="object 655"/>
          <p:cNvSpPr/>
          <p:nvPr/>
        </p:nvSpPr>
        <p:spPr>
          <a:xfrm>
            <a:off x="12814121"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56" name="object 656"/>
          <p:cNvSpPr/>
          <p:nvPr/>
        </p:nvSpPr>
        <p:spPr>
          <a:xfrm>
            <a:off x="12814121"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57" name="object 657"/>
          <p:cNvSpPr/>
          <p:nvPr/>
        </p:nvSpPr>
        <p:spPr>
          <a:xfrm>
            <a:off x="12814121"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58" name="object 658"/>
          <p:cNvSpPr/>
          <p:nvPr/>
        </p:nvSpPr>
        <p:spPr>
          <a:xfrm>
            <a:off x="12814121"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59" name="object 659"/>
          <p:cNvSpPr/>
          <p:nvPr/>
        </p:nvSpPr>
        <p:spPr>
          <a:xfrm>
            <a:off x="12814121"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60" name="object 660"/>
          <p:cNvSpPr/>
          <p:nvPr/>
        </p:nvSpPr>
        <p:spPr>
          <a:xfrm>
            <a:off x="12814121"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61" name="object 661"/>
          <p:cNvSpPr/>
          <p:nvPr/>
        </p:nvSpPr>
        <p:spPr>
          <a:xfrm>
            <a:off x="12814121"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62" name="object 662"/>
          <p:cNvSpPr/>
          <p:nvPr/>
        </p:nvSpPr>
        <p:spPr>
          <a:xfrm>
            <a:off x="12814121"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63" name="object 663"/>
          <p:cNvSpPr/>
          <p:nvPr/>
        </p:nvSpPr>
        <p:spPr>
          <a:xfrm>
            <a:off x="12814121"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64" name="object 664"/>
          <p:cNvSpPr/>
          <p:nvPr/>
        </p:nvSpPr>
        <p:spPr>
          <a:xfrm>
            <a:off x="12814121"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65" name="object 665"/>
          <p:cNvSpPr/>
          <p:nvPr/>
        </p:nvSpPr>
        <p:spPr>
          <a:xfrm>
            <a:off x="12814121"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66" name="object 666"/>
          <p:cNvSpPr/>
          <p:nvPr/>
        </p:nvSpPr>
        <p:spPr>
          <a:xfrm>
            <a:off x="12814121"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67" name="object 667"/>
          <p:cNvSpPr/>
          <p:nvPr/>
        </p:nvSpPr>
        <p:spPr>
          <a:xfrm>
            <a:off x="14038398"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68" name="object 668"/>
          <p:cNvSpPr/>
          <p:nvPr/>
        </p:nvSpPr>
        <p:spPr>
          <a:xfrm>
            <a:off x="14038398"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69" name="object 669"/>
          <p:cNvSpPr/>
          <p:nvPr/>
        </p:nvSpPr>
        <p:spPr>
          <a:xfrm>
            <a:off x="14038398"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70" name="object 670"/>
          <p:cNvSpPr/>
          <p:nvPr/>
        </p:nvSpPr>
        <p:spPr>
          <a:xfrm>
            <a:off x="14038398"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71" name="object 671"/>
          <p:cNvSpPr/>
          <p:nvPr/>
        </p:nvSpPr>
        <p:spPr>
          <a:xfrm>
            <a:off x="14038398"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72" name="object 672"/>
          <p:cNvSpPr/>
          <p:nvPr/>
        </p:nvSpPr>
        <p:spPr>
          <a:xfrm>
            <a:off x="14038398"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73" name="object 673"/>
          <p:cNvSpPr/>
          <p:nvPr/>
        </p:nvSpPr>
        <p:spPr>
          <a:xfrm>
            <a:off x="14038398"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74" name="object 674"/>
          <p:cNvSpPr/>
          <p:nvPr/>
        </p:nvSpPr>
        <p:spPr>
          <a:xfrm>
            <a:off x="14038398"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75" name="object 675"/>
          <p:cNvSpPr/>
          <p:nvPr/>
        </p:nvSpPr>
        <p:spPr>
          <a:xfrm>
            <a:off x="14038398"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76" name="object 676"/>
          <p:cNvSpPr/>
          <p:nvPr/>
        </p:nvSpPr>
        <p:spPr>
          <a:xfrm>
            <a:off x="14038398"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77" name="object 677"/>
          <p:cNvSpPr/>
          <p:nvPr/>
        </p:nvSpPr>
        <p:spPr>
          <a:xfrm>
            <a:off x="14038398"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78" name="object 678"/>
          <p:cNvSpPr/>
          <p:nvPr/>
        </p:nvSpPr>
        <p:spPr>
          <a:xfrm>
            <a:off x="14038398"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79" name="object 679"/>
          <p:cNvSpPr/>
          <p:nvPr/>
        </p:nvSpPr>
        <p:spPr>
          <a:xfrm>
            <a:off x="14038398"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80" name="object 680"/>
          <p:cNvSpPr/>
          <p:nvPr/>
        </p:nvSpPr>
        <p:spPr>
          <a:xfrm>
            <a:off x="14038398"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81" name="object 681"/>
          <p:cNvSpPr/>
          <p:nvPr/>
        </p:nvSpPr>
        <p:spPr>
          <a:xfrm>
            <a:off x="14038398"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82" name="object 682"/>
          <p:cNvSpPr/>
          <p:nvPr/>
        </p:nvSpPr>
        <p:spPr>
          <a:xfrm>
            <a:off x="14038398"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83" name="object 683"/>
          <p:cNvSpPr/>
          <p:nvPr/>
        </p:nvSpPr>
        <p:spPr>
          <a:xfrm>
            <a:off x="14038398"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84" name="object 684"/>
          <p:cNvSpPr/>
          <p:nvPr/>
        </p:nvSpPr>
        <p:spPr>
          <a:xfrm>
            <a:off x="14038398"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85" name="object 685"/>
          <p:cNvSpPr/>
          <p:nvPr/>
        </p:nvSpPr>
        <p:spPr>
          <a:xfrm>
            <a:off x="14038398"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86" name="object 686"/>
          <p:cNvSpPr/>
          <p:nvPr/>
        </p:nvSpPr>
        <p:spPr>
          <a:xfrm>
            <a:off x="14038398"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87" name="object 687"/>
          <p:cNvSpPr/>
          <p:nvPr/>
        </p:nvSpPr>
        <p:spPr>
          <a:xfrm>
            <a:off x="14038398"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88" name="object 688"/>
          <p:cNvSpPr/>
          <p:nvPr/>
        </p:nvSpPr>
        <p:spPr>
          <a:xfrm>
            <a:off x="14038398"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89" name="object 689"/>
          <p:cNvSpPr/>
          <p:nvPr/>
        </p:nvSpPr>
        <p:spPr>
          <a:xfrm>
            <a:off x="14038398"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90" name="object 690"/>
          <p:cNvSpPr/>
          <p:nvPr/>
        </p:nvSpPr>
        <p:spPr>
          <a:xfrm>
            <a:off x="14038398"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91" name="object 691"/>
          <p:cNvSpPr/>
          <p:nvPr/>
        </p:nvSpPr>
        <p:spPr>
          <a:xfrm>
            <a:off x="14038398"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92" name="object 692"/>
          <p:cNvSpPr/>
          <p:nvPr/>
        </p:nvSpPr>
        <p:spPr>
          <a:xfrm>
            <a:off x="14038398"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93" name="object 693"/>
          <p:cNvSpPr/>
          <p:nvPr/>
        </p:nvSpPr>
        <p:spPr>
          <a:xfrm>
            <a:off x="14038398"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94" name="object 694"/>
          <p:cNvSpPr/>
          <p:nvPr/>
        </p:nvSpPr>
        <p:spPr>
          <a:xfrm>
            <a:off x="14038398"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95" name="object 695"/>
          <p:cNvSpPr/>
          <p:nvPr/>
        </p:nvSpPr>
        <p:spPr>
          <a:xfrm>
            <a:off x="14038398"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96" name="object 696"/>
          <p:cNvSpPr/>
          <p:nvPr/>
        </p:nvSpPr>
        <p:spPr>
          <a:xfrm>
            <a:off x="14038398"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97" name="object 697"/>
          <p:cNvSpPr/>
          <p:nvPr/>
        </p:nvSpPr>
        <p:spPr>
          <a:xfrm>
            <a:off x="14038398"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98" name="object 698"/>
          <p:cNvSpPr/>
          <p:nvPr/>
        </p:nvSpPr>
        <p:spPr>
          <a:xfrm>
            <a:off x="14038398"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699" name="object 699"/>
          <p:cNvSpPr/>
          <p:nvPr/>
        </p:nvSpPr>
        <p:spPr>
          <a:xfrm>
            <a:off x="14038398"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00" name="object 700"/>
          <p:cNvSpPr/>
          <p:nvPr/>
        </p:nvSpPr>
        <p:spPr>
          <a:xfrm>
            <a:off x="14038398"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01" name="object 701"/>
          <p:cNvSpPr/>
          <p:nvPr/>
        </p:nvSpPr>
        <p:spPr>
          <a:xfrm>
            <a:off x="14038398"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02" name="object 702"/>
          <p:cNvSpPr/>
          <p:nvPr/>
        </p:nvSpPr>
        <p:spPr>
          <a:xfrm>
            <a:off x="14038398" y="6132372"/>
            <a:ext cx="1224280" cy="1224915"/>
          </a:xfrm>
          <a:custGeom>
            <a:avLst/>
            <a:gdLst/>
            <a:ahLst/>
            <a:cxnLst/>
            <a:rect l="l" t="t" r="r" b="b"/>
            <a:pathLst>
              <a:path w="1224280" h="1224915">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03" name="object 703"/>
          <p:cNvSpPr/>
          <p:nvPr/>
        </p:nvSpPr>
        <p:spPr>
          <a:xfrm>
            <a:off x="7917528"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04" name="object 704"/>
          <p:cNvSpPr/>
          <p:nvPr/>
        </p:nvSpPr>
        <p:spPr>
          <a:xfrm>
            <a:off x="7917528"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05" name="object 705"/>
          <p:cNvSpPr/>
          <p:nvPr/>
        </p:nvSpPr>
        <p:spPr>
          <a:xfrm>
            <a:off x="7917528"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06" name="object 706"/>
          <p:cNvSpPr/>
          <p:nvPr/>
        </p:nvSpPr>
        <p:spPr>
          <a:xfrm>
            <a:off x="7917528"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07" name="object 707"/>
          <p:cNvSpPr/>
          <p:nvPr/>
        </p:nvSpPr>
        <p:spPr>
          <a:xfrm>
            <a:off x="7917528"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08" name="object 708"/>
          <p:cNvSpPr/>
          <p:nvPr/>
        </p:nvSpPr>
        <p:spPr>
          <a:xfrm>
            <a:off x="7917528"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09" name="object 709"/>
          <p:cNvSpPr/>
          <p:nvPr/>
        </p:nvSpPr>
        <p:spPr>
          <a:xfrm>
            <a:off x="7917528"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10" name="object 710"/>
          <p:cNvSpPr/>
          <p:nvPr/>
        </p:nvSpPr>
        <p:spPr>
          <a:xfrm>
            <a:off x="7917528"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11" name="object 711"/>
          <p:cNvSpPr/>
          <p:nvPr/>
        </p:nvSpPr>
        <p:spPr>
          <a:xfrm>
            <a:off x="7917528"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12" name="object 712"/>
          <p:cNvSpPr/>
          <p:nvPr/>
        </p:nvSpPr>
        <p:spPr>
          <a:xfrm>
            <a:off x="7917528"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13" name="object 713"/>
          <p:cNvSpPr/>
          <p:nvPr/>
        </p:nvSpPr>
        <p:spPr>
          <a:xfrm>
            <a:off x="7917528"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14" name="object 714"/>
          <p:cNvSpPr/>
          <p:nvPr/>
        </p:nvSpPr>
        <p:spPr>
          <a:xfrm>
            <a:off x="7917528"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15" name="object 715"/>
          <p:cNvSpPr/>
          <p:nvPr/>
        </p:nvSpPr>
        <p:spPr>
          <a:xfrm>
            <a:off x="7917528"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16" name="object 716"/>
          <p:cNvSpPr/>
          <p:nvPr/>
        </p:nvSpPr>
        <p:spPr>
          <a:xfrm>
            <a:off x="7917528"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17" name="object 717"/>
          <p:cNvSpPr/>
          <p:nvPr/>
        </p:nvSpPr>
        <p:spPr>
          <a:xfrm>
            <a:off x="7917528"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18" name="object 718"/>
          <p:cNvSpPr/>
          <p:nvPr/>
        </p:nvSpPr>
        <p:spPr>
          <a:xfrm>
            <a:off x="7917528"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19" name="object 719"/>
          <p:cNvSpPr/>
          <p:nvPr/>
        </p:nvSpPr>
        <p:spPr>
          <a:xfrm>
            <a:off x="7917528"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20" name="object 720"/>
          <p:cNvSpPr/>
          <p:nvPr/>
        </p:nvSpPr>
        <p:spPr>
          <a:xfrm>
            <a:off x="7917528"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21" name="object 721"/>
          <p:cNvSpPr/>
          <p:nvPr/>
        </p:nvSpPr>
        <p:spPr>
          <a:xfrm>
            <a:off x="7917528"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22" name="object 722"/>
          <p:cNvSpPr/>
          <p:nvPr/>
        </p:nvSpPr>
        <p:spPr>
          <a:xfrm>
            <a:off x="7917528"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23" name="object 723"/>
          <p:cNvSpPr/>
          <p:nvPr/>
        </p:nvSpPr>
        <p:spPr>
          <a:xfrm>
            <a:off x="7917528"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24" name="object 724"/>
          <p:cNvSpPr/>
          <p:nvPr/>
        </p:nvSpPr>
        <p:spPr>
          <a:xfrm>
            <a:off x="7917528"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25" name="object 725"/>
          <p:cNvSpPr/>
          <p:nvPr/>
        </p:nvSpPr>
        <p:spPr>
          <a:xfrm>
            <a:off x="7917528"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26" name="object 726"/>
          <p:cNvSpPr/>
          <p:nvPr/>
        </p:nvSpPr>
        <p:spPr>
          <a:xfrm>
            <a:off x="7917528"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27" name="object 727"/>
          <p:cNvSpPr/>
          <p:nvPr/>
        </p:nvSpPr>
        <p:spPr>
          <a:xfrm>
            <a:off x="7917528"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28" name="object 728"/>
          <p:cNvSpPr/>
          <p:nvPr/>
        </p:nvSpPr>
        <p:spPr>
          <a:xfrm>
            <a:off x="7917528"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29" name="object 729"/>
          <p:cNvSpPr/>
          <p:nvPr/>
        </p:nvSpPr>
        <p:spPr>
          <a:xfrm>
            <a:off x="7917528"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30" name="object 730"/>
          <p:cNvSpPr/>
          <p:nvPr/>
        </p:nvSpPr>
        <p:spPr>
          <a:xfrm>
            <a:off x="7917528"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31" name="object 731"/>
          <p:cNvSpPr/>
          <p:nvPr/>
        </p:nvSpPr>
        <p:spPr>
          <a:xfrm>
            <a:off x="7917528"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32" name="object 732"/>
          <p:cNvSpPr/>
          <p:nvPr/>
        </p:nvSpPr>
        <p:spPr>
          <a:xfrm>
            <a:off x="7917528"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33" name="object 733"/>
          <p:cNvSpPr/>
          <p:nvPr/>
        </p:nvSpPr>
        <p:spPr>
          <a:xfrm>
            <a:off x="7917528"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34" name="object 734"/>
          <p:cNvSpPr/>
          <p:nvPr/>
        </p:nvSpPr>
        <p:spPr>
          <a:xfrm>
            <a:off x="7917528"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35" name="object 735"/>
          <p:cNvSpPr/>
          <p:nvPr/>
        </p:nvSpPr>
        <p:spPr>
          <a:xfrm>
            <a:off x="7917528"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36" name="object 736"/>
          <p:cNvSpPr/>
          <p:nvPr/>
        </p:nvSpPr>
        <p:spPr>
          <a:xfrm>
            <a:off x="7917528"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37" name="object 737"/>
          <p:cNvSpPr/>
          <p:nvPr/>
        </p:nvSpPr>
        <p:spPr>
          <a:xfrm>
            <a:off x="7917528"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38" name="object 738"/>
          <p:cNvSpPr/>
          <p:nvPr/>
        </p:nvSpPr>
        <p:spPr>
          <a:xfrm>
            <a:off x="7917528"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39" name="object 739"/>
          <p:cNvSpPr/>
          <p:nvPr/>
        </p:nvSpPr>
        <p:spPr>
          <a:xfrm>
            <a:off x="9141634"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40" name="object 740"/>
          <p:cNvSpPr/>
          <p:nvPr/>
        </p:nvSpPr>
        <p:spPr>
          <a:xfrm>
            <a:off x="9141634"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41" name="object 741"/>
          <p:cNvSpPr/>
          <p:nvPr/>
        </p:nvSpPr>
        <p:spPr>
          <a:xfrm>
            <a:off x="9141634"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42" name="object 742"/>
          <p:cNvSpPr/>
          <p:nvPr/>
        </p:nvSpPr>
        <p:spPr>
          <a:xfrm>
            <a:off x="9141634"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43" name="object 743"/>
          <p:cNvSpPr/>
          <p:nvPr/>
        </p:nvSpPr>
        <p:spPr>
          <a:xfrm>
            <a:off x="9141634"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44" name="object 744"/>
          <p:cNvSpPr/>
          <p:nvPr/>
        </p:nvSpPr>
        <p:spPr>
          <a:xfrm>
            <a:off x="9141634"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45" name="object 745"/>
          <p:cNvSpPr/>
          <p:nvPr/>
        </p:nvSpPr>
        <p:spPr>
          <a:xfrm>
            <a:off x="9141634"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46" name="object 746"/>
          <p:cNvSpPr/>
          <p:nvPr/>
        </p:nvSpPr>
        <p:spPr>
          <a:xfrm>
            <a:off x="9141634"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47" name="object 747"/>
          <p:cNvSpPr/>
          <p:nvPr/>
        </p:nvSpPr>
        <p:spPr>
          <a:xfrm>
            <a:off x="9141634"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48" name="object 748"/>
          <p:cNvSpPr/>
          <p:nvPr/>
        </p:nvSpPr>
        <p:spPr>
          <a:xfrm>
            <a:off x="9141634"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49" name="object 749"/>
          <p:cNvSpPr/>
          <p:nvPr/>
        </p:nvSpPr>
        <p:spPr>
          <a:xfrm>
            <a:off x="9141634"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50" name="object 750"/>
          <p:cNvSpPr/>
          <p:nvPr/>
        </p:nvSpPr>
        <p:spPr>
          <a:xfrm>
            <a:off x="9141634"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51" name="object 751"/>
          <p:cNvSpPr/>
          <p:nvPr/>
        </p:nvSpPr>
        <p:spPr>
          <a:xfrm>
            <a:off x="9141634"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52" name="object 752"/>
          <p:cNvSpPr/>
          <p:nvPr/>
        </p:nvSpPr>
        <p:spPr>
          <a:xfrm>
            <a:off x="9141634"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53" name="object 753"/>
          <p:cNvSpPr/>
          <p:nvPr/>
        </p:nvSpPr>
        <p:spPr>
          <a:xfrm>
            <a:off x="9141634"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54" name="object 754"/>
          <p:cNvSpPr/>
          <p:nvPr/>
        </p:nvSpPr>
        <p:spPr>
          <a:xfrm>
            <a:off x="9141634"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55" name="object 755"/>
          <p:cNvSpPr/>
          <p:nvPr/>
        </p:nvSpPr>
        <p:spPr>
          <a:xfrm>
            <a:off x="9141634"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56" name="object 756"/>
          <p:cNvSpPr/>
          <p:nvPr/>
        </p:nvSpPr>
        <p:spPr>
          <a:xfrm>
            <a:off x="9141634"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57" name="object 757"/>
          <p:cNvSpPr/>
          <p:nvPr/>
        </p:nvSpPr>
        <p:spPr>
          <a:xfrm>
            <a:off x="9141634"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58" name="object 758"/>
          <p:cNvSpPr/>
          <p:nvPr/>
        </p:nvSpPr>
        <p:spPr>
          <a:xfrm>
            <a:off x="9141634"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59" name="object 759"/>
          <p:cNvSpPr/>
          <p:nvPr/>
        </p:nvSpPr>
        <p:spPr>
          <a:xfrm>
            <a:off x="9141634"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60" name="object 760"/>
          <p:cNvSpPr/>
          <p:nvPr/>
        </p:nvSpPr>
        <p:spPr>
          <a:xfrm>
            <a:off x="9141634"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61" name="object 761"/>
          <p:cNvSpPr/>
          <p:nvPr/>
        </p:nvSpPr>
        <p:spPr>
          <a:xfrm>
            <a:off x="9141634"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62" name="object 762"/>
          <p:cNvSpPr/>
          <p:nvPr/>
        </p:nvSpPr>
        <p:spPr>
          <a:xfrm>
            <a:off x="9141634"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63" name="object 763"/>
          <p:cNvSpPr/>
          <p:nvPr/>
        </p:nvSpPr>
        <p:spPr>
          <a:xfrm>
            <a:off x="9141634"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64" name="object 764"/>
          <p:cNvSpPr/>
          <p:nvPr/>
        </p:nvSpPr>
        <p:spPr>
          <a:xfrm>
            <a:off x="9141634"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65" name="object 765"/>
          <p:cNvSpPr/>
          <p:nvPr/>
        </p:nvSpPr>
        <p:spPr>
          <a:xfrm>
            <a:off x="9141634"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66" name="object 766"/>
          <p:cNvSpPr/>
          <p:nvPr/>
        </p:nvSpPr>
        <p:spPr>
          <a:xfrm>
            <a:off x="9141634"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67" name="object 767"/>
          <p:cNvSpPr/>
          <p:nvPr/>
        </p:nvSpPr>
        <p:spPr>
          <a:xfrm>
            <a:off x="9141634"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68" name="object 768"/>
          <p:cNvSpPr/>
          <p:nvPr/>
        </p:nvSpPr>
        <p:spPr>
          <a:xfrm>
            <a:off x="9141634"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69" name="object 769"/>
          <p:cNvSpPr/>
          <p:nvPr/>
        </p:nvSpPr>
        <p:spPr>
          <a:xfrm>
            <a:off x="9141634"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70" name="object 770"/>
          <p:cNvSpPr/>
          <p:nvPr/>
        </p:nvSpPr>
        <p:spPr>
          <a:xfrm>
            <a:off x="9141634"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71" name="object 771"/>
          <p:cNvSpPr/>
          <p:nvPr/>
        </p:nvSpPr>
        <p:spPr>
          <a:xfrm>
            <a:off x="9141634"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72" name="object 772"/>
          <p:cNvSpPr/>
          <p:nvPr/>
        </p:nvSpPr>
        <p:spPr>
          <a:xfrm>
            <a:off x="9141634"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73" name="object 773"/>
          <p:cNvSpPr/>
          <p:nvPr/>
        </p:nvSpPr>
        <p:spPr>
          <a:xfrm>
            <a:off x="9141634"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74" name="object 774"/>
          <p:cNvSpPr/>
          <p:nvPr/>
        </p:nvSpPr>
        <p:spPr>
          <a:xfrm>
            <a:off x="9141634"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75" name="object 775"/>
          <p:cNvSpPr/>
          <p:nvPr/>
        </p:nvSpPr>
        <p:spPr>
          <a:xfrm>
            <a:off x="10365911"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76" name="object 776"/>
          <p:cNvSpPr/>
          <p:nvPr/>
        </p:nvSpPr>
        <p:spPr>
          <a:xfrm>
            <a:off x="10365911"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77" name="object 777"/>
          <p:cNvSpPr/>
          <p:nvPr/>
        </p:nvSpPr>
        <p:spPr>
          <a:xfrm>
            <a:off x="10365911"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78" name="object 778"/>
          <p:cNvSpPr/>
          <p:nvPr/>
        </p:nvSpPr>
        <p:spPr>
          <a:xfrm>
            <a:off x="10365911"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79" name="object 779"/>
          <p:cNvSpPr/>
          <p:nvPr/>
        </p:nvSpPr>
        <p:spPr>
          <a:xfrm>
            <a:off x="10365911"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80" name="object 780"/>
          <p:cNvSpPr/>
          <p:nvPr/>
        </p:nvSpPr>
        <p:spPr>
          <a:xfrm>
            <a:off x="10365911"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81" name="object 781"/>
          <p:cNvSpPr/>
          <p:nvPr/>
        </p:nvSpPr>
        <p:spPr>
          <a:xfrm>
            <a:off x="10365911"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82" name="object 782"/>
          <p:cNvSpPr/>
          <p:nvPr/>
        </p:nvSpPr>
        <p:spPr>
          <a:xfrm>
            <a:off x="10365911"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83" name="object 783"/>
          <p:cNvSpPr/>
          <p:nvPr/>
        </p:nvSpPr>
        <p:spPr>
          <a:xfrm>
            <a:off x="10365911"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84" name="object 784"/>
          <p:cNvSpPr/>
          <p:nvPr/>
        </p:nvSpPr>
        <p:spPr>
          <a:xfrm>
            <a:off x="10365911"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85" name="object 785"/>
          <p:cNvSpPr/>
          <p:nvPr/>
        </p:nvSpPr>
        <p:spPr>
          <a:xfrm>
            <a:off x="10365911"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86" name="object 786"/>
          <p:cNvSpPr/>
          <p:nvPr/>
        </p:nvSpPr>
        <p:spPr>
          <a:xfrm>
            <a:off x="10365911"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87" name="object 787"/>
          <p:cNvSpPr/>
          <p:nvPr/>
        </p:nvSpPr>
        <p:spPr>
          <a:xfrm>
            <a:off x="10365911"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88" name="object 788"/>
          <p:cNvSpPr/>
          <p:nvPr/>
        </p:nvSpPr>
        <p:spPr>
          <a:xfrm>
            <a:off x="10365911"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89" name="object 789"/>
          <p:cNvSpPr/>
          <p:nvPr/>
        </p:nvSpPr>
        <p:spPr>
          <a:xfrm>
            <a:off x="10365911"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90" name="object 790"/>
          <p:cNvSpPr/>
          <p:nvPr/>
        </p:nvSpPr>
        <p:spPr>
          <a:xfrm>
            <a:off x="10365911"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91" name="object 791"/>
          <p:cNvSpPr/>
          <p:nvPr/>
        </p:nvSpPr>
        <p:spPr>
          <a:xfrm>
            <a:off x="10365911"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92" name="object 792"/>
          <p:cNvSpPr/>
          <p:nvPr/>
        </p:nvSpPr>
        <p:spPr>
          <a:xfrm>
            <a:off x="10365911"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93" name="object 793"/>
          <p:cNvSpPr/>
          <p:nvPr/>
        </p:nvSpPr>
        <p:spPr>
          <a:xfrm>
            <a:off x="10365911"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94" name="object 794"/>
          <p:cNvSpPr/>
          <p:nvPr/>
        </p:nvSpPr>
        <p:spPr>
          <a:xfrm>
            <a:off x="10365911"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95" name="object 795"/>
          <p:cNvSpPr/>
          <p:nvPr/>
        </p:nvSpPr>
        <p:spPr>
          <a:xfrm>
            <a:off x="10365911"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96" name="object 796"/>
          <p:cNvSpPr/>
          <p:nvPr/>
        </p:nvSpPr>
        <p:spPr>
          <a:xfrm>
            <a:off x="10365911"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97" name="object 797"/>
          <p:cNvSpPr/>
          <p:nvPr/>
        </p:nvSpPr>
        <p:spPr>
          <a:xfrm>
            <a:off x="10365911"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98" name="object 798"/>
          <p:cNvSpPr/>
          <p:nvPr/>
        </p:nvSpPr>
        <p:spPr>
          <a:xfrm>
            <a:off x="10365911"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799" name="object 799"/>
          <p:cNvSpPr/>
          <p:nvPr/>
        </p:nvSpPr>
        <p:spPr>
          <a:xfrm>
            <a:off x="10365911"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00" name="object 800"/>
          <p:cNvSpPr/>
          <p:nvPr/>
        </p:nvSpPr>
        <p:spPr>
          <a:xfrm>
            <a:off x="10365911"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01" name="object 801"/>
          <p:cNvSpPr/>
          <p:nvPr/>
        </p:nvSpPr>
        <p:spPr>
          <a:xfrm>
            <a:off x="10365911"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02" name="object 802"/>
          <p:cNvSpPr/>
          <p:nvPr/>
        </p:nvSpPr>
        <p:spPr>
          <a:xfrm>
            <a:off x="10365911"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03" name="object 803"/>
          <p:cNvSpPr/>
          <p:nvPr/>
        </p:nvSpPr>
        <p:spPr>
          <a:xfrm>
            <a:off x="10365911"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04" name="object 804"/>
          <p:cNvSpPr/>
          <p:nvPr/>
        </p:nvSpPr>
        <p:spPr>
          <a:xfrm>
            <a:off x="10365911"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05" name="object 805"/>
          <p:cNvSpPr/>
          <p:nvPr/>
        </p:nvSpPr>
        <p:spPr>
          <a:xfrm>
            <a:off x="10365911"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06" name="object 806"/>
          <p:cNvSpPr/>
          <p:nvPr/>
        </p:nvSpPr>
        <p:spPr>
          <a:xfrm>
            <a:off x="10365911"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07" name="object 807"/>
          <p:cNvSpPr/>
          <p:nvPr/>
        </p:nvSpPr>
        <p:spPr>
          <a:xfrm>
            <a:off x="10365911"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08" name="object 808"/>
          <p:cNvSpPr/>
          <p:nvPr/>
        </p:nvSpPr>
        <p:spPr>
          <a:xfrm>
            <a:off x="10365911"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09" name="object 809"/>
          <p:cNvSpPr/>
          <p:nvPr/>
        </p:nvSpPr>
        <p:spPr>
          <a:xfrm>
            <a:off x="10365911"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10" name="object 810"/>
          <p:cNvSpPr/>
          <p:nvPr/>
        </p:nvSpPr>
        <p:spPr>
          <a:xfrm>
            <a:off x="10365911"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11" name="object 811"/>
          <p:cNvSpPr/>
          <p:nvPr/>
        </p:nvSpPr>
        <p:spPr>
          <a:xfrm>
            <a:off x="11590016"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12" name="object 812"/>
          <p:cNvSpPr/>
          <p:nvPr/>
        </p:nvSpPr>
        <p:spPr>
          <a:xfrm>
            <a:off x="11590016"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13" name="object 813"/>
          <p:cNvSpPr/>
          <p:nvPr/>
        </p:nvSpPr>
        <p:spPr>
          <a:xfrm>
            <a:off x="11590016"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14" name="object 814"/>
          <p:cNvSpPr/>
          <p:nvPr/>
        </p:nvSpPr>
        <p:spPr>
          <a:xfrm>
            <a:off x="11590016"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15" name="object 815"/>
          <p:cNvSpPr/>
          <p:nvPr/>
        </p:nvSpPr>
        <p:spPr>
          <a:xfrm>
            <a:off x="11590016"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16" name="object 816"/>
          <p:cNvSpPr/>
          <p:nvPr/>
        </p:nvSpPr>
        <p:spPr>
          <a:xfrm>
            <a:off x="11590016"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17" name="object 817"/>
          <p:cNvSpPr/>
          <p:nvPr/>
        </p:nvSpPr>
        <p:spPr>
          <a:xfrm>
            <a:off x="11590016"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18" name="object 818"/>
          <p:cNvSpPr/>
          <p:nvPr/>
        </p:nvSpPr>
        <p:spPr>
          <a:xfrm>
            <a:off x="11590016"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19" name="object 819"/>
          <p:cNvSpPr/>
          <p:nvPr/>
        </p:nvSpPr>
        <p:spPr>
          <a:xfrm>
            <a:off x="11590016"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20" name="object 820"/>
          <p:cNvSpPr/>
          <p:nvPr/>
        </p:nvSpPr>
        <p:spPr>
          <a:xfrm>
            <a:off x="11590016"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21" name="object 821"/>
          <p:cNvSpPr/>
          <p:nvPr/>
        </p:nvSpPr>
        <p:spPr>
          <a:xfrm>
            <a:off x="11590016"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22" name="object 822"/>
          <p:cNvSpPr/>
          <p:nvPr/>
        </p:nvSpPr>
        <p:spPr>
          <a:xfrm>
            <a:off x="11590016"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23" name="object 823"/>
          <p:cNvSpPr/>
          <p:nvPr/>
        </p:nvSpPr>
        <p:spPr>
          <a:xfrm>
            <a:off x="11590016"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24" name="object 824"/>
          <p:cNvSpPr/>
          <p:nvPr/>
        </p:nvSpPr>
        <p:spPr>
          <a:xfrm>
            <a:off x="11590016"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25" name="object 825"/>
          <p:cNvSpPr/>
          <p:nvPr/>
        </p:nvSpPr>
        <p:spPr>
          <a:xfrm>
            <a:off x="11590016"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26" name="object 826"/>
          <p:cNvSpPr/>
          <p:nvPr/>
        </p:nvSpPr>
        <p:spPr>
          <a:xfrm>
            <a:off x="11590016"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27" name="object 827"/>
          <p:cNvSpPr/>
          <p:nvPr/>
        </p:nvSpPr>
        <p:spPr>
          <a:xfrm>
            <a:off x="11590016"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28" name="object 828"/>
          <p:cNvSpPr/>
          <p:nvPr/>
        </p:nvSpPr>
        <p:spPr>
          <a:xfrm>
            <a:off x="11590016"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29" name="object 829"/>
          <p:cNvSpPr/>
          <p:nvPr/>
        </p:nvSpPr>
        <p:spPr>
          <a:xfrm>
            <a:off x="11590016"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30" name="object 830"/>
          <p:cNvSpPr/>
          <p:nvPr/>
        </p:nvSpPr>
        <p:spPr>
          <a:xfrm>
            <a:off x="11590016"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31" name="object 831"/>
          <p:cNvSpPr/>
          <p:nvPr/>
        </p:nvSpPr>
        <p:spPr>
          <a:xfrm>
            <a:off x="11590016"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32" name="object 832"/>
          <p:cNvSpPr/>
          <p:nvPr/>
        </p:nvSpPr>
        <p:spPr>
          <a:xfrm>
            <a:off x="11590016"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33" name="object 833"/>
          <p:cNvSpPr/>
          <p:nvPr/>
        </p:nvSpPr>
        <p:spPr>
          <a:xfrm>
            <a:off x="11590016"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34" name="object 834"/>
          <p:cNvSpPr/>
          <p:nvPr/>
        </p:nvSpPr>
        <p:spPr>
          <a:xfrm>
            <a:off x="11590016"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35" name="object 835"/>
          <p:cNvSpPr/>
          <p:nvPr/>
        </p:nvSpPr>
        <p:spPr>
          <a:xfrm>
            <a:off x="11590016"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36" name="object 836"/>
          <p:cNvSpPr/>
          <p:nvPr/>
        </p:nvSpPr>
        <p:spPr>
          <a:xfrm>
            <a:off x="11590016"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37" name="object 837"/>
          <p:cNvSpPr/>
          <p:nvPr/>
        </p:nvSpPr>
        <p:spPr>
          <a:xfrm>
            <a:off x="11590016"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38" name="object 838"/>
          <p:cNvSpPr/>
          <p:nvPr/>
        </p:nvSpPr>
        <p:spPr>
          <a:xfrm>
            <a:off x="11590016"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39" name="object 839"/>
          <p:cNvSpPr/>
          <p:nvPr/>
        </p:nvSpPr>
        <p:spPr>
          <a:xfrm>
            <a:off x="11590016"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40" name="object 840"/>
          <p:cNvSpPr/>
          <p:nvPr/>
        </p:nvSpPr>
        <p:spPr>
          <a:xfrm>
            <a:off x="11590016"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41" name="object 841"/>
          <p:cNvSpPr/>
          <p:nvPr/>
        </p:nvSpPr>
        <p:spPr>
          <a:xfrm>
            <a:off x="11590016"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42" name="object 842"/>
          <p:cNvSpPr/>
          <p:nvPr/>
        </p:nvSpPr>
        <p:spPr>
          <a:xfrm>
            <a:off x="11590016"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43" name="object 843"/>
          <p:cNvSpPr/>
          <p:nvPr/>
        </p:nvSpPr>
        <p:spPr>
          <a:xfrm>
            <a:off x="11590016"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44" name="object 844"/>
          <p:cNvSpPr/>
          <p:nvPr/>
        </p:nvSpPr>
        <p:spPr>
          <a:xfrm>
            <a:off x="11590016"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45" name="object 845"/>
          <p:cNvSpPr/>
          <p:nvPr/>
        </p:nvSpPr>
        <p:spPr>
          <a:xfrm>
            <a:off x="11590016"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46" name="object 846"/>
          <p:cNvSpPr/>
          <p:nvPr/>
        </p:nvSpPr>
        <p:spPr>
          <a:xfrm>
            <a:off x="11590016" y="4907516"/>
            <a:ext cx="1224280" cy="1224915"/>
          </a:xfrm>
          <a:custGeom>
            <a:avLst/>
            <a:gdLst/>
            <a:ahLst/>
            <a:cxnLst/>
            <a:rect l="l" t="t" r="r" b="b"/>
            <a:pathLst>
              <a:path w="1224279"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47" name="object 847"/>
          <p:cNvSpPr/>
          <p:nvPr/>
        </p:nvSpPr>
        <p:spPr>
          <a:xfrm>
            <a:off x="12814121"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48" name="object 848"/>
          <p:cNvSpPr/>
          <p:nvPr/>
        </p:nvSpPr>
        <p:spPr>
          <a:xfrm>
            <a:off x="12814121"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49" name="object 849"/>
          <p:cNvSpPr/>
          <p:nvPr/>
        </p:nvSpPr>
        <p:spPr>
          <a:xfrm>
            <a:off x="12814121"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50" name="object 850"/>
          <p:cNvSpPr/>
          <p:nvPr/>
        </p:nvSpPr>
        <p:spPr>
          <a:xfrm>
            <a:off x="12814121"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51" name="object 851"/>
          <p:cNvSpPr/>
          <p:nvPr/>
        </p:nvSpPr>
        <p:spPr>
          <a:xfrm>
            <a:off x="12814121"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52" name="object 852"/>
          <p:cNvSpPr/>
          <p:nvPr/>
        </p:nvSpPr>
        <p:spPr>
          <a:xfrm>
            <a:off x="12814121"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53" name="object 853"/>
          <p:cNvSpPr/>
          <p:nvPr/>
        </p:nvSpPr>
        <p:spPr>
          <a:xfrm>
            <a:off x="12814121"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54" name="object 854"/>
          <p:cNvSpPr/>
          <p:nvPr/>
        </p:nvSpPr>
        <p:spPr>
          <a:xfrm>
            <a:off x="12814121"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55" name="object 855"/>
          <p:cNvSpPr/>
          <p:nvPr/>
        </p:nvSpPr>
        <p:spPr>
          <a:xfrm>
            <a:off x="12814121"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56" name="object 856"/>
          <p:cNvSpPr/>
          <p:nvPr/>
        </p:nvSpPr>
        <p:spPr>
          <a:xfrm>
            <a:off x="12814121"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57" name="object 857"/>
          <p:cNvSpPr/>
          <p:nvPr/>
        </p:nvSpPr>
        <p:spPr>
          <a:xfrm>
            <a:off x="12814121"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58" name="object 858"/>
          <p:cNvSpPr/>
          <p:nvPr/>
        </p:nvSpPr>
        <p:spPr>
          <a:xfrm>
            <a:off x="12814121"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59" name="object 859"/>
          <p:cNvSpPr/>
          <p:nvPr/>
        </p:nvSpPr>
        <p:spPr>
          <a:xfrm>
            <a:off x="12814121"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60" name="object 860"/>
          <p:cNvSpPr/>
          <p:nvPr/>
        </p:nvSpPr>
        <p:spPr>
          <a:xfrm>
            <a:off x="12814121"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61" name="object 861"/>
          <p:cNvSpPr/>
          <p:nvPr/>
        </p:nvSpPr>
        <p:spPr>
          <a:xfrm>
            <a:off x="12814121"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62" name="object 862"/>
          <p:cNvSpPr/>
          <p:nvPr/>
        </p:nvSpPr>
        <p:spPr>
          <a:xfrm>
            <a:off x="12814121"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63" name="object 863"/>
          <p:cNvSpPr/>
          <p:nvPr/>
        </p:nvSpPr>
        <p:spPr>
          <a:xfrm>
            <a:off x="12814121"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64" name="object 864"/>
          <p:cNvSpPr/>
          <p:nvPr/>
        </p:nvSpPr>
        <p:spPr>
          <a:xfrm>
            <a:off x="12814121"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65" name="object 865"/>
          <p:cNvSpPr/>
          <p:nvPr/>
        </p:nvSpPr>
        <p:spPr>
          <a:xfrm>
            <a:off x="12814121"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66" name="object 866"/>
          <p:cNvSpPr/>
          <p:nvPr/>
        </p:nvSpPr>
        <p:spPr>
          <a:xfrm>
            <a:off x="12814121"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67" name="object 867"/>
          <p:cNvSpPr/>
          <p:nvPr/>
        </p:nvSpPr>
        <p:spPr>
          <a:xfrm>
            <a:off x="12814121"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68" name="object 868"/>
          <p:cNvSpPr/>
          <p:nvPr/>
        </p:nvSpPr>
        <p:spPr>
          <a:xfrm>
            <a:off x="12814121"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69" name="object 869"/>
          <p:cNvSpPr/>
          <p:nvPr/>
        </p:nvSpPr>
        <p:spPr>
          <a:xfrm>
            <a:off x="12814121"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70" name="object 870"/>
          <p:cNvSpPr/>
          <p:nvPr/>
        </p:nvSpPr>
        <p:spPr>
          <a:xfrm>
            <a:off x="12814121"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71" name="object 871"/>
          <p:cNvSpPr/>
          <p:nvPr/>
        </p:nvSpPr>
        <p:spPr>
          <a:xfrm>
            <a:off x="12814121"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72" name="object 872"/>
          <p:cNvSpPr/>
          <p:nvPr/>
        </p:nvSpPr>
        <p:spPr>
          <a:xfrm>
            <a:off x="12814121"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73" name="object 873"/>
          <p:cNvSpPr/>
          <p:nvPr/>
        </p:nvSpPr>
        <p:spPr>
          <a:xfrm>
            <a:off x="12814121"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74" name="object 874"/>
          <p:cNvSpPr/>
          <p:nvPr/>
        </p:nvSpPr>
        <p:spPr>
          <a:xfrm>
            <a:off x="12814121"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75" name="object 875"/>
          <p:cNvSpPr/>
          <p:nvPr/>
        </p:nvSpPr>
        <p:spPr>
          <a:xfrm>
            <a:off x="12814121"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76" name="object 876"/>
          <p:cNvSpPr/>
          <p:nvPr/>
        </p:nvSpPr>
        <p:spPr>
          <a:xfrm>
            <a:off x="12814121"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77" name="object 877"/>
          <p:cNvSpPr/>
          <p:nvPr/>
        </p:nvSpPr>
        <p:spPr>
          <a:xfrm>
            <a:off x="12814121"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78" name="object 878"/>
          <p:cNvSpPr/>
          <p:nvPr/>
        </p:nvSpPr>
        <p:spPr>
          <a:xfrm>
            <a:off x="12814121"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79" name="object 879"/>
          <p:cNvSpPr/>
          <p:nvPr/>
        </p:nvSpPr>
        <p:spPr>
          <a:xfrm>
            <a:off x="12814121"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80" name="object 880"/>
          <p:cNvSpPr/>
          <p:nvPr/>
        </p:nvSpPr>
        <p:spPr>
          <a:xfrm>
            <a:off x="12814121"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81" name="object 881"/>
          <p:cNvSpPr/>
          <p:nvPr/>
        </p:nvSpPr>
        <p:spPr>
          <a:xfrm>
            <a:off x="12814121"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82" name="object 882"/>
          <p:cNvSpPr/>
          <p:nvPr/>
        </p:nvSpPr>
        <p:spPr>
          <a:xfrm>
            <a:off x="12814121"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83" name="object 883"/>
          <p:cNvSpPr/>
          <p:nvPr/>
        </p:nvSpPr>
        <p:spPr>
          <a:xfrm>
            <a:off x="14038398"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84" name="object 884"/>
          <p:cNvSpPr/>
          <p:nvPr/>
        </p:nvSpPr>
        <p:spPr>
          <a:xfrm>
            <a:off x="14038398"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85" name="object 885"/>
          <p:cNvSpPr/>
          <p:nvPr/>
        </p:nvSpPr>
        <p:spPr>
          <a:xfrm>
            <a:off x="14038398"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86" name="object 886"/>
          <p:cNvSpPr/>
          <p:nvPr/>
        </p:nvSpPr>
        <p:spPr>
          <a:xfrm>
            <a:off x="14038398"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87" name="object 887"/>
          <p:cNvSpPr/>
          <p:nvPr/>
        </p:nvSpPr>
        <p:spPr>
          <a:xfrm>
            <a:off x="14038398"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88" name="object 888"/>
          <p:cNvSpPr/>
          <p:nvPr/>
        </p:nvSpPr>
        <p:spPr>
          <a:xfrm>
            <a:off x="14038398"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89" name="object 889"/>
          <p:cNvSpPr/>
          <p:nvPr/>
        </p:nvSpPr>
        <p:spPr>
          <a:xfrm>
            <a:off x="14038398"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90" name="object 890"/>
          <p:cNvSpPr/>
          <p:nvPr/>
        </p:nvSpPr>
        <p:spPr>
          <a:xfrm>
            <a:off x="14038398"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91" name="object 891"/>
          <p:cNvSpPr/>
          <p:nvPr/>
        </p:nvSpPr>
        <p:spPr>
          <a:xfrm>
            <a:off x="14038398"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92" name="object 892"/>
          <p:cNvSpPr/>
          <p:nvPr/>
        </p:nvSpPr>
        <p:spPr>
          <a:xfrm>
            <a:off x="14038398"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93" name="object 893"/>
          <p:cNvSpPr/>
          <p:nvPr/>
        </p:nvSpPr>
        <p:spPr>
          <a:xfrm>
            <a:off x="14038398"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94" name="object 894"/>
          <p:cNvSpPr/>
          <p:nvPr/>
        </p:nvSpPr>
        <p:spPr>
          <a:xfrm>
            <a:off x="14038398"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95" name="object 895"/>
          <p:cNvSpPr/>
          <p:nvPr/>
        </p:nvSpPr>
        <p:spPr>
          <a:xfrm>
            <a:off x="14038398"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96" name="object 896"/>
          <p:cNvSpPr/>
          <p:nvPr/>
        </p:nvSpPr>
        <p:spPr>
          <a:xfrm>
            <a:off x="14038398"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97" name="object 897"/>
          <p:cNvSpPr/>
          <p:nvPr/>
        </p:nvSpPr>
        <p:spPr>
          <a:xfrm>
            <a:off x="14038398"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98" name="object 898"/>
          <p:cNvSpPr/>
          <p:nvPr/>
        </p:nvSpPr>
        <p:spPr>
          <a:xfrm>
            <a:off x="14038398"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899" name="object 899"/>
          <p:cNvSpPr/>
          <p:nvPr/>
        </p:nvSpPr>
        <p:spPr>
          <a:xfrm>
            <a:off x="14038398"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900" name="object 900"/>
          <p:cNvSpPr/>
          <p:nvPr/>
        </p:nvSpPr>
        <p:spPr>
          <a:xfrm>
            <a:off x="14038398"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901" name="object 901"/>
          <p:cNvSpPr/>
          <p:nvPr/>
        </p:nvSpPr>
        <p:spPr>
          <a:xfrm>
            <a:off x="14038398"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902" name="object 902"/>
          <p:cNvSpPr/>
          <p:nvPr/>
        </p:nvSpPr>
        <p:spPr>
          <a:xfrm>
            <a:off x="14038398"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903" name="object 903"/>
          <p:cNvSpPr/>
          <p:nvPr/>
        </p:nvSpPr>
        <p:spPr>
          <a:xfrm>
            <a:off x="14038398"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904" name="object 904"/>
          <p:cNvSpPr/>
          <p:nvPr/>
        </p:nvSpPr>
        <p:spPr>
          <a:xfrm>
            <a:off x="14038398"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905" name="object 905"/>
          <p:cNvSpPr/>
          <p:nvPr/>
        </p:nvSpPr>
        <p:spPr>
          <a:xfrm>
            <a:off x="14038398"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906" name="object 906"/>
          <p:cNvSpPr/>
          <p:nvPr/>
        </p:nvSpPr>
        <p:spPr>
          <a:xfrm>
            <a:off x="14038398"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907" name="object 907"/>
          <p:cNvSpPr/>
          <p:nvPr/>
        </p:nvSpPr>
        <p:spPr>
          <a:xfrm>
            <a:off x="14038398"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908" name="object 908"/>
          <p:cNvSpPr/>
          <p:nvPr/>
        </p:nvSpPr>
        <p:spPr>
          <a:xfrm>
            <a:off x="14038398"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909" name="object 909"/>
          <p:cNvSpPr/>
          <p:nvPr/>
        </p:nvSpPr>
        <p:spPr>
          <a:xfrm>
            <a:off x="14038398"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910" name="object 910"/>
          <p:cNvSpPr/>
          <p:nvPr/>
        </p:nvSpPr>
        <p:spPr>
          <a:xfrm>
            <a:off x="14038398"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911" name="object 911"/>
          <p:cNvSpPr/>
          <p:nvPr/>
        </p:nvSpPr>
        <p:spPr>
          <a:xfrm>
            <a:off x="14038398"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912" name="object 912"/>
          <p:cNvSpPr/>
          <p:nvPr/>
        </p:nvSpPr>
        <p:spPr>
          <a:xfrm>
            <a:off x="14038398"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913" name="object 913"/>
          <p:cNvSpPr/>
          <p:nvPr/>
        </p:nvSpPr>
        <p:spPr>
          <a:xfrm>
            <a:off x="14038398"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914" name="object 914"/>
          <p:cNvSpPr/>
          <p:nvPr/>
        </p:nvSpPr>
        <p:spPr>
          <a:xfrm>
            <a:off x="14038398"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915" name="object 915"/>
          <p:cNvSpPr/>
          <p:nvPr/>
        </p:nvSpPr>
        <p:spPr>
          <a:xfrm>
            <a:off x="14038398"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916" name="object 916"/>
          <p:cNvSpPr/>
          <p:nvPr/>
        </p:nvSpPr>
        <p:spPr>
          <a:xfrm>
            <a:off x="14038398"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917" name="object 917"/>
          <p:cNvSpPr/>
          <p:nvPr/>
        </p:nvSpPr>
        <p:spPr>
          <a:xfrm>
            <a:off x="14038398"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918" name="object 918"/>
          <p:cNvSpPr/>
          <p:nvPr/>
        </p:nvSpPr>
        <p:spPr>
          <a:xfrm>
            <a:off x="14038398" y="4907516"/>
            <a:ext cx="1224280" cy="1224915"/>
          </a:xfrm>
          <a:custGeom>
            <a:avLst/>
            <a:gdLst/>
            <a:ahLst/>
            <a:cxnLst/>
            <a:rect l="l" t="t" r="r" b="b"/>
            <a:pathLst>
              <a:path w="1224280" h="1224914">
                <a:moveTo>
                  <a:pt x="0" y="1224683"/>
                </a:moveTo>
                <a:lnTo>
                  <a:pt x="1224105" y="1224683"/>
                </a:lnTo>
                <a:lnTo>
                  <a:pt x="1224105" y="0"/>
                </a:lnTo>
                <a:lnTo>
                  <a:pt x="0" y="0"/>
                </a:lnTo>
                <a:lnTo>
                  <a:pt x="0" y="1224683"/>
                </a:lnTo>
                <a:close/>
              </a:path>
            </a:pathLst>
          </a:custGeom>
          <a:ln w="3612">
            <a:solidFill>
              <a:srgbClr val="FFFFFF"/>
            </a:solidFill>
          </a:ln>
        </p:spPr>
        <p:txBody>
          <a:bodyPr wrap="square" lIns="0" tIns="0" rIns="0" bIns="0" rtlCol="0"/>
          <a:lstStyle/>
          <a:p>
            <a:endParaRPr/>
          </a:p>
        </p:txBody>
      </p:sp>
      <p:sp>
        <p:nvSpPr>
          <p:cNvPr id="919" name="object 919"/>
          <p:cNvSpPr txBox="1"/>
          <p:nvPr/>
        </p:nvSpPr>
        <p:spPr>
          <a:xfrm>
            <a:off x="7810500" y="7962900"/>
            <a:ext cx="7494270" cy="525780"/>
          </a:xfrm>
          <a:prstGeom prst="rect">
            <a:avLst/>
          </a:prstGeom>
        </p:spPr>
        <p:txBody>
          <a:bodyPr vert="horz" wrap="square" lIns="0" tIns="35560" rIns="0" bIns="0" rtlCol="0">
            <a:spAutoFit/>
          </a:bodyPr>
          <a:lstStyle/>
          <a:p>
            <a:pPr marL="12700" marR="5080">
              <a:lnSpc>
                <a:spcPts val="1900"/>
              </a:lnSpc>
              <a:spcBef>
                <a:spcPts val="280"/>
              </a:spcBef>
            </a:pPr>
            <a:r>
              <a:rPr sz="1700" i="1" spc="-145" dirty="0">
                <a:latin typeface="Arial"/>
                <a:cs typeface="Arial"/>
              </a:rPr>
              <a:t>[Glyph-maps </a:t>
            </a:r>
            <a:r>
              <a:rPr sz="1700" i="1" spc="-90" dirty="0">
                <a:latin typeface="Arial"/>
                <a:cs typeface="Arial"/>
              </a:rPr>
              <a:t>for </a:t>
            </a:r>
            <a:r>
              <a:rPr sz="1700" i="1" spc="-155" dirty="0">
                <a:latin typeface="Arial"/>
                <a:cs typeface="Arial"/>
              </a:rPr>
              <a:t>Visually </a:t>
            </a:r>
            <a:r>
              <a:rPr sz="1700" i="1" spc="-135" dirty="0">
                <a:latin typeface="Arial"/>
                <a:cs typeface="Arial"/>
              </a:rPr>
              <a:t>Exploring </a:t>
            </a:r>
            <a:r>
              <a:rPr sz="1700" i="1" spc="-165" dirty="0">
                <a:latin typeface="Arial"/>
                <a:cs typeface="Arial"/>
              </a:rPr>
              <a:t>Temporal </a:t>
            </a:r>
            <a:r>
              <a:rPr sz="1700" i="1" spc="-155" dirty="0">
                <a:latin typeface="Arial"/>
                <a:cs typeface="Arial"/>
              </a:rPr>
              <a:t>Patterns </a:t>
            </a:r>
            <a:r>
              <a:rPr sz="1700" i="1" spc="-105" dirty="0">
                <a:latin typeface="Arial"/>
                <a:cs typeface="Arial"/>
              </a:rPr>
              <a:t>in </a:t>
            </a:r>
            <a:r>
              <a:rPr sz="1700" i="1" spc="-135" dirty="0">
                <a:latin typeface="Arial"/>
                <a:cs typeface="Arial"/>
              </a:rPr>
              <a:t>Climate </a:t>
            </a:r>
            <a:r>
              <a:rPr sz="1700" i="1" spc="-105" dirty="0">
                <a:latin typeface="Arial"/>
                <a:cs typeface="Arial"/>
              </a:rPr>
              <a:t>Data </a:t>
            </a:r>
            <a:r>
              <a:rPr sz="1700" i="1" spc="-155" dirty="0">
                <a:latin typeface="Arial"/>
                <a:cs typeface="Arial"/>
              </a:rPr>
              <a:t>and </a:t>
            </a:r>
            <a:r>
              <a:rPr sz="1700" i="1" spc="-125" dirty="0">
                <a:latin typeface="Arial"/>
                <a:cs typeface="Arial"/>
              </a:rPr>
              <a:t>Models.Wickham,  </a:t>
            </a:r>
            <a:r>
              <a:rPr sz="1700" i="1" spc="-120" dirty="0">
                <a:latin typeface="Arial"/>
                <a:cs typeface="Arial"/>
              </a:rPr>
              <a:t>Hofmann,Wickham, </a:t>
            </a:r>
            <a:r>
              <a:rPr sz="1700" i="1" spc="-155" dirty="0">
                <a:latin typeface="Arial"/>
                <a:cs typeface="Arial"/>
              </a:rPr>
              <a:t>and </a:t>
            </a:r>
            <a:r>
              <a:rPr sz="1700" i="1" spc="-175" dirty="0">
                <a:latin typeface="Arial"/>
                <a:cs typeface="Arial"/>
              </a:rPr>
              <a:t>Cook. </a:t>
            </a:r>
            <a:r>
              <a:rPr sz="1700" i="1" spc="-145" dirty="0">
                <a:latin typeface="Arial"/>
                <a:cs typeface="Arial"/>
              </a:rPr>
              <a:t>Environmetrics </a:t>
            </a:r>
            <a:r>
              <a:rPr sz="1700" i="1" spc="-80" dirty="0">
                <a:latin typeface="Arial"/>
                <a:cs typeface="Arial"/>
              </a:rPr>
              <a:t>23:5 </a:t>
            </a:r>
            <a:r>
              <a:rPr sz="1700" i="1" spc="-75" dirty="0">
                <a:latin typeface="Arial"/>
                <a:cs typeface="Arial"/>
              </a:rPr>
              <a:t>(2012),</a:t>
            </a:r>
            <a:r>
              <a:rPr sz="1700" i="1" spc="-165" dirty="0">
                <a:latin typeface="Arial"/>
                <a:cs typeface="Arial"/>
              </a:rPr>
              <a:t> </a:t>
            </a:r>
            <a:r>
              <a:rPr sz="1700" i="1" spc="-60" dirty="0">
                <a:latin typeface="Arial"/>
                <a:cs typeface="Arial"/>
              </a:rPr>
              <a:t>382–393.]</a:t>
            </a:r>
            <a:endParaRPr sz="1700">
              <a:latin typeface="Arial"/>
              <a:cs typeface="Arial"/>
            </a:endParaRPr>
          </a:p>
        </p:txBody>
      </p:sp>
      <p:sp>
        <p:nvSpPr>
          <p:cNvPr id="920" name="object 920"/>
          <p:cNvSpPr/>
          <p:nvPr/>
        </p:nvSpPr>
        <p:spPr>
          <a:xfrm>
            <a:off x="390983" y="6900850"/>
            <a:ext cx="2426117" cy="2024956"/>
          </a:xfrm>
          <a:prstGeom prst="rect">
            <a:avLst/>
          </a:prstGeom>
          <a:blipFill>
            <a:blip r:embed="rId2" cstate="print"/>
            <a:stretch>
              <a:fillRect/>
            </a:stretch>
          </a:blipFill>
        </p:spPr>
        <p:txBody>
          <a:bodyPr wrap="square" lIns="0" tIns="0" rIns="0" bIns="0" rtlCol="0"/>
          <a:lstStyle/>
          <a:p>
            <a:endParaRPr/>
          </a:p>
        </p:txBody>
      </p:sp>
      <p:sp>
        <p:nvSpPr>
          <p:cNvPr id="921" name="object 921"/>
          <p:cNvSpPr/>
          <p:nvPr/>
        </p:nvSpPr>
        <p:spPr>
          <a:xfrm>
            <a:off x="6865332" y="6565900"/>
            <a:ext cx="5715" cy="53975"/>
          </a:xfrm>
          <a:custGeom>
            <a:avLst/>
            <a:gdLst/>
            <a:ahLst/>
            <a:cxnLst/>
            <a:rect l="l" t="t" r="r" b="b"/>
            <a:pathLst>
              <a:path w="5715" h="53975">
                <a:moveTo>
                  <a:pt x="0" y="0"/>
                </a:moveTo>
                <a:lnTo>
                  <a:pt x="5367" y="0"/>
                </a:lnTo>
                <a:lnTo>
                  <a:pt x="5367" y="53786"/>
                </a:lnTo>
                <a:lnTo>
                  <a:pt x="0" y="53786"/>
                </a:lnTo>
                <a:lnTo>
                  <a:pt x="0" y="0"/>
                </a:lnTo>
              </a:path>
            </a:pathLst>
          </a:custGeom>
          <a:ln w="12422">
            <a:solidFill>
              <a:srgbClr val="414042"/>
            </a:solidFill>
          </a:ln>
        </p:spPr>
        <p:txBody>
          <a:bodyPr wrap="square" lIns="0" tIns="0" rIns="0" bIns="0" rtlCol="0"/>
          <a:lstStyle/>
          <a:p>
            <a:endParaRPr/>
          </a:p>
        </p:txBody>
      </p:sp>
      <p:sp>
        <p:nvSpPr>
          <p:cNvPr id="922" name="object 922"/>
          <p:cNvSpPr txBox="1"/>
          <p:nvPr/>
        </p:nvSpPr>
        <p:spPr>
          <a:xfrm>
            <a:off x="801012" y="6731333"/>
            <a:ext cx="2202180" cy="959485"/>
          </a:xfrm>
          <a:prstGeom prst="rect">
            <a:avLst/>
          </a:prstGeom>
        </p:spPr>
        <p:txBody>
          <a:bodyPr vert="horz" wrap="square" lIns="0" tIns="106045" rIns="0" bIns="0" rtlCol="0">
            <a:spAutoFit/>
          </a:bodyPr>
          <a:lstStyle/>
          <a:p>
            <a:pPr marL="12700">
              <a:lnSpc>
                <a:spcPct val="100000"/>
              </a:lnSpc>
              <a:spcBef>
                <a:spcPts val="835"/>
              </a:spcBef>
            </a:pPr>
            <a:r>
              <a:rPr sz="2450" b="1" spc="-75" dirty="0">
                <a:solidFill>
                  <a:srgbClr val="414042"/>
                </a:solidFill>
                <a:latin typeface="Trebuchet MS"/>
                <a:cs typeface="Trebuchet MS"/>
              </a:rPr>
              <a:t>Axis</a:t>
            </a:r>
            <a:r>
              <a:rPr sz="2450" b="1" spc="-270" dirty="0">
                <a:solidFill>
                  <a:srgbClr val="414042"/>
                </a:solidFill>
                <a:latin typeface="Trebuchet MS"/>
                <a:cs typeface="Trebuchet MS"/>
              </a:rPr>
              <a:t> </a:t>
            </a:r>
            <a:r>
              <a:rPr sz="2450" b="1" spc="-90" dirty="0">
                <a:solidFill>
                  <a:srgbClr val="414042"/>
                </a:solidFill>
                <a:latin typeface="Trebuchet MS"/>
                <a:cs typeface="Trebuchet MS"/>
              </a:rPr>
              <a:t>Orientation</a:t>
            </a:r>
            <a:endParaRPr sz="2450">
              <a:latin typeface="Trebuchet MS"/>
              <a:cs typeface="Trebuchet MS"/>
            </a:endParaRPr>
          </a:p>
          <a:p>
            <a:pPr marL="279400">
              <a:lnSpc>
                <a:spcPct val="100000"/>
              </a:lnSpc>
              <a:spcBef>
                <a:spcPts val="735"/>
              </a:spcBef>
            </a:pPr>
            <a:r>
              <a:rPr sz="2450" spc="-114" dirty="0">
                <a:solidFill>
                  <a:srgbClr val="414042"/>
                </a:solidFill>
                <a:latin typeface="Trebuchet MS"/>
                <a:cs typeface="Trebuchet MS"/>
              </a:rPr>
              <a:t>Rectilinear</a:t>
            </a:r>
            <a:endParaRPr sz="2450">
              <a:latin typeface="Trebuchet MS"/>
              <a:cs typeface="Trebuchet MS"/>
            </a:endParaRPr>
          </a:p>
        </p:txBody>
      </p:sp>
      <p:sp>
        <p:nvSpPr>
          <p:cNvPr id="923" name="object 923"/>
          <p:cNvSpPr txBox="1"/>
          <p:nvPr/>
        </p:nvSpPr>
        <p:spPr>
          <a:xfrm>
            <a:off x="3497269" y="7292647"/>
            <a:ext cx="957580" cy="398145"/>
          </a:xfrm>
          <a:prstGeom prst="rect">
            <a:avLst/>
          </a:prstGeom>
        </p:spPr>
        <p:txBody>
          <a:bodyPr vert="horz" wrap="square" lIns="0" tIns="11430" rIns="0" bIns="0" rtlCol="0">
            <a:spAutoFit/>
          </a:bodyPr>
          <a:lstStyle/>
          <a:p>
            <a:pPr marL="12700">
              <a:lnSpc>
                <a:spcPct val="100000"/>
              </a:lnSpc>
              <a:spcBef>
                <a:spcPts val="90"/>
              </a:spcBef>
            </a:pPr>
            <a:r>
              <a:rPr sz="2450" spc="-135" dirty="0">
                <a:solidFill>
                  <a:srgbClr val="414042"/>
                </a:solidFill>
                <a:latin typeface="Trebuchet MS"/>
                <a:cs typeface="Trebuchet MS"/>
              </a:rPr>
              <a:t>P</a:t>
            </a:r>
            <a:r>
              <a:rPr sz="2450" spc="-155" dirty="0">
                <a:solidFill>
                  <a:srgbClr val="414042"/>
                </a:solidFill>
                <a:latin typeface="Trebuchet MS"/>
                <a:cs typeface="Trebuchet MS"/>
              </a:rPr>
              <a:t>a</a:t>
            </a:r>
            <a:r>
              <a:rPr sz="2450" spc="-130" dirty="0">
                <a:solidFill>
                  <a:srgbClr val="414042"/>
                </a:solidFill>
                <a:latin typeface="Trebuchet MS"/>
                <a:cs typeface="Trebuchet MS"/>
              </a:rPr>
              <a:t>r</a:t>
            </a:r>
            <a:r>
              <a:rPr sz="2450" spc="-135" dirty="0">
                <a:solidFill>
                  <a:srgbClr val="414042"/>
                </a:solidFill>
                <a:latin typeface="Trebuchet MS"/>
                <a:cs typeface="Trebuchet MS"/>
              </a:rPr>
              <a:t>allel</a:t>
            </a:r>
            <a:endParaRPr sz="2450">
              <a:latin typeface="Trebuchet MS"/>
              <a:cs typeface="Trebuchet MS"/>
            </a:endParaRPr>
          </a:p>
        </p:txBody>
      </p:sp>
      <p:sp>
        <p:nvSpPr>
          <p:cNvPr id="924" name="object 924"/>
          <p:cNvSpPr/>
          <p:nvPr/>
        </p:nvSpPr>
        <p:spPr>
          <a:xfrm>
            <a:off x="3243033" y="7431658"/>
            <a:ext cx="157860" cy="126301"/>
          </a:xfrm>
          <a:prstGeom prst="rect">
            <a:avLst/>
          </a:prstGeom>
          <a:blipFill>
            <a:blip r:embed="rId3" cstate="print"/>
            <a:stretch>
              <a:fillRect/>
            </a:stretch>
          </a:blipFill>
        </p:spPr>
        <p:txBody>
          <a:bodyPr wrap="square" lIns="0" tIns="0" rIns="0" bIns="0" rtlCol="0"/>
          <a:lstStyle/>
          <a:p>
            <a:endParaRPr/>
          </a:p>
        </p:txBody>
      </p:sp>
      <p:sp>
        <p:nvSpPr>
          <p:cNvPr id="925" name="object 925"/>
          <p:cNvSpPr txBox="1"/>
          <p:nvPr/>
        </p:nvSpPr>
        <p:spPr>
          <a:xfrm>
            <a:off x="5809739" y="7292709"/>
            <a:ext cx="817244" cy="398145"/>
          </a:xfrm>
          <a:prstGeom prst="rect">
            <a:avLst/>
          </a:prstGeom>
        </p:spPr>
        <p:txBody>
          <a:bodyPr vert="horz" wrap="square" lIns="0" tIns="11430" rIns="0" bIns="0" rtlCol="0">
            <a:spAutoFit/>
          </a:bodyPr>
          <a:lstStyle/>
          <a:p>
            <a:pPr marL="12700">
              <a:lnSpc>
                <a:spcPct val="100000"/>
              </a:lnSpc>
              <a:spcBef>
                <a:spcPts val="90"/>
              </a:spcBef>
            </a:pPr>
            <a:r>
              <a:rPr sz="2450" spc="-90" dirty="0">
                <a:solidFill>
                  <a:srgbClr val="414042"/>
                </a:solidFill>
                <a:latin typeface="Trebuchet MS"/>
                <a:cs typeface="Trebuchet MS"/>
              </a:rPr>
              <a:t>R</a:t>
            </a:r>
            <a:r>
              <a:rPr sz="2450" spc="-95" dirty="0">
                <a:solidFill>
                  <a:srgbClr val="414042"/>
                </a:solidFill>
                <a:latin typeface="Trebuchet MS"/>
                <a:cs typeface="Trebuchet MS"/>
              </a:rPr>
              <a:t>adial</a:t>
            </a:r>
            <a:endParaRPr sz="2450">
              <a:latin typeface="Trebuchet MS"/>
              <a:cs typeface="Trebuchet MS"/>
            </a:endParaRPr>
          </a:p>
        </p:txBody>
      </p:sp>
      <p:sp>
        <p:nvSpPr>
          <p:cNvPr id="926" name="object 926"/>
          <p:cNvSpPr/>
          <p:nvPr/>
        </p:nvSpPr>
        <p:spPr>
          <a:xfrm>
            <a:off x="5064207" y="7198606"/>
            <a:ext cx="2208510" cy="1727200"/>
          </a:xfrm>
          <a:prstGeom prst="rect">
            <a:avLst/>
          </a:prstGeom>
          <a:blipFill>
            <a:blip r:embed="rId4" cstate="print"/>
            <a:stretch>
              <a:fillRect/>
            </a:stretch>
          </a:blipFill>
        </p:spPr>
        <p:txBody>
          <a:bodyPr wrap="square" lIns="0" tIns="0" rIns="0" bIns="0" rtlCol="0"/>
          <a:lstStyle/>
          <a:p>
            <a:endParaRPr/>
          </a:p>
        </p:txBody>
      </p:sp>
      <p:sp>
        <p:nvSpPr>
          <p:cNvPr id="927" name="object 927"/>
          <p:cNvSpPr/>
          <p:nvPr/>
        </p:nvSpPr>
        <p:spPr>
          <a:xfrm>
            <a:off x="3611467" y="7878233"/>
            <a:ext cx="0" cy="416559"/>
          </a:xfrm>
          <a:custGeom>
            <a:avLst/>
            <a:gdLst/>
            <a:ahLst/>
            <a:cxnLst/>
            <a:rect l="l" t="t" r="r" b="b"/>
            <a:pathLst>
              <a:path h="416559">
                <a:moveTo>
                  <a:pt x="0" y="0"/>
                </a:moveTo>
                <a:lnTo>
                  <a:pt x="0" y="416082"/>
                </a:lnTo>
              </a:path>
            </a:pathLst>
          </a:custGeom>
          <a:ln w="20993">
            <a:solidFill>
              <a:srgbClr val="414042"/>
            </a:solidFill>
          </a:ln>
        </p:spPr>
        <p:txBody>
          <a:bodyPr wrap="square" lIns="0" tIns="0" rIns="0" bIns="0" rtlCol="0"/>
          <a:lstStyle/>
          <a:p>
            <a:endParaRPr/>
          </a:p>
        </p:txBody>
      </p:sp>
      <p:sp>
        <p:nvSpPr>
          <p:cNvPr id="928" name="object 928"/>
          <p:cNvSpPr/>
          <p:nvPr/>
        </p:nvSpPr>
        <p:spPr>
          <a:xfrm>
            <a:off x="3549853" y="7792161"/>
            <a:ext cx="125730" cy="108585"/>
          </a:xfrm>
          <a:custGeom>
            <a:avLst/>
            <a:gdLst/>
            <a:ahLst/>
            <a:cxnLst/>
            <a:rect l="l" t="t" r="r" b="b"/>
            <a:pathLst>
              <a:path w="125729" h="108584">
                <a:moveTo>
                  <a:pt x="62611" y="0"/>
                </a:moveTo>
                <a:lnTo>
                  <a:pt x="0" y="108304"/>
                </a:lnTo>
                <a:lnTo>
                  <a:pt x="125183" y="108304"/>
                </a:lnTo>
                <a:lnTo>
                  <a:pt x="62611" y="0"/>
                </a:lnTo>
                <a:close/>
              </a:path>
            </a:pathLst>
          </a:custGeom>
          <a:solidFill>
            <a:srgbClr val="414042"/>
          </a:solidFill>
        </p:spPr>
        <p:txBody>
          <a:bodyPr wrap="square" lIns="0" tIns="0" rIns="0" bIns="0" rtlCol="0"/>
          <a:lstStyle/>
          <a:p>
            <a:endParaRPr/>
          </a:p>
        </p:txBody>
      </p:sp>
      <p:sp>
        <p:nvSpPr>
          <p:cNvPr id="929" name="object 929"/>
          <p:cNvSpPr/>
          <p:nvPr/>
        </p:nvSpPr>
        <p:spPr>
          <a:xfrm>
            <a:off x="3906285" y="7878233"/>
            <a:ext cx="0" cy="416559"/>
          </a:xfrm>
          <a:custGeom>
            <a:avLst/>
            <a:gdLst/>
            <a:ahLst/>
            <a:cxnLst/>
            <a:rect l="l" t="t" r="r" b="b"/>
            <a:pathLst>
              <a:path h="416559">
                <a:moveTo>
                  <a:pt x="0" y="0"/>
                </a:moveTo>
                <a:lnTo>
                  <a:pt x="0" y="416082"/>
                </a:lnTo>
              </a:path>
            </a:pathLst>
          </a:custGeom>
          <a:ln w="20993">
            <a:solidFill>
              <a:srgbClr val="414042"/>
            </a:solidFill>
          </a:ln>
        </p:spPr>
        <p:txBody>
          <a:bodyPr wrap="square" lIns="0" tIns="0" rIns="0" bIns="0" rtlCol="0"/>
          <a:lstStyle/>
          <a:p>
            <a:endParaRPr/>
          </a:p>
        </p:txBody>
      </p:sp>
      <p:sp>
        <p:nvSpPr>
          <p:cNvPr id="930" name="object 930"/>
          <p:cNvSpPr/>
          <p:nvPr/>
        </p:nvSpPr>
        <p:spPr>
          <a:xfrm>
            <a:off x="3844645" y="7792161"/>
            <a:ext cx="125730" cy="108585"/>
          </a:xfrm>
          <a:custGeom>
            <a:avLst/>
            <a:gdLst/>
            <a:ahLst/>
            <a:cxnLst/>
            <a:rect l="l" t="t" r="r" b="b"/>
            <a:pathLst>
              <a:path w="125729" h="108584">
                <a:moveTo>
                  <a:pt x="62611" y="0"/>
                </a:moveTo>
                <a:lnTo>
                  <a:pt x="0" y="108304"/>
                </a:lnTo>
                <a:lnTo>
                  <a:pt x="125196" y="108304"/>
                </a:lnTo>
                <a:lnTo>
                  <a:pt x="62611" y="0"/>
                </a:lnTo>
                <a:close/>
              </a:path>
            </a:pathLst>
          </a:custGeom>
          <a:solidFill>
            <a:srgbClr val="414042"/>
          </a:solidFill>
        </p:spPr>
        <p:txBody>
          <a:bodyPr wrap="square" lIns="0" tIns="0" rIns="0" bIns="0" rtlCol="0"/>
          <a:lstStyle/>
          <a:p>
            <a:endParaRPr/>
          </a:p>
        </p:txBody>
      </p:sp>
      <p:sp>
        <p:nvSpPr>
          <p:cNvPr id="931" name="object 931"/>
          <p:cNvSpPr/>
          <p:nvPr/>
        </p:nvSpPr>
        <p:spPr>
          <a:xfrm>
            <a:off x="4201083" y="7878233"/>
            <a:ext cx="0" cy="416559"/>
          </a:xfrm>
          <a:custGeom>
            <a:avLst/>
            <a:gdLst/>
            <a:ahLst/>
            <a:cxnLst/>
            <a:rect l="l" t="t" r="r" b="b"/>
            <a:pathLst>
              <a:path h="416559">
                <a:moveTo>
                  <a:pt x="0" y="0"/>
                </a:moveTo>
                <a:lnTo>
                  <a:pt x="0" y="416082"/>
                </a:lnTo>
              </a:path>
            </a:pathLst>
          </a:custGeom>
          <a:ln w="21005">
            <a:solidFill>
              <a:srgbClr val="414042"/>
            </a:solidFill>
          </a:ln>
        </p:spPr>
        <p:txBody>
          <a:bodyPr wrap="square" lIns="0" tIns="0" rIns="0" bIns="0" rtlCol="0"/>
          <a:lstStyle/>
          <a:p>
            <a:endParaRPr/>
          </a:p>
        </p:txBody>
      </p:sp>
      <p:sp>
        <p:nvSpPr>
          <p:cNvPr id="932" name="object 932"/>
          <p:cNvSpPr/>
          <p:nvPr/>
        </p:nvSpPr>
        <p:spPr>
          <a:xfrm>
            <a:off x="4139450" y="7792161"/>
            <a:ext cx="125730" cy="108585"/>
          </a:xfrm>
          <a:custGeom>
            <a:avLst/>
            <a:gdLst/>
            <a:ahLst/>
            <a:cxnLst/>
            <a:rect l="l" t="t" r="r" b="b"/>
            <a:pathLst>
              <a:path w="125729" h="108584">
                <a:moveTo>
                  <a:pt x="62611" y="0"/>
                </a:moveTo>
                <a:lnTo>
                  <a:pt x="0" y="108304"/>
                </a:lnTo>
                <a:lnTo>
                  <a:pt x="125196" y="108304"/>
                </a:lnTo>
                <a:lnTo>
                  <a:pt x="62611" y="0"/>
                </a:lnTo>
                <a:close/>
              </a:path>
            </a:pathLst>
          </a:custGeom>
          <a:solidFill>
            <a:srgbClr val="414042"/>
          </a:solidFill>
        </p:spPr>
        <p:txBody>
          <a:bodyPr wrap="square" lIns="0" tIns="0" rIns="0" bIns="0" rtlCol="0"/>
          <a:lstStyle/>
          <a:p>
            <a:endParaRPr/>
          </a:p>
        </p:txBody>
      </p:sp>
      <p:sp>
        <p:nvSpPr>
          <p:cNvPr id="933" name="object 933"/>
          <p:cNvSpPr txBox="1">
            <a:spLocks noGrp="1"/>
          </p:cNvSpPr>
          <p:nvPr>
            <p:ph type="sldNum" sz="quarter" idx="7"/>
          </p:nvPr>
        </p:nvSpPr>
        <p:spPr>
          <a:prstGeom prst="rect">
            <a:avLst/>
          </a:prstGeom>
        </p:spPr>
        <p:txBody>
          <a:bodyPr vert="horz" wrap="square" lIns="0" tIns="0" rIns="0" bIns="0" rtlCol="0">
            <a:spAutoFit/>
          </a:bodyPr>
          <a:lstStyle/>
          <a:p>
            <a:pPr marL="25400">
              <a:lnSpc>
                <a:spcPts val="1664"/>
              </a:lnSpc>
            </a:pPr>
            <a:fld id="{81D60167-4931-47E6-BA6A-407CBD079E47}" type="slidenum">
              <a:rPr spc="-80" dirty="0"/>
              <a:t>15</a:t>
            </a:fld>
            <a:endParaRPr spc="-8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27000"/>
            <a:ext cx="5421630" cy="726440"/>
          </a:xfrm>
          <a:prstGeom prst="rect">
            <a:avLst/>
          </a:prstGeom>
        </p:spPr>
        <p:txBody>
          <a:bodyPr vert="horz" wrap="square" lIns="0" tIns="12700" rIns="0" bIns="0" rtlCol="0">
            <a:spAutoFit/>
          </a:bodyPr>
          <a:lstStyle/>
          <a:p>
            <a:pPr marL="12700">
              <a:lnSpc>
                <a:spcPct val="100000"/>
              </a:lnSpc>
              <a:spcBef>
                <a:spcPts val="100"/>
              </a:spcBef>
            </a:pPr>
            <a:r>
              <a:rPr sz="4600" spc="-50" dirty="0">
                <a:latin typeface="Arial"/>
                <a:cs typeface="Arial"/>
              </a:rPr>
              <a:t>Orientation</a:t>
            </a:r>
            <a:r>
              <a:rPr sz="4600" spc="-55" dirty="0">
                <a:latin typeface="Arial"/>
                <a:cs typeface="Arial"/>
              </a:rPr>
              <a:t> </a:t>
            </a:r>
            <a:r>
              <a:rPr sz="4600" spc="-114" dirty="0">
                <a:latin typeface="Arial"/>
                <a:cs typeface="Arial"/>
              </a:rPr>
              <a:t>limitations</a:t>
            </a:r>
            <a:endParaRPr sz="4600">
              <a:latin typeface="Arial"/>
              <a:cs typeface="Arial"/>
            </a:endParaRPr>
          </a:p>
        </p:txBody>
      </p:sp>
      <p:sp>
        <p:nvSpPr>
          <p:cNvPr id="3" name="object 3"/>
          <p:cNvSpPr txBox="1"/>
          <p:nvPr/>
        </p:nvSpPr>
        <p:spPr>
          <a:xfrm>
            <a:off x="901700" y="973666"/>
            <a:ext cx="8246109" cy="7334884"/>
          </a:xfrm>
          <a:prstGeom prst="rect">
            <a:avLst/>
          </a:prstGeom>
        </p:spPr>
        <p:txBody>
          <a:bodyPr vert="horz" wrap="square" lIns="0" tIns="130810" rIns="0" bIns="0" rtlCol="0">
            <a:spAutoFit/>
          </a:bodyPr>
          <a:lstStyle/>
          <a:p>
            <a:pPr marL="342900" indent="-330200">
              <a:lnSpc>
                <a:spcPct val="100000"/>
              </a:lnSpc>
              <a:spcBef>
                <a:spcPts val="1030"/>
              </a:spcBef>
              <a:buChar char="•"/>
              <a:tabLst>
                <a:tab pos="342900" algn="l"/>
              </a:tabLst>
            </a:pPr>
            <a:r>
              <a:rPr sz="4000" spc="-95" dirty="0">
                <a:latin typeface="Arial"/>
                <a:cs typeface="Arial"/>
              </a:rPr>
              <a:t>rectilinear: </a:t>
            </a:r>
            <a:r>
              <a:rPr sz="4000" spc="-190" dirty="0">
                <a:latin typeface="Arial"/>
                <a:cs typeface="Arial"/>
              </a:rPr>
              <a:t>scalability </a:t>
            </a:r>
            <a:r>
              <a:rPr sz="4000" spc="175" dirty="0">
                <a:latin typeface="Arial"/>
                <a:cs typeface="Arial"/>
              </a:rPr>
              <a:t>wrt</a:t>
            </a:r>
            <a:r>
              <a:rPr sz="4000" spc="-130" dirty="0">
                <a:latin typeface="Arial"/>
                <a:cs typeface="Arial"/>
              </a:rPr>
              <a:t> </a:t>
            </a:r>
            <a:r>
              <a:rPr sz="4000" spc="-265" dirty="0">
                <a:latin typeface="Arial"/>
                <a:cs typeface="Arial"/>
              </a:rPr>
              <a:t>#axes</a:t>
            </a:r>
            <a:endParaRPr sz="4000">
              <a:latin typeface="Arial"/>
              <a:cs typeface="Arial"/>
            </a:endParaRPr>
          </a:p>
          <a:p>
            <a:pPr marL="1193800" lvl="1" indent="-266700">
              <a:lnSpc>
                <a:spcPct val="100000"/>
              </a:lnSpc>
              <a:spcBef>
                <a:spcPts val="700"/>
              </a:spcBef>
              <a:buChar char="•"/>
              <a:tabLst>
                <a:tab pos="1193800" algn="l"/>
              </a:tabLst>
            </a:pPr>
            <a:r>
              <a:rPr sz="3000" spc="-170" dirty="0">
                <a:latin typeface="Arial"/>
                <a:cs typeface="Arial"/>
              </a:rPr>
              <a:t>2 </a:t>
            </a:r>
            <a:r>
              <a:rPr sz="3000" spc="-265" dirty="0">
                <a:latin typeface="Arial"/>
                <a:cs typeface="Arial"/>
              </a:rPr>
              <a:t>axes</a:t>
            </a:r>
            <a:r>
              <a:rPr sz="3000" spc="155" dirty="0">
                <a:latin typeface="Arial"/>
                <a:cs typeface="Arial"/>
              </a:rPr>
              <a:t> </a:t>
            </a:r>
            <a:r>
              <a:rPr sz="3000" spc="-150" dirty="0">
                <a:latin typeface="Arial"/>
                <a:cs typeface="Arial"/>
              </a:rPr>
              <a:t>best</a:t>
            </a:r>
            <a:endParaRPr sz="3000">
              <a:latin typeface="Arial"/>
              <a:cs typeface="Arial"/>
            </a:endParaRPr>
          </a:p>
          <a:p>
            <a:pPr marL="1193800" lvl="1" indent="-266700">
              <a:lnSpc>
                <a:spcPct val="100000"/>
              </a:lnSpc>
              <a:spcBef>
                <a:spcPts val="645"/>
              </a:spcBef>
              <a:buChar char="•"/>
              <a:tabLst>
                <a:tab pos="1193800" algn="l"/>
              </a:tabLst>
            </a:pPr>
            <a:r>
              <a:rPr sz="3000" spc="-170" dirty="0">
                <a:latin typeface="Arial"/>
                <a:cs typeface="Arial"/>
              </a:rPr>
              <a:t>3</a:t>
            </a:r>
            <a:r>
              <a:rPr sz="3000" spc="-10" dirty="0">
                <a:latin typeface="Arial"/>
                <a:cs typeface="Arial"/>
              </a:rPr>
              <a:t> </a:t>
            </a:r>
            <a:r>
              <a:rPr sz="3000" spc="-100" dirty="0">
                <a:latin typeface="Arial"/>
                <a:cs typeface="Arial"/>
              </a:rPr>
              <a:t>problematic</a:t>
            </a:r>
            <a:endParaRPr sz="3000">
              <a:latin typeface="Arial"/>
              <a:cs typeface="Arial"/>
            </a:endParaRPr>
          </a:p>
          <a:p>
            <a:pPr marL="1384300">
              <a:lnSpc>
                <a:spcPct val="100000"/>
              </a:lnSpc>
              <a:spcBef>
                <a:spcPts val="555"/>
              </a:spcBef>
            </a:pPr>
            <a:r>
              <a:rPr sz="2600" spc="-150" dirty="0">
                <a:latin typeface="Arial"/>
                <a:cs typeface="Arial"/>
              </a:rPr>
              <a:t>– </a:t>
            </a:r>
            <a:r>
              <a:rPr sz="2600" spc="-70" dirty="0">
                <a:latin typeface="Arial"/>
                <a:cs typeface="Arial"/>
              </a:rPr>
              <a:t>more </a:t>
            </a:r>
            <a:r>
              <a:rPr sz="2600" spc="-80" dirty="0">
                <a:latin typeface="Arial"/>
                <a:cs typeface="Arial"/>
              </a:rPr>
              <a:t>in</a:t>
            </a:r>
            <a:r>
              <a:rPr sz="2600" spc="-20" dirty="0">
                <a:latin typeface="Arial"/>
                <a:cs typeface="Arial"/>
              </a:rPr>
              <a:t> </a:t>
            </a:r>
            <a:r>
              <a:rPr sz="2600" spc="-70" dirty="0">
                <a:latin typeface="Arial"/>
                <a:cs typeface="Arial"/>
              </a:rPr>
              <a:t>afternoon</a:t>
            </a:r>
            <a:endParaRPr sz="2600">
              <a:latin typeface="Arial"/>
              <a:cs typeface="Arial"/>
            </a:endParaRPr>
          </a:p>
          <a:p>
            <a:pPr marL="1193800" lvl="1" indent="-266700">
              <a:lnSpc>
                <a:spcPct val="100000"/>
              </a:lnSpc>
              <a:spcBef>
                <a:spcPts val="680"/>
              </a:spcBef>
              <a:buChar char="•"/>
              <a:tabLst>
                <a:tab pos="1193800" algn="l"/>
              </a:tabLst>
            </a:pPr>
            <a:r>
              <a:rPr sz="3000" spc="-85" dirty="0">
                <a:latin typeface="Arial"/>
                <a:cs typeface="Arial"/>
              </a:rPr>
              <a:t>4+</a:t>
            </a:r>
            <a:r>
              <a:rPr sz="3000" spc="-10" dirty="0">
                <a:latin typeface="Arial"/>
                <a:cs typeface="Arial"/>
              </a:rPr>
              <a:t> </a:t>
            </a:r>
            <a:r>
              <a:rPr sz="3000" spc="-150" dirty="0">
                <a:latin typeface="Arial"/>
                <a:cs typeface="Arial"/>
              </a:rPr>
              <a:t>impossible</a:t>
            </a:r>
            <a:endParaRPr sz="3000">
              <a:latin typeface="Arial"/>
              <a:cs typeface="Arial"/>
            </a:endParaRPr>
          </a:p>
          <a:p>
            <a:pPr marL="342900" indent="-330200">
              <a:lnSpc>
                <a:spcPct val="100000"/>
              </a:lnSpc>
              <a:spcBef>
                <a:spcPts val="750"/>
              </a:spcBef>
              <a:buChar char="•"/>
              <a:tabLst>
                <a:tab pos="342900" algn="l"/>
              </a:tabLst>
            </a:pPr>
            <a:r>
              <a:rPr sz="4000" spc="-180" dirty="0">
                <a:latin typeface="Arial"/>
                <a:cs typeface="Arial"/>
              </a:rPr>
              <a:t>parallel: </a:t>
            </a:r>
            <a:r>
              <a:rPr sz="4000" spc="-160" dirty="0">
                <a:latin typeface="Arial"/>
                <a:cs typeface="Arial"/>
              </a:rPr>
              <a:t>unfamiliarity, </a:t>
            </a:r>
            <a:r>
              <a:rPr sz="4000" spc="-135" dirty="0">
                <a:latin typeface="Arial"/>
                <a:cs typeface="Arial"/>
              </a:rPr>
              <a:t>training</a:t>
            </a:r>
            <a:r>
              <a:rPr sz="4000" spc="-484" dirty="0">
                <a:latin typeface="Arial"/>
                <a:cs typeface="Arial"/>
              </a:rPr>
              <a:t> </a:t>
            </a:r>
            <a:r>
              <a:rPr sz="4000" spc="-90" dirty="0">
                <a:latin typeface="Arial"/>
                <a:cs typeface="Arial"/>
              </a:rPr>
              <a:t>time</a:t>
            </a:r>
            <a:endParaRPr sz="4000">
              <a:latin typeface="Arial"/>
              <a:cs typeface="Arial"/>
            </a:endParaRPr>
          </a:p>
          <a:p>
            <a:pPr marL="342900" indent="-330200">
              <a:lnSpc>
                <a:spcPct val="100000"/>
              </a:lnSpc>
              <a:spcBef>
                <a:spcPts val="850"/>
              </a:spcBef>
              <a:buChar char="•"/>
              <a:tabLst>
                <a:tab pos="342900" algn="l"/>
              </a:tabLst>
            </a:pPr>
            <a:r>
              <a:rPr sz="4000" spc="-180" dirty="0">
                <a:latin typeface="Arial"/>
                <a:cs typeface="Arial"/>
              </a:rPr>
              <a:t>radial: </a:t>
            </a:r>
            <a:r>
              <a:rPr sz="4000" spc="-175" dirty="0">
                <a:latin typeface="Arial"/>
                <a:cs typeface="Arial"/>
              </a:rPr>
              <a:t>perceptual</a:t>
            </a:r>
            <a:r>
              <a:rPr sz="4000" spc="-235" dirty="0">
                <a:latin typeface="Arial"/>
                <a:cs typeface="Arial"/>
              </a:rPr>
              <a:t> </a:t>
            </a:r>
            <a:r>
              <a:rPr sz="4000" spc="-90" dirty="0">
                <a:latin typeface="Arial"/>
                <a:cs typeface="Arial"/>
              </a:rPr>
              <a:t>limits</a:t>
            </a:r>
            <a:endParaRPr sz="4000">
              <a:latin typeface="Arial"/>
              <a:cs typeface="Arial"/>
            </a:endParaRPr>
          </a:p>
          <a:p>
            <a:pPr marL="469900">
              <a:lnSpc>
                <a:spcPct val="100000"/>
              </a:lnSpc>
              <a:spcBef>
                <a:spcPts val="705"/>
              </a:spcBef>
            </a:pPr>
            <a:r>
              <a:rPr sz="3400" spc="-195" dirty="0">
                <a:latin typeface="Arial"/>
                <a:cs typeface="Arial"/>
              </a:rPr>
              <a:t>– </a:t>
            </a:r>
            <a:r>
              <a:rPr sz="3400" spc="-295" dirty="0">
                <a:latin typeface="Arial"/>
                <a:cs typeface="Arial"/>
              </a:rPr>
              <a:t>angles </a:t>
            </a:r>
            <a:r>
              <a:rPr sz="3400" spc="-40" dirty="0">
                <a:latin typeface="Arial"/>
                <a:cs typeface="Arial"/>
              </a:rPr>
              <a:t>lower </a:t>
            </a:r>
            <a:r>
              <a:rPr sz="3400" spc="-130" dirty="0">
                <a:latin typeface="Arial"/>
                <a:cs typeface="Arial"/>
              </a:rPr>
              <a:t>precision </a:t>
            </a:r>
            <a:r>
              <a:rPr sz="3400" spc="-160" dirty="0">
                <a:latin typeface="Arial"/>
                <a:cs typeface="Arial"/>
              </a:rPr>
              <a:t>than</a:t>
            </a:r>
            <a:r>
              <a:rPr sz="3400" spc="-660" dirty="0">
                <a:latin typeface="Arial"/>
                <a:cs typeface="Arial"/>
              </a:rPr>
              <a:t> </a:t>
            </a:r>
            <a:r>
              <a:rPr sz="3400" spc="-190" dirty="0">
                <a:latin typeface="Arial"/>
                <a:cs typeface="Arial"/>
              </a:rPr>
              <a:t>lengths</a:t>
            </a:r>
            <a:endParaRPr sz="3400">
              <a:latin typeface="Arial"/>
              <a:cs typeface="Arial"/>
            </a:endParaRPr>
          </a:p>
          <a:p>
            <a:pPr marL="469900">
              <a:lnSpc>
                <a:spcPct val="100000"/>
              </a:lnSpc>
              <a:spcBef>
                <a:spcPts val="715"/>
              </a:spcBef>
            </a:pPr>
            <a:r>
              <a:rPr sz="3400" spc="-195" dirty="0">
                <a:latin typeface="Arial"/>
                <a:cs typeface="Arial"/>
              </a:rPr>
              <a:t>– </a:t>
            </a:r>
            <a:r>
              <a:rPr sz="3400" spc="-160" dirty="0">
                <a:latin typeface="Arial"/>
                <a:cs typeface="Arial"/>
              </a:rPr>
              <a:t>asymmetry </a:t>
            </a:r>
            <a:r>
              <a:rPr sz="3400" spc="-155" dirty="0">
                <a:latin typeface="Arial"/>
                <a:cs typeface="Arial"/>
              </a:rPr>
              <a:t>between </a:t>
            </a:r>
            <a:r>
              <a:rPr sz="3400" spc="-275" dirty="0">
                <a:latin typeface="Arial"/>
                <a:cs typeface="Arial"/>
              </a:rPr>
              <a:t>angle </a:t>
            </a:r>
            <a:r>
              <a:rPr sz="3400" spc="-265" dirty="0">
                <a:latin typeface="Arial"/>
                <a:cs typeface="Arial"/>
              </a:rPr>
              <a:t>and</a:t>
            </a:r>
            <a:r>
              <a:rPr sz="3400" spc="-555" dirty="0">
                <a:latin typeface="Arial"/>
                <a:cs typeface="Arial"/>
              </a:rPr>
              <a:t> </a:t>
            </a:r>
            <a:r>
              <a:rPr sz="3400" spc="-155" dirty="0">
                <a:latin typeface="Arial"/>
                <a:cs typeface="Arial"/>
              </a:rPr>
              <a:t>length</a:t>
            </a:r>
            <a:endParaRPr sz="3400">
              <a:latin typeface="Arial"/>
              <a:cs typeface="Arial"/>
            </a:endParaRPr>
          </a:p>
          <a:p>
            <a:pPr marL="1193800" lvl="1" indent="-266700">
              <a:lnSpc>
                <a:spcPct val="100000"/>
              </a:lnSpc>
              <a:spcBef>
                <a:spcPts val="720"/>
              </a:spcBef>
              <a:buChar char="•"/>
              <a:tabLst>
                <a:tab pos="1193800" algn="l"/>
              </a:tabLst>
            </a:pPr>
            <a:r>
              <a:rPr sz="3000" spc="-250" dirty="0">
                <a:latin typeface="Arial"/>
                <a:cs typeface="Arial"/>
              </a:rPr>
              <a:t>can </a:t>
            </a:r>
            <a:r>
              <a:rPr sz="3000" spc="-200" dirty="0">
                <a:latin typeface="Arial"/>
                <a:cs typeface="Arial"/>
              </a:rPr>
              <a:t>be</a:t>
            </a:r>
            <a:r>
              <a:rPr sz="3000" spc="-350" dirty="0">
                <a:latin typeface="Arial"/>
                <a:cs typeface="Arial"/>
              </a:rPr>
              <a:t> </a:t>
            </a:r>
            <a:r>
              <a:rPr sz="3000" spc="-70" dirty="0">
                <a:latin typeface="Arial"/>
                <a:cs typeface="Arial"/>
              </a:rPr>
              <a:t>exploited!</a:t>
            </a:r>
            <a:endParaRPr sz="3000">
              <a:latin typeface="Arial"/>
              <a:cs typeface="Arial"/>
            </a:endParaRPr>
          </a:p>
          <a:p>
            <a:pPr marL="317500" marR="5080" algn="just">
              <a:lnSpc>
                <a:spcPts val="3000"/>
              </a:lnSpc>
              <a:spcBef>
                <a:spcPts val="1300"/>
              </a:spcBef>
            </a:pPr>
            <a:r>
              <a:rPr sz="2600" i="1" spc="-204" dirty="0">
                <a:latin typeface="Arial"/>
                <a:cs typeface="Arial"/>
              </a:rPr>
              <a:t>[Uncovering </a:t>
            </a:r>
            <a:r>
              <a:rPr sz="2600" i="1" spc="-235" dirty="0">
                <a:latin typeface="Arial"/>
                <a:cs typeface="Arial"/>
              </a:rPr>
              <a:t>Strengths </a:t>
            </a:r>
            <a:r>
              <a:rPr sz="2600" i="1" spc="-229" dirty="0">
                <a:latin typeface="Arial"/>
                <a:cs typeface="Arial"/>
              </a:rPr>
              <a:t>and </a:t>
            </a:r>
            <a:r>
              <a:rPr sz="2600" i="1" spc="-290" dirty="0">
                <a:latin typeface="Arial"/>
                <a:cs typeface="Arial"/>
              </a:rPr>
              <a:t>Weaknesses </a:t>
            </a:r>
            <a:r>
              <a:rPr sz="2600" i="1" spc="-155" dirty="0">
                <a:latin typeface="Arial"/>
                <a:cs typeface="Arial"/>
              </a:rPr>
              <a:t>of </a:t>
            </a:r>
            <a:r>
              <a:rPr sz="2600" i="1" spc="-229" dirty="0">
                <a:latin typeface="Arial"/>
                <a:cs typeface="Arial"/>
              </a:rPr>
              <a:t>Radial </a:t>
            </a:r>
            <a:r>
              <a:rPr sz="2600" i="1" spc="-204" dirty="0">
                <a:latin typeface="Arial"/>
                <a:cs typeface="Arial"/>
              </a:rPr>
              <a:t>Visualizations </a:t>
            </a:r>
            <a:r>
              <a:rPr sz="2600" i="1" spc="-220" dirty="0">
                <a:latin typeface="Arial"/>
                <a:cs typeface="Arial"/>
              </a:rPr>
              <a:t>-  </a:t>
            </a:r>
            <a:r>
              <a:rPr sz="2600" i="1" spc="-229" dirty="0">
                <a:latin typeface="Arial"/>
                <a:cs typeface="Arial"/>
              </a:rPr>
              <a:t>an </a:t>
            </a:r>
            <a:r>
              <a:rPr sz="2600" i="1" spc="-185" dirty="0">
                <a:latin typeface="Arial"/>
                <a:cs typeface="Arial"/>
              </a:rPr>
              <a:t>Empirical </a:t>
            </a:r>
            <a:r>
              <a:rPr sz="2600" i="1" spc="-229" dirty="0">
                <a:latin typeface="Arial"/>
                <a:cs typeface="Arial"/>
              </a:rPr>
              <a:t>Approach. </a:t>
            </a:r>
            <a:r>
              <a:rPr sz="2600" i="1" spc="-185" dirty="0">
                <a:latin typeface="Arial"/>
                <a:cs typeface="Arial"/>
              </a:rPr>
              <a:t>Diehl, </a:t>
            </a:r>
            <a:r>
              <a:rPr sz="2600" i="1" spc="-270" dirty="0">
                <a:latin typeface="Arial"/>
                <a:cs typeface="Arial"/>
              </a:rPr>
              <a:t>Beck </a:t>
            </a:r>
            <a:r>
              <a:rPr sz="2600" i="1" spc="-229" dirty="0">
                <a:latin typeface="Arial"/>
                <a:cs typeface="Arial"/>
              </a:rPr>
              <a:t>and Burch. </a:t>
            </a:r>
            <a:r>
              <a:rPr sz="2600" i="1" spc="-325" dirty="0">
                <a:latin typeface="Arial"/>
                <a:cs typeface="Arial"/>
              </a:rPr>
              <a:t>IEEETVCG </a:t>
            </a:r>
            <a:r>
              <a:rPr sz="2600" i="1" spc="-240" dirty="0">
                <a:latin typeface="Arial"/>
                <a:cs typeface="Arial"/>
              </a:rPr>
              <a:t>(Proc.  </a:t>
            </a:r>
            <a:r>
              <a:rPr sz="2600" i="1" spc="-210" dirty="0">
                <a:latin typeface="Arial"/>
                <a:cs typeface="Arial"/>
              </a:rPr>
              <a:t>InfoVis) </a:t>
            </a:r>
            <a:r>
              <a:rPr sz="2600" i="1" spc="-130" dirty="0">
                <a:latin typeface="Arial"/>
                <a:cs typeface="Arial"/>
              </a:rPr>
              <a:t>16(6):935--942,</a:t>
            </a:r>
            <a:r>
              <a:rPr sz="2600" i="1" spc="-565" dirty="0">
                <a:latin typeface="Arial"/>
                <a:cs typeface="Arial"/>
              </a:rPr>
              <a:t> </a:t>
            </a:r>
            <a:r>
              <a:rPr sz="2600" i="1" spc="-75" dirty="0">
                <a:latin typeface="Arial"/>
                <a:cs typeface="Arial"/>
              </a:rPr>
              <a:t>2010.]</a:t>
            </a:r>
            <a:endParaRPr sz="2600">
              <a:latin typeface="Arial"/>
              <a:cs typeface="Arial"/>
            </a:endParaRPr>
          </a:p>
        </p:txBody>
      </p:sp>
      <p:sp>
        <p:nvSpPr>
          <p:cNvPr id="4" name="object 4"/>
          <p:cNvSpPr/>
          <p:nvPr/>
        </p:nvSpPr>
        <p:spPr>
          <a:xfrm>
            <a:off x="11277269" y="845705"/>
            <a:ext cx="474345" cy="474345"/>
          </a:xfrm>
          <a:custGeom>
            <a:avLst/>
            <a:gdLst/>
            <a:ahLst/>
            <a:cxnLst/>
            <a:rect l="l" t="t" r="r" b="b"/>
            <a:pathLst>
              <a:path w="474345" h="474344">
                <a:moveTo>
                  <a:pt x="237185" y="0"/>
                </a:moveTo>
                <a:lnTo>
                  <a:pt x="189965" y="4773"/>
                </a:lnTo>
                <a:lnTo>
                  <a:pt x="145568" y="18697"/>
                </a:lnTo>
                <a:lnTo>
                  <a:pt x="105330" y="40565"/>
                </a:lnTo>
                <a:lnTo>
                  <a:pt x="70129" y="69583"/>
                </a:lnTo>
                <a:lnTo>
                  <a:pt x="40920" y="104632"/>
                </a:lnTo>
                <a:lnTo>
                  <a:pt x="18957" y="144791"/>
                </a:lnTo>
                <a:lnTo>
                  <a:pt x="4822" y="189112"/>
                </a:lnTo>
                <a:lnTo>
                  <a:pt x="0" y="236550"/>
                </a:lnTo>
                <a:lnTo>
                  <a:pt x="534" y="252601"/>
                </a:lnTo>
                <a:lnTo>
                  <a:pt x="8585" y="298932"/>
                </a:lnTo>
                <a:lnTo>
                  <a:pt x="25433" y="341977"/>
                </a:lnTo>
                <a:lnTo>
                  <a:pt x="49868" y="380599"/>
                </a:lnTo>
                <a:lnTo>
                  <a:pt x="81258" y="414018"/>
                </a:lnTo>
                <a:lnTo>
                  <a:pt x="118287" y="440880"/>
                </a:lnTo>
                <a:lnTo>
                  <a:pt x="159930" y="460491"/>
                </a:lnTo>
                <a:lnTo>
                  <a:pt x="205412" y="471724"/>
                </a:lnTo>
                <a:lnTo>
                  <a:pt x="237185" y="473913"/>
                </a:lnTo>
                <a:lnTo>
                  <a:pt x="253199" y="473363"/>
                </a:lnTo>
                <a:lnTo>
                  <a:pt x="299605" y="465239"/>
                </a:lnTo>
                <a:lnTo>
                  <a:pt x="334720" y="452107"/>
                </a:lnTo>
                <a:lnTo>
                  <a:pt x="237489" y="452107"/>
                </a:lnTo>
                <a:lnTo>
                  <a:pt x="223045" y="451614"/>
                </a:lnTo>
                <a:lnTo>
                  <a:pt x="181013" y="444347"/>
                </a:lnTo>
                <a:lnTo>
                  <a:pt x="141842" y="429038"/>
                </a:lnTo>
                <a:lnTo>
                  <a:pt x="106654" y="406942"/>
                </a:lnTo>
                <a:lnTo>
                  <a:pt x="76190" y="378565"/>
                </a:lnTo>
                <a:lnTo>
                  <a:pt x="51828" y="344995"/>
                </a:lnTo>
                <a:lnTo>
                  <a:pt x="34228" y="307135"/>
                </a:lnTo>
                <a:lnTo>
                  <a:pt x="24007" y="265820"/>
                </a:lnTo>
                <a:lnTo>
                  <a:pt x="22048" y="236550"/>
                </a:lnTo>
                <a:lnTo>
                  <a:pt x="22528" y="222380"/>
                </a:lnTo>
                <a:lnTo>
                  <a:pt x="29895" y="180200"/>
                </a:lnTo>
                <a:lnTo>
                  <a:pt x="45245" y="141018"/>
                </a:lnTo>
                <a:lnTo>
                  <a:pt x="67292" y="106195"/>
                </a:lnTo>
                <a:lnTo>
                  <a:pt x="95781" y="75927"/>
                </a:lnTo>
                <a:lnTo>
                  <a:pt x="129298" y="51790"/>
                </a:lnTo>
                <a:lnTo>
                  <a:pt x="167233" y="34291"/>
                </a:lnTo>
                <a:lnTo>
                  <a:pt x="208575" y="24318"/>
                </a:lnTo>
                <a:lnTo>
                  <a:pt x="222910" y="22897"/>
                </a:lnTo>
                <a:lnTo>
                  <a:pt x="237489" y="22428"/>
                </a:lnTo>
                <a:lnTo>
                  <a:pt x="336272" y="22428"/>
                </a:lnTo>
                <a:lnTo>
                  <a:pt x="328791" y="18938"/>
                </a:lnTo>
                <a:lnTo>
                  <a:pt x="284433" y="4859"/>
                </a:lnTo>
                <a:lnTo>
                  <a:pt x="253199" y="548"/>
                </a:lnTo>
                <a:lnTo>
                  <a:pt x="237185" y="0"/>
                </a:lnTo>
                <a:close/>
              </a:path>
              <a:path w="474345" h="474344">
                <a:moveTo>
                  <a:pt x="336272" y="22428"/>
                </a:moveTo>
                <a:lnTo>
                  <a:pt x="237489" y="22428"/>
                </a:lnTo>
                <a:lnTo>
                  <a:pt x="252077" y="22897"/>
                </a:lnTo>
                <a:lnTo>
                  <a:pt x="266423" y="24318"/>
                </a:lnTo>
                <a:lnTo>
                  <a:pt x="307794" y="34291"/>
                </a:lnTo>
                <a:lnTo>
                  <a:pt x="345579" y="51790"/>
                </a:lnTo>
                <a:lnTo>
                  <a:pt x="379103" y="76013"/>
                </a:lnTo>
                <a:lnTo>
                  <a:pt x="407368" y="105968"/>
                </a:lnTo>
                <a:lnTo>
                  <a:pt x="429565" y="141147"/>
                </a:lnTo>
                <a:lnTo>
                  <a:pt x="444677" y="180200"/>
                </a:lnTo>
                <a:lnTo>
                  <a:pt x="451859" y="222380"/>
                </a:lnTo>
                <a:lnTo>
                  <a:pt x="452322" y="236550"/>
                </a:lnTo>
                <a:lnTo>
                  <a:pt x="452290" y="237883"/>
                </a:lnTo>
                <a:lnTo>
                  <a:pt x="448079" y="279879"/>
                </a:lnTo>
                <a:lnTo>
                  <a:pt x="435368" y="320230"/>
                </a:lnTo>
                <a:lnTo>
                  <a:pt x="415291" y="356892"/>
                </a:lnTo>
                <a:lnTo>
                  <a:pt x="389127" y="388620"/>
                </a:lnTo>
                <a:lnTo>
                  <a:pt x="357344" y="414878"/>
                </a:lnTo>
                <a:lnTo>
                  <a:pt x="320713" y="435051"/>
                </a:lnTo>
                <a:lnTo>
                  <a:pt x="280420" y="447860"/>
                </a:lnTo>
                <a:lnTo>
                  <a:pt x="237489" y="452107"/>
                </a:lnTo>
                <a:lnTo>
                  <a:pt x="334720" y="452107"/>
                </a:lnTo>
                <a:lnTo>
                  <a:pt x="369024" y="432926"/>
                </a:lnTo>
                <a:lnTo>
                  <a:pt x="404177" y="403872"/>
                </a:lnTo>
                <a:lnTo>
                  <a:pt x="433098" y="368593"/>
                </a:lnTo>
                <a:lnTo>
                  <a:pt x="455106" y="328372"/>
                </a:lnTo>
                <a:lnTo>
                  <a:pt x="469246" y="283784"/>
                </a:lnTo>
                <a:lnTo>
                  <a:pt x="474052" y="236550"/>
                </a:lnTo>
                <a:lnTo>
                  <a:pt x="473505" y="220420"/>
                </a:lnTo>
                <a:lnTo>
                  <a:pt x="465467" y="174256"/>
                </a:lnTo>
                <a:lnTo>
                  <a:pt x="448603" y="131340"/>
                </a:lnTo>
                <a:lnTo>
                  <a:pt x="424208" y="92860"/>
                </a:lnTo>
                <a:lnTo>
                  <a:pt x="393042" y="59520"/>
                </a:lnTo>
                <a:lnTo>
                  <a:pt x="356082" y="32715"/>
                </a:lnTo>
                <a:lnTo>
                  <a:pt x="342666" y="25410"/>
                </a:lnTo>
                <a:lnTo>
                  <a:pt x="336272" y="22428"/>
                </a:lnTo>
                <a:close/>
              </a:path>
              <a:path w="474345" h="474344">
                <a:moveTo>
                  <a:pt x="271729" y="132079"/>
                </a:moveTo>
                <a:lnTo>
                  <a:pt x="198805" y="132079"/>
                </a:lnTo>
                <a:lnTo>
                  <a:pt x="275564" y="210388"/>
                </a:lnTo>
                <a:lnTo>
                  <a:pt x="109080" y="210388"/>
                </a:lnTo>
                <a:lnTo>
                  <a:pt x="109080" y="264413"/>
                </a:lnTo>
                <a:lnTo>
                  <a:pt x="275564" y="264413"/>
                </a:lnTo>
                <a:lnTo>
                  <a:pt x="198805" y="342468"/>
                </a:lnTo>
                <a:lnTo>
                  <a:pt x="271729" y="342468"/>
                </a:lnTo>
                <a:lnTo>
                  <a:pt x="371957" y="237883"/>
                </a:lnTo>
                <a:lnTo>
                  <a:pt x="371957" y="236956"/>
                </a:lnTo>
                <a:lnTo>
                  <a:pt x="271729" y="132079"/>
                </a:lnTo>
                <a:close/>
              </a:path>
            </a:pathLst>
          </a:custGeom>
          <a:solidFill>
            <a:srgbClr val="414042"/>
          </a:solidFill>
        </p:spPr>
        <p:txBody>
          <a:bodyPr wrap="square" lIns="0" tIns="0" rIns="0" bIns="0" rtlCol="0"/>
          <a:lstStyle/>
          <a:p>
            <a:endParaRPr/>
          </a:p>
        </p:txBody>
      </p:sp>
      <p:sp>
        <p:nvSpPr>
          <p:cNvPr id="5" name="object 5"/>
          <p:cNvSpPr txBox="1"/>
          <p:nvPr/>
        </p:nvSpPr>
        <p:spPr>
          <a:xfrm>
            <a:off x="11968531" y="571780"/>
            <a:ext cx="3649979" cy="1581150"/>
          </a:xfrm>
          <a:prstGeom prst="rect">
            <a:avLst/>
          </a:prstGeom>
        </p:spPr>
        <p:txBody>
          <a:bodyPr vert="horz" wrap="square" lIns="0" tIns="172720" rIns="0" bIns="0" rtlCol="0">
            <a:spAutoFit/>
          </a:bodyPr>
          <a:lstStyle/>
          <a:p>
            <a:pPr marL="12700">
              <a:lnSpc>
                <a:spcPct val="100000"/>
              </a:lnSpc>
              <a:spcBef>
                <a:spcPts val="1360"/>
              </a:spcBef>
            </a:pPr>
            <a:r>
              <a:rPr sz="4050" b="1" spc="-105" dirty="0">
                <a:solidFill>
                  <a:srgbClr val="414042"/>
                </a:solidFill>
                <a:latin typeface="Trebuchet MS"/>
                <a:cs typeface="Trebuchet MS"/>
              </a:rPr>
              <a:t>Axis</a:t>
            </a:r>
            <a:r>
              <a:rPr sz="4050" b="1" spc="-455" dirty="0">
                <a:solidFill>
                  <a:srgbClr val="414042"/>
                </a:solidFill>
                <a:latin typeface="Trebuchet MS"/>
                <a:cs typeface="Trebuchet MS"/>
              </a:rPr>
              <a:t> </a:t>
            </a:r>
            <a:r>
              <a:rPr sz="4050" b="1" spc="-130" dirty="0">
                <a:solidFill>
                  <a:srgbClr val="414042"/>
                </a:solidFill>
                <a:latin typeface="Trebuchet MS"/>
                <a:cs typeface="Trebuchet MS"/>
              </a:rPr>
              <a:t>Orientation</a:t>
            </a:r>
            <a:endParaRPr sz="4050">
              <a:latin typeface="Trebuchet MS"/>
              <a:cs typeface="Trebuchet MS"/>
            </a:endParaRPr>
          </a:p>
          <a:p>
            <a:pPr marL="457200">
              <a:lnSpc>
                <a:spcPct val="100000"/>
              </a:lnSpc>
              <a:spcBef>
                <a:spcPts val="1260"/>
              </a:spcBef>
            </a:pPr>
            <a:r>
              <a:rPr sz="4050" spc="-175" dirty="0">
                <a:solidFill>
                  <a:srgbClr val="414042"/>
                </a:solidFill>
                <a:latin typeface="Trebuchet MS"/>
                <a:cs typeface="Trebuchet MS"/>
              </a:rPr>
              <a:t>Rectilinear</a:t>
            </a:r>
            <a:endParaRPr sz="4050">
              <a:latin typeface="Trebuchet MS"/>
              <a:cs typeface="Trebuchet MS"/>
            </a:endParaRPr>
          </a:p>
        </p:txBody>
      </p:sp>
      <p:sp>
        <p:nvSpPr>
          <p:cNvPr id="6" name="object 6"/>
          <p:cNvSpPr/>
          <p:nvPr/>
        </p:nvSpPr>
        <p:spPr>
          <a:xfrm>
            <a:off x="11981205" y="1729905"/>
            <a:ext cx="262890" cy="210820"/>
          </a:xfrm>
          <a:custGeom>
            <a:avLst/>
            <a:gdLst/>
            <a:ahLst/>
            <a:cxnLst/>
            <a:rect l="l" t="t" r="r" b="b"/>
            <a:pathLst>
              <a:path w="262890" h="210819">
                <a:moveTo>
                  <a:pt x="162661" y="0"/>
                </a:moveTo>
                <a:lnTo>
                  <a:pt x="89738" y="0"/>
                </a:lnTo>
                <a:lnTo>
                  <a:pt x="166484" y="78308"/>
                </a:lnTo>
                <a:lnTo>
                  <a:pt x="0" y="78308"/>
                </a:lnTo>
                <a:lnTo>
                  <a:pt x="0" y="132334"/>
                </a:lnTo>
                <a:lnTo>
                  <a:pt x="166484" y="132334"/>
                </a:lnTo>
                <a:lnTo>
                  <a:pt x="89738" y="210388"/>
                </a:lnTo>
                <a:lnTo>
                  <a:pt x="162661" y="210388"/>
                </a:lnTo>
                <a:lnTo>
                  <a:pt x="262889" y="105816"/>
                </a:lnTo>
                <a:lnTo>
                  <a:pt x="262889" y="104876"/>
                </a:lnTo>
                <a:lnTo>
                  <a:pt x="162661" y="0"/>
                </a:lnTo>
                <a:close/>
              </a:path>
            </a:pathLst>
          </a:custGeom>
          <a:solidFill>
            <a:srgbClr val="414042"/>
          </a:solidFill>
        </p:spPr>
        <p:txBody>
          <a:bodyPr wrap="square" lIns="0" tIns="0" rIns="0" bIns="0" rtlCol="0"/>
          <a:lstStyle/>
          <a:p>
            <a:endParaRPr/>
          </a:p>
        </p:txBody>
      </p:sp>
      <p:sp>
        <p:nvSpPr>
          <p:cNvPr id="7" name="object 7"/>
          <p:cNvSpPr/>
          <p:nvPr/>
        </p:nvSpPr>
        <p:spPr>
          <a:xfrm>
            <a:off x="12669990" y="3502952"/>
            <a:ext cx="1099185" cy="0"/>
          </a:xfrm>
          <a:custGeom>
            <a:avLst/>
            <a:gdLst/>
            <a:ahLst/>
            <a:cxnLst/>
            <a:rect l="l" t="t" r="r" b="b"/>
            <a:pathLst>
              <a:path w="1099184">
                <a:moveTo>
                  <a:pt x="0" y="0"/>
                </a:moveTo>
                <a:lnTo>
                  <a:pt x="1098969" y="0"/>
                </a:lnTo>
              </a:path>
            </a:pathLst>
          </a:custGeom>
          <a:ln w="34950">
            <a:solidFill>
              <a:srgbClr val="414042"/>
            </a:solidFill>
          </a:ln>
        </p:spPr>
        <p:txBody>
          <a:bodyPr wrap="square" lIns="0" tIns="0" rIns="0" bIns="0" rtlCol="0"/>
          <a:lstStyle/>
          <a:p>
            <a:endParaRPr/>
          </a:p>
        </p:txBody>
      </p:sp>
      <p:sp>
        <p:nvSpPr>
          <p:cNvPr id="8" name="object 8"/>
          <p:cNvSpPr/>
          <p:nvPr/>
        </p:nvSpPr>
        <p:spPr>
          <a:xfrm>
            <a:off x="13737082" y="3400361"/>
            <a:ext cx="180975" cy="208915"/>
          </a:xfrm>
          <a:custGeom>
            <a:avLst/>
            <a:gdLst/>
            <a:ahLst/>
            <a:cxnLst/>
            <a:rect l="l" t="t" r="r" b="b"/>
            <a:pathLst>
              <a:path w="180975" h="208914">
                <a:moveTo>
                  <a:pt x="0" y="0"/>
                </a:moveTo>
                <a:lnTo>
                  <a:pt x="0" y="208368"/>
                </a:lnTo>
                <a:lnTo>
                  <a:pt x="180466" y="104216"/>
                </a:lnTo>
                <a:lnTo>
                  <a:pt x="0" y="0"/>
                </a:lnTo>
                <a:close/>
              </a:path>
            </a:pathLst>
          </a:custGeom>
          <a:solidFill>
            <a:srgbClr val="414042"/>
          </a:solidFill>
        </p:spPr>
        <p:txBody>
          <a:bodyPr wrap="square" lIns="0" tIns="0" rIns="0" bIns="0" rtlCol="0"/>
          <a:lstStyle/>
          <a:p>
            <a:endParaRPr/>
          </a:p>
        </p:txBody>
      </p:sp>
      <p:sp>
        <p:nvSpPr>
          <p:cNvPr id="9" name="object 9"/>
          <p:cNvSpPr/>
          <p:nvPr/>
        </p:nvSpPr>
        <p:spPr>
          <a:xfrm>
            <a:off x="12687471" y="2422055"/>
            <a:ext cx="0" cy="1098550"/>
          </a:xfrm>
          <a:custGeom>
            <a:avLst/>
            <a:gdLst/>
            <a:ahLst/>
            <a:cxnLst/>
            <a:rect l="l" t="t" r="r" b="b"/>
            <a:pathLst>
              <a:path h="1098550">
                <a:moveTo>
                  <a:pt x="0" y="0"/>
                </a:moveTo>
                <a:lnTo>
                  <a:pt x="0" y="1098372"/>
                </a:lnTo>
              </a:path>
            </a:pathLst>
          </a:custGeom>
          <a:ln w="34963">
            <a:solidFill>
              <a:srgbClr val="414042"/>
            </a:solidFill>
          </a:ln>
        </p:spPr>
        <p:txBody>
          <a:bodyPr wrap="square" lIns="0" tIns="0" rIns="0" bIns="0" rtlCol="0"/>
          <a:lstStyle/>
          <a:p>
            <a:endParaRPr/>
          </a:p>
        </p:txBody>
      </p:sp>
      <p:sp>
        <p:nvSpPr>
          <p:cNvPr id="10" name="object 10"/>
          <p:cNvSpPr/>
          <p:nvPr/>
        </p:nvSpPr>
        <p:spPr>
          <a:xfrm>
            <a:off x="12584824" y="2278684"/>
            <a:ext cx="208915" cy="180975"/>
          </a:xfrm>
          <a:custGeom>
            <a:avLst/>
            <a:gdLst/>
            <a:ahLst/>
            <a:cxnLst/>
            <a:rect l="l" t="t" r="r" b="b"/>
            <a:pathLst>
              <a:path w="208915" h="180975">
                <a:moveTo>
                  <a:pt x="104266" y="0"/>
                </a:moveTo>
                <a:lnTo>
                  <a:pt x="0" y="180403"/>
                </a:lnTo>
                <a:lnTo>
                  <a:pt x="208521" y="180403"/>
                </a:lnTo>
                <a:lnTo>
                  <a:pt x="104266" y="0"/>
                </a:lnTo>
                <a:close/>
              </a:path>
            </a:pathLst>
          </a:custGeom>
          <a:solidFill>
            <a:srgbClr val="414042"/>
          </a:solidFill>
        </p:spPr>
        <p:txBody>
          <a:bodyPr wrap="square" lIns="0" tIns="0" rIns="0" bIns="0" rtlCol="0"/>
          <a:lstStyle/>
          <a:p>
            <a:endParaRPr/>
          </a:p>
        </p:txBody>
      </p:sp>
      <p:sp>
        <p:nvSpPr>
          <p:cNvPr id="11" name="object 11"/>
          <p:cNvSpPr txBox="1"/>
          <p:nvPr/>
        </p:nvSpPr>
        <p:spPr>
          <a:xfrm>
            <a:off x="12432614" y="4110296"/>
            <a:ext cx="1577975" cy="645795"/>
          </a:xfrm>
          <a:prstGeom prst="rect">
            <a:avLst/>
          </a:prstGeom>
        </p:spPr>
        <p:txBody>
          <a:bodyPr vert="horz" wrap="square" lIns="0" tIns="15240" rIns="0" bIns="0" rtlCol="0">
            <a:spAutoFit/>
          </a:bodyPr>
          <a:lstStyle/>
          <a:p>
            <a:pPr marL="12700">
              <a:lnSpc>
                <a:spcPct val="100000"/>
              </a:lnSpc>
              <a:spcBef>
                <a:spcPts val="120"/>
              </a:spcBef>
            </a:pPr>
            <a:r>
              <a:rPr sz="4050" spc="-204" dirty="0">
                <a:solidFill>
                  <a:srgbClr val="414042"/>
                </a:solidFill>
                <a:latin typeface="Trebuchet MS"/>
                <a:cs typeface="Trebuchet MS"/>
              </a:rPr>
              <a:t>P</a:t>
            </a:r>
            <a:r>
              <a:rPr sz="4050" spc="-235" dirty="0">
                <a:solidFill>
                  <a:srgbClr val="414042"/>
                </a:solidFill>
                <a:latin typeface="Trebuchet MS"/>
                <a:cs typeface="Trebuchet MS"/>
              </a:rPr>
              <a:t>a</a:t>
            </a:r>
            <a:r>
              <a:rPr sz="4050" spc="-200" dirty="0">
                <a:solidFill>
                  <a:srgbClr val="414042"/>
                </a:solidFill>
                <a:latin typeface="Trebuchet MS"/>
                <a:cs typeface="Trebuchet MS"/>
              </a:rPr>
              <a:t>r</a:t>
            </a:r>
            <a:r>
              <a:rPr sz="4050" spc="-210" dirty="0">
                <a:solidFill>
                  <a:srgbClr val="414042"/>
                </a:solidFill>
                <a:latin typeface="Trebuchet MS"/>
                <a:cs typeface="Trebuchet MS"/>
              </a:rPr>
              <a:t>allel</a:t>
            </a:r>
            <a:endParaRPr sz="4050">
              <a:latin typeface="Trebuchet MS"/>
              <a:cs typeface="Trebuchet MS"/>
            </a:endParaRPr>
          </a:p>
        </p:txBody>
      </p:sp>
      <p:sp>
        <p:nvSpPr>
          <p:cNvPr id="12" name="object 12"/>
          <p:cNvSpPr/>
          <p:nvPr/>
        </p:nvSpPr>
        <p:spPr>
          <a:xfrm>
            <a:off x="12000776" y="4333405"/>
            <a:ext cx="262890" cy="210820"/>
          </a:xfrm>
          <a:custGeom>
            <a:avLst/>
            <a:gdLst/>
            <a:ahLst/>
            <a:cxnLst/>
            <a:rect l="l" t="t" r="r" b="b"/>
            <a:pathLst>
              <a:path w="262890" h="210820">
                <a:moveTo>
                  <a:pt x="162661" y="0"/>
                </a:moveTo>
                <a:lnTo>
                  <a:pt x="89738" y="0"/>
                </a:lnTo>
                <a:lnTo>
                  <a:pt x="166484" y="78308"/>
                </a:lnTo>
                <a:lnTo>
                  <a:pt x="0" y="78308"/>
                </a:lnTo>
                <a:lnTo>
                  <a:pt x="0" y="132333"/>
                </a:lnTo>
                <a:lnTo>
                  <a:pt x="166484" y="132333"/>
                </a:lnTo>
                <a:lnTo>
                  <a:pt x="89738" y="210388"/>
                </a:lnTo>
                <a:lnTo>
                  <a:pt x="162661" y="210388"/>
                </a:lnTo>
                <a:lnTo>
                  <a:pt x="262890" y="105816"/>
                </a:lnTo>
                <a:lnTo>
                  <a:pt x="262890" y="104876"/>
                </a:lnTo>
                <a:lnTo>
                  <a:pt x="162661" y="0"/>
                </a:lnTo>
                <a:close/>
              </a:path>
            </a:pathLst>
          </a:custGeom>
          <a:solidFill>
            <a:srgbClr val="414042"/>
          </a:solidFill>
        </p:spPr>
        <p:txBody>
          <a:bodyPr wrap="square" lIns="0" tIns="0" rIns="0" bIns="0" rtlCol="0"/>
          <a:lstStyle/>
          <a:p>
            <a:endParaRPr/>
          </a:p>
        </p:txBody>
      </p:sp>
      <p:sp>
        <p:nvSpPr>
          <p:cNvPr id="13" name="object 13"/>
          <p:cNvSpPr/>
          <p:nvPr/>
        </p:nvSpPr>
        <p:spPr>
          <a:xfrm>
            <a:off x="12614332" y="5077294"/>
            <a:ext cx="0" cy="693420"/>
          </a:xfrm>
          <a:custGeom>
            <a:avLst/>
            <a:gdLst/>
            <a:ahLst/>
            <a:cxnLst/>
            <a:rect l="l" t="t" r="r" b="b"/>
            <a:pathLst>
              <a:path h="693420">
                <a:moveTo>
                  <a:pt x="0" y="0"/>
                </a:moveTo>
                <a:lnTo>
                  <a:pt x="0" y="693102"/>
                </a:lnTo>
              </a:path>
            </a:pathLst>
          </a:custGeom>
          <a:ln w="34963">
            <a:solidFill>
              <a:srgbClr val="414042"/>
            </a:solidFill>
          </a:ln>
        </p:spPr>
        <p:txBody>
          <a:bodyPr wrap="square" lIns="0" tIns="0" rIns="0" bIns="0" rtlCol="0"/>
          <a:lstStyle/>
          <a:p>
            <a:endParaRPr/>
          </a:p>
        </p:txBody>
      </p:sp>
      <p:sp>
        <p:nvSpPr>
          <p:cNvPr id="14" name="object 14"/>
          <p:cNvSpPr/>
          <p:nvPr/>
        </p:nvSpPr>
        <p:spPr>
          <a:xfrm>
            <a:off x="12511722" y="4933924"/>
            <a:ext cx="208915" cy="180975"/>
          </a:xfrm>
          <a:custGeom>
            <a:avLst/>
            <a:gdLst/>
            <a:ahLst/>
            <a:cxnLst/>
            <a:rect l="l" t="t" r="r" b="b"/>
            <a:pathLst>
              <a:path w="208915" h="180975">
                <a:moveTo>
                  <a:pt x="104267" y="0"/>
                </a:moveTo>
                <a:lnTo>
                  <a:pt x="0" y="180403"/>
                </a:lnTo>
                <a:lnTo>
                  <a:pt x="208470" y="180403"/>
                </a:lnTo>
                <a:lnTo>
                  <a:pt x="104267" y="0"/>
                </a:lnTo>
                <a:close/>
              </a:path>
            </a:pathLst>
          </a:custGeom>
          <a:solidFill>
            <a:srgbClr val="414042"/>
          </a:solidFill>
        </p:spPr>
        <p:txBody>
          <a:bodyPr wrap="square" lIns="0" tIns="0" rIns="0" bIns="0" rtlCol="0"/>
          <a:lstStyle/>
          <a:p>
            <a:endParaRPr/>
          </a:p>
        </p:txBody>
      </p:sp>
      <p:sp>
        <p:nvSpPr>
          <p:cNvPr id="15" name="object 15"/>
          <p:cNvSpPr/>
          <p:nvPr/>
        </p:nvSpPr>
        <p:spPr>
          <a:xfrm>
            <a:off x="13105320" y="5077294"/>
            <a:ext cx="0" cy="693420"/>
          </a:xfrm>
          <a:custGeom>
            <a:avLst/>
            <a:gdLst/>
            <a:ahLst/>
            <a:cxnLst/>
            <a:rect l="l" t="t" r="r" b="b"/>
            <a:pathLst>
              <a:path h="693420">
                <a:moveTo>
                  <a:pt x="0" y="0"/>
                </a:moveTo>
                <a:lnTo>
                  <a:pt x="0" y="693102"/>
                </a:lnTo>
              </a:path>
            </a:pathLst>
          </a:custGeom>
          <a:ln w="34925">
            <a:solidFill>
              <a:srgbClr val="414042"/>
            </a:solidFill>
          </a:ln>
        </p:spPr>
        <p:txBody>
          <a:bodyPr wrap="square" lIns="0" tIns="0" rIns="0" bIns="0" rtlCol="0"/>
          <a:lstStyle/>
          <a:p>
            <a:endParaRPr/>
          </a:p>
        </p:txBody>
      </p:sp>
      <p:sp>
        <p:nvSpPr>
          <p:cNvPr id="16" name="object 16"/>
          <p:cNvSpPr/>
          <p:nvPr/>
        </p:nvSpPr>
        <p:spPr>
          <a:xfrm>
            <a:off x="13002641" y="4933924"/>
            <a:ext cx="208915" cy="180975"/>
          </a:xfrm>
          <a:custGeom>
            <a:avLst/>
            <a:gdLst/>
            <a:ahLst/>
            <a:cxnLst/>
            <a:rect l="l" t="t" r="r" b="b"/>
            <a:pathLst>
              <a:path w="208915" h="180975">
                <a:moveTo>
                  <a:pt x="104266" y="0"/>
                </a:moveTo>
                <a:lnTo>
                  <a:pt x="0" y="180403"/>
                </a:lnTo>
                <a:lnTo>
                  <a:pt x="208533" y="180403"/>
                </a:lnTo>
                <a:lnTo>
                  <a:pt x="104266" y="0"/>
                </a:lnTo>
                <a:close/>
              </a:path>
            </a:pathLst>
          </a:custGeom>
          <a:solidFill>
            <a:srgbClr val="414042"/>
          </a:solidFill>
        </p:spPr>
        <p:txBody>
          <a:bodyPr wrap="square" lIns="0" tIns="0" rIns="0" bIns="0" rtlCol="0"/>
          <a:lstStyle/>
          <a:p>
            <a:endParaRPr/>
          </a:p>
        </p:txBody>
      </p:sp>
      <p:sp>
        <p:nvSpPr>
          <p:cNvPr id="17" name="object 17"/>
          <p:cNvSpPr/>
          <p:nvPr/>
        </p:nvSpPr>
        <p:spPr>
          <a:xfrm>
            <a:off x="13596174" y="5077294"/>
            <a:ext cx="0" cy="693420"/>
          </a:xfrm>
          <a:custGeom>
            <a:avLst/>
            <a:gdLst/>
            <a:ahLst/>
            <a:cxnLst/>
            <a:rect l="l" t="t" r="r" b="b"/>
            <a:pathLst>
              <a:path h="693420">
                <a:moveTo>
                  <a:pt x="0" y="0"/>
                </a:moveTo>
                <a:lnTo>
                  <a:pt x="0" y="693102"/>
                </a:lnTo>
              </a:path>
            </a:pathLst>
          </a:custGeom>
          <a:ln w="34925">
            <a:solidFill>
              <a:srgbClr val="414042"/>
            </a:solidFill>
          </a:ln>
        </p:spPr>
        <p:txBody>
          <a:bodyPr wrap="square" lIns="0" tIns="0" rIns="0" bIns="0" rtlCol="0"/>
          <a:lstStyle/>
          <a:p>
            <a:endParaRPr/>
          </a:p>
        </p:txBody>
      </p:sp>
      <p:sp>
        <p:nvSpPr>
          <p:cNvPr id="18" name="object 18"/>
          <p:cNvSpPr/>
          <p:nvPr/>
        </p:nvSpPr>
        <p:spPr>
          <a:xfrm>
            <a:off x="13493622" y="4933924"/>
            <a:ext cx="208915" cy="180975"/>
          </a:xfrm>
          <a:custGeom>
            <a:avLst/>
            <a:gdLst/>
            <a:ahLst/>
            <a:cxnLst/>
            <a:rect l="l" t="t" r="r" b="b"/>
            <a:pathLst>
              <a:path w="208915" h="180975">
                <a:moveTo>
                  <a:pt x="104140" y="0"/>
                </a:moveTo>
                <a:lnTo>
                  <a:pt x="0" y="180403"/>
                </a:lnTo>
                <a:lnTo>
                  <a:pt x="208407" y="180403"/>
                </a:lnTo>
                <a:lnTo>
                  <a:pt x="104140" y="0"/>
                </a:lnTo>
                <a:close/>
              </a:path>
            </a:pathLst>
          </a:custGeom>
          <a:solidFill>
            <a:srgbClr val="414042"/>
          </a:solidFill>
        </p:spPr>
        <p:txBody>
          <a:bodyPr wrap="square" lIns="0" tIns="0" rIns="0" bIns="0" rtlCol="0"/>
          <a:lstStyle/>
          <a:p>
            <a:endParaRPr/>
          </a:p>
        </p:txBody>
      </p:sp>
      <p:sp>
        <p:nvSpPr>
          <p:cNvPr id="19" name="object 19"/>
          <p:cNvSpPr txBox="1"/>
          <p:nvPr/>
        </p:nvSpPr>
        <p:spPr>
          <a:xfrm>
            <a:off x="12460791" y="6345599"/>
            <a:ext cx="1343660" cy="645795"/>
          </a:xfrm>
          <a:prstGeom prst="rect">
            <a:avLst/>
          </a:prstGeom>
        </p:spPr>
        <p:txBody>
          <a:bodyPr vert="horz" wrap="square" lIns="0" tIns="15240" rIns="0" bIns="0" rtlCol="0">
            <a:spAutoFit/>
          </a:bodyPr>
          <a:lstStyle/>
          <a:p>
            <a:pPr marL="12700">
              <a:lnSpc>
                <a:spcPct val="100000"/>
              </a:lnSpc>
              <a:spcBef>
                <a:spcPts val="120"/>
              </a:spcBef>
            </a:pPr>
            <a:r>
              <a:rPr sz="4050" spc="-125" dirty="0">
                <a:solidFill>
                  <a:srgbClr val="414042"/>
                </a:solidFill>
                <a:latin typeface="Trebuchet MS"/>
                <a:cs typeface="Trebuchet MS"/>
              </a:rPr>
              <a:t>R</a:t>
            </a:r>
            <a:r>
              <a:rPr sz="4050" spc="-145" dirty="0">
                <a:solidFill>
                  <a:srgbClr val="414042"/>
                </a:solidFill>
                <a:latin typeface="Trebuchet MS"/>
                <a:cs typeface="Trebuchet MS"/>
              </a:rPr>
              <a:t>adial</a:t>
            </a:r>
            <a:endParaRPr sz="4050">
              <a:latin typeface="Trebuchet MS"/>
              <a:cs typeface="Trebuchet MS"/>
            </a:endParaRPr>
          </a:p>
        </p:txBody>
      </p:sp>
      <p:sp>
        <p:nvSpPr>
          <p:cNvPr id="20" name="object 20"/>
          <p:cNvSpPr/>
          <p:nvPr/>
        </p:nvSpPr>
        <p:spPr>
          <a:xfrm>
            <a:off x="12028957" y="6568655"/>
            <a:ext cx="262890" cy="210820"/>
          </a:xfrm>
          <a:custGeom>
            <a:avLst/>
            <a:gdLst/>
            <a:ahLst/>
            <a:cxnLst/>
            <a:rect l="l" t="t" r="r" b="b"/>
            <a:pathLst>
              <a:path w="262890" h="210820">
                <a:moveTo>
                  <a:pt x="162648" y="0"/>
                </a:moveTo>
                <a:lnTo>
                  <a:pt x="89725" y="0"/>
                </a:lnTo>
                <a:lnTo>
                  <a:pt x="166484" y="78308"/>
                </a:lnTo>
                <a:lnTo>
                  <a:pt x="0" y="78308"/>
                </a:lnTo>
                <a:lnTo>
                  <a:pt x="0" y="132334"/>
                </a:lnTo>
                <a:lnTo>
                  <a:pt x="166484" y="132334"/>
                </a:lnTo>
                <a:lnTo>
                  <a:pt x="89725" y="210388"/>
                </a:lnTo>
                <a:lnTo>
                  <a:pt x="162648" y="210388"/>
                </a:lnTo>
                <a:lnTo>
                  <a:pt x="262877" y="105816"/>
                </a:lnTo>
                <a:lnTo>
                  <a:pt x="262877" y="104876"/>
                </a:lnTo>
                <a:lnTo>
                  <a:pt x="162648" y="0"/>
                </a:lnTo>
                <a:close/>
              </a:path>
            </a:pathLst>
          </a:custGeom>
          <a:solidFill>
            <a:srgbClr val="414042"/>
          </a:solidFill>
        </p:spPr>
        <p:txBody>
          <a:bodyPr wrap="square" lIns="0" tIns="0" rIns="0" bIns="0" rtlCol="0"/>
          <a:lstStyle/>
          <a:p>
            <a:endParaRPr/>
          </a:p>
        </p:txBody>
      </p:sp>
      <p:sp>
        <p:nvSpPr>
          <p:cNvPr id="21" name="object 21"/>
          <p:cNvSpPr/>
          <p:nvPr/>
        </p:nvSpPr>
        <p:spPr>
          <a:xfrm>
            <a:off x="12278144" y="7912443"/>
            <a:ext cx="408940" cy="0"/>
          </a:xfrm>
          <a:custGeom>
            <a:avLst/>
            <a:gdLst/>
            <a:ahLst/>
            <a:cxnLst/>
            <a:rect l="l" t="t" r="r" b="b"/>
            <a:pathLst>
              <a:path w="408940">
                <a:moveTo>
                  <a:pt x="0" y="0"/>
                </a:moveTo>
                <a:lnTo>
                  <a:pt x="408889" y="0"/>
                </a:lnTo>
              </a:path>
            </a:pathLst>
          </a:custGeom>
          <a:ln w="34944">
            <a:solidFill>
              <a:srgbClr val="414042"/>
            </a:solidFill>
          </a:ln>
        </p:spPr>
        <p:txBody>
          <a:bodyPr wrap="square" lIns="0" tIns="0" rIns="0" bIns="0" rtlCol="0"/>
          <a:lstStyle/>
          <a:p>
            <a:endParaRPr/>
          </a:p>
        </p:txBody>
      </p:sp>
      <p:sp>
        <p:nvSpPr>
          <p:cNvPr id="22" name="object 22"/>
          <p:cNvSpPr/>
          <p:nvPr/>
        </p:nvSpPr>
        <p:spPr>
          <a:xfrm>
            <a:off x="12134710" y="7806652"/>
            <a:ext cx="180975" cy="208915"/>
          </a:xfrm>
          <a:custGeom>
            <a:avLst/>
            <a:gdLst/>
            <a:ahLst/>
            <a:cxnLst/>
            <a:rect l="l" t="t" r="r" b="b"/>
            <a:pathLst>
              <a:path w="180975" h="208915">
                <a:moveTo>
                  <a:pt x="180492" y="0"/>
                </a:moveTo>
                <a:lnTo>
                  <a:pt x="0" y="104164"/>
                </a:lnTo>
                <a:lnTo>
                  <a:pt x="180492" y="208376"/>
                </a:lnTo>
                <a:lnTo>
                  <a:pt x="180492" y="0"/>
                </a:lnTo>
                <a:close/>
              </a:path>
            </a:pathLst>
          </a:custGeom>
          <a:solidFill>
            <a:srgbClr val="414042"/>
          </a:solidFill>
        </p:spPr>
        <p:txBody>
          <a:bodyPr wrap="square" lIns="0" tIns="0" rIns="0" bIns="0" rtlCol="0"/>
          <a:lstStyle/>
          <a:p>
            <a:endParaRPr/>
          </a:p>
        </p:txBody>
      </p:sp>
      <p:sp>
        <p:nvSpPr>
          <p:cNvPr id="23" name="object 23"/>
          <p:cNvSpPr/>
          <p:nvPr/>
        </p:nvSpPr>
        <p:spPr>
          <a:xfrm>
            <a:off x="12951015" y="7260755"/>
            <a:ext cx="0" cy="408940"/>
          </a:xfrm>
          <a:custGeom>
            <a:avLst/>
            <a:gdLst/>
            <a:ahLst/>
            <a:cxnLst/>
            <a:rect l="l" t="t" r="r" b="b"/>
            <a:pathLst>
              <a:path h="408940">
                <a:moveTo>
                  <a:pt x="0" y="0"/>
                </a:moveTo>
                <a:lnTo>
                  <a:pt x="0" y="408686"/>
                </a:lnTo>
              </a:path>
            </a:pathLst>
          </a:custGeom>
          <a:ln w="34925">
            <a:solidFill>
              <a:srgbClr val="414042"/>
            </a:solidFill>
          </a:ln>
        </p:spPr>
        <p:txBody>
          <a:bodyPr wrap="square" lIns="0" tIns="0" rIns="0" bIns="0" rtlCol="0"/>
          <a:lstStyle/>
          <a:p>
            <a:endParaRPr/>
          </a:p>
        </p:txBody>
      </p:sp>
      <p:sp>
        <p:nvSpPr>
          <p:cNvPr id="24" name="object 24"/>
          <p:cNvSpPr/>
          <p:nvPr/>
        </p:nvSpPr>
        <p:spPr>
          <a:xfrm>
            <a:off x="12848463" y="7117384"/>
            <a:ext cx="208915" cy="180975"/>
          </a:xfrm>
          <a:custGeom>
            <a:avLst/>
            <a:gdLst/>
            <a:ahLst/>
            <a:cxnLst/>
            <a:rect l="l" t="t" r="r" b="b"/>
            <a:pathLst>
              <a:path w="208915" h="180975">
                <a:moveTo>
                  <a:pt x="104266" y="0"/>
                </a:moveTo>
                <a:lnTo>
                  <a:pt x="0" y="180403"/>
                </a:lnTo>
                <a:lnTo>
                  <a:pt x="208406" y="180403"/>
                </a:lnTo>
                <a:lnTo>
                  <a:pt x="104266" y="0"/>
                </a:lnTo>
                <a:close/>
              </a:path>
            </a:pathLst>
          </a:custGeom>
          <a:solidFill>
            <a:srgbClr val="414042"/>
          </a:solidFill>
        </p:spPr>
        <p:txBody>
          <a:bodyPr wrap="square" lIns="0" tIns="0" rIns="0" bIns="0" rtlCol="0"/>
          <a:lstStyle/>
          <a:p>
            <a:endParaRPr/>
          </a:p>
        </p:txBody>
      </p:sp>
      <p:sp>
        <p:nvSpPr>
          <p:cNvPr id="25" name="object 25"/>
          <p:cNvSpPr/>
          <p:nvPr/>
        </p:nvSpPr>
        <p:spPr>
          <a:xfrm>
            <a:off x="13220064" y="7909186"/>
            <a:ext cx="408940" cy="0"/>
          </a:xfrm>
          <a:custGeom>
            <a:avLst/>
            <a:gdLst/>
            <a:ahLst/>
            <a:cxnLst/>
            <a:rect l="l" t="t" r="r" b="b"/>
            <a:pathLst>
              <a:path w="408940">
                <a:moveTo>
                  <a:pt x="0" y="0"/>
                </a:moveTo>
                <a:lnTo>
                  <a:pt x="408940" y="0"/>
                </a:lnTo>
              </a:path>
            </a:pathLst>
          </a:custGeom>
          <a:ln w="34944">
            <a:solidFill>
              <a:srgbClr val="414042"/>
            </a:solidFill>
          </a:ln>
        </p:spPr>
        <p:txBody>
          <a:bodyPr wrap="square" lIns="0" tIns="0" rIns="0" bIns="0" rtlCol="0"/>
          <a:lstStyle/>
          <a:p>
            <a:endParaRPr/>
          </a:p>
        </p:txBody>
      </p:sp>
      <p:sp>
        <p:nvSpPr>
          <p:cNvPr id="26" name="object 26"/>
          <p:cNvSpPr/>
          <p:nvPr/>
        </p:nvSpPr>
        <p:spPr>
          <a:xfrm>
            <a:off x="13591920" y="7806638"/>
            <a:ext cx="180975" cy="208915"/>
          </a:xfrm>
          <a:custGeom>
            <a:avLst/>
            <a:gdLst/>
            <a:ahLst/>
            <a:cxnLst/>
            <a:rect l="l" t="t" r="r" b="b"/>
            <a:pathLst>
              <a:path w="180975" h="208915">
                <a:moveTo>
                  <a:pt x="0" y="0"/>
                </a:moveTo>
                <a:lnTo>
                  <a:pt x="0" y="208373"/>
                </a:lnTo>
                <a:lnTo>
                  <a:pt x="180467" y="104212"/>
                </a:lnTo>
                <a:lnTo>
                  <a:pt x="0" y="0"/>
                </a:lnTo>
                <a:close/>
              </a:path>
            </a:pathLst>
          </a:custGeom>
          <a:solidFill>
            <a:srgbClr val="414042"/>
          </a:solidFill>
        </p:spPr>
        <p:txBody>
          <a:bodyPr wrap="square" lIns="0" tIns="0" rIns="0" bIns="0" rtlCol="0"/>
          <a:lstStyle/>
          <a:p>
            <a:endParaRPr/>
          </a:p>
        </p:txBody>
      </p:sp>
      <p:sp>
        <p:nvSpPr>
          <p:cNvPr id="27" name="object 27"/>
          <p:cNvSpPr/>
          <p:nvPr/>
        </p:nvSpPr>
        <p:spPr>
          <a:xfrm>
            <a:off x="12954317" y="8187294"/>
            <a:ext cx="0" cy="408940"/>
          </a:xfrm>
          <a:custGeom>
            <a:avLst/>
            <a:gdLst/>
            <a:ahLst/>
            <a:cxnLst/>
            <a:rect l="l" t="t" r="r" b="b"/>
            <a:pathLst>
              <a:path h="408940">
                <a:moveTo>
                  <a:pt x="0" y="0"/>
                </a:moveTo>
                <a:lnTo>
                  <a:pt x="0" y="408683"/>
                </a:lnTo>
              </a:path>
            </a:pathLst>
          </a:custGeom>
          <a:ln w="34925">
            <a:solidFill>
              <a:srgbClr val="414042"/>
            </a:solidFill>
          </a:ln>
        </p:spPr>
        <p:txBody>
          <a:bodyPr wrap="square" lIns="0" tIns="0" rIns="0" bIns="0" rtlCol="0"/>
          <a:lstStyle/>
          <a:p>
            <a:endParaRPr/>
          </a:p>
        </p:txBody>
      </p:sp>
      <p:sp>
        <p:nvSpPr>
          <p:cNvPr id="28" name="object 28"/>
          <p:cNvSpPr/>
          <p:nvPr/>
        </p:nvSpPr>
        <p:spPr>
          <a:xfrm>
            <a:off x="12848463" y="8558962"/>
            <a:ext cx="208915" cy="180975"/>
          </a:xfrm>
          <a:custGeom>
            <a:avLst/>
            <a:gdLst/>
            <a:ahLst/>
            <a:cxnLst/>
            <a:rect l="l" t="t" r="r" b="b"/>
            <a:pathLst>
              <a:path w="208915" h="180975">
                <a:moveTo>
                  <a:pt x="208533" y="0"/>
                </a:moveTo>
                <a:lnTo>
                  <a:pt x="0" y="0"/>
                </a:lnTo>
                <a:lnTo>
                  <a:pt x="104266" y="180407"/>
                </a:lnTo>
                <a:lnTo>
                  <a:pt x="208533" y="0"/>
                </a:lnTo>
                <a:close/>
              </a:path>
            </a:pathLst>
          </a:custGeom>
          <a:solidFill>
            <a:srgbClr val="414042"/>
          </a:solidFill>
        </p:spPr>
        <p:txBody>
          <a:bodyPr wrap="square" lIns="0" tIns="0" rIns="0" bIns="0" rtlCol="0"/>
          <a:lstStyle/>
          <a:p>
            <a:endParaRPr/>
          </a:p>
        </p:txBody>
      </p:sp>
      <p:sp>
        <p:nvSpPr>
          <p:cNvPr id="29" name="object 29"/>
          <p:cNvSpPr/>
          <p:nvPr/>
        </p:nvSpPr>
        <p:spPr>
          <a:xfrm>
            <a:off x="12483262" y="7443978"/>
            <a:ext cx="314325" cy="313690"/>
          </a:xfrm>
          <a:custGeom>
            <a:avLst/>
            <a:gdLst/>
            <a:ahLst/>
            <a:cxnLst/>
            <a:rect l="l" t="t" r="r" b="b"/>
            <a:pathLst>
              <a:path w="314325" h="313690">
                <a:moveTo>
                  <a:pt x="24714" y="0"/>
                </a:moveTo>
                <a:lnTo>
                  <a:pt x="0" y="24714"/>
                </a:lnTo>
                <a:lnTo>
                  <a:pt x="289128" y="313677"/>
                </a:lnTo>
                <a:lnTo>
                  <a:pt x="313893" y="289013"/>
                </a:lnTo>
                <a:lnTo>
                  <a:pt x="24714" y="0"/>
                </a:lnTo>
                <a:close/>
              </a:path>
            </a:pathLst>
          </a:custGeom>
          <a:solidFill>
            <a:srgbClr val="414042"/>
          </a:solidFill>
        </p:spPr>
        <p:txBody>
          <a:bodyPr wrap="square" lIns="0" tIns="0" rIns="0" bIns="0" rtlCol="0"/>
          <a:lstStyle/>
          <a:p>
            <a:endParaRPr/>
          </a:p>
        </p:txBody>
      </p:sp>
      <p:sp>
        <p:nvSpPr>
          <p:cNvPr id="30" name="object 30"/>
          <p:cNvSpPr/>
          <p:nvPr/>
        </p:nvSpPr>
        <p:spPr>
          <a:xfrm>
            <a:off x="12395352" y="7353795"/>
            <a:ext cx="201930" cy="201295"/>
          </a:xfrm>
          <a:custGeom>
            <a:avLst/>
            <a:gdLst/>
            <a:ahLst/>
            <a:cxnLst/>
            <a:rect l="l" t="t" r="r" b="b"/>
            <a:pathLst>
              <a:path w="201929" h="201295">
                <a:moveTo>
                  <a:pt x="0" y="0"/>
                </a:moveTo>
                <a:lnTo>
                  <a:pt x="53936" y="201244"/>
                </a:lnTo>
                <a:lnTo>
                  <a:pt x="201383" y="53873"/>
                </a:lnTo>
                <a:lnTo>
                  <a:pt x="0" y="0"/>
                </a:lnTo>
                <a:close/>
              </a:path>
            </a:pathLst>
          </a:custGeom>
          <a:solidFill>
            <a:srgbClr val="414042"/>
          </a:solidFill>
        </p:spPr>
        <p:txBody>
          <a:bodyPr wrap="square" lIns="0" tIns="0" rIns="0" bIns="0" rtlCol="0"/>
          <a:lstStyle/>
          <a:p>
            <a:endParaRPr/>
          </a:p>
        </p:txBody>
      </p:sp>
      <p:sp>
        <p:nvSpPr>
          <p:cNvPr id="31" name="object 31"/>
          <p:cNvSpPr/>
          <p:nvPr/>
        </p:nvSpPr>
        <p:spPr>
          <a:xfrm>
            <a:off x="13094969" y="7441692"/>
            <a:ext cx="314325" cy="314325"/>
          </a:xfrm>
          <a:custGeom>
            <a:avLst/>
            <a:gdLst/>
            <a:ahLst/>
            <a:cxnLst/>
            <a:rect l="l" t="t" r="r" b="b"/>
            <a:pathLst>
              <a:path w="314325" h="314325">
                <a:moveTo>
                  <a:pt x="289178" y="0"/>
                </a:moveTo>
                <a:lnTo>
                  <a:pt x="0" y="288963"/>
                </a:lnTo>
                <a:lnTo>
                  <a:pt x="24765" y="313715"/>
                </a:lnTo>
                <a:lnTo>
                  <a:pt x="313817" y="24701"/>
                </a:lnTo>
                <a:lnTo>
                  <a:pt x="289178" y="0"/>
                </a:lnTo>
                <a:close/>
              </a:path>
            </a:pathLst>
          </a:custGeom>
          <a:solidFill>
            <a:srgbClr val="414042"/>
          </a:solidFill>
        </p:spPr>
        <p:txBody>
          <a:bodyPr wrap="square" lIns="0" tIns="0" rIns="0" bIns="0" rtlCol="0"/>
          <a:lstStyle/>
          <a:p>
            <a:endParaRPr/>
          </a:p>
        </p:txBody>
      </p:sp>
      <p:sp>
        <p:nvSpPr>
          <p:cNvPr id="32" name="object 32"/>
          <p:cNvSpPr/>
          <p:nvPr/>
        </p:nvSpPr>
        <p:spPr>
          <a:xfrm>
            <a:off x="13297662" y="7353820"/>
            <a:ext cx="201930" cy="201295"/>
          </a:xfrm>
          <a:custGeom>
            <a:avLst/>
            <a:gdLst/>
            <a:ahLst/>
            <a:cxnLst/>
            <a:rect l="l" t="t" r="r" b="b"/>
            <a:pathLst>
              <a:path w="201930" h="201295">
                <a:moveTo>
                  <a:pt x="201422" y="0"/>
                </a:moveTo>
                <a:lnTo>
                  <a:pt x="0" y="53911"/>
                </a:lnTo>
                <a:lnTo>
                  <a:pt x="147574" y="201295"/>
                </a:lnTo>
                <a:lnTo>
                  <a:pt x="201422" y="0"/>
                </a:lnTo>
                <a:close/>
              </a:path>
            </a:pathLst>
          </a:custGeom>
          <a:solidFill>
            <a:srgbClr val="414042"/>
          </a:solidFill>
        </p:spPr>
        <p:txBody>
          <a:bodyPr wrap="square" lIns="0" tIns="0" rIns="0" bIns="0" rtlCol="0"/>
          <a:lstStyle/>
          <a:p>
            <a:endParaRPr/>
          </a:p>
        </p:txBody>
      </p:sp>
      <p:sp>
        <p:nvSpPr>
          <p:cNvPr id="33" name="object 33"/>
          <p:cNvSpPr/>
          <p:nvPr/>
        </p:nvSpPr>
        <p:spPr>
          <a:xfrm>
            <a:off x="13094969" y="8107423"/>
            <a:ext cx="314325" cy="313690"/>
          </a:xfrm>
          <a:custGeom>
            <a:avLst/>
            <a:gdLst/>
            <a:ahLst/>
            <a:cxnLst/>
            <a:rect l="l" t="t" r="r" b="b"/>
            <a:pathLst>
              <a:path w="314325" h="313690">
                <a:moveTo>
                  <a:pt x="24765" y="0"/>
                </a:moveTo>
                <a:lnTo>
                  <a:pt x="0" y="24658"/>
                </a:lnTo>
                <a:lnTo>
                  <a:pt x="289178" y="313672"/>
                </a:lnTo>
                <a:lnTo>
                  <a:pt x="313944" y="288963"/>
                </a:lnTo>
                <a:lnTo>
                  <a:pt x="24765" y="0"/>
                </a:lnTo>
                <a:close/>
              </a:path>
            </a:pathLst>
          </a:custGeom>
          <a:solidFill>
            <a:srgbClr val="414042"/>
          </a:solidFill>
        </p:spPr>
        <p:txBody>
          <a:bodyPr wrap="square" lIns="0" tIns="0" rIns="0" bIns="0" rtlCol="0"/>
          <a:lstStyle/>
          <a:p>
            <a:endParaRPr/>
          </a:p>
        </p:txBody>
      </p:sp>
      <p:sp>
        <p:nvSpPr>
          <p:cNvPr id="34" name="object 34"/>
          <p:cNvSpPr/>
          <p:nvPr/>
        </p:nvSpPr>
        <p:spPr>
          <a:xfrm>
            <a:off x="13295376" y="8310039"/>
            <a:ext cx="201930" cy="201295"/>
          </a:xfrm>
          <a:custGeom>
            <a:avLst/>
            <a:gdLst/>
            <a:ahLst/>
            <a:cxnLst/>
            <a:rect l="l" t="t" r="r" b="b"/>
            <a:pathLst>
              <a:path w="201930" h="201295">
                <a:moveTo>
                  <a:pt x="147446" y="0"/>
                </a:moveTo>
                <a:lnTo>
                  <a:pt x="0" y="147375"/>
                </a:lnTo>
                <a:lnTo>
                  <a:pt x="201421" y="201240"/>
                </a:lnTo>
                <a:lnTo>
                  <a:pt x="147446" y="0"/>
                </a:lnTo>
                <a:close/>
              </a:path>
            </a:pathLst>
          </a:custGeom>
          <a:solidFill>
            <a:srgbClr val="414042"/>
          </a:solidFill>
        </p:spPr>
        <p:txBody>
          <a:bodyPr wrap="square" lIns="0" tIns="0" rIns="0" bIns="0" rtlCol="0"/>
          <a:lstStyle/>
          <a:p>
            <a:endParaRPr/>
          </a:p>
        </p:txBody>
      </p:sp>
      <p:sp>
        <p:nvSpPr>
          <p:cNvPr id="35" name="object 35"/>
          <p:cNvSpPr/>
          <p:nvPr/>
        </p:nvSpPr>
        <p:spPr>
          <a:xfrm>
            <a:off x="12483286" y="8107398"/>
            <a:ext cx="314325" cy="314325"/>
          </a:xfrm>
          <a:custGeom>
            <a:avLst/>
            <a:gdLst/>
            <a:ahLst/>
            <a:cxnLst/>
            <a:rect l="l" t="t" r="r" b="b"/>
            <a:pathLst>
              <a:path w="314325" h="314325">
                <a:moveTo>
                  <a:pt x="289229" y="0"/>
                </a:moveTo>
                <a:lnTo>
                  <a:pt x="0" y="289015"/>
                </a:lnTo>
                <a:lnTo>
                  <a:pt x="24764" y="313724"/>
                </a:lnTo>
                <a:lnTo>
                  <a:pt x="313867" y="24761"/>
                </a:lnTo>
                <a:lnTo>
                  <a:pt x="289229" y="0"/>
                </a:lnTo>
                <a:close/>
              </a:path>
            </a:pathLst>
          </a:custGeom>
          <a:solidFill>
            <a:srgbClr val="414042"/>
          </a:solidFill>
        </p:spPr>
        <p:txBody>
          <a:bodyPr wrap="square" lIns="0" tIns="0" rIns="0" bIns="0" rtlCol="0"/>
          <a:lstStyle/>
          <a:p>
            <a:endParaRPr/>
          </a:p>
        </p:txBody>
      </p:sp>
      <p:sp>
        <p:nvSpPr>
          <p:cNvPr id="36" name="object 36"/>
          <p:cNvSpPr/>
          <p:nvPr/>
        </p:nvSpPr>
        <p:spPr>
          <a:xfrm>
            <a:off x="12393053" y="8307744"/>
            <a:ext cx="201930" cy="201295"/>
          </a:xfrm>
          <a:custGeom>
            <a:avLst/>
            <a:gdLst/>
            <a:ahLst/>
            <a:cxnLst/>
            <a:rect l="l" t="t" r="r" b="b"/>
            <a:pathLst>
              <a:path w="201929" h="201295">
                <a:moveTo>
                  <a:pt x="53949" y="0"/>
                </a:moveTo>
                <a:lnTo>
                  <a:pt x="0" y="201240"/>
                </a:lnTo>
                <a:lnTo>
                  <a:pt x="201396" y="147375"/>
                </a:lnTo>
                <a:lnTo>
                  <a:pt x="53949" y="0"/>
                </a:lnTo>
                <a:close/>
              </a:path>
            </a:pathLst>
          </a:custGeom>
          <a:solidFill>
            <a:srgbClr val="414042"/>
          </a:solidFill>
        </p:spPr>
        <p:txBody>
          <a:bodyPr wrap="square" lIns="0" tIns="0" rIns="0" bIns="0" rtlCol="0"/>
          <a:lstStyle/>
          <a:p>
            <a:endParaRPr/>
          </a:p>
        </p:txBody>
      </p:sp>
      <p:sp>
        <p:nvSpPr>
          <p:cNvPr id="37" name="object 37"/>
          <p:cNvSpPr txBox="1">
            <a:spLocks noGrp="1"/>
          </p:cNvSpPr>
          <p:nvPr>
            <p:ph type="sldNum" sz="quarter" idx="7"/>
          </p:nvPr>
        </p:nvSpPr>
        <p:spPr>
          <a:prstGeom prst="rect">
            <a:avLst/>
          </a:prstGeom>
        </p:spPr>
        <p:txBody>
          <a:bodyPr vert="horz" wrap="square" lIns="0" tIns="0" rIns="0" bIns="0" rtlCol="0">
            <a:spAutoFit/>
          </a:bodyPr>
          <a:lstStyle/>
          <a:p>
            <a:pPr marL="25400">
              <a:lnSpc>
                <a:spcPts val="1664"/>
              </a:lnSpc>
            </a:pPr>
            <a:fld id="{81D60167-4931-47E6-BA6A-407CBD079E47}" type="slidenum">
              <a:rPr spc="-80" dirty="0"/>
              <a:t>16</a:t>
            </a:fld>
            <a:endParaRPr spc="-8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811500" y="8696621"/>
            <a:ext cx="203200" cy="238760"/>
          </a:xfrm>
          <a:prstGeom prst="rect">
            <a:avLst/>
          </a:prstGeom>
        </p:spPr>
        <p:txBody>
          <a:bodyPr vert="horz" wrap="square" lIns="0" tIns="12700" rIns="0" bIns="0" rtlCol="0">
            <a:spAutoFit/>
          </a:bodyPr>
          <a:lstStyle/>
          <a:p>
            <a:pPr marL="12700">
              <a:lnSpc>
                <a:spcPct val="100000"/>
              </a:lnSpc>
              <a:spcBef>
                <a:spcPts val="100"/>
              </a:spcBef>
            </a:pPr>
            <a:r>
              <a:rPr sz="1400" spc="-80" dirty="0">
                <a:latin typeface="Arial"/>
                <a:cs typeface="Arial"/>
              </a:rPr>
              <a:t>34</a:t>
            </a:r>
            <a:endParaRPr sz="1400">
              <a:latin typeface="Arial"/>
              <a:cs typeface="Arial"/>
            </a:endParaRPr>
          </a:p>
        </p:txBody>
      </p:sp>
      <p:sp>
        <p:nvSpPr>
          <p:cNvPr id="3" name="object 3"/>
          <p:cNvSpPr/>
          <p:nvPr/>
        </p:nvSpPr>
        <p:spPr>
          <a:xfrm>
            <a:off x="366569" y="622325"/>
            <a:ext cx="615950" cy="615950"/>
          </a:xfrm>
          <a:custGeom>
            <a:avLst/>
            <a:gdLst/>
            <a:ahLst/>
            <a:cxnLst/>
            <a:rect l="l" t="t" r="r" b="b"/>
            <a:pathLst>
              <a:path w="615950" h="615950">
                <a:moveTo>
                  <a:pt x="308093" y="0"/>
                </a:moveTo>
                <a:lnTo>
                  <a:pt x="266818" y="2757"/>
                </a:lnTo>
                <a:lnTo>
                  <a:pt x="227004" y="11010"/>
                </a:lnTo>
                <a:lnTo>
                  <a:pt x="189090" y="24282"/>
                </a:lnTo>
                <a:lnTo>
                  <a:pt x="153643" y="42087"/>
                </a:lnTo>
                <a:lnTo>
                  <a:pt x="120783" y="64227"/>
                </a:lnTo>
                <a:lnTo>
                  <a:pt x="91098" y="90347"/>
                </a:lnTo>
                <a:lnTo>
                  <a:pt x="64771" y="119900"/>
                </a:lnTo>
                <a:lnTo>
                  <a:pt x="42525" y="152577"/>
                </a:lnTo>
                <a:lnTo>
                  <a:pt x="24621" y="188013"/>
                </a:lnTo>
                <a:lnTo>
                  <a:pt x="11151" y="225869"/>
                </a:lnTo>
                <a:lnTo>
                  <a:pt x="2779" y="265687"/>
                </a:lnTo>
                <a:lnTo>
                  <a:pt x="0" y="307162"/>
                </a:lnTo>
                <a:lnTo>
                  <a:pt x="694" y="328008"/>
                </a:lnTo>
                <a:lnTo>
                  <a:pt x="6291" y="368623"/>
                </a:lnTo>
                <a:lnTo>
                  <a:pt x="17320" y="407446"/>
                </a:lnTo>
                <a:lnTo>
                  <a:pt x="33032" y="444071"/>
                </a:lnTo>
                <a:lnTo>
                  <a:pt x="53148" y="478221"/>
                </a:lnTo>
                <a:lnTo>
                  <a:pt x="77415" y="509491"/>
                </a:lnTo>
                <a:lnTo>
                  <a:pt x="105547" y="537618"/>
                </a:lnTo>
                <a:lnTo>
                  <a:pt x="136813" y="561880"/>
                </a:lnTo>
                <a:lnTo>
                  <a:pt x="171067" y="582150"/>
                </a:lnTo>
                <a:lnTo>
                  <a:pt x="207742" y="597960"/>
                </a:lnTo>
                <a:lnTo>
                  <a:pt x="246751" y="609033"/>
                </a:lnTo>
                <a:lnTo>
                  <a:pt x="287250" y="614690"/>
                </a:lnTo>
                <a:lnTo>
                  <a:pt x="308093" y="615403"/>
                </a:lnTo>
                <a:lnTo>
                  <a:pt x="328897" y="614690"/>
                </a:lnTo>
                <a:lnTo>
                  <a:pt x="369472" y="609033"/>
                </a:lnTo>
                <a:lnTo>
                  <a:pt x="408466" y="597956"/>
                </a:lnTo>
                <a:lnTo>
                  <a:pt x="434805" y="587070"/>
                </a:lnTo>
                <a:lnTo>
                  <a:pt x="308495" y="587070"/>
                </a:lnTo>
                <a:lnTo>
                  <a:pt x="289730" y="586432"/>
                </a:lnTo>
                <a:lnTo>
                  <a:pt x="235134" y="577011"/>
                </a:lnTo>
                <a:lnTo>
                  <a:pt x="184241" y="557128"/>
                </a:lnTo>
                <a:lnTo>
                  <a:pt x="138536" y="528437"/>
                </a:lnTo>
                <a:lnTo>
                  <a:pt x="98964" y="491583"/>
                </a:lnTo>
                <a:lnTo>
                  <a:pt x="67316" y="447992"/>
                </a:lnTo>
                <a:lnTo>
                  <a:pt x="44452" y="398832"/>
                </a:lnTo>
                <a:lnTo>
                  <a:pt x="31180" y="345184"/>
                </a:lnTo>
                <a:lnTo>
                  <a:pt x="28637" y="307162"/>
                </a:lnTo>
                <a:lnTo>
                  <a:pt x="29260" y="288770"/>
                </a:lnTo>
                <a:lnTo>
                  <a:pt x="38830" y="233997"/>
                </a:lnTo>
                <a:lnTo>
                  <a:pt x="58670" y="183285"/>
                </a:lnTo>
                <a:lnTo>
                  <a:pt x="87402" y="137895"/>
                </a:lnTo>
                <a:lnTo>
                  <a:pt x="124278" y="98707"/>
                </a:lnTo>
                <a:lnTo>
                  <a:pt x="167953" y="67259"/>
                </a:lnTo>
                <a:lnTo>
                  <a:pt x="217230" y="44527"/>
                </a:lnTo>
                <a:lnTo>
                  <a:pt x="270933" y="31580"/>
                </a:lnTo>
                <a:lnTo>
                  <a:pt x="308495" y="29133"/>
                </a:lnTo>
                <a:lnTo>
                  <a:pt x="436821" y="29133"/>
                </a:lnTo>
                <a:lnTo>
                  <a:pt x="427095" y="24599"/>
                </a:lnTo>
                <a:lnTo>
                  <a:pt x="389180" y="11137"/>
                </a:lnTo>
                <a:lnTo>
                  <a:pt x="349367" y="2825"/>
                </a:lnTo>
                <a:lnTo>
                  <a:pt x="328897" y="711"/>
                </a:lnTo>
                <a:lnTo>
                  <a:pt x="308093" y="0"/>
                </a:lnTo>
                <a:close/>
              </a:path>
              <a:path w="615950" h="615950">
                <a:moveTo>
                  <a:pt x="436821" y="29133"/>
                </a:moveTo>
                <a:lnTo>
                  <a:pt x="308495" y="29133"/>
                </a:lnTo>
                <a:lnTo>
                  <a:pt x="327440" y="29740"/>
                </a:lnTo>
                <a:lnTo>
                  <a:pt x="382395" y="39065"/>
                </a:lnTo>
                <a:lnTo>
                  <a:pt x="433070" y="58624"/>
                </a:lnTo>
                <a:lnTo>
                  <a:pt x="478538" y="87326"/>
                </a:lnTo>
                <a:lnTo>
                  <a:pt x="517766" y="123816"/>
                </a:lnTo>
                <a:lnTo>
                  <a:pt x="549273" y="167271"/>
                </a:lnTo>
                <a:lnTo>
                  <a:pt x="572086" y="216514"/>
                </a:lnTo>
                <a:lnTo>
                  <a:pt x="585089" y="270165"/>
                </a:lnTo>
                <a:lnTo>
                  <a:pt x="587549" y="307162"/>
                </a:lnTo>
                <a:lnTo>
                  <a:pt x="587507" y="308902"/>
                </a:lnTo>
                <a:lnTo>
                  <a:pt x="582036" y="363443"/>
                </a:lnTo>
                <a:lnTo>
                  <a:pt x="565530" y="415836"/>
                </a:lnTo>
                <a:lnTo>
                  <a:pt x="539456" y="463437"/>
                </a:lnTo>
                <a:lnTo>
                  <a:pt x="505471" y="504647"/>
                </a:lnTo>
                <a:lnTo>
                  <a:pt x="464179" y="538737"/>
                </a:lnTo>
                <a:lnTo>
                  <a:pt x="416590" y="564921"/>
                </a:lnTo>
                <a:lnTo>
                  <a:pt x="364256" y="581558"/>
                </a:lnTo>
                <a:lnTo>
                  <a:pt x="308495" y="587070"/>
                </a:lnTo>
                <a:lnTo>
                  <a:pt x="434805" y="587070"/>
                </a:lnTo>
                <a:lnTo>
                  <a:pt x="479352" y="562169"/>
                </a:lnTo>
                <a:lnTo>
                  <a:pt x="510554" y="538003"/>
                </a:lnTo>
                <a:lnTo>
                  <a:pt x="538507" y="509897"/>
                </a:lnTo>
                <a:lnTo>
                  <a:pt x="562583" y="478628"/>
                </a:lnTo>
                <a:lnTo>
                  <a:pt x="582722" y="444456"/>
                </a:lnTo>
                <a:lnTo>
                  <a:pt x="598469" y="407734"/>
                </a:lnTo>
                <a:lnTo>
                  <a:pt x="609538" y="368510"/>
                </a:lnTo>
                <a:lnTo>
                  <a:pt x="615088" y="328008"/>
                </a:lnTo>
                <a:lnTo>
                  <a:pt x="615782" y="307162"/>
                </a:lnTo>
                <a:lnTo>
                  <a:pt x="615070" y="286219"/>
                </a:lnTo>
                <a:lnTo>
                  <a:pt x="609519" y="245949"/>
                </a:lnTo>
                <a:lnTo>
                  <a:pt x="598469" y="207039"/>
                </a:lnTo>
                <a:lnTo>
                  <a:pt x="582722" y="170552"/>
                </a:lnTo>
                <a:lnTo>
                  <a:pt x="562583" y="136519"/>
                </a:lnTo>
                <a:lnTo>
                  <a:pt x="538507" y="105371"/>
                </a:lnTo>
                <a:lnTo>
                  <a:pt x="510554" y="77287"/>
                </a:lnTo>
                <a:lnTo>
                  <a:pt x="479352" y="53096"/>
                </a:lnTo>
                <a:lnTo>
                  <a:pt x="445118" y="33001"/>
                </a:lnTo>
                <a:lnTo>
                  <a:pt x="436821" y="29133"/>
                </a:lnTo>
                <a:close/>
              </a:path>
              <a:path w="615950" h="615950">
                <a:moveTo>
                  <a:pt x="352969" y="171500"/>
                </a:moveTo>
                <a:lnTo>
                  <a:pt x="258244" y="171500"/>
                </a:lnTo>
                <a:lnTo>
                  <a:pt x="357941" y="273202"/>
                </a:lnTo>
                <a:lnTo>
                  <a:pt x="141685" y="273202"/>
                </a:lnTo>
                <a:lnTo>
                  <a:pt x="141685" y="343344"/>
                </a:lnTo>
                <a:lnTo>
                  <a:pt x="357941" y="343344"/>
                </a:lnTo>
                <a:lnTo>
                  <a:pt x="258244" y="444703"/>
                </a:lnTo>
                <a:lnTo>
                  <a:pt x="352969" y="444703"/>
                </a:lnTo>
                <a:lnTo>
                  <a:pt x="483167" y="308902"/>
                </a:lnTo>
                <a:lnTo>
                  <a:pt x="483167" y="307695"/>
                </a:lnTo>
                <a:lnTo>
                  <a:pt x="352969" y="171500"/>
                </a:lnTo>
                <a:close/>
              </a:path>
            </a:pathLst>
          </a:custGeom>
          <a:solidFill>
            <a:srgbClr val="414042"/>
          </a:solidFill>
        </p:spPr>
        <p:txBody>
          <a:bodyPr wrap="square" lIns="0" tIns="0" rIns="0" bIns="0" rtlCol="0"/>
          <a:lstStyle/>
          <a:p>
            <a:endParaRPr/>
          </a:p>
        </p:txBody>
      </p:sp>
      <p:sp>
        <p:nvSpPr>
          <p:cNvPr id="4" name="object 4"/>
          <p:cNvSpPr txBox="1"/>
          <p:nvPr/>
        </p:nvSpPr>
        <p:spPr>
          <a:xfrm>
            <a:off x="1268299" y="83238"/>
            <a:ext cx="4373245" cy="2419985"/>
          </a:xfrm>
          <a:prstGeom prst="rect">
            <a:avLst/>
          </a:prstGeom>
        </p:spPr>
        <p:txBody>
          <a:bodyPr vert="horz" wrap="square" lIns="0" tIns="408305" rIns="0" bIns="0" rtlCol="0">
            <a:spAutoFit/>
          </a:bodyPr>
          <a:lstStyle/>
          <a:p>
            <a:pPr marL="12700">
              <a:lnSpc>
                <a:spcPct val="100000"/>
              </a:lnSpc>
              <a:spcBef>
                <a:spcPts val="3215"/>
              </a:spcBef>
            </a:pPr>
            <a:r>
              <a:rPr sz="5250" b="1" spc="-165" dirty="0">
                <a:solidFill>
                  <a:srgbClr val="414042"/>
                </a:solidFill>
                <a:latin typeface="Trebuchet MS"/>
                <a:cs typeface="Trebuchet MS"/>
              </a:rPr>
              <a:t>Layout</a:t>
            </a:r>
            <a:r>
              <a:rPr sz="5250" b="1" spc="-550" dirty="0">
                <a:solidFill>
                  <a:srgbClr val="414042"/>
                </a:solidFill>
                <a:latin typeface="Trebuchet MS"/>
                <a:cs typeface="Trebuchet MS"/>
              </a:rPr>
              <a:t> </a:t>
            </a:r>
            <a:r>
              <a:rPr sz="5250" b="1" spc="-110" dirty="0">
                <a:solidFill>
                  <a:srgbClr val="414042"/>
                </a:solidFill>
                <a:latin typeface="Trebuchet MS"/>
                <a:cs typeface="Trebuchet MS"/>
              </a:rPr>
              <a:t>Density</a:t>
            </a:r>
            <a:endParaRPr sz="5250">
              <a:latin typeface="Trebuchet MS"/>
              <a:cs typeface="Trebuchet MS"/>
            </a:endParaRPr>
          </a:p>
          <a:p>
            <a:pPr marL="589915">
              <a:lnSpc>
                <a:spcPct val="100000"/>
              </a:lnSpc>
              <a:spcBef>
                <a:spcPts val="3130"/>
              </a:spcBef>
            </a:pPr>
            <a:r>
              <a:rPr sz="5250" spc="-15" dirty="0">
                <a:solidFill>
                  <a:srgbClr val="414042"/>
                </a:solidFill>
                <a:latin typeface="Trebuchet MS"/>
                <a:cs typeface="Trebuchet MS"/>
              </a:rPr>
              <a:t>Dense</a:t>
            </a:r>
            <a:endParaRPr sz="5250">
              <a:latin typeface="Trebuchet MS"/>
              <a:cs typeface="Trebuchet MS"/>
            </a:endParaRPr>
          </a:p>
        </p:txBody>
      </p:sp>
      <p:sp>
        <p:nvSpPr>
          <p:cNvPr id="5" name="object 5"/>
          <p:cNvSpPr/>
          <p:nvPr/>
        </p:nvSpPr>
        <p:spPr>
          <a:xfrm>
            <a:off x="1280972" y="1965439"/>
            <a:ext cx="341630" cy="273685"/>
          </a:xfrm>
          <a:custGeom>
            <a:avLst/>
            <a:gdLst/>
            <a:ahLst/>
            <a:cxnLst/>
            <a:rect l="l" t="t" r="r" b="b"/>
            <a:pathLst>
              <a:path w="341630" h="273685">
                <a:moveTo>
                  <a:pt x="211289" y="0"/>
                </a:moveTo>
                <a:lnTo>
                  <a:pt x="116560" y="0"/>
                </a:lnTo>
                <a:lnTo>
                  <a:pt x="216255" y="101701"/>
                </a:lnTo>
                <a:lnTo>
                  <a:pt x="0" y="101701"/>
                </a:lnTo>
                <a:lnTo>
                  <a:pt x="0" y="171843"/>
                </a:lnTo>
                <a:lnTo>
                  <a:pt x="216255" y="171843"/>
                </a:lnTo>
                <a:lnTo>
                  <a:pt x="116560" y="273202"/>
                </a:lnTo>
                <a:lnTo>
                  <a:pt x="211289" y="273202"/>
                </a:lnTo>
                <a:lnTo>
                  <a:pt x="341477" y="137413"/>
                </a:lnTo>
                <a:lnTo>
                  <a:pt x="341477" y="136194"/>
                </a:lnTo>
                <a:lnTo>
                  <a:pt x="211289" y="0"/>
                </a:lnTo>
                <a:close/>
              </a:path>
            </a:pathLst>
          </a:custGeom>
          <a:solidFill>
            <a:srgbClr val="414042"/>
          </a:solidFill>
        </p:spPr>
        <p:txBody>
          <a:bodyPr wrap="square" lIns="0" tIns="0" rIns="0" bIns="0" rtlCol="0"/>
          <a:lstStyle/>
          <a:p>
            <a:endParaRPr/>
          </a:p>
        </p:txBody>
      </p:sp>
      <p:sp>
        <p:nvSpPr>
          <p:cNvPr id="6" name="object 6"/>
          <p:cNvSpPr/>
          <p:nvPr/>
        </p:nvSpPr>
        <p:spPr>
          <a:xfrm>
            <a:off x="1941957" y="2798775"/>
            <a:ext cx="197116" cy="196951"/>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2221572" y="2798775"/>
            <a:ext cx="197116" cy="196951"/>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2501328" y="2798775"/>
            <a:ext cx="197103" cy="196951"/>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2780944" y="2798775"/>
            <a:ext cx="197103" cy="196951"/>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3060687" y="2798775"/>
            <a:ext cx="197104" cy="196951"/>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3340290" y="2798775"/>
            <a:ext cx="197116" cy="196951"/>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3619918" y="2798775"/>
            <a:ext cx="197103" cy="196951"/>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3899661" y="2798775"/>
            <a:ext cx="197103" cy="196951"/>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1941957" y="3031286"/>
            <a:ext cx="197116" cy="196951"/>
          </a:xfrm>
          <a:prstGeom prst="rect">
            <a:avLst/>
          </a:prstGeom>
          <a:blipFill>
            <a:blip r:embed="rId7" cstate="print"/>
            <a:stretch>
              <a:fillRect/>
            </a:stretch>
          </a:blipFill>
        </p:spPr>
        <p:txBody>
          <a:bodyPr wrap="square" lIns="0" tIns="0" rIns="0" bIns="0" rtlCol="0"/>
          <a:lstStyle/>
          <a:p>
            <a:endParaRPr/>
          </a:p>
        </p:txBody>
      </p:sp>
      <p:sp>
        <p:nvSpPr>
          <p:cNvPr id="15" name="object 15"/>
          <p:cNvSpPr/>
          <p:nvPr/>
        </p:nvSpPr>
        <p:spPr>
          <a:xfrm>
            <a:off x="2221572" y="3031286"/>
            <a:ext cx="197116" cy="196951"/>
          </a:xfrm>
          <a:prstGeom prst="rect">
            <a:avLst/>
          </a:prstGeom>
          <a:blipFill>
            <a:blip r:embed="rId8" cstate="print"/>
            <a:stretch>
              <a:fillRect/>
            </a:stretch>
          </a:blipFill>
        </p:spPr>
        <p:txBody>
          <a:bodyPr wrap="square" lIns="0" tIns="0" rIns="0" bIns="0" rtlCol="0"/>
          <a:lstStyle/>
          <a:p>
            <a:endParaRPr/>
          </a:p>
        </p:txBody>
      </p:sp>
      <p:sp>
        <p:nvSpPr>
          <p:cNvPr id="16" name="object 16"/>
          <p:cNvSpPr/>
          <p:nvPr/>
        </p:nvSpPr>
        <p:spPr>
          <a:xfrm>
            <a:off x="2501328" y="3031286"/>
            <a:ext cx="197103" cy="196951"/>
          </a:xfrm>
          <a:prstGeom prst="rect">
            <a:avLst/>
          </a:prstGeom>
          <a:blipFill>
            <a:blip r:embed="rId9" cstate="print"/>
            <a:stretch>
              <a:fillRect/>
            </a:stretch>
          </a:blipFill>
        </p:spPr>
        <p:txBody>
          <a:bodyPr wrap="square" lIns="0" tIns="0" rIns="0" bIns="0" rtlCol="0"/>
          <a:lstStyle/>
          <a:p>
            <a:endParaRPr/>
          </a:p>
        </p:txBody>
      </p:sp>
      <p:sp>
        <p:nvSpPr>
          <p:cNvPr id="17" name="object 17"/>
          <p:cNvSpPr/>
          <p:nvPr/>
        </p:nvSpPr>
        <p:spPr>
          <a:xfrm>
            <a:off x="2780944" y="3031286"/>
            <a:ext cx="197103" cy="196951"/>
          </a:xfrm>
          <a:prstGeom prst="rect">
            <a:avLst/>
          </a:prstGeom>
          <a:blipFill>
            <a:blip r:embed="rId10" cstate="print"/>
            <a:stretch>
              <a:fillRect/>
            </a:stretch>
          </a:blipFill>
        </p:spPr>
        <p:txBody>
          <a:bodyPr wrap="square" lIns="0" tIns="0" rIns="0" bIns="0" rtlCol="0"/>
          <a:lstStyle/>
          <a:p>
            <a:endParaRPr/>
          </a:p>
        </p:txBody>
      </p:sp>
      <p:sp>
        <p:nvSpPr>
          <p:cNvPr id="18" name="object 18"/>
          <p:cNvSpPr/>
          <p:nvPr/>
        </p:nvSpPr>
        <p:spPr>
          <a:xfrm>
            <a:off x="3060687" y="3031286"/>
            <a:ext cx="197104" cy="196951"/>
          </a:xfrm>
          <a:prstGeom prst="rect">
            <a:avLst/>
          </a:prstGeom>
          <a:blipFill>
            <a:blip r:embed="rId11" cstate="print"/>
            <a:stretch>
              <a:fillRect/>
            </a:stretch>
          </a:blipFill>
        </p:spPr>
        <p:txBody>
          <a:bodyPr wrap="square" lIns="0" tIns="0" rIns="0" bIns="0" rtlCol="0"/>
          <a:lstStyle/>
          <a:p>
            <a:endParaRPr/>
          </a:p>
        </p:txBody>
      </p:sp>
      <p:sp>
        <p:nvSpPr>
          <p:cNvPr id="19" name="object 19"/>
          <p:cNvSpPr/>
          <p:nvPr/>
        </p:nvSpPr>
        <p:spPr>
          <a:xfrm>
            <a:off x="3340290" y="3031286"/>
            <a:ext cx="197116" cy="196951"/>
          </a:xfrm>
          <a:prstGeom prst="rect">
            <a:avLst/>
          </a:prstGeom>
          <a:blipFill>
            <a:blip r:embed="rId9" cstate="print"/>
            <a:stretch>
              <a:fillRect/>
            </a:stretch>
          </a:blipFill>
        </p:spPr>
        <p:txBody>
          <a:bodyPr wrap="square" lIns="0" tIns="0" rIns="0" bIns="0" rtlCol="0"/>
          <a:lstStyle/>
          <a:p>
            <a:endParaRPr/>
          </a:p>
        </p:txBody>
      </p:sp>
      <p:sp>
        <p:nvSpPr>
          <p:cNvPr id="20" name="object 20"/>
          <p:cNvSpPr/>
          <p:nvPr/>
        </p:nvSpPr>
        <p:spPr>
          <a:xfrm>
            <a:off x="3619918" y="3031286"/>
            <a:ext cx="197103" cy="196951"/>
          </a:xfrm>
          <a:prstGeom prst="rect">
            <a:avLst/>
          </a:prstGeom>
          <a:blipFill>
            <a:blip r:embed="rId10" cstate="print"/>
            <a:stretch>
              <a:fillRect/>
            </a:stretch>
          </a:blipFill>
        </p:spPr>
        <p:txBody>
          <a:bodyPr wrap="square" lIns="0" tIns="0" rIns="0" bIns="0" rtlCol="0"/>
          <a:lstStyle/>
          <a:p>
            <a:endParaRPr/>
          </a:p>
        </p:txBody>
      </p:sp>
      <p:sp>
        <p:nvSpPr>
          <p:cNvPr id="21" name="object 21"/>
          <p:cNvSpPr/>
          <p:nvPr/>
        </p:nvSpPr>
        <p:spPr>
          <a:xfrm>
            <a:off x="3899661" y="3031286"/>
            <a:ext cx="197103" cy="196951"/>
          </a:xfrm>
          <a:prstGeom prst="rect">
            <a:avLst/>
          </a:prstGeom>
          <a:blipFill>
            <a:blip r:embed="rId11" cstate="print"/>
            <a:stretch>
              <a:fillRect/>
            </a:stretch>
          </a:blipFill>
        </p:spPr>
        <p:txBody>
          <a:bodyPr wrap="square" lIns="0" tIns="0" rIns="0" bIns="0" rtlCol="0"/>
          <a:lstStyle/>
          <a:p>
            <a:endParaRPr/>
          </a:p>
        </p:txBody>
      </p:sp>
      <p:sp>
        <p:nvSpPr>
          <p:cNvPr id="22" name="object 22"/>
          <p:cNvSpPr/>
          <p:nvPr/>
        </p:nvSpPr>
        <p:spPr>
          <a:xfrm>
            <a:off x="1941957" y="3263798"/>
            <a:ext cx="197116" cy="196951"/>
          </a:xfrm>
          <a:prstGeom prst="rect">
            <a:avLst/>
          </a:prstGeom>
          <a:blipFill>
            <a:blip r:embed="rId12" cstate="print"/>
            <a:stretch>
              <a:fillRect/>
            </a:stretch>
          </a:blipFill>
        </p:spPr>
        <p:txBody>
          <a:bodyPr wrap="square" lIns="0" tIns="0" rIns="0" bIns="0" rtlCol="0"/>
          <a:lstStyle/>
          <a:p>
            <a:endParaRPr/>
          </a:p>
        </p:txBody>
      </p:sp>
      <p:sp>
        <p:nvSpPr>
          <p:cNvPr id="23" name="object 23"/>
          <p:cNvSpPr/>
          <p:nvPr/>
        </p:nvSpPr>
        <p:spPr>
          <a:xfrm>
            <a:off x="2221572" y="3263798"/>
            <a:ext cx="197116" cy="196951"/>
          </a:xfrm>
          <a:prstGeom prst="rect">
            <a:avLst/>
          </a:prstGeom>
          <a:blipFill>
            <a:blip r:embed="rId13" cstate="print"/>
            <a:stretch>
              <a:fillRect/>
            </a:stretch>
          </a:blipFill>
        </p:spPr>
        <p:txBody>
          <a:bodyPr wrap="square" lIns="0" tIns="0" rIns="0" bIns="0" rtlCol="0"/>
          <a:lstStyle/>
          <a:p>
            <a:endParaRPr/>
          </a:p>
        </p:txBody>
      </p:sp>
      <p:sp>
        <p:nvSpPr>
          <p:cNvPr id="24" name="object 24"/>
          <p:cNvSpPr/>
          <p:nvPr/>
        </p:nvSpPr>
        <p:spPr>
          <a:xfrm>
            <a:off x="2501328" y="3263798"/>
            <a:ext cx="197103" cy="196951"/>
          </a:xfrm>
          <a:prstGeom prst="rect">
            <a:avLst/>
          </a:prstGeom>
          <a:blipFill>
            <a:blip r:embed="rId14" cstate="print"/>
            <a:stretch>
              <a:fillRect/>
            </a:stretch>
          </a:blipFill>
        </p:spPr>
        <p:txBody>
          <a:bodyPr wrap="square" lIns="0" tIns="0" rIns="0" bIns="0" rtlCol="0"/>
          <a:lstStyle/>
          <a:p>
            <a:endParaRPr/>
          </a:p>
        </p:txBody>
      </p:sp>
      <p:sp>
        <p:nvSpPr>
          <p:cNvPr id="25" name="object 25"/>
          <p:cNvSpPr/>
          <p:nvPr/>
        </p:nvSpPr>
        <p:spPr>
          <a:xfrm>
            <a:off x="2780944" y="3263798"/>
            <a:ext cx="197103" cy="196951"/>
          </a:xfrm>
          <a:prstGeom prst="rect">
            <a:avLst/>
          </a:prstGeom>
          <a:blipFill>
            <a:blip r:embed="rId15" cstate="print"/>
            <a:stretch>
              <a:fillRect/>
            </a:stretch>
          </a:blipFill>
        </p:spPr>
        <p:txBody>
          <a:bodyPr wrap="square" lIns="0" tIns="0" rIns="0" bIns="0" rtlCol="0"/>
          <a:lstStyle/>
          <a:p>
            <a:endParaRPr/>
          </a:p>
        </p:txBody>
      </p:sp>
      <p:sp>
        <p:nvSpPr>
          <p:cNvPr id="26" name="object 26"/>
          <p:cNvSpPr/>
          <p:nvPr/>
        </p:nvSpPr>
        <p:spPr>
          <a:xfrm>
            <a:off x="3060687" y="3263798"/>
            <a:ext cx="197104" cy="196951"/>
          </a:xfrm>
          <a:prstGeom prst="rect">
            <a:avLst/>
          </a:prstGeom>
          <a:blipFill>
            <a:blip r:embed="rId16" cstate="print"/>
            <a:stretch>
              <a:fillRect/>
            </a:stretch>
          </a:blipFill>
        </p:spPr>
        <p:txBody>
          <a:bodyPr wrap="square" lIns="0" tIns="0" rIns="0" bIns="0" rtlCol="0"/>
          <a:lstStyle/>
          <a:p>
            <a:endParaRPr/>
          </a:p>
        </p:txBody>
      </p:sp>
      <p:sp>
        <p:nvSpPr>
          <p:cNvPr id="27" name="object 27"/>
          <p:cNvSpPr/>
          <p:nvPr/>
        </p:nvSpPr>
        <p:spPr>
          <a:xfrm>
            <a:off x="3340290" y="3263798"/>
            <a:ext cx="197116" cy="196951"/>
          </a:xfrm>
          <a:prstGeom prst="rect">
            <a:avLst/>
          </a:prstGeom>
          <a:blipFill>
            <a:blip r:embed="rId14" cstate="print"/>
            <a:stretch>
              <a:fillRect/>
            </a:stretch>
          </a:blipFill>
        </p:spPr>
        <p:txBody>
          <a:bodyPr wrap="square" lIns="0" tIns="0" rIns="0" bIns="0" rtlCol="0"/>
          <a:lstStyle/>
          <a:p>
            <a:endParaRPr/>
          </a:p>
        </p:txBody>
      </p:sp>
      <p:sp>
        <p:nvSpPr>
          <p:cNvPr id="28" name="object 28"/>
          <p:cNvSpPr/>
          <p:nvPr/>
        </p:nvSpPr>
        <p:spPr>
          <a:xfrm>
            <a:off x="3619918" y="3263798"/>
            <a:ext cx="197103" cy="196951"/>
          </a:xfrm>
          <a:prstGeom prst="rect">
            <a:avLst/>
          </a:prstGeom>
          <a:blipFill>
            <a:blip r:embed="rId15" cstate="print"/>
            <a:stretch>
              <a:fillRect/>
            </a:stretch>
          </a:blipFill>
        </p:spPr>
        <p:txBody>
          <a:bodyPr wrap="square" lIns="0" tIns="0" rIns="0" bIns="0" rtlCol="0"/>
          <a:lstStyle/>
          <a:p>
            <a:endParaRPr/>
          </a:p>
        </p:txBody>
      </p:sp>
      <p:sp>
        <p:nvSpPr>
          <p:cNvPr id="29" name="object 29"/>
          <p:cNvSpPr/>
          <p:nvPr/>
        </p:nvSpPr>
        <p:spPr>
          <a:xfrm>
            <a:off x="3899661" y="3263798"/>
            <a:ext cx="197103" cy="196951"/>
          </a:xfrm>
          <a:prstGeom prst="rect">
            <a:avLst/>
          </a:prstGeom>
          <a:blipFill>
            <a:blip r:embed="rId16" cstate="print"/>
            <a:stretch>
              <a:fillRect/>
            </a:stretch>
          </a:blipFill>
        </p:spPr>
        <p:txBody>
          <a:bodyPr wrap="square" lIns="0" tIns="0" rIns="0" bIns="0" rtlCol="0"/>
          <a:lstStyle/>
          <a:p>
            <a:endParaRPr/>
          </a:p>
        </p:txBody>
      </p:sp>
      <p:sp>
        <p:nvSpPr>
          <p:cNvPr id="30" name="object 30"/>
          <p:cNvSpPr/>
          <p:nvPr/>
        </p:nvSpPr>
        <p:spPr>
          <a:xfrm>
            <a:off x="1941957" y="3496322"/>
            <a:ext cx="197116" cy="196938"/>
          </a:xfrm>
          <a:prstGeom prst="rect">
            <a:avLst/>
          </a:prstGeom>
          <a:blipFill>
            <a:blip r:embed="rId2" cstate="print"/>
            <a:stretch>
              <a:fillRect/>
            </a:stretch>
          </a:blipFill>
        </p:spPr>
        <p:txBody>
          <a:bodyPr wrap="square" lIns="0" tIns="0" rIns="0" bIns="0" rtlCol="0"/>
          <a:lstStyle/>
          <a:p>
            <a:endParaRPr/>
          </a:p>
        </p:txBody>
      </p:sp>
      <p:sp>
        <p:nvSpPr>
          <p:cNvPr id="31" name="object 31"/>
          <p:cNvSpPr/>
          <p:nvPr/>
        </p:nvSpPr>
        <p:spPr>
          <a:xfrm>
            <a:off x="2221572" y="3496322"/>
            <a:ext cx="197116" cy="196938"/>
          </a:xfrm>
          <a:prstGeom prst="rect">
            <a:avLst/>
          </a:prstGeom>
          <a:blipFill>
            <a:blip r:embed="rId3" cstate="print"/>
            <a:stretch>
              <a:fillRect/>
            </a:stretch>
          </a:blipFill>
        </p:spPr>
        <p:txBody>
          <a:bodyPr wrap="square" lIns="0" tIns="0" rIns="0" bIns="0" rtlCol="0"/>
          <a:lstStyle/>
          <a:p>
            <a:endParaRPr/>
          </a:p>
        </p:txBody>
      </p:sp>
      <p:sp>
        <p:nvSpPr>
          <p:cNvPr id="32" name="object 32"/>
          <p:cNvSpPr/>
          <p:nvPr/>
        </p:nvSpPr>
        <p:spPr>
          <a:xfrm>
            <a:off x="2501328" y="3496322"/>
            <a:ext cx="197103" cy="196938"/>
          </a:xfrm>
          <a:prstGeom prst="rect">
            <a:avLst/>
          </a:prstGeom>
          <a:blipFill>
            <a:blip r:embed="rId4" cstate="print"/>
            <a:stretch>
              <a:fillRect/>
            </a:stretch>
          </a:blipFill>
        </p:spPr>
        <p:txBody>
          <a:bodyPr wrap="square" lIns="0" tIns="0" rIns="0" bIns="0" rtlCol="0"/>
          <a:lstStyle/>
          <a:p>
            <a:endParaRPr/>
          </a:p>
        </p:txBody>
      </p:sp>
      <p:sp>
        <p:nvSpPr>
          <p:cNvPr id="33" name="object 33"/>
          <p:cNvSpPr/>
          <p:nvPr/>
        </p:nvSpPr>
        <p:spPr>
          <a:xfrm>
            <a:off x="2780944" y="3496322"/>
            <a:ext cx="197103" cy="196938"/>
          </a:xfrm>
          <a:prstGeom prst="rect">
            <a:avLst/>
          </a:prstGeom>
          <a:blipFill>
            <a:blip r:embed="rId5" cstate="print"/>
            <a:stretch>
              <a:fillRect/>
            </a:stretch>
          </a:blipFill>
        </p:spPr>
        <p:txBody>
          <a:bodyPr wrap="square" lIns="0" tIns="0" rIns="0" bIns="0" rtlCol="0"/>
          <a:lstStyle/>
          <a:p>
            <a:endParaRPr/>
          </a:p>
        </p:txBody>
      </p:sp>
      <p:sp>
        <p:nvSpPr>
          <p:cNvPr id="34" name="object 34"/>
          <p:cNvSpPr/>
          <p:nvPr/>
        </p:nvSpPr>
        <p:spPr>
          <a:xfrm>
            <a:off x="3060687" y="3496322"/>
            <a:ext cx="197104" cy="196938"/>
          </a:xfrm>
          <a:prstGeom prst="rect">
            <a:avLst/>
          </a:prstGeom>
          <a:blipFill>
            <a:blip r:embed="rId6" cstate="print"/>
            <a:stretch>
              <a:fillRect/>
            </a:stretch>
          </a:blipFill>
        </p:spPr>
        <p:txBody>
          <a:bodyPr wrap="square" lIns="0" tIns="0" rIns="0" bIns="0" rtlCol="0"/>
          <a:lstStyle/>
          <a:p>
            <a:endParaRPr/>
          </a:p>
        </p:txBody>
      </p:sp>
      <p:sp>
        <p:nvSpPr>
          <p:cNvPr id="35" name="object 35"/>
          <p:cNvSpPr/>
          <p:nvPr/>
        </p:nvSpPr>
        <p:spPr>
          <a:xfrm>
            <a:off x="3340290" y="3496322"/>
            <a:ext cx="197116" cy="196938"/>
          </a:xfrm>
          <a:prstGeom prst="rect">
            <a:avLst/>
          </a:prstGeom>
          <a:blipFill>
            <a:blip r:embed="rId4" cstate="print"/>
            <a:stretch>
              <a:fillRect/>
            </a:stretch>
          </a:blipFill>
        </p:spPr>
        <p:txBody>
          <a:bodyPr wrap="square" lIns="0" tIns="0" rIns="0" bIns="0" rtlCol="0"/>
          <a:lstStyle/>
          <a:p>
            <a:endParaRPr/>
          </a:p>
        </p:txBody>
      </p:sp>
      <p:sp>
        <p:nvSpPr>
          <p:cNvPr id="36" name="object 36"/>
          <p:cNvSpPr/>
          <p:nvPr/>
        </p:nvSpPr>
        <p:spPr>
          <a:xfrm>
            <a:off x="3619918" y="3496322"/>
            <a:ext cx="197103" cy="196938"/>
          </a:xfrm>
          <a:prstGeom prst="rect">
            <a:avLst/>
          </a:prstGeom>
          <a:blipFill>
            <a:blip r:embed="rId5" cstate="print"/>
            <a:stretch>
              <a:fillRect/>
            </a:stretch>
          </a:blipFill>
        </p:spPr>
        <p:txBody>
          <a:bodyPr wrap="square" lIns="0" tIns="0" rIns="0" bIns="0" rtlCol="0"/>
          <a:lstStyle/>
          <a:p>
            <a:endParaRPr/>
          </a:p>
        </p:txBody>
      </p:sp>
      <p:sp>
        <p:nvSpPr>
          <p:cNvPr id="37" name="object 37"/>
          <p:cNvSpPr/>
          <p:nvPr/>
        </p:nvSpPr>
        <p:spPr>
          <a:xfrm>
            <a:off x="3899661" y="3496322"/>
            <a:ext cx="197103" cy="196938"/>
          </a:xfrm>
          <a:prstGeom prst="rect">
            <a:avLst/>
          </a:prstGeom>
          <a:blipFill>
            <a:blip r:embed="rId6" cstate="print"/>
            <a:stretch>
              <a:fillRect/>
            </a:stretch>
          </a:blipFill>
        </p:spPr>
        <p:txBody>
          <a:bodyPr wrap="square" lIns="0" tIns="0" rIns="0" bIns="0" rtlCol="0"/>
          <a:lstStyle/>
          <a:p>
            <a:endParaRPr/>
          </a:p>
        </p:txBody>
      </p:sp>
      <p:sp>
        <p:nvSpPr>
          <p:cNvPr id="38" name="object 38"/>
          <p:cNvSpPr/>
          <p:nvPr/>
        </p:nvSpPr>
        <p:spPr>
          <a:xfrm>
            <a:off x="1941957" y="3728758"/>
            <a:ext cx="197116" cy="196951"/>
          </a:xfrm>
          <a:prstGeom prst="rect">
            <a:avLst/>
          </a:prstGeom>
          <a:blipFill>
            <a:blip r:embed="rId2" cstate="print"/>
            <a:stretch>
              <a:fillRect/>
            </a:stretch>
          </a:blipFill>
        </p:spPr>
        <p:txBody>
          <a:bodyPr wrap="square" lIns="0" tIns="0" rIns="0" bIns="0" rtlCol="0"/>
          <a:lstStyle/>
          <a:p>
            <a:endParaRPr/>
          </a:p>
        </p:txBody>
      </p:sp>
      <p:sp>
        <p:nvSpPr>
          <p:cNvPr id="39" name="object 39"/>
          <p:cNvSpPr/>
          <p:nvPr/>
        </p:nvSpPr>
        <p:spPr>
          <a:xfrm>
            <a:off x="2221572" y="3728758"/>
            <a:ext cx="197116" cy="196951"/>
          </a:xfrm>
          <a:prstGeom prst="rect">
            <a:avLst/>
          </a:prstGeom>
          <a:blipFill>
            <a:blip r:embed="rId3" cstate="print"/>
            <a:stretch>
              <a:fillRect/>
            </a:stretch>
          </a:blipFill>
        </p:spPr>
        <p:txBody>
          <a:bodyPr wrap="square" lIns="0" tIns="0" rIns="0" bIns="0" rtlCol="0"/>
          <a:lstStyle/>
          <a:p>
            <a:endParaRPr/>
          </a:p>
        </p:txBody>
      </p:sp>
      <p:sp>
        <p:nvSpPr>
          <p:cNvPr id="40" name="object 40"/>
          <p:cNvSpPr/>
          <p:nvPr/>
        </p:nvSpPr>
        <p:spPr>
          <a:xfrm>
            <a:off x="2501328" y="3728758"/>
            <a:ext cx="197103" cy="196951"/>
          </a:xfrm>
          <a:prstGeom prst="rect">
            <a:avLst/>
          </a:prstGeom>
          <a:blipFill>
            <a:blip r:embed="rId4" cstate="print"/>
            <a:stretch>
              <a:fillRect/>
            </a:stretch>
          </a:blipFill>
        </p:spPr>
        <p:txBody>
          <a:bodyPr wrap="square" lIns="0" tIns="0" rIns="0" bIns="0" rtlCol="0"/>
          <a:lstStyle/>
          <a:p>
            <a:endParaRPr/>
          </a:p>
        </p:txBody>
      </p:sp>
      <p:sp>
        <p:nvSpPr>
          <p:cNvPr id="41" name="object 41"/>
          <p:cNvSpPr/>
          <p:nvPr/>
        </p:nvSpPr>
        <p:spPr>
          <a:xfrm>
            <a:off x="2780944" y="3728758"/>
            <a:ext cx="197103" cy="196951"/>
          </a:xfrm>
          <a:prstGeom prst="rect">
            <a:avLst/>
          </a:prstGeom>
          <a:blipFill>
            <a:blip r:embed="rId5" cstate="print"/>
            <a:stretch>
              <a:fillRect/>
            </a:stretch>
          </a:blipFill>
        </p:spPr>
        <p:txBody>
          <a:bodyPr wrap="square" lIns="0" tIns="0" rIns="0" bIns="0" rtlCol="0"/>
          <a:lstStyle/>
          <a:p>
            <a:endParaRPr/>
          </a:p>
        </p:txBody>
      </p:sp>
      <p:sp>
        <p:nvSpPr>
          <p:cNvPr id="42" name="object 42"/>
          <p:cNvSpPr/>
          <p:nvPr/>
        </p:nvSpPr>
        <p:spPr>
          <a:xfrm>
            <a:off x="3060687" y="3728758"/>
            <a:ext cx="197104" cy="196951"/>
          </a:xfrm>
          <a:prstGeom prst="rect">
            <a:avLst/>
          </a:prstGeom>
          <a:blipFill>
            <a:blip r:embed="rId6" cstate="print"/>
            <a:stretch>
              <a:fillRect/>
            </a:stretch>
          </a:blipFill>
        </p:spPr>
        <p:txBody>
          <a:bodyPr wrap="square" lIns="0" tIns="0" rIns="0" bIns="0" rtlCol="0"/>
          <a:lstStyle/>
          <a:p>
            <a:endParaRPr/>
          </a:p>
        </p:txBody>
      </p:sp>
      <p:sp>
        <p:nvSpPr>
          <p:cNvPr id="43" name="object 43"/>
          <p:cNvSpPr/>
          <p:nvPr/>
        </p:nvSpPr>
        <p:spPr>
          <a:xfrm>
            <a:off x="3340290" y="3728758"/>
            <a:ext cx="197116" cy="196951"/>
          </a:xfrm>
          <a:prstGeom prst="rect">
            <a:avLst/>
          </a:prstGeom>
          <a:blipFill>
            <a:blip r:embed="rId4" cstate="print"/>
            <a:stretch>
              <a:fillRect/>
            </a:stretch>
          </a:blipFill>
        </p:spPr>
        <p:txBody>
          <a:bodyPr wrap="square" lIns="0" tIns="0" rIns="0" bIns="0" rtlCol="0"/>
          <a:lstStyle/>
          <a:p>
            <a:endParaRPr/>
          </a:p>
        </p:txBody>
      </p:sp>
      <p:sp>
        <p:nvSpPr>
          <p:cNvPr id="44" name="object 44"/>
          <p:cNvSpPr/>
          <p:nvPr/>
        </p:nvSpPr>
        <p:spPr>
          <a:xfrm>
            <a:off x="3619918" y="3728758"/>
            <a:ext cx="197103" cy="196951"/>
          </a:xfrm>
          <a:prstGeom prst="rect">
            <a:avLst/>
          </a:prstGeom>
          <a:blipFill>
            <a:blip r:embed="rId5" cstate="print"/>
            <a:stretch>
              <a:fillRect/>
            </a:stretch>
          </a:blipFill>
        </p:spPr>
        <p:txBody>
          <a:bodyPr wrap="square" lIns="0" tIns="0" rIns="0" bIns="0" rtlCol="0"/>
          <a:lstStyle/>
          <a:p>
            <a:endParaRPr/>
          </a:p>
        </p:txBody>
      </p:sp>
      <p:sp>
        <p:nvSpPr>
          <p:cNvPr id="45" name="object 45"/>
          <p:cNvSpPr/>
          <p:nvPr/>
        </p:nvSpPr>
        <p:spPr>
          <a:xfrm>
            <a:off x="3899661" y="3728758"/>
            <a:ext cx="197103" cy="196951"/>
          </a:xfrm>
          <a:prstGeom prst="rect">
            <a:avLst/>
          </a:prstGeom>
          <a:blipFill>
            <a:blip r:embed="rId6" cstate="print"/>
            <a:stretch>
              <a:fillRect/>
            </a:stretch>
          </a:blipFill>
        </p:spPr>
        <p:txBody>
          <a:bodyPr wrap="square" lIns="0" tIns="0" rIns="0" bIns="0" rtlCol="0"/>
          <a:lstStyle/>
          <a:p>
            <a:endParaRPr/>
          </a:p>
        </p:txBody>
      </p:sp>
      <p:sp>
        <p:nvSpPr>
          <p:cNvPr id="46" name="object 46"/>
          <p:cNvSpPr/>
          <p:nvPr/>
        </p:nvSpPr>
        <p:spPr>
          <a:xfrm>
            <a:off x="1941957" y="3961269"/>
            <a:ext cx="197116" cy="196951"/>
          </a:xfrm>
          <a:prstGeom prst="rect">
            <a:avLst/>
          </a:prstGeom>
          <a:blipFill>
            <a:blip r:embed="rId2" cstate="print"/>
            <a:stretch>
              <a:fillRect/>
            </a:stretch>
          </a:blipFill>
        </p:spPr>
        <p:txBody>
          <a:bodyPr wrap="square" lIns="0" tIns="0" rIns="0" bIns="0" rtlCol="0"/>
          <a:lstStyle/>
          <a:p>
            <a:endParaRPr/>
          </a:p>
        </p:txBody>
      </p:sp>
      <p:sp>
        <p:nvSpPr>
          <p:cNvPr id="47" name="object 47"/>
          <p:cNvSpPr/>
          <p:nvPr/>
        </p:nvSpPr>
        <p:spPr>
          <a:xfrm>
            <a:off x="2221572" y="3961269"/>
            <a:ext cx="197116" cy="196951"/>
          </a:xfrm>
          <a:prstGeom prst="rect">
            <a:avLst/>
          </a:prstGeom>
          <a:blipFill>
            <a:blip r:embed="rId3" cstate="print"/>
            <a:stretch>
              <a:fillRect/>
            </a:stretch>
          </a:blipFill>
        </p:spPr>
        <p:txBody>
          <a:bodyPr wrap="square" lIns="0" tIns="0" rIns="0" bIns="0" rtlCol="0"/>
          <a:lstStyle/>
          <a:p>
            <a:endParaRPr/>
          </a:p>
        </p:txBody>
      </p:sp>
      <p:sp>
        <p:nvSpPr>
          <p:cNvPr id="48" name="object 48"/>
          <p:cNvSpPr/>
          <p:nvPr/>
        </p:nvSpPr>
        <p:spPr>
          <a:xfrm>
            <a:off x="2501328" y="3961269"/>
            <a:ext cx="197103" cy="196951"/>
          </a:xfrm>
          <a:prstGeom prst="rect">
            <a:avLst/>
          </a:prstGeom>
          <a:blipFill>
            <a:blip r:embed="rId4" cstate="print"/>
            <a:stretch>
              <a:fillRect/>
            </a:stretch>
          </a:blipFill>
        </p:spPr>
        <p:txBody>
          <a:bodyPr wrap="square" lIns="0" tIns="0" rIns="0" bIns="0" rtlCol="0"/>
          <a:lstStyle/>
          <a:p>
            <a:endParaRPr/>
          </a:p>
        </p:txBody>
      </p:sp>
      <p:sp>
        <p:nvSpPr>
          <p:cNvPr id="49" name="object 49"/>
          <p:cNvSpPr/>
          <p:nvPr/>
        </p:nvSpPr>
        <p:spPr>
          <a:xfrm>
            <a:off x="2780944" y="3961269"/>
            <a:ext cx="197103" cy="196951"/>
          </a:xfrm>
          <a:prstGeom prst="rect">
            <a:avLst/>
          </a:prstGeom>
          <a:blipFill>
            <a:blip r:embed="rId5" cstate="print"/>
            <a:stretch>
              <a:fillRect/>
            </a:stretch>
          </a:blipFill>
        </p:spPr>
        <p:txBody>
          <a:bodyPr wrap="square" lIns="0" tIns="0" rIns="0" bIns="0" rtlCol="0"/>
          <a:lstStyle/>
          <a:p>
            <a:endParaRPr/>
          </a:p>
        </p:txBody>
      </p:sp>
      <p:sp>
        <p:nvSpPr>
          <p:cNvPr id="50" name="object 50"/>
          <p:cNvSpPr/>
          <p:nvPr/>
        </p:nvSpPr>
        <p:spPr>
          <a:xfrm>
            <a:off x="3060687" y="3961269"/>
            <a:ext cx="197104" cy="196951"/>
          </a:xfrm>
          <a:prstGeom prst="rect">
            <a:avLst/>
          </a:prstGeom>
          <a:blipFill>
            <a:blip r:embed="rId6" cstate="print"/>
            <a:stretch>
              <a:fillRect/>
            </a:stretch>
          </a:blipFill>
        </p:spPr>
        <p:txBody>
          <a:bodyPr wrap="square" lIns="0" tIns="0" rIns="0" bIns="0" rtlCol="0"/>
          <a:lstStyle/>
          <a:p>
            <a:endParaRPr/>
          </a:p>
        </p:txBody>
      </p:sp>
      <p:sp>
        <p:nvSpPr>
          <p:cNvPr id="51" name="object 51"/>
          <p:cNvSpPr/>
          <p:nvPr/>
        </p:nvSpPr>
        <p:spPr>
          <a:xfrm>
            <a:off x="3340290" y="3961269"/>
            <a:ext cx="197116" cy="196951"/>
          </a:xfrm>
          <a:prstGeom prst="rect">
            <a:avLst/>
          </a:prstGeom>
          <a:blipFill>
            <a:blip r:embed="rId4" cstate="print"/>
            <a:stretch>
              <a:fillRect/>
            </a:stretch>
          </a:blipFill>
        </p:spPr>
        <p:txBody>
          <a:bodyPr wrap="square" lIns="0" tIns="0" rIns="0" bIns="0" rtlCol="0"/>
          <a:lstStyle/>
          <a:p>
            <a:endParaRPr/>
          </a:p>
        </p:txBody>
      </p:sp>
      <p:sp>
        <p:nvSpPr>
          <p:cNvPr id="52" name="object 52"/>
          <p:cNvSpPr/>
          <p:nvPr/>
        </p:nvSpPr>
        <p:spPr>
          <a:xfrm>
            <a:off x="3619918" y="3961269"/>
            <a:ext cx="197103" cy="196951"/>
          </a:xfrm>
          <a:prstGeom prst="rect">
            <a:avLst/>
          </a:prstGeom>
          <a:blipFill>
            <a:blip r:embed="rId5" cstate="print"/>
            <a:stretch>
              <a:fillRect/>
            </a:stretch>
          </a:blipFill>
        </p:spPr>
        <p:txBody>
          <a:bodyPr wrap="square" lIns="0" tIns="0" rIns="0" bIns="0" rtlCol="0"/>
          <a:lstStyle/>
          <a:p>
            <a:endParaRPr/>
          </a:p>
        </p:txBody>
      </p:sp>
      <p:sp>
        <p:nvSpPr>
          <p:cNvPr id="53" name="object 53"/>
          <p:cNvSpPr/>
          <p:nvPr/>
        </p:nvSpPr>
        <p:spPr>
          <a:xfrm>
            <a:off x="3899661" y="3961269"/>
            <a:ext cx="197103" cy="196951"/>
          </a:xfrm>
          <a:prstGeom prst="rect">
            <a:avLst/>
          </a:prstGeom>
          <a:blipFill>
            <a:blip r:embed="rId6" cstate="print"/>
            <a:stretch>
              <a:fillRect/>
            </a:stretch>
          </a:blipFill>
        </p:spPr>
        <p:txBody>
          <a:bodyPr wrap="square" lIns="0" tIns="0" rIns="0" bIns="0" rtlCol="0"/>
          <a:lstStyle/>
          <a:p>
            <a:endParaRPr/>
          </a:p>
        </p:txBody>
      </p:sp>
      <p:sp>
        <p:nvSpPr>
          <p:cNvPr id="54" name="object 54"/>
          <p:cNvSpPr/>
          <p:nvPr/>
        </p:nvSpPr>
        <p:spPr>
          <a:xfrm>
            <a:off x="1941957" y="4193794"/>
            <a:ext cx="197116" cy="196938"/>
          </a:xfrm>
          <a:prstGeom prst="rect">
            <a:avLst/>
          </a:prstGeom>
          <a:blipFill>
            <a:blip r:embed="rId2" cstate="print"/>
            <a:stretch>
              <a:fillRect/>
            </a:stretch>
          </a:blipFill>
        </p:spPr>
        <p:txBody>
          <a:bodyPr wrap="square" lIns="0" tIns="0" rIns="0" bIns="0" rtlCol="0"/>
          <a:lstStyle/>
          <a:p>
            <a:endParaRPr/>
          </a:p>
        </p:txBody>
      </p:sp>
      <p:sp>
        <p:nvSpPr>
          <p:cNvPr id="55" name="object 55"/>
          <p:cNvSpPr/>
          <p:nvPr/>
        </p:nvSpPr>
        <p:spPr>
          <a:xfrm>
            <a:off x="2221572" y="4193794"/>
            <a:ext cx="197116" cy="196938"/>
          </a:xfrm>
          <a:prstGeom prst="rect">
            <a:avLst/>
          </a:prstGeom>
          <a:blipFill>
            <a:blip r:embed="rId3" cstate="print"/>
            <a:stretch>
              <a:fillRect/>
            </a:stretch>
          </a:blipFill>
        </p:spPr>
        <p:txBody>
          <a:bodyPr wrap="square" lIns="0" tIns="0" rIns="0" bIns="0" rtlCol="0"/>
          <a:lstStyle/>
          <a:p>
            <a:endParaRPr/>
          </a:p>
        </p:txBody>
      </p:sp>
      <p:sp>
        <p:nvSpPr>
          <p:cNvPr id="56" name="object 56"/>
          <p:cNvSpPr/>
          <p:nvPr/>
        </p:nvSpPr>
        <p:spPr>
          <a:xfrm>
            <a:off x="2501328" y="4193794"/>
            <a:ext cx="197103" cy="196938"/>
          </a:xfrm>
          <a:prstGeom prst="rect">
            <a:avLst/>
          </a:prstGeom>
          <a:blipFill>
            <a:blip r:embed="rId4" cstate="print"/>
            <a:stretch>
              <a:fillRect/>
            </a:stretch>
          </a:blipFill>
        </p:spPr>
        <p:txBody>
          <a:bodyPr wrap="square" lIns="0" tIns="0" rIns="0" bIns="0" rtlCol="0"/>
          <a:lstStyle/>
          <a:p>
            <a:endParaRPr/>
          </a:p>
        </p:txBody>
      </p:sp>
      <p:sp>
        <p:nvSpPr>
          <p:cNvPr id="57" name="object 57"/>
          <p:cNvSpPr/>
          <p:nvPr/>
        </p:nvSpPr>
        <p:spPr>
          <a:xfrm>
            <a:off x="2780944" y="4193794"/>
            <a:ext cx="197103" cy="196938"/>
          </a:xfrm>
          <a:prstGeom prst="rect">
            <a:avLst/>
          </a:prstGeom>
          <a:blipFill>
            <a:blip r:embed="rId5" cstate="print"/>
            <a:stretch>
              <a:fillRect/>
            </a:stretch>
          </a:blipFill>
        </p:spPr>
        <p:txBody>
          <a:bodyPr wrap="square" lIns="0" tIns="0" rIns="0" bIns="0" rtlCol="0"/>
          <a:lstStyle/>
          <a:p>
            <a:endParaRPr/>
          </a:p>
        </p:txBody>
      </p:sp>
      <p:sp>
        <p:nvSpPr>
          <p:cNvPr id="58" name="object 58"/>
          <p:cNvSpPr/>
          <p:nvPr/>
        </p:nvSpPr>
        <p:spPr>
          <a:xfrm>
            <a:off x="3060687" y="4193794"/>
            <a:ext cx="197104" cy="196938"/>
          </a:xfrm>
          <a:prstGeom prst="rect">
            <a:avLst/>
          </a:prstGeom>
          <a:blipFill>
            <a:blip r:embed="rId6" cstate="print"/>
            <a:stretch>
              <a:fillRect/>
            </a:stretch>
          </a:blipFill>
        </p:spPr>
        <p:txBody>
          <a:bodyPr wrap="square" lIns="0" tIns="0" rIns="0" bIns="0" rtlCol="0"/>
          <a:lstStyle/>
          <a:p>
            <a:endParaRPr/>
          </a:p>
        </p:txBody>
      </p:sp>
      <p:sp>
        <p:nvSpPr>
          <p:cNvPr id="59" name="object 59"/>
          <p:cNvSpPr/>
          <p:nvPr/>
        </p:nvSpPr>
        <p:spPr>
          <a:xfrm>
            <a:off x="3340290" y="4193794"/>
            <a:ext cx="197116" cy="196938"/>
          </a:xfrm>
          <a:prstGeom prst="rect">
            <a:avLst/>
          </a:prstGeom>
          <a:blipFill>
            <a:blip r:embed="rId4" cstate="print"/>
            <a:stretch>
              <a:fillRect/>
            </a:stretch>
          </a:blipFill>
        </p:spPr>
        <p:txBody>
          <a:bodyPr wrap="square" lIns="0" tIns="0" rIns="0" bIns="0" rtlCol="0"/>
          <a:lstStyle/>
          <a:p>
            <a:endParaRPr/>
          </a:p>
        </p:txBody>
      </p:sp>
      <p:sp>
        <p:nvSpPr>
          <p:cNvPr id="60" name="object 60"/>
          <p:cNvSpPr/>
          <p:nvPr/>
        </p:nvSpPr>
        <p:spPr>
          <a:xfrm>
            <a:off x="3619918" y="4193794"/>
            <a:ext cx="197103" cy="196938"/>
          </a:xfrm>
          <a:prstGeom prst="rect">
            <a:avLst/>
          </a:prstGeom>
          <a:blipFill>
            <a:blip r:embed="rId5" cstate="print"/>
            <a:stretch>
              <a:fillRect/>
            </a:stretch>
          </a:blipFill>
        </p:spPr>
        <p:txBody>
          <a:bodyPr wrap="square" lIns="0" tIns="0" rIns="0" bIns="0" rtlCol="0"/>
          <a:lstStyle/>
          <a:p>
            <a:endParaRPr/>
          </a:p>
        </p:txBody>
      </p:sp>
      <p:sp>
        <p:nvSpPr>
          <p:cNvPr id="61" name="object 61"/>
          <p:cNvSpPr/>
          <p:nvPr/>
        </p:nvSpPr>
        <p:spPr>
          <a:xfrm>
            <a:off x="3899661" y="4193794"/>
            <a:ext cx="197103" cy="196938"/>
          </a:xfrm>
          <a:prstGeom prst="rect">
            <a:avLst/>
          </a:prstGeom>
          <a:blipFill>
            <a:blip r:embed="rId6" cstate="print"/>
            <a:stretch>
              <a:fillRect/>
            </a:stretch>
          </a:blipFill>
        </p:spPr>
        <p:txBody>
          <a:bodyPr wrap="square" lIns="0" tIns="0" rIns="0" bIns="0" rtlCol="0"/>
          <a:lstStyle/>
          <a:p>
            <a:endParaRPr/>
          </a:p>
        </p:txBody>
      </p:sp>
      <p:sp>
        <p:nvSpPr>
          <p:cNvPr id="62" name="object 62"/>
          <p:cNvSpPr/>
          <p:nvPr/>
        </p:nvSpPr>
        <p:spPr>
          <a:xfrm>
            <a:off x="1941957" y="4426305"/>
            <a:ext cx="197116" cy="196938"/>
          </a:xfrm>
          <a:prstGeom prst="rect">
            <a:avLst/>
          </a:prstGeom>
          <a:blipFill>
            <a:blip r:embed="rId7" cstate="print"/>
            <a:stretch>
              <a:fillRect/>
            </a:stretch>
          </a:blipFill>
        </p:spPr>
        <p:txBody>
          <a:bodyPr wrap="square" lIns="0" tIns="0" rIns="0" bIns="0" rtlCol="0"/>
          <a:lstStyle/>
          <a:p>
            <a:endParaRPr/>
          </a:p>
        </p:txBody>
      </p:sp>
      <p:sp>
        <p:nvSpPr>
          <p:cNvPr id="63" name="object 63"/>
          <p:cNvSpPr/>
          <p:nvPr/>
        </p:nvSpPr>
        <p:spPr>
          <a:xfrm>
            <a:off x="2221572" y="4426305"/>
            <a:ext cx="197116" cy="196938"/>
          </a:xfrm>
          <a:prstGeom prst="rect">
            <a:avLst/>
          </a:prstGeom>
          <a:blipFill>
            <a:blip r:embed="rId8" cstate="print"/>
            <a:stretch>
              <a:fillRect/>
            </a:stretch>
          </a:blipFill>
        </p:spPr>
        <p:txBody>
          <a:bodyPr wrap="square" lIns="0" tIns="0" rIns="0" bIns="0" rtlCol="0"/>
          <a:lstStyle/>
          <a:p>
            <a:endParaRPr/>
          </a:p>
        </p:txBody>
      </p:sp>
      <p:sp>
        <p:nvSpPr>
          <p:cNvPr id="64" name="object 64"/>
          <p:cNvSpPr/>
          <p:nvPr/>
        </p:nvSpPr>
        <p:spPr>
          <a:xfrm>
            <a:off x="2501328" y="4426305"/>
            <a:ext cx="197103" cy="196938"/>
          </a:xfrm>
          <a:prstGeom prst="rect">
            <a:avLst/>
          </a:prstGeom>
          <a:blipFill>
            <a:blip r:embed="rId9" cstate="print"/>
            <a:stretch>
              <a:fillRect/>
            </a:stretch>
          </a:blipFill>
        </p:spPr>
        <p:txBody>
          <a:bodyPr wrap="square" lIns="0" tIns="0" rIns="0" bIns="0" rtlCol="0"/>
          <a:lstStyle/>
          <a:p>
            <a:endParaRPr/>
          </a:p>
        </p:txBody>
      </p:sp>
      <p:sp>
        <p:nvSpPr>
          <p:cNvPr id="65" name="object 65"/>
          <p:cNvSpPr/>
          <p:nvPr/>
        </p:nvSpPr>
        <p:spPr>
          <a:xfrm>
            <a:off x="2780944" y="4426305"/>
            <a:ext cx="197103" cy="196938"/>
          </a:xfrm>
          <a:prstGeom prst="rect">
            <a:avLst/>
          </a:prstGeom>
          <a:blipFill>
            <a:blip r:embed="rId10" cstate="print"/>
            <a:stretch>
              <a:fillRect/>
            </a:stretch>
          </a:blipFill>
        </p:spPr>
        <p:txBody>
          <a:bodyPr wrap="square" lIns="0" tIns="0" rIns="0" bIns="0" rtlCol="0"/>
          <a:lstStyle/>
          <a:p>
            <a:endParaRPr/>
          </a:p>
        </p:txBody>
      </p:sp>
      <p:sp>
        <p:nvSpPr>
          <p:cNvPr id="66" name="object 66"/>
          <p:cNvSpPr/>
          <p:nvPr/>
        </p:nvSpPr>
        <p:spPr>
          <a:xfrm>
            <a:off x="3060687" y="4426305"/>
            <a:ext cx="197104" cy="196938"/>
          </a:xfrm>
          <a:prstGeom prst="rect">
            <a:avLst/>
          </a:prstGeom>
          <a:blipFill>
            <a:blip r:embed="rId11" cstate="print"/>
            <a:stretch>
              <a:fillRect/>
            </a:stretch>
          </a:blipFill>
        </p:spPr>
        <p:txBody>
          <a:bodyPr wrap="square" lIns="0" tIns="0" rIns="0" bIns="0" rtlCol="0"/>
          <a:lstStyle/>
          <a:p>
            <a:endParaRPr/>
          </a:p>
        </p:txBody>
      </p:sp>
      <p:sp>
        <p:nvSpPr>
          <p:cNvPr id="67" name="object 67"/>
          <p:cNvSpPr/>
          <p:nvPr/>
        </p:nvSpPr>
        <p:spPr>
          <a:xfrm>
            <a:off x="3340290" y="4426305"/>
            <a:ext cx="197116" cy="196938"/>
          </a:xfrm>
          <a:prstGeom prst="rect">
            <a:avLst/>
          </a:prstGeom>
          <a:blipFill>
            <a:blip r:embed="rId9" cstate="print"/>
            <a:stretch>
              <a:fillRect/>
            </a:stretch>
          </a:blipFill>
        </p:spPr>
        <p:txBody>
          <a:bodyPr wrap="square" lIns="0" tIns="0" rIns="0" bIns="0" rtlCol="0"/>
          <a:lstStyle/>
          <a:p>
            <a:endParaRPr/>
          </a:p>
        </p:txBody>
      </p:sp>
      <p:sp>
        <p:nvSpPr>
          <p:cNvPr id="68" name="object 68"/>
          <p:cNvSpPr/>
          <p:nvPr/>
        </p:nvSpPr>
        <p:spPr>
          <a:xfrm>
            <a:off x="3619918" y="4426305"/>
            <a:ext cx="197103" cy="196938"/>
          </a:xfrm>
          <a:prstGeom prst="rect">
            <a:avLst/>
          </a:prstGeom>
          <a:blipFill>
            <a:blip r:embed="rId10" cstate="print"/>
            <a:stretch>
              <a:fillRect/>
            </a:stretch>
          </a:blipFill>
        </p:spPr>
        <p:txBody>
          <a:bodyPr wrap="square" lIns="0" tIns="0" rIns="0" bIns="0" rtlCol="0"/>
          <a:lstStyle/>
          <a:p>
            <a:endParaRPr/>
          </a:p>
        </p:txBody>
      </p:sp>
      <p:sp>
        <p:nvSpPr>
          <p:cNvPr id="69" name="object 69"/>
          <p:cNvSpPr/>
          <p:nvPr/>
        </p:nvSpPr>
        <p:spPr>
          <a:xfrm>
            <a:off x="3899661" y="4426305"/>
            <a:ext cx="197103" cy="196938"/>
          </a:xfrm>
          <a:prstGeom prst="rect">
            <a:avLst/>
          </a:prstGeom>
          <a:blipFill>
            <a:blip r:embed="rId11" cstate="print"/>
            <a:stretch>
              <a:fillRect/>
            </a:stretch>
          </a:blipFill>
        </p:spPr>
        <p:txBody>
          <a:bodyPr wrap="square" lIns="0" tIns="0" rIns="0" bIns="0" rtlCol="0"/>
          <a:lstStyle/>
          <a:p>
            <a:endParaRPr/>
          </a:p>
        </p:txBody>
      </p:sp>
      <p:sp>
        <p:nvSpPr>
          <p:cNvPr id="70" name="object 70"/>
          <p:cNvSpPr/>
          <p:nvPr/>
        </p:nvSpPr>
        <p:spPr>
          <a:xfrm>
            <a:off x="6134100" y="1473200"/>
            <a:ext cx="8953500" cy="7099300"/>
          </a:xfrm>
          <a:prstGeom prst="rect">
            <a:avLst/>
          </a:prstGeom>
          <a:blipFill>
            <a:blip r:embed="rId17" cstate="print"/>
            <a:stretch>
              <a:fillRect/>
            </a:stretch>
          </a:blipFill>
        </p:spPr>
        <p:txBody>
          <a:bodyPr wrap="square" lIns="0" tIns="0" rIns="0" bIns="0" rtlCol="0"/>
          <a:lstStyle/>
          <a:p>
            <a:endParaRPr/>
          </a:p>
        </p:txBody>
      </p:sp>
      <p:sp>
        <p:nvSpPr>
          <p:cNvPr id="71" name="object 71"/>
          <p:cNvSpPr txBox="1"/>
          <p:nvPr/>
        </p:nvSpPr>
        <p:spPr>
          <a:xfrm>
            <a:off x="6007100" y="8699500"/>
            <a:ext cx="9062720" cy="284480"/>
          </a:xfrm>
          <a:prstGeom prst="rect">
            <a:avLst/>
          </a:prstGeom>
        </p:spPr>
        <p:txBody>
          <a:bodyPr vert="horz" wrap="square" lIns="0" tIns="12700" rIns="0" bIns="0" rtlCol="0">
            <a:spAutoFit/>
          </a:bodyPr>
          <a:lstStyle/>
          <a:p>
            <a:pPr marL="12700">
              <a:lnSpc>
                <a:spcPct val="100000"/>
              </a:lnSpc>
              <a:spcBef>
                <a:spcPts val="100"/>
              </a:spcBef>
            </a:pPr>
            <a:r>
              <a:rPr sz="1700" i="1" spc="-110" dirty="0">
                <a:latin typeface="Arial"/>
                <a:cs typeface="Arial"/>
              </a:rPr>
              <a:t>[Visualization </a:t>
            </a:r>
            <a:r>
              <a:rPr sz="1700" i="1" spc="-100" dirty="0">
                <a:latin typeface="Arial"/>
                <a:cs typeface="Arial"/>
              </a:rPr>
              <a:t>of </a:t>
            </a:r>
            <a:r>
              <a:rPr sz="1700" i="1" spc="-110" dirty="0">
                <a:latin typeface="Arial"/>
                <a:cs typeface="Arial"/>
              </a:rPr>
              <a:t>test information </a:t>
            </a:r>
            <a:r>
              <a:rPr sz="1700" i="1" spc="-90" dirty="0">
                <a:latin typeface="Arial"/>
                <a:cs typeface="Arial"/>
              </a:rPr>
              <a:t>to </a:t>
            </a:r>
            <a:r>
              <a:rPr sz="1700" i="1" spc="-160" dirty="0">
                <a:latin typeface="Arial"/>
                <a:cs typeface="Arial"/>
              </a:rPr>
              <a:t>assist </a:t>
            </a:r>
            <a:r>
              <a:rPr sz="1700" i="1" spc="-85" dirty="0">
                <a:latin typeface="Arial"/>
                <a:cs typeface="Arial"/>
              </a:rPr>
              <a:t>fault </a:t>
            </a:r>
            <a:r>
              <a:rPr sz="1700" i="1" spc="-114" dirty="0">
                <a:latin typeface="Arial"/>
                <a:cs typeface="Arial"/>
              </a:rPr>
              <a:t>localization. </a:t>
            </a:r>
            <a:r>
              <a:rPr sz="1700" i="1" spc="-225" dirty="0">
                <a:latin typeface="Arial"/>
                <a:cs typeface="Arial"/>
              </a:rPr>
              <a:t>Jones, </a:t>
            </a:r>
            <a:r>
              <a:rPr sz="1700" i="1" spc="-105" dirty="0">
                <a:latin typeface="Arial"/>
                <a:cs typeface="Arial"/>
              </a:rPr>
              <a:t>Harrold, </a:t>
            </a:r>
            <a:r>
              <a:rPr sz="1700" i="1" spc="-175" dirty="0">
                <a:latin typeface="Arial"/>
                <a:cs typeface="Arial"/>
              </a:rPr>
              <a:t>Stasko. Proc. </a:t>
            </a:r>
            <a:r>
              <a:rPr sz="1700" i="1" spc="-250" dirty="0">
                <a:latin typeface="Arial"/>
                <a:cs typeface="Arial"/>
              </a:rPr>
              <a:t>ICSE </a:t>
            </a:r>
            <a:r>
              <a:rPr sz="1700" i="1" spc="-75" dirty="0">
                <a:latin typeface="Arial"/>
                <a:cs typeface="Arial"/>
              </a:rPr>
              <a:t>2002, </a:t>
            </a:r>
            <a:r>
              <a:rPr sz="1700" i="1" spc="-114" dirty="0">
                <a:latin typeface="Arial"/>
                <a:cs typeface="Arial"/>
              </a:rPr>
              <a:t>p</a:t>
            </a:r>
            <a:r>
              <a:rPr sz="1700" i="1" spc="90" dirty="0">
                <a:latin typeface="Arial"/>
                <a:cs typeface="Arial"/>
              </a:rPr>
              <a:t> </a:t>
            </a:r>
            <a:r>
              <a:rPr sz="1700" i="1" spc="-65" dirty="0">
                <a:latin typeface="Arial"/>
                <a:cs typeface="Arial"/>
              </a:rPr>
              <a:t>467-477.]</a:t>
            </a:r>
            <a:endParaRPr sz="1700">
              <a:latin typeface="Arial"/>
              <a:cs typeface="Arial"/>
            </a:endParaRPr>
          </a:p>
        </p:txBody>
      </p:sp>
      <p:sp>
        <p:nvSpPr>
          <p:cNvPr id="72" name="object 72"/>
          <p:cNvSpPr txBox="1">
            <a:spLocks noGrp="1"/>
          </p:cNvSpPr>
          <p:nvPr>
            <p:ph type="title"/>
          </p:nvPr>
        </p:nvSpPr>
        <p:spPr>
          <a:xfrm>
            <a:off x="7726057" y="437997"/>
            <a:ext cx="7387590" cy="726440"/>
          </a:xfrm>
          <a:prstGeom prst="rect">
            <a:avLst/>
          </a:prstGeom>
        </p:spPr>
        <p:txBody>
          <a:bodyPr vert="horz" wrap="square" lIns="0" tIns="12700" rIns="0" bIns="0" rtlCol="0">
            <a:spAutoFit/>
          </a:bodyPr>
          <a:lstStyle/>
          <a:p>
            <a:pPr marL="12700">
              <a:lnSpc>
                <a:spcPct val="100000"/>
              </a:lnSpc>
              <a:spcBef>
                <a:spcPts val="100"/>
              </a:spcBef>
            </a:pPr>
            <a:r>
              <a:rPr sz="4600" b="1" spc="-100" dirty="0">
                <a:latin typeface="Georgia"/>
                <a:cs typeface="Georgia"/>
              </a:rPr>
              <a:t>dense </a:t>
            </a:r>
            <a:r>
              <a:rPr sz="4600" b="1" spc="-180" dirty="0">
                <a:latin typeface="Georgia"/>
                <a:cs typeface="Georgia"/>
              </a:rPr>
              <a:t>software</a:t>
            </a:r>
            <a:r>
              <a:rPr sz="4600" b="1" spc="20" dirty="0">
                <a:latin typeface="Georgia"/>
                <a:cs typeface="Georgia"/>
              </a:rPr>
              <a:t> </a:t>
            </a:r>
            <a:r>
              <a:rPr sz="4600" b="1" spc="-80" dirty="0">
                <a:latin typeface="Georgia"/>
                <a:cs typeface="Georgia"/>
              </a:rPr>
              <a:t>overviews</a:t>
            </a:r>
            <a:endParaRPr sz="4600">
              <a:latin typeface="Georgia"/>
              <a:cs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25400">
              <a:lnSpc>
                <a:spcPts val="1664"/>
              </a:lnSpc>
            </a:pPr>
            <a:fld id="{81D60167-4931-47E6-BA6A-407CBD079E47}" type="slidenum">
              <a:rPr spc="-80" dirty="0"/>
              <a:t>18</a:t>
            </a:fld>
            <a:endParaRPr spc="-80" dirty="0"/>
          </a:p>
        </p:txBody>
      </p:sp>
      <p:sp>
        <p:nvSpPr>
          <p:cNvPr id="2" name="object 2"/>
          <p:cNvSpPr txBox="1">
            <a:spLocks noGrp="1"/>
          </p:cNvSpPr>
          <p:nvPr>
            <p:ph type="title"/>
          </p:nvPr>
        </p:nvSpPr>
        <p:spPr>
          <a:xfrm>
            <a:off x="1003300" y="4038600"/>
            <a:ext cx="14253210" cy="1000760"/>
          </a:xfrm>
          <a:prstGeom prst="rect">
            <a:avLst/>
          </a:prstGeom>
        </p:spPr>
        <p:txBody>
          <a:bodyPr vert="horz" wrap="square" lIns="0" tIns="12700" rIns="0" bIns="0" rtlCol="0">
            <a:spAutoFit/>
          </a:bodyPr>
          <a:lstStyle/>
          <a:p>
            <a:pPr marL="12700">
              <a:lnSpc>
                <a:spcPct val="100000"/>
              </a:lnSpc>
              <a:spcBef>
                <a:spcPts val="100"/>
              </a:spcBef>
            </a:pPr>
            <a:r>
              <a:rPr spc="600" dirty="0"/>
              <a:t>Ch</a:t>
            </a:r>
            <a:r>
              <a:rPr spc="-335" dirty="0"/>
              <a:t> </a:t>
            </a:r>
            <a:r>
              <a:rPr spc="-90" dirty="0"/>
              <a:t>10:</a:t>
            </a:r>
            <a:r>
              <a:rPr spc="-850" dirty="0"/>
              <a:t> </a:t>
            </a:r>
            <a:r>
              <a:rPr spc="505" dirty="0"/>
              <a:t>Map</a:t>
            </a:r>
            <a:r>
              <a:rPr spc="-335" dirty="0"/>
              <a:t> </a:t>
            </a:r>
            <a:r>
              <a:rPr spc="330" dirty="0"/>
              <a:t>Color</a:t>
            </a:r>
            <a:r>
              <a:rPr spc="-330" dirty="0"/>
              <a:t> </a:t>
            </a:r>
            <a:r>
              <a:rPr spc="210" dirty="0"/>
              <a:t>and</a:t>
            </a:r>
            <a:r>
              <a:rPr spc="-335" dirty="0"/>
              <a:t> </a:t>
            </a:r>
            <a:r>
              <a:rPr spc="145" dirty="0"/>
              <a:t>Other</a:t>
            </a:r>
            <a:r>
              <a:rPr spc="-335" dirty="0"/>
              <a:t> </a:t>
            </a:r>
            <a:r>
              <a:rPr spc="254" dirty="0"/>
              <a:t>Channels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27000"/>
            <a:ext cx="11090275" cy="726440"/>
          </a:xfrm>
          <a:prstGeom prst="rect">
            <a:avLst/>
          </a:prstGeom>
        </p:spPr>
        <p:txBody>
          <a:bodyPr vert="horz" wrap="square" lIns="0" tIns="12700" rIns="0" bIns="0" rtlCol="0">
            <a:spAutoFit/>
          </a:bodyPr>
          <a:lstStyle/>
          <a:p>
            <a:pPr marL="12700">
              <a:lnSpc>
                <a:spcPct val="100000"/>
              </a:lnSpc>
              <a:spcBef>
                <a:spcPts val="100"/>
              </a:spcBef>
              <a:tabLst>
                <a:tab pos="1308735" algn="l"/>
                <a:tab pos="6262370" algn="l"/>
              </a:tabLst>
            </a:pPr>
            <a:r>
              <a:rPr sz="4600" spc="-180" dirty="0">
                <a:latin typeface="Arial"/>
                <a:cs typeface="Arial"/>
              </a:rPr>
              <a:t>VAD	</a:t>
            </a:r>
            <a:r>
              <a:rPr sz="4600" spc="-310" dirty="0">
                <a:latin typeface="Arial"/>
                <a:cs typeface="Arial"/>
              </a:rPr>
              <a:t>Chap </a:t>
            </a:r>
            <a:r>
              <a:rPr sz="4600" spc="-265" dirty="0">
                <a:latin typeface="Arial"/>
                <a:cs typeface="Arial"/>
              </a:rPr>
              <a:t>10:</a:t>
            </a:r>
            <a:r>
              <a:rPr sz="4600" spc="-140" dirty="0">
                <a:latin typeface="Arial"/>
                <a:cs typeface="Arial"/>
              </a:rPr>
              <a:t> </a:t>
            </a:r>
            <a:r>
              <a:rPr sz="4600" spc="-380" dirty="0">
                <a:latin typeface="Arial"/>
                <a:cs typeface="Arial"/>
              </a:rPr>
              <a:t>Map</a:t>
            </a:r>
            <a:r>
              <a:rPr sz="4600" dirty="0">
                <a:latin typeface="Arial"/>
                <a:cs typeface="Arial"/>
              </a:rPr>
              <a:t> </a:t>
            </a:r>
            <a:r>
              <a:rPr sz="4600" spc="30" dirty="0">
                <a:latin typeface="Arial"/>
                <a:cs typeface="Arial"/>
              </a:rPr>
              <a:t>Color	</a:t>
            </a:r>
            <a:r>
              <a:rPr sz="4600" spc="-360" dirty="0">
                <a:latin typeface="Arial"/>
                <a:cs typeface="Arial"/>
              </a:rPr>
              <a:t>and </a:t>
            </a:r>
            <a:r>
              <a:rPr sz="4600" spc="20" dirty="0">
                <a:latin typeface="Arial"/>
                <a:cs typeface="Arial"/>
              </a:rPr>
              <a:t>Other</a:t>
            </a:r>
            <a:r>
              <a:rPr sz="4600" spc="-610" dirty="0">
                <a:latin typeface="Arial"/>
                <a:cs typeface="Arial"/>
              </a:rPr>
              <a:t> </a:t>
            </a:r>
            <a:r>
              <a:rPr sz="4600" spc="-295" dirty="0">
                <a:latin typeface="Arial"/>
                <a:cs typeface="Arial"/>
              </a:rPr>
              <a:t>Channels</a:t>
            </a:r>
            <a:endParaRPr sz="4600">
              <a:latin typeface="Arial"/>
              <a:cs typeface="Arial"/>
            </a:endParaRPr>
          </a:p>
        </p:txBody>
      </p:sp>
      <p:sp>
        <p:nvSpPr>
          <p:cNvPr id="3" name="object 3"/>
          <p:cNvSpPr/>
          <p:nvPr/>
        </p:nvSpPr>
        <p:spPr>
          <a:xfrm>
            <a:off x="6094641" y="7794256"/>
            <a:ext cx="193700" cy="15511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008502" y="3170707"/>
            <a:ext cx="175895" cy="175895"/>
          </a:xfrm>
          <a:custGeom>
            <a:avLst/>
            <a:gdLst/>
            <a:ahLst/>
            <a:cxnLst/>
            <a:rect l="l" t="t" r="r" b="b"/>
            <a:pathLst>
              <a:path w="175894" h="175895">
                <a:moveTo>
                  <a:pt x="0" y="0"/>
                </a:moveTo>
                <a:lnTo>
                  <a:pt x="175729" y="0"/>
                </a:lnTo>
                <a:lnTo>
                  <a:pt x="175729" y="175641"/>
                </a:lnTo>
                <a:lnTo>
                  <a:pt x="0" y="175641"/>
                </a:lnTo>
                <a:lnTo>
                  <a:pt x="0" y="0"/>
                </a:lnTo>
                <a:close/>
              </a:path>
            </a:pathLst>
          </a:custGeom>
          <a:solidFill>
            <a:srgbClr val="5CB9A6"/>
          </a:solidFill>
        </p:spPr>
        <p:txBody>
          <a:bodyPr wrap="square" lIns="0" tIns="0" rIns="0" bIns="0" rtlCol="0"/>
          <a:lstStyle/>
          <a:p>
            <a:endParaRPr/>
          </a:p>
        </p:txBody>
      </p:sp>
      <p:sp>
        <p:nvSpPr>
          <p:cNvPr id="5" name="object 5"/>
          <p:cNvSpPr/>
          <p:nvPr/>
        </p:nvSpPr>
        <p:spPr>
          <a:xfrm>
            <a:off x="2802204" y="3170707"/>
            <a:ext cx="175895" cy="175895"/>
          </a:xfrm>
          <a:custGeom>
            <a:avLst/>
            <a:gdLst/>
            <a:ahLst/>
            <a:cxnLst/>
            <a:rect l="l" t="t" r="r" b="b"/>
            <a:pathLst>
              <a:path w="175894" h="175895">
                <a:moveTo>
                  <a:pt x="0" y="0"/>
                </a:moveTo>
                <a:lnTo>
                  <a:pt x="175742" y="0"/>
                </a:lnTo>
                <a:lnTo>
                  <a:pt x="175742" y="175641"/>
                </a:lnTo>
                <a:lnTo>
                  <a:pt x="0" y="175641"/>
                </a:lnTo>
                <a:lnTo>
                  <a:pt x="0" y="0"/>
                </a:lnTo>
                <a:close/>
              </a:path>
            </a:pathLst>
          </a:custGeom>
          <a:solidFill>
            <a:srgbClr val="89BBB0"/>
          </a:solidFill>
        </p:spPr>
        <p:txBody>
          <a:bodyPr wrap="square" lIns="0" tIns="0" rIns="0" bIns="0" rtlCol="0"/>
          <a:lstStyle/>
          <a:p>
            <a:endParaRPr/>
          </a:p>
        </p:txBody>
      </p:sp>
      <p:sp>
        <p:nvSpPr>
          <p:cNvPr id="6" name="object 6"/>
          <p:cNvSpPr/>
          <p:nvPr/>
        </p:nvSpPr>
        <p:spPr>
          <a:xfrm>
            <a:off x="2595879" y="3170554"/>
            <a:ext cx="175895" cy="175895"/>
          </a:xfrm>
          <a:custGeom>
            <a:avLst/>
            <a:gdLst/>
            <a:ahLst/>
            <a:cxnLst/>
            <a:rect l="l" t="t" r="r" b="b"/>
            <a:pathLst>
              <a:path w="175894" h="175895">
                <a:moveTo>
                  <a:pt x="0" y="0"/>
                </a:moveTo>
                <a:lnTo>
                  <a:pt x="175793" y="0"/>
                </a:lnTo>
                <a:lnTo>
                  <a:pt x="175793" y="175768"/>
                </a:lnTo>
                <a:lnTo>
                  <a:pt x="0" y="175768"/>
                </a:lnTo>
                <a:lnTo>
                  <a:pt x="0" y="0"/>
                </a:lnTo>
                <a:close/>
              </a:path>
            </a:pathLst>
          </a:custGeom>
          <a:solidFill>
            <a:srgbClr val="B9B9B9"/>
          </a:solidFill>
        </p:spPr>
        <p:txBody>
          <a:bodyPr wrap="square" lIns="0" tIns="0" rIns="0" bIns="0" rtlCol="0"/>
          <a:lstStyle/>
          <a:p>
            <a:endParaRPr/>
          </a:p>
        </p:txBody>
      </p:sp>
      <p:sp>
        <p:nvSpPr>
          <p:cNvPr id="7" name="object 7"/>
          <p:cNvSpPr/>
          <p:nvPr/>
        </p:nvSpPr>
        <p:spPr>
          <a:xfrm>
            <a:off x="3214801" y="3170554"/>
            <a:ext cx="175895" cy="175895"/>
          </a:xfrm>
          <a:custGeom>
            <a:avLst/>
            <a:gdLst/>
            <a:ahLst/>
            <a:cxnLst/>
            <a:rect l="l" t="t" r="r" b="b"/>
            <a:pathLst>
              <a:path w="175895" h="175895">
                <a:moveTo>
                  <a:pt x="0" y="0"/>
                </a:moveTo>
                <a:lnTo>
                  <a:pt x="175691" y="0"/>
                </a:lnTo>
                <a:lnTo>
                  <a:pt x="175691" y="175768"/>
                </a:lnTo>
                <a:lnTo>
                  <a:pt x="0" y="175768"/>
                </a:lnTo>
                <a:lnTo>
                  <a:pt x="0" y="0"/>
                </a:lnTo>
                <a:close/>
              </a:path>
            </a:pathLst>
          </a:custGeom>
          <a:solidFill>
            <a:srgbClr val="00B68E"/>
          </a:solidFill>
        </p:spPr>
        <p:txBody>
          <a:bodyPr wrap="square" lIns="0" tIns="0" rIns="0" bIns="0" rtlCol="0"/>
          <a:lstStyle/>
          <a:p>
            <a:endParaRPr/>
          </a:p>
        </p:txBody>
      </p:sp>
      <p:sp>
        <p:nvSpPr>
          <p:cNvPr id="8" name="object 8"/>
          <p:cNvSpPr txBox="1"/>
          <p:nvPr/>
        </p:nvSpPr>
        <p:spPr>
          <a:xfrm>
            <a:off x="4076915" y="2804854"/>
            <a:ext cx="1170305" cy="323215"/>
          </a:xfrm>
          <a:prstGeom prst="rect">
            <a:avLst/>
          </a:prstGeom>
        </p:spPr>
        <p:txBody>
          <a:bodyPr vert="horz" wrap="square" lIns="0" tIns="13335" rIns="0" bIns="0" rtlCol="0">
            <a:spAutoFit/>
          </a:bodyPr>
          <a:lstStyle/>
          <a:p>
            <a:pPr marL="12700">
              <a:lnSpc>
                <a:spcPct val="100000"/>
              </a:lnSpc>
              <a:spcBef>
                <a:spcPts val="105"/>
              </a:spcBef>
            </a:pPr>
            <a:r>
              <a:rPr sz="1950" spc="-95" dirty="0">
                <a:solidFill>
                  <a:srgbClr val="894B9D"/>
                </a:solidFill>
                <a:latin typeface="Trebuchet MS"/>
                <a:cs typeface="Trebuchet MS"/>
              </a:rPr>
              <a:t>L</a:t>
            </a:r>
            <a:r>
              <a:rPr sz="1950" spc="-35" dirty="0">
                <a:solidFill>
                  <a:srgbClr val="894B9D"/>
                </a:solidFill>
                <a:latin typeface="Trebuchet MS"/>
                <a:cs typeface="Trebuchet MS"/>
              </a:rPr>
              <a:t>uminan</a:t>
            </a:r>
            <a:r>
              <a:rPr sz="1950" spc="-45" dirty="0">
                <a:solidFill>
                  <a:srgbClr val="894B9D"/>
                </a:solidFill>
                <a:latin typeface="Trebuchet MS"/>
                <a:cs typeface="Trebuchet MS"/>
              </a:rPr>
              <a:t>c</a:t>
            </a:r>
            <a:r>
              <a:rPr sz="1950" spc="-85" dirty="0">
                <a:solidFill>
                  <a:srgbClr val="894B9D"/>
                </a:solidFill>
                <a:latin typeface="Trebuchet MS"/>
                <a:cs typeface="Trebuchet MS"/>
              </a:rPr>
              <a:t>e</a:t>
            </a:r>
            <a:endParaRPr sz="1950">
              <a:latin typeface="Trebuchet MS"/>
              <a:cs typeface="Trebuchet MS"/>
            </a:endParaRPr>
          </a:p>
        </p:txBody>
      </p:sp>
      <p:sp>
        <p:nvSpPr>
          <p:cNvPr id="9" name="object 9"/>
          <p:cNvSpPr/>
          <p:nvPr/>
        </p:nvSpPr>
        <p:spPr>
          <a:xfrm>
            <a:off x="1130942" y="2928962"/>
            <a:ext cx="154881" cy="124078"/>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2346299" y="2928962"/>
            <a:ext cx="154889" cy="124078"/>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3882225" y="2928962"/>
            <a:ext cx="154889" cy="124078"/>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8271065" y="7822527"/>
            <a:ext cx="236282" cy="262605"/>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8922715" y="8037922"/>
            <a:ext cx="121069" cy="121046"/>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9365538" y="7879298"/>
            <a:ext cx="121069" cy="121047"/>
          </a:xfrm>
          <a:prstGeom prst="rect">
            <a:avLst/>
          </a:prstGeom>
          <a:blipFill>
            <a:blip r:embed="rId8" cstate="print"/>
            <a:stretch>
              <a:fillRect/>
            </a:stretch>
          </a:blipFill>
        </p:spPr>
        <p:txBody>
          <a:bodyPr wrap="square" lIns="0" tIns="0" rIns="0" bIns="0" rtlCol="0"/>
          <a:lstStyle/>
          <a:p>
            <a:endParaRPr/>
          </a:p>
        </p:txBody>
      </p:sp>
      <p:sp>
        <p:nvSpPr>
          <p:cNvPr id="15" name="object 15"/>
          <p:cNvSpPr/>
          <p:nvPr/>
        </p:nvSpPr>
        <p:spPr>
          <a:xfrm>
            <a:off x="9828745" y="7857249"/>
            <a:ext cx="121069" cy="121043"/>
          </a:xfrm>
          <a:prstGeom prst="rect">
            <a:avLst/>
          </a:prstGeom>
          <a:blipFill>
            <a:blip r:embed="rId9" cstate="print"/>
            <a:stretch>
              <a:fillRect/>
            </a:stretch>
          </a:blipFill>
        </p:spPr>
        <p:txBody>
          <a:bodyPr wrap="square" lIns="0" tIns="0" rIns="0" bIns="0" rtlCol="0"/>
          <a:lstStyle/>
          <a:p>
            <a:endParaRPr/>
          </a:p>
        </p:txBody>
      </p:sp>
      <p:sp>
        <p:nvSpPr>
          <p:cNvPr id="16" name="object 16"/>
          <p:cNvSpPr/>
          <p:nvPr/>
        </p:nvSpPr>
        <p:spPr>
          <a:xfrm>
            <a:off x="9669018" y="8275372"/>
            <a:ext cx="121285" cy="121285"/>
          </a:xfrm>
          <a:custGeom>
            <a:avLst/>
            <a:gdLst/>
            <a:ahLst/>
            <a:cxnLst/>
            <a:rect l="l" t="t" r="r" b="b"/>
            <a:pathLst>
              <a:path w="121284" h="121284">
                <a:moveTo>
                  <a:pt x="60502" y="0"/>
                </a:moveTo>
                <a:lnTo>
                  <a:pt x="36952" y="4762"/>
                </a:lnTo>
                <a:lnTo>
                  <a:pt x="17721" y="17744"/>
                </a:lnTo>
                <a:lnTo>
                  <a:pt x="4754" y="36985"/>
                </a:lnTo>
                <a:lnTo>
                  <a:pt x="0" y="60524"/>
                </a:lnTo>
                <a:lnTo>
                  <a:pt x="4754" y="84115"/>
                </a:lnTo>
                <a:lnTo>
                  <a:pt x="17721" y="103349"/>
                </a:lnTo>
                <a:lnTo>
                  <a:pt x="36952" y="116302"/>
                </a:lnTo>
                <a:lnTo>
                  <a:pt x="60502" y="121047"/>
                </a:lnTo>
                <a:lnTo>
                  <a:pt x="84044" y="116302"/>
                </a:lnTo>
                <a:lnTo>
                  <a:pt x="103295" y="103349"/>
                </a:lnTo>
                <a:lnTo>
                  <a:pt x="116288" y="84115"/>
                </a:lnTo>
                <a:lnTo>
                  <a:pt x="121056" y="60524"/>
                </a:lnTo>
                <a:lnTo>
                  <a:pt x="116288" y="36985"/>
                </a:lnTo>
                <a:lnTo>
                  <a:pt x="103295" y="17744"/>
                </a:lnTo>
                <a:lnTo>
                  <a:pt x="84044" y="4762"/>
                </a:lnTo>
                <a:lnTo>
                  <a:pt x="60502" y="0"/>
                </a:lnTo>
                <a:close/>
              </a:path>
            </a:pathLst>
          </a:custGeom>
          <a:solidFill>
            <a:srgbClr val="414042"/>
          </a:solidFill>
        </p:spPr>
        <p:txBody>
          <a:bodyPr wrap="square" lIns="0" tIns="0" rIns="0" bIns="0" rtlCol="0"/>
          <a:lstStyle/>
          <a:p>
            <a:endParaRPr/>
          </a:p>
        </p:txBody>
      </p:sp>
      <p:sp>
        <p:nvSpPr>
          <p:cNvPr id="17" name="object 17"/>
          <p:cNvSpPr/>
          <p:nvPr/>
        </p:nvSpPr>
        <p:spPr>
          <a:xfrm>
            <a:off x="8620328" y="8158011"/>
            <a:ext cx="121043" cy="121046"/>
          </a:xfrm>
          <a:prstGeom prst="rect">
            <a:avLst/>
          </a:prstGeom>
          <a:blipFill>
            <a:blip r:embed="rId10" cstate="print"/>
            <a:stretch>
              <a:fillRect/>
            </a:stretch>
          </a:blipFill>
        </p:spPr>
        <p:txBody>
          <a:bodyPr wrap="square" lIns="0" tIns="0" rIns="0" bIns="0" rtlCol="0"/>
          <a:lstStyle/>
          <a:p>
            <a:endParaRPr/>
          </a:p>
        </p:txBody>
      </p:sp>
      <p:sp>
        <p:nvSpPr>
          <p:cNvPr id="18" name="object 18"/>
          <p:cNvSpPr/>
          <p:nvPr/>
        </p:nvSpPr>
        <p:spPr>
          <a:xfrm>
            <a:off x="9548683" y="8158984"/>
            <a:ext cx="182880" cy="188595"/>
          </a:xfrm>
          <a:custGeom>
            <a:avLst/>
            <a:gdLst/>
            <a:ahLst/>
            <a:cxnLst/>
            <a:rect l="l" t="t" r="r" b="b"/>
            <a:pathLst>
              <a:path w="182879" h="188595">
                <a:moveTo>
                  <a:pt x="94870" y="188240"/>
                </a:moveTo>
                <a:lnTo>
                  <a:pt x="42483" y="172849"/>
                </a:lnTo>
                <a:lnTo>
                  <a:pt x="6881" y="129545"/>
                </a:lnTo>
                <a:lnTo>
                  <a:pt x="0" y="94116"/>
                </a:lnTo>
                <a:lnTo>
                  <a:pt x="6906" y="58681"/>
                </a:lnTo>
                <a:lnTo>
                  <a:pt x="27605" y="27547"/>
                </a:lnTo>
                <a:lnTo>
                  <a:pt x="58734" y="6878"/>
                </a:lnTo>
                <a:lnTo>
                  <a:pt x="94153" y="0"/>
                </a:lnTo>
                <a:lnTo>
                  <a:pt x="129566" y="6895"/>
                </a:lnTo>
                <a:lnTo>
                  <a:pt x="160677" y="27547"/>
                </a:lnTo>
                <a:lnTo>
                  <a:pt x="167673" y="35361"/>
                </a:lnTo>
                <a:lnTo>
                  <a:pt x="173662" y="43713"/>
                </a:lnTo>
                <a:lnTo>
                  <a:pt x="178627" y="52513"/>
                </a:lnTo>
                <a:lnTo>
                  <a:pt x="182551" y="61671"/>
                </a:lnTo>
              </a:path>
            </a:pathLst>
          </a:custGeom>
          <a:ln w="12409">
            <a:solidFill>
              <a:srgbClr val="414042"/>
            </a:solidFill>
          </a:ln>
        </p:spPr>
        <p:txBody>
          <a:bodyPr wrap="square" lIns="0" tIns="0" rIns="0" bIns="0" rtlCol="0"/>
          <a:lstStyle/>
          <a:p>
            <a:endParaRPr/>
          </a:p>
        </p:txBody>
      </p:sp>
      <p:sp>
        <p:nvSpPr>
          <p:cNvPr id="19" name="object 19"/>
          <p:cNvSpPr/>
          <p:nvPr/>
        </p:nvSpPr>
        <p:spPr>
          <a:xfrm>
            <a:off x="9686391" y="8178302"/>
            <a:ext cx="74295" cy="80645"/>
          </a:xfrm>
          <a:custGeom>
            <a:avLst/>
            <a:gdLst/>
            <a:ahLst/>
            <a:cxnLst/>
            <a:rect l="l" t="t" r="r" b="b"/>
            <a:pathLst>
              <a:path w="74295" h="80645">
                <a:moveTo>
                  <a:pt x="73901" y="0"/>
                </a:moveTo>
                <a:lnTo>
                  <a:pt x="0" y="33007"/>
                </a:lnTo>
                <a:lnTo>
                  <a:pt x="65493" y="80471"/>
                </a:lnTo>
                <a:lnTo>
                  <a:pt x="73901" y="0"/>
                </a:lnTo>
                <a:close/>
              </a:path>
            </a:pathLst>
          </a:custGeom>
          <a:solidFill>
            <a:srgbClr val="414042"/>
          </a:solidFill>
        </p:spPr>
        <p:txBody>
          <a:bodyPr wrap="square" lIns="0" tIns="0" rIns="0" bIns="0" rtlCol="0"/>
          <a:lstStyle/>
          <a:p>
            <a:endParaRPr/>
          </a:p>
        </p:txBody>
      </p:sp>
      <p:sp>
        <p:nvSpPr>
          <p:cNvPr id="20" name="object 20"/>
          <p:cNvSpPr/>
          <p:nvPr/>
        </p:nvSpPr>
        <p:spPr>
          <a:xfrm>
            <a:off x="1396746" y="3165030"/>
            <a:ext cx="181610" cy="181610"/>
          </a:xfrm>
          <a:custGeom>
            <a:avLst/>
            <a:gdLst/>
            <a:ahLst/>
            <a:cxnLst/>
            <a:rect l="l" t="t" r="r" b="b"/>
            <a:pathLst>
              <a:path w="181609" h="181610">
                <a:moveTo>
                  <a:pt x="181343" y="181292"/>
                </a:moveTo>
                <a:lnTo>
                  <a:pt x="0" y="181292"/>
                </a:lnTo>
                <a:lnTo>
                  <a:pt x="0" y="0"/>
                </a:lnTo>
                <a:lnTo>
                  <a:pt x="181343" y="0"/>
                </a:lnTo>
                <a:lnTo>
                  <a:pt x="181343" y="181292"/>
                </a:lnTo>
                <a:close/>
              </a:path>
            </a:pathLst>
          </a:custGeom>
          <a:solidFill>
            <a:srgbClr val="F0C419"/>
          </a:solidFill>
        </p:spPr>
        <p:txBody>
          <a:bodyPr wrap="square" lIns="0" tIns="0" rIns="0" bIns="0" rtlCol="0"/>
          <a:lstStyle/>
          <a:p>
            <a:endParaRPr/>
          </a:p>
        </p:txBody>
      </p:sp>
      <p:sp>
        <p:nvSpPr>
          <p:cNvPr id="21" name="object 21"/>
          <p:cNvSpPr/>
          <p:nvPr/>
        </p:nvSpPr>
        <p:spPr>
          <a:xfrm>
            <a:off x="1608721" y="3165030"/>
            <a:ext cx="181610" cy="181610"/>
          </a:xfrm>
          <a:custGeom>
            <a:avLst/>
            <a:gdLst/>
            <a:ahLst/>
            <a:cxnLst/>
            <a:rect l="l" t="t" r="r" b="b"/>
            <a:pathLst>
              <a:path w="181610" h="181610">
                <a:moveTo>
                  <a:pt x="181343" y="181292"/>
                </a:moveTo>
                <a:lnTo>
                  <a:pt x="0" y="181292"/>
                </a:lnTo>
                <a:lnTo>
                  <a:pt x="0" y="0"/>
                </a:lnTo>
                <a:lnTo>
                  <a:pt x="181343" y="0"/>
                </a:lnTo>
                <a:lnTo>
                  <a:pt x="181343" y="181292"/>
                </a:lnTo>
                <a:close/>
              </a:path>
            </a:pathLst>
          </a:custGeom>
          <a:solidFill>
            <a:srgbClr val="D15627"/>
          </a:solidFill>
        </p:spPr>
        <p:txBody>
          <a:bodyPr wrap="square" lIns="0" tIns="0" rIns="0" bIns="0" rtlCol="0"/>
          <a:lstStyle/>
          <a:p>
            <a:endParaRPr/>
          </a:p>
        </p:txBody>
      </p:sp>
      <p:sp>
        <p:nvSpPr>
          <p:cNvPr id="22" name="object 22"/>
          <p:cNvSpPr/>
          <p:nvPr/>
        </p:nvSpPr>
        <p:spPr>
          <a:xfrm>
            <a:off x="1820722" y="3165030"/>
            <a:ext cx="181610" cy="181610"/>
          </a:xfrm>
          <a:custGeom>
            <a:avLst/>
            <a:gdLst/>
            <a:ahLst/>
            <a:cxnLst/>
            <a:rect l="l" t="t" r="r" b="b"/>
            <a:pathLst>
              <a:path w="181610" h="181610">
                <a:moveTo>
                  <a:pt x="181317" y="181292"/>
                </a:moveTo>
                <a:lnTo>
                  <a:pt x="0" y="181292"/>
                </a:lnTo>
                <a:lnTo>
                  <a:pt x="0" y="0"/>
                </a:lnTo>
                <a:lnTo>
                  <a:pt x="181317" y="0"/>
                </a:lnTo>
                <a:lnTo>
                  <a:pt x="181317" y="181292"/>
                </a:lnTo>
                <a:close/>
              </a:path>
            </a:pathLst>
          </a:custGeom>
          <a:solidFill>
            <a:srgbClr val="26B99A"/>
          </a:solidFill>
        </p:spPr>
        <p:txBody>
          <a:bodyPr wrap="square" lIns="0" tIns="0" rIns="0" bIns="0" rtlCol="0"/>
          <a:lstStyle/>
          <a:p>
            <a:endParaRPr/>
          </a:p>
        </p:txBody>
      </p:sp>
      <p:sp>
        <p:nvSpPr>
          <p:cNvPr id="23" name="object 23"/>
          <p:cNvSpPr/>
          <p:nvPr/>
        </p:nvSpPr>
        <p:spPr>
          <a:xfrm>
            <a:off x="2032698" y="3165030"/>
            <a:ext cx="181610" cy="181610"/>
          </a:xfrm>
          <a:custGeom>
            <a:avLst/>
            <a:gdLst/>
            <a:ahLst/>
            <a:cxnLst/>
            <a:rect l="l" t="t" r="r" b="b"/>
            <a:pathLst>
              <a:path w="181610" h="181610">
                <a:moveTo>
                  <a:pt x="181343" y="181292"/>
                </a:moveTo>
                <a:lnTo>
                  <a:pt x="0" y="181292"/>
                </a:lnTo>
                <a:lnTo>
                  <a:pt x="0" y="0"/>
                </a:lnTo>
                <a:lnTo>
                  <a:pt x="181343" y="0"/>
                </a:lnTo>
                <a:lnTo>
                  <a:pt x="181343" y="181292"/>
                </a:lnTo>
                <a:close/>
              </a:path>
            </a:pathLst>
          </a:custGeom>
          <a:solidFill>
            <a:srgbClr val="2980BA"/>
          </a:solidFill>
        </p:spPr>
        <p:txBody>
          <a:bodyPr wrap="square" lIns="0" tIns="0" rIns="0" bIns="0" rtlCol="0"/>
          <a:lstStyle/>
          <a:p>
            <a:endParaRPr/>
          </a:p>
        </p:txBody>
      </p:sp>
      <p:sp>
        <p:nvSpPr>
          <p:cNvPr id="24" name="object 24"/>
          <p:cNvSpPr/>
          <p:nvPr/>
        </p:nvSpPr>
        <p:spPr>
          <a:xfrm>
            <a:off x="4511954" y="3170643"/>
            <a:ext cx="175895" cy="175895"/>
          </a:xfrm>
          <a:custGeom>
            <a:avLst/>
            <a:gdLst/>
            <a:ahLst/>
            <a:cxnLst/>
            <a:rect l="l" t="t" r="r" b="b"/>
            <a:pathLst>
              <a:path w="175895" h="175895">
                <a:moveTo>
                  <a:pt x="0" y="0"/>
                </a:moveTo>
                <a:lnTo>
                  <a:pt x="175729" y="0"/>
                </a:lnTo>
                <a:lnTo>
                  <a:pt x="175729" y="175653"/>
                </a:lnTo>
                <a:lnTo>
                  <a:pt x="0" y="175653"/>
                </a:lnTo>
                <a:lnTo>
                  <a:pt x="0" y="0"/>
                </a:lnTo>
                <a:close/>
              </a:path>
            </a:pathLst>
          </a:custGeom>
          <a:solidFill>
            <a:srgbClr val="1D977D"/>
          </a:solidFill>
        </p:spPr>
        <p:txBody>
          <a:bodyPr wrap="square" lIns="0" tIns="0" rIns="0" bIns="0" rtlCol="0"/>
          <a:lstStyle/>
          <a:p>
            <a:endParaRPr/>
          </a:p>
        </p:txBody>
      </p:sp>
      <p:sp>
        <p:nvSpPr>
          <p:cNvPr id="25" name="object 25"/>
          <p:cNvSpPr/>
          <p:nvPr/>
        </p:nvSpPr>
        <p:spPr>
          <a:xfrm>
            <a:off x="4305655" y="3170643"/>
            <a:ext cx="175895" cy="175895"/>
          </a:xfrm>
          <a:custGeom>
            <a:avLst/>
            <a:gdLst/>
            <a:ahLst/>
            <a:cxnLst/>
            <a:rect l="l" t="t" r="r" b="b"/>
            <a:pathLst>
              <a:path w="175895" h="175895">
                <a:moveTo>
                  <a:pt x="0" y="0"/>
                </a:moveTo>
                <a:lnTo>
                  <a:pt x="175729" y="0"/>
                </a:lnTo>
                <a:lnTo>
                  <a:pt x="175729" y="175653"/>
                </a:lnTo>
                <a:lnTo>
                  <a:pt x="0" y="175653"/>
                </a:lnTo>
                <a:lnTo>
                  <a:pt x="0" y="0"/>
                </a:lnTo>
                <a:close/>
              </a:path>
            </a:pathLst>
          </a:custGeom>
          <a:solidFill>
            <a:srgbClr val="74C9B7"/>
          </a:solidFill>
        </p:spPr>
        <p:txBody>
          <a:bodyPr wrap="square" lIns="0" tIns="0" rIns="0" bIns="0" rtlCol="0"/>
          <a:lstStyle/>
          <a:p>
            <a:endParaRPr/>
          </a:p>
        </p:txBody>
      </p:sp>
      <p:sp>
        <p:nvSpPr>
          <p:cNvPr id="26" name="object 26"/>
          <p:cNvSpPr/>
          <p:nvPr/>
        </p:nvSpPr>
        <p:spPr>
          <a:xfrm>
            <a:off x="4099331" y="3170580"/>
            <a:ext cx="175895" cy="175895"/>
          </a:xfrm>
          <a:custGeom>
            <a:avLst/>
            <a:gdLst/>
            <a:ahLst/>
            <a:cxnLst/>
            <a:rect l="l" t="t" r="r" b="b"/>
            <a:pathLst>
              <a:path w="175895" h="175895">
                <a:moveTo>
                  <a:pt x="0" y="0"/>
                </a:moveTo>
                <a:lnTo>
                  <a:pt x="175793" y="0"/>
                </a:lnTo>
                <a:lnTo>
                  <a:pt x="175793" y="175768"/>
                </a:lnTo>
                <a:lnTo>
                  <a:pt x="0" y="175768"/>
                </a:lnTo>
                <a:lnTo>
                  <a:pt x="0" y="0"/>
                </a:lnTo>
                <a:close/>
              </a:path>
            </a:pathLst>
          </a:custGeom>
          <a:solidFill>
            <a:srgbClr val="A8DCD7"/>
          </a:solidFill>
        </p:spPr>
        <p:txBody>
          <a:bodyPr wrap="square" lIns="0" tIns="0" rIns="0" bIns="0" rtlCol="0"/>
          <a:lstStyle/>
          <a:p>
            <a:endParaRPr/>
          </a:p>
        </p:txBody>
      </p:sp>
      <p:sp>
        <p:nvSpPr>
          <p:cNvPr id="27" name="object 27"/>
          <p:cNvSpPr/>
          <p:nvPr/>
        </p:nvSpPr>
        <p:spPr>
          <a:xfrm>
            <a:off x="4718240" y="3170580"/>
            <a:ext cx="175895" cy="175895"/>
          </a:xfrm>
          <a:custGeom>
            <a:avLst/>
            <a:gdLst/>
            <a:ahLst/>
            <a:cxnLst/>
            <a:rect l="l" t="t" r="r" b="b"/>
            <a:pathLst>
              <a:path w="175895" h="175895">
                <a:moveTo>
                  <a:pt x="0" y="0"/>
                </a:moveTo>
                <a:lnTo>
                  <a:pt x="175704" y="0"/>
                </a:lnTo>
                <a:lnTo>
                  <a:pt x="175704" y="175768"/>
                </a:lnTo>
                <a:lnTo>
                  <a:pt x="0" y="175768"/>
                </a:lnTo>
                <a:lnTo>
                  <a:pt x="0" y="0"/>
                </a:lnTo>
                <a:close/>
              </a:path>
            </a:pathLst>
          </a:custGeom>
          <a:solidFill>
            <a:srgbClr val="1A7864"/>
          </a:solidFill>
        </p:spPr>
        <p:txBody>
          <a:bodyPr wrap="square" lIns="0" tIns="0" rIns="0" bIns="0" rtlCol="0"/>
          <a:lstStyle/>
          <a:p>
            <a:endParaRPr/>
          </a:p>
        </p:txBody>
      </p:sp>
      <p:sp>
        <p:nvSpPr>
          <p:cNvPr id="28" name="object 28"/>
          <p:cNvSpPr txBox="1"/>
          <p:nvPr/>
        </p:nvSpPr>
        <p:spPr>
          <a:xfrm>
            <a:off x="1113308" y="2804947"/>
            <a:ext cx="2537460" cy="1571625"/>
          </a:xfrm>
          <a:prstGeom prst="rect">
            <a:avLst/>
          </a:prstGeom>
        </p:spPr>
        <p:txBody>
          <a:bodyPr vert="horz" wrap="square" lIns="0" tIns="13335" rIns="0" bIns="0" rtlCol="0">
            <a:spAutoFit/>
          </a:bodyPr>
          <a:lstStyle/>
          <a:p>
            <a:pPr marL="252095">
              <a:lnSpc>
                <a:spcPct val="100000"/>
              </a:lnSpc>
              <a:spcBef>
                <a:spcPts val="105"/>
              </a:spcBef>
              <a:tabLst>
                <a:tab pos="1450340" algn="l"/>
              </a:tabLst>
            </a:pPr>
            <a:r>
              <a:rPr sz="1950" spc="-25" dirty="0">
                <a:solidFill>
                  <a:srgbClr val="2980BA"/>
                </a:solidFill>
                <a:latin typeface="Trebuchet MS"/>
                <a:cs typeface="Trebuchet MS"/>
              </a:rPr>
              <a:t>Hue	</a:t>
            </a:r>
            <a:r>
              <a:rPr sz="1950" spc="30" dirty="0">
                <a:solidFill>
                  <a:srgbClr val="894B9D"/>
                </a:solidFill>
                <a:latin typeface="Trebuchet MS"/>
                <a:cs typeface="Trebuchet MS"/>
              </a:rPr>
              <a:t>S</a:t>
            </a:r>
            <a:r>
              <a:rPr sz="1950" spc="-95" dirty="0">
                <a:solidFill>
                  <a:srgbClr val="894B9D"/>
                </a:solidFill>
                <a:latin typeface="Trebuchet MS"/>
                <a:cs typeface="Trebuchet MS"/>
              </a:rPr>
              <a:t>a</a:t>
            </a:r>
            <a:r>
              <a:rPr sz="1950" spc="-85" dirty="0">
                <a:solidFill>
                  <a:srgbClr val="894B9D"/>
                </a:solidFill>
                <a:latin typeface="Trebuchet MS"/>
                <a:cs typeface="Trebuchet MS"/>
              </a:rPr>
              <a:t>tu</a:t>
            </a:r>
            <a:r>
              <a:rPr sz="1950" spc="-80" dirty="0">
                <a:solidFill>
                  <a:srgbClr val="894B9D"/>
                </a:solidFill>
                <a:latin typeface="Trebuchet MS"/>
                <a:cs typeface="Trebuchet MS"/>
              </a:rPr>
              <a:t>r</a:t>
            </a:r>
            <a:r>
              <a:rPr sz="1950" spc="-95" dirty="0">
                <a:solidFill>
                  <a:srgbClr val="894B9D"/>
                </a:solidFill>
                <a:latin typeface="Trebuchet MS"/>
                <a:cs typeface="Trebuchet MS"/>
              </a:rPr>
              <a:t>a</a:t>
            </a:r>
            <a:r>
              <a:rPr sz="1950" spc="-45" dirty="0">
                <a:solidFill>
                  <a:srgbClr val="894B9D"/>
                </a:solidFill>
                <a:latin typeface="Trebuchet MS"/>
                <a:cs typeface="Trebuchet MS"/>
              </a:rPr>
              <a:t>tion</a:t>
            </a:r>
            <a:endParaRPr sz="1950">
              <a:latin typeface="Trebuchet MS"/>
              <a:cs typeface="Trebuchet MS"/>
            </a:endParaRPr>
          </a:p>
          <a:p>
            <a:pPr>
              <a:lnSpc>
                <a:spcPct val="100000"/>
              </a:lnSpc>
            </a:pPr>
            <a:endParaRPr sz="2300">
              <a:latin typeface="Times New Roman"/>
              <a:cs typeface="Times New Roman"/>
            </a:endParaRPr>
          </a:p>
          <a:p>
            <a:pPr marL="12700">
              <a:lnSpc>
                <a:spcPct val="100000"/>
              </a:lnSpc>
              <a:spcBef>
                <a:spcPts val="1375"/>
              </a:spcBef>
            </a:pPr>
            <a:r>
              <a:rPr sz="2200" spc="-60" dirty="0">
                <a:solidFill>
                  <a:srgbClr val="414042"/>
                </a:solidFill>
                <a:latin typeface="Trebuchet MS"/>
                <a:cs typeface="Trebuchet MS"/>
              </a:rPr>
              <a:t>Color</a:t>
            </a:r>
            <a:r>
              <a:rPr sz="2200" spc="-204" dirty="0">
                <a:solidFill>
                  <a:srgbClr val="414042"/>
                </a:solidFill>
                <a:latin typeface="Trebuchet MS"/>
                <a:cs typeface="Trebuchet MS"/>
              </a:rPr>
              <a:t> </a:t>
            </a:r>
            <a:r>
              <a:rPr sz="2200" spc="45" dirty="0">
                <a:solidFill>
                  <a:srgbClr val="414042"/>
                </a:solidFill>
                <a:latin typeface="Trebuchet MS"/>
                <a:cs typeface="Trebuchet MS"/>
              </a:rPr>
              <a:t>Map</a:t>
            </a:r>
            <a:endParaRPr sz="2200">
              <a:latin typeface="Trebuchet MS"/>
              <a:cs typeface="Trebuchet MS"/>
            </a:endParaRPr>
          </a:p>
          <a:p>
            <a:pPr marL="252095">
              <a:lnSpc>
                <a:spcPct val="100000"/>
              </a:lnSpc>
              <a:spcBef>
                <a:spcPts val="825"/>
              </a:spcBef>
            </a:pPr>
            <a:r>
              <a:rPr sz="1950" spc="-70" dirty="0">
                <a:solidFill>
                  <a:srgbClr val="414042"/>
                </a:solidFill>
                <a:latin typeface="Trebuchet MS"/>
                <a:cs typeface="Trebuchet MS"/>
              </a:rPr>
              <a:t>Categorical</a:t>
            </a:r>
            <a:endParaRPr sz="1950">
              <a:latin typeface="Trebuchet MS"/>
              <a:cs typeface="Trebuchet MS"/>
            </a:endParaRPr>
          </a:p>
        </p:txBody>
      </p:sp>
      <p:sp>
        <p:nvSpPr>
          <p:cNvPr id="29" name="object 29"/>
          <p:cNvSpPr/>
          <p:nvPr/>
        </p:nvSpPr>
        <p:spPr>
          <a:xfrm>
            <a:off x="1130912" y="4176826"/>
            <a:ext cx="154975" cy="124091"/>
          </a:xfrm>
          <a:prstGeom prst="rect">
            <a:avLst/>
          </a:prstGeom>
          <a:blipFill>
            <a:blip r:embed="rId11" cstate="print"/>
            <a:stretch>
              <a:fillRect/>
            </a:stretch>
          </a:blipFill>
        </p:spPr>
        <p:txBody>
          <a:bodyPr wrap="square" lIns="0" tIns="0" rIns="0" bIns="0" rtlCol="0"/>
          <a:lstStyle/>
          <a:p>
            <a:endParaRPr/>
          </a:p>
        </p:txBody>
      </p:sp>
      <p:sp>
        <p:nvSpPr>
          <p:cNvPr id="30" name="object 30"/>
          <p:cNvSpPr/>
          <p:nvPr/>
        </p:nvSpPr>
        <p:spPr>
          <a:xfrm>
            <a:off x="1130974" y="4997183"/>
            <a:ext cx="154887" cy="124079"/>
          </a:xfrm>
          <a:prstGeom prst="rect">
            <a:avLst/>
          </a:prstGeom>
          <a:blipFill>
            <a:blip r:embed="rId12" cstate="print"/>
            <a:stretch>
              <a:fillRect/>
            </a:stretch>
          </a:blipFill>
        </p:spPr>
        <p:txBody>
          <a:bodyPr wrap="square" lIns="0" tIns="0" rIns="0" bIns="0" rtlCol="0"/>
          <a:lstStyle/>
          <a:p>
            <a:endParaRPr/>
          </a:p>
        </p:txBody>
      </p:sp>
      <p:sp>
        <p:nvSpPr>
          <p:cNvPr id="31" name="object 31"/>
          <p:cNvSpPr txBox="1"/>
          <p:nvPr/>
        </p:nvSpPr>
        <p:spPr>
          <a:xfrm>
            <a:off x="1352974" y="4851889"/>
            <a:ext cx="1450340" cy="663575"/>
          </a:xfrm>
          <a:prstGeom prst="rect">
            <a:avLst/>
          </a:prstGeom>
        </p:spPr>
        <p:txBody>
          <a:bodyPr vert="horz" wrap="square" lIns="0" tIns="34290" rIns="0" bIns="0" rtlCol="0">
            <a:spAutoFit/>
          </a:bodyPr>
          <a:lstStyle/>
          <a:p>
            <a:pPr marL="12700">
              <a:lnSpc>
                <a:spcPct val="100000"/>
              </a:lnSpc>
              <a:spcBef>
                <a:spcPts val="270"/>
              </a:spcBef>
            </a:pPr>
            <a:r>
              <a:rPr sz="1950" spc="-55" dirty="0">
                <a:solidFill>
                  <a:srgbClr val="414042"/>
                </a:solidFill>
                <a:latin typeface="Trebuchet MS"/>
                <a:cs typeface="Trebuchet MS"/>
              </a:rPr>
              <a:t>Ordered</a:t>
            </a:r>
            <a:endParaRPr sz="1950">
              <a:latin typeface="Trebuchet MS"/>
              <a:cs typeface="Trebuchet MS"/>
            </a:endParaRPr>
          </a:p>
          <a:p>
            <a:pPr marL="379730">
              <a:lnSpc>
                <a:spcPct val="100000"/>
              </a:lnSpc>
              <a:spcBef>
                <a:spcPts val="170"/>
              </a:spcBef>
            </a:pPr>
            <a:r>
              <a:rPr sz="1950" i="1" spc="-105" dirty="0">
                <a:solidFill>
                  <a:srgbClr val="414042"/>
                </a:solidFill>
                <a:latin typeface="Trebuchet MS"/>
                <a:cs typeface="Trebuchet MS"/>
              </a:rPr>
              <a:t>Sequential</a:t>
            </a:r>
            <a:endParaRPr sz="1950">
              <a:latin typeface="Trebuchet MS"/>
              <a:cs typeface="Trebuchet MS"/>
            </a:endParaRPr>
          </a:p>
        </p:txBody>
      </p:sp>
      <p:sp>
        <p:nvSpPr>
          <p:cNvPr id="32" name="object 32"/>
          <p:cNvSpPr/>
          <p:nvPr/>
        </p:nvSpPr>
        <p:spPr>
          <a:xfrm>
            <a:off x="1518742" y="5311940"/>
            <a:ext cx="116166" cy="93065"/>
          </a:xfrm>
          <a:prstGeom prst="rect">
            <a:avLst/>
          </a:prstGeom>
          <a:blipFill>
            <a:blip r:embed="rId13" cstate="print"/>
            <a:stretch>
              <a:fillRect/>
            </a:stretch>
          </a:blipFill>
        </p:spPr>
        <p:txBody>
          <a:bodyPr wrap="square" lIns="0" tIns="0" rIns="0" bIns="0" rtlCol="0"/>
          <a:lstStyle/>
          <a:p>
            <a:endParaRPr/>
          </a:p>
        </p:txBody>
      </p:sp>
      <p:sp>
        <p:nvSpPr>
          <p:cNvPr id="33" name="object 33"/>
          <p:cNvSpPr txBox="1"/>
          <p:nvPr/>
        </p:nvSpPr>
        <p:spPr>
          <a:xfrm>
            <a:off x="1352974" y="6043246"/>
            <a:ext cx="920115" cy="323215"/>
          </a:xfrm>
          <a:prstGeom prst="rect">
            <a:avLst/>
          </a:prstGeom>
        </p:spPr>
        <p:txBody>
          <a:bodyPr vert="horz" wrap="square" lIns="0" tIns="13335" rIns="0" bIns="0" rtlCol="0">
            <a:spAutoFit/>
          </a:bodyPr>
          <a:lstStyle/>
          <a:p>
            <a:pPr marL="12700">
              <a:lnSpc>
                <a:spcPct val="100000"/>
              </a:lnSpc>
              <a:spcBef>
                <a:spcPts val="105"/>
              </a:spcBef>
            </a:pPr>
            <a:r>
              <a:rPr sz="1950" spc="-90" dirty="0">
                <a:solidFill>
                  <a:srgbClr val="414042"/>
                </a:solidFill>
                <a:latin typeface="Trebuchet MS"/>
                <a:cs typeface="Trebuchet MS"/>
              </a:rPr>
              <a:t>Bivariate</a:t>
            </a:r>
            <a:endParaRPr sz="1950">
              <a:latin typeface="Trebuchet MS"/>
              <a:cs typeface="Trebuchet MS"/>
            </a:endParaRPr>
          </a:p>
        </p:txBody>
      </p:sp>
      <p:sp>
        <p:nvSpPr>
          <p:cNvPr id="34" name="object 34"/>
          <p:cNvSpPr/>
          <p:nvPr/>
        </p:nvSpPr>
        <p:spPr>
          <a:xfrm>
            <a:off x="1130974" y="6167335"/>
            <a:ext cx="154887" cy="124091"/>
          </a:xfrm>
          <a:prstGeom prst="rect">
            <a:avLst/>
          </a:prstGeom>
          <a:blipFill>
            <a:blip r:embed="rId14" cstate="print"/>
            <a:stretch>
              <a:fillRect/>
            </a:stretch>
          </a:blipFill>
        </p:spPr>
        <p:txBody>
          <a:bodyPr wrap="square" lIns="0" tIns="0" rIns="0" bIns="0" rtlCol="0"/>
          <a:lstStyle/>
          <a:p>
            <a:endParaRPr/>
          </a:p>
        </p:txBody>
      </p:sp>
      <p:sp>
        <p:nvSpPr>
          <p:cNvPr id="35" name="object 35"/>
          <p:cNvSpPr/>
          <p:nvPr/>
        </p:nvSpPr>
        <p:spPr>
          <a:xfrm>
            <a:off x="1396746" y="4439196"/>
            <a:ext cx="181610" cy="181610"/>
          </a:xfrm>
          <a:custGeom>
            <a:avLst/>
            <a:gdLst/>
            <a:ahLst/>
            <a:cxnLst/>
            <a:rect l="l" t="t" r="r" b="b"/>
            <a:pathLst>
              <a:path w="181609" h="181610">
                <a:moveTo>
                  <a:pt x="181343" y="181279"/>
                </a:moveTo>
                <a:lnTo>
                  <a:pt x="0" y="181279"/>
                </a:lnTo>
                <a:lnTo>
                  <a:pt x="0" y="0"/>
                </a:lnTo>
                <a:lnTo>
                  <a:pt x="181343" y="0"/>
                </a:lnTo>
                <a:lnTo>
                  <a:pt x="181343" y="181279"/>
                </a:lnTo>
                <a:close/>
              </a:path>
            </a:pathLst>
          </a:custGeom>
          <a:solidFill>
            <a:srgbClr val="F0C419"/>
          </a:solidFill>
        </p:spPr>
        <p:txBody>
          <a:bodyPr wrap="square" lIns="0" tIns="0" rIns="0" bIns="0" rtlCol="0"/>
          <a:lstStyle/>
          <a:p>
            <a:endParaRPr/>
          </a:p>
        </p:txBody>
      </p:sp>
      <p:sp>
        <p:nvSpPr>
          <p:cNvPr id="36" name="object 36"/>
          <p:cNvSpPr/>
          <p:nvPr/>
        </p:nvSpPr>
        <p:spPr>
          <a:xfrm>
            <a:off x="1608721" y="4439196"/>
            <a:ext cx="181610" cy="181610"/>
          </a:xfrm>
          <a:custGeom>
            <a:avLst/>
            <a:gdLst/>
            <a:ahLst/>
            <a:cxnLst/>
            <a:rect l="l" t="t" r="r" b="b"/>
            <a:pathLst>
              <a:path w="181610" h="181610">
                <a:moveTo>
                  <a:pt x="181343" y="181279"/>
                </a:moveTo>
                <a:lnTo>
                  <a:pt x="0" y="181279"/>
                </a:lnTo>
                <a:lnTo>
                  <a:pt x="0" y="0"/>
                </a:lnTo>
                <a:lnTo>
                  <a:pt x="181343" y="0"/>
                </a:lnTo>
                <a:lnTo>
                  <a:pt x="181343" y="181279"/>
                </a:lnTo>
                <a:close/>
              </a:path>
            </a:pathLst>
          </a:custGeom>
          <a:solidFill>
            <a:srgbClr val="D15627"/>
          </a:solidFill>
        </p:spPr>
        <p:txBody>
          <a:bodyPr wrap="square" lIns="0" tIns="0" rIns="0" bIns="0" rtlCol="0"/>
          <a:lstStyle/>
          <a:p>
            <a:endParaRPr/>
          </a:p>
        </p:txBody>
      </p:sp>
      <p:sp>
        <p:nvSpPr>
          <p:cNvPr id="37" name="object 37"/>
          <p:cNvSpPr/>
          <p:nvPr/>
        </p:nvSpPr>
        <p:spPr>
          <a:xfrm>
            <a:off x="1820722" y="4439196"/>
            <a:ext cx="181610" cy="181610"/>
          </a:xfrm>
          <a:custGeom>
            <a:avLst/>
            <a:gdLst/>
            <a:ahLst/>
            <a:cxnLst/>
            <a:rect l="l" t="t" r="r" b="b"/>
            <a:pathLst>
              <a:path w="181610" h="181610">
                <a:moveTo>
                  <a:pt x="181317" y="181279"/>
                </a:moveTo>
                <a:lnTo>
                  <a:pt x="0" y="181279"/>
                </a:lnTo>
                <a:lnTo>
                  <a:pt x="0" y="0"/>
                </a:lnTo>
                <a:lnTo>
                  <a:pt x="181317" y="0"/>
                </a:lnTo>
                <a:lnTo>
                  <a:pt x="181317" y="181279"/>
                </a:lnTo>
                <a:close/>
              </a:path>
            </a:pathLst>
          </a:custGeom>
          <a:solidFill>
            <a:srgbClr val="26B99A"/>
          </a:solidFill>
        </p:spPr>
        <p:txBody>
          <a:bodyPr wrap="square" lIns="0" tIns="0" rIns="0" bIns="0" rtlCol="0"/>
          <a:lstStyle/>
          <a:p>
            <a:endParaRPr/>
          </a:p>
        </p:txBody>
      </p:sp>
      <p:sp>
        <p:nvSpPr>
          <p:cNvPr id="38" name="object 38"/>
          <p:cNvSpPr/>
          <p:nvPr/>
        </p:nvSpPr>
        <p:spPr>
          <a:xfrm>
            <a:off x="2032698" y="4439196"/>
            <a:ext cx="181610" cy="181610"/>
          </a:xfrm>
          <a:custGeom>
            <a:avLst/>
            <a:gdLst/>
            <a:ahLst/>
            <a:cxnLst/>
            <a:rect l="l" t="t" r="r" b="b"/>
            <a:pathLst>
              <a:path w="181610" h="181610">
                <a:moveTo>
                  <a:pt x="181343" y="181279"/>
                </a:moveTo>
                <a:lnTo>
                  <a:pt x="0" y="181279"/>
                </a:lnTo>
                <a:lnTo>
                  <a:pt x="0" y="0"/>
                </a:lnTo>
                <a:lnTo>
                  <a:pt x="181343" y="0"/>
                </a:lnTo>
                <a:lnTo>
                  <a:pt x="181343" y="181279"/>
                </a:lnTo>
                <a:close/>
              </a:path>
            </a:pathLst>
          </a:custGeom>
          <a:solidFill>
            <a:srgbClr val="2980BA"/>
          </a:solidFill>
        </p:spPr>
        <p:txBody>
          <a:bodyPr wrap="square" lIns="0" tIns="0" rIns="0" bIns="0" rtlCol="0"/>
          <a:lstStyle/>
          <a:p>
            <a:endParaRPr/>
          </a:p>
        </p:txBody>
      </p:sp>
      <p:sp>
        <p:nvSpPr>
          <p:cNvPr id="39" name="object 39"/>
          <p:cNvSpPr txBox="1"/>
          <p:nvPr/>
        </p:nvSpPr>
        <p:spPr>
          <a:xfrm>
            <a:off x="3548008" y="5203862"/>
            <a:ext cx="994410" cy="323215"/>
          </a:xfrm>
          <a:prstGeom prst="rect">
            <a:avLst/>
          </a:prstGeom>
        </p:spPr>
        <p:txBody>
          <a:bodyPr vert="horz" wrap="square" lIns="0" tIns="13335" rIns="0" bIns="0" rtlCol="0">
            <a:spAutoFit/>
          </a:bodyPr>
          <a:lstStyle/>
          <a:p>
            <a:pPr marL="12700">
              <a:lnSpc>
                <a:spcPct val="100000"/>
              </a:lnSpc>
              <a:spcBef>
                <a:spcPts val="105"/>
              </a:spcBef>
            </a:pPr>
            <a:r>
              <a:rPr sz="1950" i="1" spc="75" dirty="0">
                <a:solidFill>
                  <a:srgbClr val="414042"/>
                </a:solidFill>
                <a:latin typeface="Trebuchet MS"/>
                <a:cs typeface="Trebuchet MS"/>
              </a:rPr>
              <a:t>D</a:t>
            </a:r>
            <a:r>
              <a:rPr sz="1950" i="1" spc="-85" dirty="0">
                <a:solidFill>
                  <a:srgbClr val="414042"/>
                </a:solidFill>
                <a:latin typeface="Trebuchet MS"/>
                <a:cs typeface="Trebuchet MS"/>
              </a:rPr>
              <a:t>i</a:t>
            </a:r>
            <a:r>
              <a:rPr sz="1950" i="1" spc="-155" dirty="0">
                <a:solidFill>
                  <a:srgbClr val="414042"/>
                </a:solidFill>
                <a:latin typeface="Trebuchet MS"/>
                <a:cs typeface="Trebuchet MS"/>
              </a:rPr>
              <a:t>v</a:t>
            </a:r>
            <a:r>
              <a:rPr sz="1950" i="1" spc="-200" dirty="0">
                <a:solidFill>
                  <a:srgbClr val="414042"/>
                </a:solidFill>
                <a:latin typeface="Trebuchet MS"/>
                <a:cs typeface="Trebuchet MS"/>
              </a:rPr>
              <a:t>e</a:t>
            </a:r>
            <a:r>
              <a:rPr sz="1950" i="1" spc="-175" dirty="0">
                <a:solidFill>
                  <a:srgbClr val="414042"/>
                </a:solidFill>
                <a:latin typeface="Trebuchet MS"/>
                <a:cs typeface="Trebuchet MS"/>
              </a:rPr>
              <a:t>r</a:t>
            </a:r>
            <a:r>
              <a:rPr sz="1950" i="1" spc="-25" dirty="0">
                <a:solidFill>
                  <a:srgbClr val="414042"/>
                </a:solidFill>
                <a:latin typeface="Trebuchet MS"/>
                <a:cs typeface="Trebuchet MS"/>
              </a:rPr>
              <a:t>ging</a:t>
            </a:r>
            <a:endParaRPr sz="1950">
              <a:latin typeface="Trebuchet MS"/>
              <a:cs typeface="Trebuchet MS"/>
            </a:endParaRPr>
          </a:p>
        </p:txBody>
      </p:sp>
      <p:sp>
        <p:nvSpPr>
          <p:cNvPr id="40" name="object 40"/>
          <p:cNvSpPr/>
          <p:nvPr/>
        </p:nvSpPr>
        <p:spPr>
          <a:xfrm>
            <a:off x="3346513" y="5323789"/>
            <a:ext cx="116166" cy="93065"/>
          </a:xfrm>
          <a:prstGeom prst="rect">
            <a:avLst/>
          </a:prstGeom>
          <a:blipFill>
            <a:blip r:embed="rId15" cstate="print"/>
            <a:stretch>
              <a:fillRect/>
            </a:stretch>
          </a:blipFill>
        </p:spPr>
        <p:txBody>
          <a:bodyPr wrap="square" lIns="0" tIns="0" rIns="0" bIns="0" rtlCol="0"/>
          <a:lstStyle/>
          <a:p>
            <a:endParaRPr/>
          </a:p>
        </p:txBody>
      </p:sp>
      <p:sp>
        <p:nvSpPr>
          <p:cNvPr id="41" name="object 41"/>
          <p:cNvSpPr/>
          <p:nvPr/>
        </p:nvSpPr>
        <p:spPr>
          <a:xfrm>
            <a:off x="1764753" y="5762580"/>
            <a:ext cx="975360" cy="0"/>
          </a:xfrm>
          <a:custGeom>
            <a:avLst/>
            <a:gdLst/>
            <a:ahLst/>
            <a:cxnLst/>
            <a:rect l="l" t="t" r="r" b="b"/>
            <a:pathLst>
              <a:path w="975360">
                <a:moveTo>
                  <a:pt x="0" y="0"/>
                </a:moveTo>
                <a:lnTo>
                  <a:pt x="975220" y="0"/>
                </a:lnTo>
              </a:path>
            </a:pathLst>
          </a:custGeom>
          <a:ln w="31026">
            <a:solidFill>
              <a:srgbClr val="414042"/>
            </a:solidFill>
          </a:ln>
        </p:spPr>
        <p:txBody>
          <a:bodyPr wrap="square" lIns="0" tIns="0" rIns="0" bIns="0" rtlCol="0"/>
          <a:lstStyle/>
          <a:p>
            <a:endParaRPr/>
          </a:p>
        </p:txBody>
      </p:sp>
      <p:sp>
        <p:nvSpPr>
          <p:cNvPr id="42" name="object 42"/>
          <p:cNvSpPr/>
          <p:nvPr/>
        </p:nvSpPr>
        <p:spPr>
          <a:xfrm>
            <a:off x="2718282" y="5701017"/>
            <a:ext cx="108585" cy="125095"/>
          </a:xfrm>
          <a:custGeom>
            <a:avLst/>
            <a:gdLst/>
            <a:ahLst/>
            <a:cxnLst/>
            <a:rect l="l" t="t" r="r" b="b"/>
            <a:pathLst>
              <a:path w="108585" h="125095">
                <a:moveTo>
                  <a:pt x="0" y="0"/>
                </a:moveTo>
                <a:lnTo>
                  <a:pt x="0" y="125044"/>
                </a:lnTo>
                <a:lnTo>
                  <a:pt x="108280" y="62534"/>
                </a:lnTo>
                <a:lnTo>
                  <a:pt x="0" y="0"/>
                </a:lnTo>
                <a:close/>
              </a:path>
            </a:pathLst>
          </a:custGeom>
          <a:solidFill>
            <a:srgbClr val="414042"/>
          </a:solidFill>
        </p:spPr>
        <p:txBody>
          <a:bodyPr wrap="square" lIns="0" tIns="0" rIns="0" bIns="0" rtlCol="0"/>
          <a:lstStyle/>
          <a:p>
            <a:endParaRPr/>
          </a:p>
        </p:txBody>
      </p:sp>
      <p:sp>
        <p:nvSpPr>
          <p:cNvPr id="43" name="object 43"/>
          <p:cNvSpPr/>
          <p:nvPr/>
        </p:nvSpPr>
        <p:spPr>
          <a:xfrm>
            <a:off x="1728266" y="5727026"/>
            <a:ext cx="73037" cy="73025"/>
          </a:xfrm>
          <a:prstGeom prst="rect">
            <a:avLst/>
          </a:prstGeom>
          <a:blipFill>
            <a:blip r:embed="rId16" cstate="print"/>
            <a:stretch>
              <a:fillRect/>
            </a:stretch>
          </a:blipFill>
        </p:spPr>
        <p:txBody>
          <a:bodyPr wrap="square" lIns="0" tIns="0" rIns="0" bIns="0" rtlCol="0"/>
          <a:lstStyle/>
          <a:p>
            <a:endParaRPr/>
          </a:p>
        </p:txBody>
      </p:sp>
      <p:sp>
        <p:nvSpPr>
          <p:cNvPr id="44" name="object 44"/>
          <p:cNvSpPr/>
          <p:nvPr/>
        </p:nvSpPr>
        <p:spPr>
          <a:xfrm>
            <a:off x="4420387" y="5771483"/>
            <a:ext cx="476250" cy="0"/>
          </a:xfrm>
          <a:custGeom>
            <a:avLst/>
            <a:gdLst/>
            <a:ahLst/>
            <a:cxnLst/>
            <a:rect l="l" t="t" r="r" b="b"/>
            <a:pathLst>
              <a:path w="476250">
                <a:moveTo>
                  <a:pt x="0" y="0"/>
                </a:moveTo>
                <a:lnTo>
                  <a:pt x="475703" y="0"/>
                </a:lnTo>
              </a:path>
            </a:pathLst>
          </a:custGeom>
          <a:ln w="31026">
            <a:solidFill>
              <a:srgbClr val="414042"/>
            </a:solidFill>
          </a:ln>
        </p:spPr>
        <p:txBody>
          <a:bodyPr wrap="square" lIns="0" tIns="0" rIns="0" bIns="0" rtlCol="0"/>
          <a:lstStyle/>
          <a:p>
            <a:endParaRPr/>
          </a:p>
        </p:txBody>
      </p:sp>
      <p:sp>
        <p:nvSpPr>
          <p:cNvPr id="45" name="object 45"/>
          <p:cNvSpPr/>
          <p:nvPr/>
        </p:nvSpPr>
        <p:spPr>
          <a:xfrm>
            <a:off x="3603587" y="5771483"/>
            <a:ext cx="704850" cy="0"/>
          </a:xfrm>
          <a:custGeom>
            <a:avLst/>
            <a:gdLst/>
            <a:ahLst/>
            <a:cxnLst/>
            <a:rect l="l" t="t" r="r" b="b"/>
            <a:pathLst>
              <a:path w="704850">
                <a:moveTo>
                  <a:pt x="0" y="0"/>
                </a:moveTo>
                <a:lnTo>
                  <a:pt x="704519" y="0"/>
                </a:lnTo>
              </a:path>
            </a:pathLst>
          </a:custGeom>
          <a:ln w="31026">
            <a:solidFill>
              <a:srgbClr val="414042"/>
            </a:solidFill>
          </a:ln>
        </p:spPr>
        <p:txBody>
          <a:bodyPr wrap="square" lIns="0" tIns="0" rIns="0" bIns="0" rtlCol="0"/>
          <a:lstStyle/>
          <a:p>
            <a:endParaRPr/>
          </a:p>
        </p:txBody>
      </p:sp>
      <p:sp>
        <p:nvSpPr>
          <p:cNvPr id="46" name="object 46"/>
          <p:cNvSpPr/>
          <p:nvPr/>
        </p:nvSpPr>
        <p:spPr>
          <a:xfrm>
            <a:off x="4852822" y="5708929"/>
            <a:ext cx="108585" cy="125095"/>
          </a:xfrm>
          <a:custGeom>
            <a:avLst/>
            <a:gdLst/>
            <a:ahLst/>
            <a:cxnLst/>
            <a:rect l="l" t="t" r="r" b="b"/>
            <a:pathLst>
              <a:path w="108585" h="125095">
                <a:moveTo>
                  <a:pt x="0" y="0"/>
                </a:moveTo>
                <a:lnTo>
                  <a:pt x="0" y="125006"/>
                </a:lnTo>
                <a:lnTo>
                  <a:pt x="108280" y="62560"/>
                </a:lnTo>
                <a:lnTo>
                  <a:pt x="0" y="0"/>
                </a:lnTo>
                <a:close/>
              </a:path>
            </a:pathLst>
          </a:custGeom>
          <a:solidFill>
            <a:srgbClr val="414042"/>
          </a:solidFill>
        </p:spPr>
        <p:txBody>
          <a:bodyPr wrap="square" lIns="0" tIns="0" rIns="0" bIns="0" rtlCol="0"/>
          <a:lstStyle/>
          <a:p>
            <a:endParaRPr/>
          </a:p>
        </p:txBody>
      </p:sp>
      <p:sp>
        <p:nvSpPr>
          <p:cNvPr id="47" name="object 47"/>
          <p:cNvSpPr/>
          <p:nvPr/>
        </p:nvSpPr>
        <p:spPr>
          <a:xfrm>
            <a:off x="3549421" y="5708929"/>
            <a:ext cx="108585" cy="125095"/>
          </a:xfrm>
          <a:custGeom>
            <a:avLst/>
            <a:gdLst/>
            <a:ahLst/>
            <a:cxnLst/>
            <a:rect l="l" t="t" r="r" b="b"/>
            <a:pathLst>
              <a:path w="108585" h="125095">
                <a:moveTo>
                  <a:pt x="108280" y="0"/>
                </a:moveTo>
                <a:lnTo>
                  <a:pt x="0" y="62560"/>
                </a:lnTo>
                <a:lnTo>
                  <a:pt x="108280" y="125006"/>
                </a:lnTo>
                <a:lnTo>
                  <a:pt x="108280" y="0"/>
                </a:lnTo>
                <a:close/>
              </a:path>
            </a:pathLst>
          </a:custGeom>
          <a:solidFill>
            <a:srgbClr val="414042"/>
          </a:solidFill>
        </p:spPr>
        <p:txBody>
          <a:bodyPr wrap="square" lIns="0" tIns="0" rIns="0" bIns="0" rtlCol="0"/>
          <a:lstStyle/>
          <a:p>
            <a:endParaRPr/>
          </a:p>
        </p:txBody>
      </p:sp>
      <p:sp>
        <p:nvSpPr>
          <p:cNvPr id="48" name="object 48"/>
          <p:cNvSpPr/>
          <p:nvPr/>
        </p:nvSpPr>
        <p:spPr>
          <a:xfrm>
            <a:off x="4308106" y="5644260"/>
            <a:ext cx="112395" cy="262255"/>
          </a:xfrm>
          <a:custGeom>
            <a:avLst/>
            <a:gdLst/>
            <a:ahLst/>
            <a:cxnLst/>
            <a:rect l="l" t="t" r="r" b="b"/>
            <a:pathLst>
              <a:path w="112395" h="262254">
                <a:moveTo>
                  <a:pt x="112280" y="262255"/>
                </a:moveTo>
                <a:lnTo>
                  <a:pt x="0" y="262255"/>
                </a:lnTo>
                <a:lnTo>
                  <a:pt x="0" y="0"/>
                </a:lnTo>
                <a:lnTo>
                  <a:pt x="112280" y="0"/>
                </a:lnTo>
                <a:lnTo>
                  <a:pt x="112280" y="262255"/>
                </a:lnTo>
                <a:close/>
              </a:path>
            </a:pathLst>
          </a:custGeom>
          <a:solidFill>
            <a:srgbClr val="13A085"/>
          </a:solidFill>
        </p:spPr>
        <p:txBody>
          <a:bodyPr wrap="square" lIns="0" tIns="0" rIns="0" bIns="0" rtlCol="0"/>
          <a:lstStyle/>
          <a:p>
            <a:endParaRPr/>
          </a:p>
        </p:txBody>
      </p:sp>
      <p:sp>
        <p:nvSpPr>
          <p:cNvPr id="49" name="object 49"/>
          <p:cNvSpPr/>
          <p:nvPr/>
        </p:nvSpPr>
        <p:spPr>
          <a:xfrm>
            <a:off x="1474622" y="6730593"/>
            <a:ext cx="487680" cy="0"/>
          </a:xfrm>
          <a:custGeom>
            <a:avLst/>
            <a:gdLst/>
            <a:ahLst/>
            <a:cxnLst/>
            <a:rect l="l" t="t" r="r" b="b"/>
            <a:pathLst>
              <a:path w="487680">
                <a:moveTo>
                  <a:pt x="0" y="0"/>
                </a:moveTo>
                <a:lnTo>
                  <a:pt x="487108" y="0"/>
                </a:lnTo>
              </a:path>
            </a:pathLst>
          </a:custGeom>
          <a:ln w="27203">
            <a:solidFill>
              <a:srgbClr val="414042"/>
            </a:solidFill>
          </a:ln>
        </p:spPr>
        <p:txBody>
          <a:bodyPr wrap="square" lIns="0" tIns="0" rIns="0" bIns="0" rtlCol="0"/>
          <a:lstStyle/>
          <a:p>
            <a:endParaRPr/>
          </a:p>
        </p:txBody>
      </p:sp>
      <p:sp>
        <p:nvSpPr>
          <p:cNvPr id="50" name="object 50"/>
          <p:cNvSpPr/>
          <p:nvPr/>
        </p:nvSpPr>
        <p:spPr>
          <a:xfrm>
            <a:off x="1942706" y="6676656"/>
            <a:ext cx="95250" cy="109855"/>
          </a:xfrm>
          <a:custGeom>
            <a:avLst/>
            <a:gdLst/>
            <a:ahLst/>
            <a:cxnLst/>
            <a:rect l="l" t="t" r="r" b="b"/>
            <a:pathLst>
              <a:path w="95250" h="109854">
                <a:moveTo>
                  <a:pt x="0" y="0"/>
                </a:moveTo>
                <a:lnTo>
                  <a:pt x="0" y="109626"/>
                </a:lnTo>
                <a:lnTo>
                  <a:pt x="94970" y="54813"/>
                </a:lnTo>
                <a:lnTo>
                  <a:pt x="0" y="0"/>
                </a:lnTo>
                <a:close/>
              </a:path>
            </a:pathLst>
          </a:custGeom>
          <a:solidFill>
            <a:srgbClr val="414042"/>
          </a:solidFill>
        </p:spPr>
        <p:txBody>
          <a:bodyPr wrap="square" lIns="0" tIns="0" rIns="0" bIns="0" rtlCol="0"/>
          <a:lstStyle/>
          <a:p>
            <a:endParaRPr/>
          </a:p>
        </p:txBody>
      </p:sp>
      <p:sp>
        <p:nvSpPr>
          <p:cNvPr id="51" name="object 51"/>
          <p:cNvSpPr/>
          <p:nvPr/>
        </p:nvSpPr>
        <p:spPr>
          <a:xfrm>
            <a:off x="1402397" y="6675818"/>
            <a:ext cx="95250" cy="109855"/>
          </a:xfrm>
          <a:custGeom>
            <a:avLst/>
            <a:gdLst/>
            <a:ahLst/>
            <a:cxnLst/>
            <a:rect l="l" t="t" r="r" b="b"/>
            <a:pathLst>
              <a:path w="95250" h="109854">
                <a:moveTo>
                  <a:pt x="94945" y="0"/>
                </a:moveTo>
                <a:lnTo>
                  <a:pt x="0" y="54775"/>
                </a:lnTo>
                <a:lnTo>
                  <a:pt x="94945" y="109626"/>
                </a:lnTo>
                <a:lnTo>
                  <a:pt x="94945" y="0"/>
                </a:lnTo>
                <a:close/>
              </a:path>
            </a:pathLst>
          </a:custGeom>
          <a:solidFill>
            <a:srgbClr val="414042"/>
          </a:solidFill>
        </p:spPr>
        <p:txBody>
          <a:bodyPr wrap="square" lIns="0" tIns="0" rIns="0" bIns="0" rtlCol="0"/>
          <a:lstStyle/>
          <a:p>
            <a:endParaRPr/>
          </a:p>
        </p:txBody>
      </p:sp>
      <p:sp>
        <p:nvSpPr>
          <p:cNvPr id="52" name="object 52"/>
          <p:cNvSpPr/>
          <p:nvPr/>
        </p:nvSpPr>
        <p:spPr>
          <a:xfrm>
            <a:off x="1720430" y="6485661"/>
            <a:ext cx="0" cy="487045"/>
          </a:xfrm>
          <a:custGeom>
            <a:avLst/>
            <a:gdLst/>
            <a:ahLst/>
            <a:cxnLst/>
            <a:rect l="l" t="t" r="r" b="b"/>
            <a:pathLst>
              <a:path h="487045">
                <a:moveTo>
                  <a:pt x="0" y="0"/>
                </a:moveTo>
                <a:lnTo>
                  <a:pt x="0" y="487019"/>
                </a:lnTo>
              </a:path>
            </a:pathLst>
          </a:custGeom>
          <a:ln w="27203">
            <a:solidFill>
              <a:srgbClr val="414042"/>
            </a:solidFill>
          </a:ln>
        </p:spPr>
        <p:txBody>
          <a:bodyPr wrap="square" lIns="0" tIns="0" rIns="0" bIns="0" rtlCol="0"/>
          <a:lstStyle/>
          <a:p>
            <a:endParaRPr/>
          </a:p>
        </p:txBody>
      </p:sp>
      <p:sp>
        <p:nvSpPr>
          <p:cNvPr id="53" name="object 53"/>
          <p:cNvSpPr/>
          <p:nvPr/>
        </p:nvSpPr>
        <p:spPr>
          <a:xfrm>
            <a:off x="1664779" y="6953707"/>
            <a:ext cx="109855" cy="95250"/>
          </a:xfrm>
          <a:custGeom>
            <a:avLst/>
            <a:gdLst/>
            <a:ahLst/>
            <a:cxnLst/>
            <a:rect l="l" t="t" r="r" b="b"/>
            <a:pathLst>
              <a:path w="109855" h="95250">
                <a:moveTo>
                  <a:pt x="109651" y="0"/>
                </a:moveTo>
                <a:lnTo>
                  <a:pt x="0" y="0"/>
                </a:lnTo>
                <a:lnTo>
                  <a:pt x="54800" y="94919"/>
                </a:lnTo>
                <a:lnTo>
                  <a:pt x="109651" y="0"/>
                </a:lnTo>
                <a:close/>
              </a:path>
            </a:pathLst>
          </a:custGeom>
          <a:solidFill>
            <a:srgbClr val="414042"/>
          </a:solidFill>
        </p:spPr>
        <p:txBody>
          <a:bodyPr wrap="square" lIns="0" tIns="0" rIns="0" bIns="0" rtlCol="0"/>
          <a:lstStyle/>
          <a:p>
            <a:endParaRPr/>
          </a:p>
        </p:txBody>
      </p:sp>
      <p:sp>
        <p:nvSpPr>
          <p:cNvPr id="54" name="object 54"/>
          <p:cNvSpPr/>
          <p:nvPr/>
        </p:nvSpPr>
        <p:spPr>
          <a:xfrm>
            <a:off x="1665617" y="6413474"/>
            <a:ext cx="109855" cy="95250"/>
          </a:xfrm>
          <a:custGeom>
            <a:avLst/>
            <a:gdLst/>
            <a:ahLst/>
            <a:cxnLst/>
            <a:rect l="l" t="t" r="r" b="b"/>
            <a:pathLst>
              <a:path w="109855" h="95250">
                <a:moveTo>
                  <a:pt x="54825" y="0"/>
                </a:moveTo>
                <a:lnTo>
                  <a:pt x="0" y="94932"/>
                </a:lnTo>
                <a:lnTo>
                  <a:pt x="109651" y="94932"/>
                </a:lnTo>
                <a:lnTo>
                  <a:pt x="54825" y="0"/>
                </a:lnTo>
                <a:close/>
              </a:path>
            </a:pathLst>
          </a:custGeom>
          <a:solidFill>
            <a:srgbClr val="414042"/>
          </a:solidFill>
        </p:spPr>
        <p:txBody>
          <a:bodyPr wrap="square" lIns="0" tIns="0" rIns="0" bIns="0" rtlCol="0"/>
          <a:lstStyle/>
          <a:p>
            <a:endParaRPr/>
          </a:p>
        </p:txBody>
      </p:sp>
      <p:sp>
        <p:nvSpPr>
          <p:cNvPr id="55" name="object 55"/>
          <p:cNvSpPr/>
          <p:nvPr/>
        </p:nvSpPr>
        <p:spPr>
          <a:xfrm>
            <a:off x="6094742" y="2524493"/>
            <a:ext cx="193598" cy="155105"/>
          </a:xfrm>
          <a:prstGeom prst="rect">
            <a:avLst/>
          </a:prstGeom>
          <a:blipFill>
            <a:blip r:embed="rId17" cstate="print"/>
            <a:stretch>
              <a:fillRect/>
            </a:stretch>
          </a:blipFill>
        </p:spPr>
        <p:txBody>
          <a:bodyPr wrap="square" lIns="0" tIns="0" rIns="0" bIns="0" rtlCol="0"/>
          <a:lstStyle/>
          <a:p>
            <a:endParaRPr/>
          </a:p>
        </p:txBody>
      </p:sp>
      <p:sp>
        <p:nvSpPr>
          <p:cNvPr id="56" name="object 56"/>
          <p:cNvSpPr/>
          <p:nvPr/>
        </p:nvSpPr>
        <p:spPr>
          <a:xfrm>
            <a:off x="8374798" y="2569781"/>
            <a:ext cx="126364" cy="0"/>
          </a:xfrm>
          <a:custGeom>
            <a:avLst/>
            <a:gdLst/>
            <a:ahLst/>
            <a:cxnLst/>
            <a:rect l="l" t="t" r="r" b="b"/>
            <a:pathLst>
              <a:path w="126365">
                <a:moveTo>
                  <a:pt x="0" y="0"/>
                </a:moveTo>
                <a:lnTo>
                  <a:pt x="125904" y="0"/>
                </a:lnTo>
              </a:path>
            </a:pathLst>
          </a:custGeom>
          <a:ln w="31021">
            <a:solidFill>
              <a:srgbClr val="414042"/>
            </a:solidFill>
          </a:ln>
        </p:spPr>
        <p:txBody>
          <a:bodyPr wrap="square" lIns="0" tIns="0" rIns="0" bIns="0" rtlCol="0"/>
          <a:lstStyle/>
          <a:p>
            <a:endParaRPr/>
          </a:p>
        </p:txBody>
      </p:sp>
      <p:sp>
        <p:nvSpPr>
          <p:cNvPr id="57" name="object 57"/>
          <p:cNvSpPr/>
          <p:nvPr/>
        </p:nvSpPr>
        <p:spPr>
          <a:xfrm>
            <a:off x="8639898" y="2569781"/>
            <a:ext cx="396875" cy="0"/>
          </a:xfrm>
          <a:custGeom>
            <a:avLst/>
            <a:gdLst/>
            <a:ahLst/>
            <a:cxnLst/>
            <a:rect l="l" t="t" r="r" b="b"/>
            <a:pathLst>
              <a:path w="396875">
                <a:moveTo>
                  <a:pt x="0" y="0"/>
                </a:moveTo>
                <a:lnTo>
                  <a:pt x="396268" y="0"/>
                </a:lnTo>
              </a:path>
            </a:pathLst>
          </a:custGeom>
          <a:ln w="31021">
            <a:solidFill>
              <a:srgbClr val="414042"/>
            </a:solidFill>
          </a:ln>
        </p:spPr>
        <p:txBody>
          <a:bodyPr wrap="square" lIns="0" tIns="0" rIns="0" bIns="0" rtlCol="0"/>
          <a:lstStyle/>
          <a:p>
            <a:endParaRPr/>
          </a:p>
        </p:txBody>
      </p:sp>
      <p:sp>
        <p:nvSpPr>
          <p:cNvPr id="58" name="object 58"/>
          <p:cNvSpPr/>
          <p:nvPr/>
        </p:nvSpPr>
        <p:spPr>
          <a:xfrm>
            <a:off x="9164701" y="2569781"/>
            <a:ext cx="755015" cy="0"/>
          </a:xfrm>
          <a:custGeom>
            <a:avLst/>
            <a:gdLst/>
            <a:ahLst/>
            <a:cxnLst/>
            <a:rect l="l" t="t" r="r" b="b"/>
            <a:pathLst>
              <a:path w="755015">
                <a:moveTo>
                  <a:pt x="0" y="0"/>
                </a:moveTo>
                <a:lnTo>
                  <a:pt x="754467" y="0"/>
                </a:lnTo>
              </a:path>
            </a:pathLst>
          </a:custGeom>
          <a:ln w="31021">
            <a:solidFill>
              <a:srgbClr val="414042"/>
            </a:solidFill>
          </a:ln>
        </p:spPr>
        <p:txBody>
          <a:bodyPr wrap="square" lIns="0" tIns="0" rIns="0" bIns="0" rtlCol="0"/>
          <a:lstStyle/>
          <a:p>
            <a:endParaRPr/>
          </a:p>
        </p:txBody>
      </p:sp>
      <p:sp>
        <p:nvSpPr>
          <p:cNvPr id="59" name="object 59"/>
          <p:cNvSpPr/>
          <p:nvPr/>
        </p:nvSpPr>
        <p:spPr>
          <a:xfrm>
            <a:off x="6094742" y="3180613"/>
            <a:ext cx="193598" cy="155117"/>
          </a:xfrm>
          <a:prstGeom prst="rect">
            <a:avLst/>
          </a:prstGeom>
          <a:blipFill>
            <a:blip r:embed="rId18" cstate="print"/>
            <a:stretch>
              <a:fillRect/>
            </a:stretch>
          </a:blipFill>
        </p:spPr>
        <p:txBody>
          <a:bodyPr wrap="square" lIns="0" tIns="0" rIns="0" bIns="0" rtlCol="0"/>
          <a:lstStyle/>
          <a:p>
            <a:endParaRPr/>
          </a:p>
        </p:txBody>
      </p:sp>
      <p:sp>
        <p:nvSpPr>
          <p:cNvPr id="60" name="object 60"/>
          <p:cNvSpPr txBox="1"/>
          <p:nvPr/>
        </p:nvSpPr>
        <p:spPr>
          <a:xfrm>
            <a:off x="6335323" y="3053835"/>
            <a:ext cx="712470" cy="360680"/>
          </a:xfrm>
          <a:prstGeom prst="rect">
            <a:avLst/>
          </a:prstGeom>
        </p:spPr>
        <p:txBody>
          <a:bodyPr vert="horz" wrap="square" lIns="0" tIns="12065" rIns="0" bIns="0" rtlCol="0">
            <a:spAutoFit/>
          </a:bodyPr>
          <a:lstStyle/>
          <a:p>
            <a:pPr marL="12700">
              <a:lnSpc>
                <a:spcPct val="100000"/>
              </a:lnSpc>
              <a:spcBef>
                <a:spcPts val="95"/>
              </a:spcBef>
            </a:pPr>
            <a:r>
              <a:rPr sz="2200" spc="35" dirty="0">
                <a:solidFill>
                  <a:srgbClr val="894B9D"/>
                </a:solidFill>
                <a:latin typeface="Trebuchet MS"/>
                <a:cs typeface="Trebuchet MS"/>
              </a:rPr>
              <a:t>A</a:t>
            </a:r>
            <a:r>
              <a:rPr sz="2200" spc="-25" dirty="0">
                <a:solidFill>
                  <a:srgbClr val="894B9D"/>
                </a:solidFill>
                <a:latin typeface="Trebuchet MS"/>
                <a:cs typeface="Trebuchet MS"/>
              </a:rPr>
              <a:t>ngle</a:t>
            </a:r>
            <a:endParaRPr sz="2200">
              <a:latin typeface="Trebuchet MS"/>
              <a:cs typeface="Trebuchet MS"/>
            </a:endParaRPr>
          </a:p>
        </p:txBody>
      </p:sp>
      <p:sp>
        <p:nvSpPr>
          <p:cNvPr id="61" name="object 61"/>
          <p:cNvSpPr/>
          <p:nvPr/>
        </p:nvSpPr>
        <p:spPr>
          <a:xfrm>
            <a:off x="9443783" y="3433876"/>
            <a:ext cx="475615" cy="0"/>
          </a:xfrm>
          <a:custGeom>
            <a:avLst/>
            <a:gdLst/>
            <a:ahLst/>
            <a:cxnLst/>
            <a:rect l="l" t="t" r="r" b="b"/>
            <a:pathLst>
              <a:path w="475615">
                <a:moveTo>
                  <a:pt x="0" y="0"/>
                </a:moveTo>
                <a:lnTo>
                  <a:pt x="475571" y="0"/>
                </a:lnTo>
              </a:path>
            </a:pathLst>
          </a:custGeom>
          <a:ln w="3175">
            <a:solidFill>
              <a:srgbClr val="414042"/>
            </a:solidFill>
          </a:ln>
        </p:spPr>
        <p:txBody>
          <a:bodyPr wrap="square" lIns="0" tIns="0" rIns="0" bIns="0" rtlCol="0"/>
          <a:lstStyle/>
          <a:p>
            <a:endParaRPr/>
          </a:p>
        </p:txBody>
      </p:sp>
      <p:sp>
        <p:nvSpPr>
          <p:cNvPr id="62" name="object 62"/>
          <p:cNvSpPr/>
          <p:nvPr/>
        </p:nvSpPr>
        <p:spPr>
          <a:xfrm>
            <a:off x="9443783" y="3433876"/>
            <a:ext cx="475615" cy="0"/>
          </a:xfrm>
          <a:custGeom>
            <a:avLst/>
            <a:gdLst/>
            <a:ahLst/>
            <a:cxnLst/>
            <a:rect l="l" t="t" r="r" b="b"/>
            <a:pathLst>
              <a:path w="475615">
                <a:moveTo>
                  <a:pt x="0" y="0"/>
                </a:moveTo>
                <a:lnTo>
                  <a:pt x="475571" y="0"/>
                </a:lnTo>
              </a:path>
            </a:pathLst>
          </a:custGeom>
          <a:ln w="31021">
            <a:solidFill>
              <a:srgbClr val="414042"/>
            </a:solidFill>
          </a:ln>
        </p:spPr>
        <p:txBody>
          <a:bodyPr wrap="square" lIns="0" tIns="0" rIns="0" bIns="0" rtlCol="0"/>
          <a:lstStyle/>
          <a:p>
            <a:endParaRPr/>
          </a:p>
        </p:txBody>
      </p:sp>
      <p:sp>
        <p:nvSpPr>
          <p:cNvPr id="63" name="object 63"/>
          <p:cNvSpPr/>
          <p:nvPr/>
        </p:nvSpPr>
        <p:spPr>
          <a:xfrm>
            <a:off x="8424253" y="3007079"/>
            <a:ext cx="0" cy="427355"/>
          </a:xfrm>
          <a:custGeom>
            <a:avLst/>
            <a:gdLst/>
            <a:ahLst/>
            <a:cxnLst/>
            <a:rect l="l" t="t" r="r" b="b"/>
            <a:pathLst>
              <a:path h="427354">
                <a:moveTo>
                  <a:pt x="0" y="0"/>
                </a:moveTo>
                <a:lnTo>
                  <a:pt x="0" y="426797"/>
                </a:lnTo>
              </a:path>
            </a:pathLst>
          </a:custGeom>
          <a:ln w="3175">
            <a:solidFill>
              <a:srgbClr val="414042"/>
            </a:solidFill>
          </a:ln>
        </p:spPr>
        <p:txBody>
          <a:bodyPr wrap="square" lIns="0" tIns="0" rIns="0" bIns="0" rtlCol="0"/>
          <a:lstStyle/>
          <a:p>
            <a:endParaRPr/>
          </a:p>
        </p:txBody>
      </p:sp>
      <p:sp>
        <p:nvSpPr>
          <p:cNvPr id="64" name="object 64"/>
          <p:cNvSpPr/>
          <p:nvPr/>
        </p:nvSpPr>
        <p:spPr>
          <a:xfrm>
            <a:off x="8424253" y="3007079"/>
            <a:ext cx="0" cy="427355"/>
          </a:xfrm>
          <a:custGeom>
            <a:avLst/>
            <a:gdLst/>
            <a:ahLst/>
            <a:cxnLst/>
            <a:rect l="l" t="t" r="r" b="b"/>
            <a:pathLst>
              <a:path h="427354">
                <a:moveTo>
                  <a:pt x="0" y="426797"/>
                </a:moveTo>
                <a:lnTo>
                  <a:pt x="0" y="0"/>
                </a:lnTo>
              </a:path>
            </a:pathLst>
          </a:custGeom>
          <a:ln w="31026">
            <a:solidFill>
              <a:srgbClr val="414042"/>
            </a:solidFill>
          </a:ln>
        </p:spPr>
        <p:txBody>
          <a:bodyPr wrap="square" lIns="0" tIns="0" rIns="0" bIns="0" rtlCol="0"/>
          <a:lstStyle/>
          <a:p>
            <a:endParaRPr/>
          </a:p>
        </p:txBody>
      </p:sp>
      <p:sp>
        <p:nvSpPr>
          <p:cNvPr id="65" name="object 65"/>
          <p:cNvSpPr/>
          <p:nvPr/>
        </p:nvSpPr>
        <p:spPr>
          <a:xfrm>
            <a:off x="8699639" y="3097600"/>
            <a:ext cx="336550" cy="336550"/>
          </a:xfrm>
          <a:custGeom>
            <a:avLst/>
            <a:gdLst/>
            <a:ahLst/>
            <a:cxnLst/>
            <a:rect l="l" t="t" r="r" b="b"/>
            <a:pathLst>
              <a:path w="336550" h="336550">
                <a:moveTo>
                  <a:pt x="0" y="336276"/>
                </a:moveTo>
                <a:lnTo>
                  <a:pt x="336263" y="0"/>
                </a:lnTo>
              </a:path>
            </a:pathLst>
          </a:custGeom>
          <a:ln w="31024">
            <a:solidFill>
              <a:srgbClr val="414042"/>
            </a:solidFill>
          </a:ln>
        </p:spPr>
        <p:txBody>
          <a:bodyPr wrap="square" lIns="0" tIns="0" rIns="0" bIns="0" rtlCol="0"/>
          <a:lstStyle/>
          <a:p>
            <a:endParaRPr/>
          </a:p>
        </p:txBody>
      </p:sp>
      <p:sp>
        <p:nvSpPr>
          <p:cNvPr id="66" name="object 66"/>
          <p:cNvSpPr/>
          <p:nvPr/>
        </p:nvSpPr>
        <p:spPr>
          <a:xfrm>
            <a:off x="9034018" y="3263257"/>
            <a:ext cx="444500" cy="170815"/>
          </a:xfrm>
          <a:custGeom>
            <a:avLst/>
            <a:gdLst/>
            <a:ahLst/>
            <a:cxnLst/>
            <a:rect l="l" t="t" r="r" b="b"/>
            <a:pathLst>
              <a:path w="444500" h="170814">
                <a:moveTo>
                  <a:pt x="0" y="170619"/>
                </a:moveTo>
                <a:lnTo>
                  <a:pt x="443894" y="0"/>
                </a:lnTo>
              </a:path>
            </a:pathLst>
          </a:custGeom>
          <a:ln w="31022">
            <a:solidFill>
              <a:srgbClr val="414042"/>
            </a:solidFill>
          </a:ln>
        </p:spPr>
        <p:txBody>
          <a:bodyPr wrap="square" lIns="0" tIns="0" rIns="0" bIns="0" rtlCol="0"/>
          <a:lstStyle/>
          <a:p>
            <a:endParaRPr/>
          </a:p>
        </p:txBody>
      </p:sp>
      <p:sp>
        <p:nvSpPr>
          <p:cNvPr id="67" name="object 67"/>
          <p:cNvSpPr/>
          <p:nvPr/>
        </p:nvSpPr>
        <p:spPr>
          <a:xfrm>
            <a:off x="6094742" y="4492802"/>
            <a:ext cx="193598" cy="155105"/>
          </a:xfrm>
          <a:prstGeom prst="rect">
            <a:avLst/>
          </a:prstGeom>
          <a:blipFill>
            <a:blip r:embed="rId17" cstate="print"/>
            <a:stretch>
              <a:fillRect/>
            </a:stretch>
          </a:blipFill>
        </p:spPr>
        <p:txBody>
          <a:bodyPr wrap="square" lIns="0" tIns="0" rIns="0" bIns="0" rtlCol="0"/>
          <a:lstStyle/>
          <a:p>
            <a:endParaRPr/>
          </a:p>
        </p:txBody>
      </p:sp>
      <p:sp>
        <p:nvSpPr>
          <p:cNvPr id="68" name="object 68"/>
          <p:cNvSpPr txBox="1"/>
          <p:nvPr/>
        </p:nvSpPr>
        <p:spPr>
          <a:xfrm>
            <a:off x="6335323" y="4388982"/>
            <a:ext cx="1177925" cy="360680"/>
          </a:xfrm>
          <a:prstGeom prst="rect">
            <a:avLst/>
          </a:prstGeom>
        </p:spPr>
        <p:txBody>
          <a:bodyPr vert="horz" wrap="square" lIns="0" tIns="12065" rIns="0" bIns="0" rtlCol="0">
            <a:spAutoFit/>
          </a:bodyPr>
          <a:lstStyle/>
          <a:p>
            <a:pPr marL="12700">
              <a:lnSpc>
                <a:spcPct val="100000"/>
              </a:lnSpc>
              <a:spcBef>
                <a:spcPts val="95"/>
              </a:spcBef>
            </a:pPr>
            <a:r>
              <a:rPr sz="2200" spc="-75" dirty="0">
                <a:solidFill>
                  <a:srgbClr val="894B9D"/>
                </a:solidFill>
                <a:latin typeface="Trebuchet MS"/>
                <a:cs typeface="Trebuchet MS"/>
              </a:rPr>
              <a:t>Cu</a:t>
            </a:r>
            <a:r>
              <a:rPr sz="2200" dirty="0">
                <a:solidFill>
                  <a:srgbClr val="894B9D"/>
                </a:solidFill>
                <a:latin typeface="Trebuchet MS"/>
                <a:cs typeface="Trebuchet MS"/>
              </a:rPr>
              <a:t>r</a:t>
            </a:r>
            <a:r>
              <a:rPr sz="2200" spc="-30" dirty="0">
                <a:solidFill>
                  <a:srgbClr val="894B9D"/>
                </a:solidFill>
                <a:latin typeface="Trebuchet MS"/>
                <a:cs typeface="Trebuchet MS"/>
              </a:rPr>
              <a:t>v</a:t>
            </a:r>
            <a:r>
              <a:rPr sz="2200" spc="-110" dirty="0">
                <a:solidFill>
                  <a:srgbClr val="894B9D"/>
                </a:solidFill>
                <a:latin typeface="Trebuchet MS"/>
                <a:cs typeface="Trebuchet MS"/>
              </a:rPr>
              <a:t>a</a:t>
            </a:r>
            <a:r>
              <a:rPr sz="2200" spc="-100" dirty="0">
                <a:solidFill>
                  <a:srgbClr val="894B9D"/>
                </a:solidFill>
                <a:latin typeface="Trebuchet MS"/>
                <a:cs typeface="Trebuchet MS"/>
              </a:rPr>
              <a:t>tu</a:t>
            </a:r>
            <a:r>
              <a:rPr sz="2200" spc="-105" dirty="0">
                <a:solidFill>
                  <a:srgbClr val="894B9D"/>
                </a:solidFill>
                <a:latin typeface="Trebuchet MS"/>
                <a:cs typeface="Trebuchet MS"/>
              </a:rPr>
              <a:t>r</a:t>
            </a:r>
            <a:r>
              <a:rPr sz="2200" spc="-100" dirty="0">
                <a:solidFill>
                  <a:srgbClr val="894B9D"/>
                </a:solidFill>
                <a:latin typeface="Trebuchet MS"/>
                <a:cs typeface="Trebuchet MS"/>
              </a:rPr>
              <a:t>e</a:t>
            </a:r>
            <a:endParaRPr sz="2200">
              <a:latin typeface="Trebuchet MS"/>
              <a:cs typeface="Trebuchet MS"/>
            </a:endParaRPr>
          </a:p>
        </p:txBody>
      </p:sp>
      <p:sp>
        <p:nvSpPr>
          <p:cNvPr id="69" name="object 69"/>
          <p:cNvSpPr/>
          <p:nvPr/>
        </p:nvSpPr>
        <p:spPr>
          <a:xfrm>
            <a:off x="8470150" y="4403267"/>
            <a:ext cx="0" cy="378460"/>
          </a:xfrm>
          <a:custGeom>
            <a:avLst/>
            <a:gdLst/>
            <a:ahLst/>
            <a:cxnLst/>
            <a:rect l="l" t="t" r="r" b="b"/>
            <a:pathLst>
              <a:path h="378460">
                <a:moveTo>
                  <a:pt x="0" y="377876"/>
                </a:moveTo>
                <a:lnTo>
                  <a:pt x="0" y="0"/>
                </a:lnTo>
              </a:path>
            </a:pathLst>
          </a:custGeom>
          <a:ln w="31026">
            <a:solidFill>
              <a:srgbClr val="414042"/>
            </a:solidFill>
          </a:ln>
        </p:spPr>
        <p:txBody>
          <a:bodyPr wrap="square" lIns="0" tIns="0" rIns="0" bIns="0" rtlCol="0"/>
          <a:lstStyle/>
          <a:p>
            <a:endParaRPr/>
          </a:p>
        </p:txBody>
      </p:sp>
      <p:sp>
        <p:nvSpPr>
          <p:cNvPr id="70" name="object 70"/>
          <p:cNvSpPr/>
          <p:nvPr/>
        </p:nvSpPr>
        <p:spPr>
          <a:xfrm>
            <a:off x="9576892" y="4403280"/>
            <a:ext cx="189230" cy="378460"/>
          </a:xfrm>
          <a:custGeom>
            <a:avLst/>
            <a:gdLst/>
            <a:ahLst/>
            <a:cxnLst/>
            <a:rect l="l" t="t" r="r" b="b"/>
            <a:pathLst>
              <a:path w="189229" h="378460">
                <a:moveTo>
                  <a:pt x="0" y="0"/>
                </a:moveTo>
                <a:lnTo>
                  <a:pt x="50228" y="6751"/>
                </a:lnTo>
                <a:lnTo>
                  <a:pt x="95369" y="25804"/>
                </a:lnTo>
                <a:lnTo>
                  <a:pt x="133618" y="55354"/>
                </a:lnTo>
                <a:lnTo>
                  <a:pt x="163173" y="93598"/>
                </a:lnTo>
                <a:lnTo>
                  <a:pt x="182228" y="138732"/>
                </a:lnTo>
                <a:lnTo>
                  <a:pt x="188981" y="188953"/>
                </a:lnTo>
                <a:lnTo>
                  <a:pt x="182228" y="239172"/>
                </a:lnTo>
                <a:lnTo>
                  <a:pt x="163173" y="284300"/>
                </a:lnTo>
                <a:lnTo>
                  <a:pt x="133618" y="322537"/>
                </a:lnTo>
                <a:lnTo>
                  <a:pt x="95369" y="352080"/>
                </a:lnTo>
                <a:lnTo>
                  <a:pt x="50228" y="371126"/>
                </a:lnTo>
                <a:lnTo>
                  <a:pt x="0" y="377876"/>
                </a:lnTo>
              </a:path>
            </a:pathLst>
          </a:custGeom>
          <a:ln w="31025">
            <a:solidFill>
              <a:srgbClr val="414042"/>
            </a:solidFill>
          </a:ln>
        </p:spPr>
        <p:txBody>
          <a:bodyPr wrap="square" lIns="0" tIns="0" rIns="0" bIns="0" rtlCol="0"/>
          <a:lstStyle/>
          <a:p>
            <a:endParaRPr/>
          </a:p>
        </p:txBody>
      </p:sp>
      <p:sp>
        <p:nvSpPr>
          <p:cNvPr id="71" name="object 71"/>
          <p:cNvSpPr/>
          <p:nvPr/>
        </p:nvSpPr>
        <p:spPr>
          <a:xfrm>
            <a:off x="9207944" y="4403280"/>
            <a:ext cx="119380" cy="378460"/>
          </a:xfrm>
          <a:custGeom>
            <a:avLst/>
            <a:gdLst/>
            <a:ahLst/>
            <a:cxnLst/>
            <a:rect l="l" t="t" r="r" b="b"/>
            <a:pathLst>
              <a:path w="119379" h="378460">
                <a:moveTo>
                  <a:pt x="0" y="0"/>
                </a:moveTo>
                <a:lnTo>
                  <a:pt x="37630" y="9635"/>
                </a:lnTo>
                <a:lnTo>
                  <a:pt x="70317" y="36465"/>
                </a:lnTo>
                <a:lnTo>
                  <a:pt x="96097" y="77373"/>
                </a:lnTo>
                <a:lnTo>
                  <a:pt x="113006" y="129241"/>
                </a:lnTo>
                <a:lnTo>
                  <a:pt x="119079" y="188953"/>
                </a:lnTo>
                <a:lnTo>
                  <a:pt x="113006" y="248662"/>
                </a:lnTo>
                <a:lnTo>
                  <a:pt x="96097" y="300523"/>
                </a:lnTo>
                <a:lnTo>
                  <a:pt x="70317" y="341421"/>
                </a:lnTo>
                <a:lnTo>
                  <a:pt x="37630" y="368243"/>
                </a:lnTo>
                <a:lnTo>
                  <a:pt x="0" y="377876"/>
                </a:lnTo>
              </a:path>
            </a:pathLst>
          </a:custGeom>
          <a:ln w="31025">
            <a:solidFill>
              <a:srgbClr val="414042"/>
            </a:solidFill>
          </a:ln>
        </p:spPr>
        <p:txBody>
          <a:bodyPr wrap="square" lIns="0" tIns="0" rIns="0" bIns="0" rtlCol="0"/>
          <a:lstStyle/>
          <a:p>
            <a:endParaRPr/>
          </a:p>
        </p:txBody>
      </p:sp>
      <p:sp>
        <p:nvSpPr>
          <p:cNvPr id="72" name="object 72"/>
          <p:cNvSpPr/>
          <p:nvPr/>
        </p:nvSpPr>
        <p:spPr>
          <a:xfrm>
            <a:off x="8839047" y="4403280"/>
            <a:ext cx="61594" cy="378460"/>
          </a:xfrm>
          <a:custGeom>
            <a:avLst/>
            <a:gdLst/>
            <a:ahLst/>
            <a:cxnLst/>
            <a:rect l="l" t="t" r="r" b="b"/>
            <a:pathLst>
              <a:path w="61595" h="378460">
                <a:moveTo>
                  <a:pt x="0" y="0"/>
                </a:moveTo>
                <a:lnTo>
                  <a:pt x="23763" y="14853"/>
                </a:lnTo>
                <a:lnTo>
                  <a:pt x="43161" y="55354"/>
                </a:lnTo>
                <a:lnTo>
                  <a:pt x="56235" y="115417"/>
                </a:lnTo>
                <a:lnTo>
                  <a:pt x="61028" y="188953"/>
                </a:lnTo>
                <a:lnTo>
                  <a:pt x="56235" y="262485"/>
                </a:lnTo>
                <a:lnTo>
                  <a:pt x="43161" y="322537"/>
                </a:lnTo>
                <a:lnTo>
                  <a:pt x="23763" y="363028"/>
                </a:lnTo>
                <a:lnTo>
                  <a:pt x="0" y="377876"/>
                </a:lnTo>
              </a:path>
            </a:pathLst>
          </a:custGeom>
          <a:ln w="31026">
            <a:solidFill>
              <a:srgbClr val="414042"/>
            </a:solidFill>
          </a:ln>
        </p:spPr>
        <p:txBody>
          <a:bodyPr wrap="square" lIns="0" tIns="0" rIns="0" bIns="0" rtlCol="0"/>
          <a:lstStyle/>
          <a:p>
            <a:endParaRPr/>
          </a:p>
        </p:txBody>
      </p:sp>
      <p:sp>
        <p:nvSpPr>
          <p:cNvPr id="73" name="object 73"/>
          <p:cNvSpPr/>
          <p:nvPr/>
        </p:nvSpPr>
        <p:spPr>
          <a:xfrm>
            <a:off x="6094742" y="3836708"/>
            <a:ext cx="193598" cy="155105"/>
          </a:xfrm>
          <a:prstGeom prst="rect">
            <a:avLst/>
          </a:prstGeom>
          <a:blipFill>
            <a:blip r:embed="rId18" cstate="print"/>
            <a:stretch>
              <a:fillRect/>
            </a:stretch>
          </a:blipFill>
        </p:spPr>
        <p:txBody>
          <a:bodyPr wrap="square" lIns="0" tIns="0" rIns="0" bIns="0" rtlCol="0"/>
          <a:lstStyle/>
          <a:p>
            <a:endParaRPr/>
          </a:p>
        </p:txBody>
      </p:sp>
      <p:sp>
        <p:nvSpPr>
          <p:cNvPr id="74" name="object 74"/>
          <p:cNvSpPr txBox="1"/>
          <p:nvPr/>
        </p:nvSpPr>
        <p:spPr>
          <a:xfrm>
            <a:off x="6335323" y="3719717"/>
            <a:ext cx="558800" cy="360680"/>
          </a:xfrm>
          <a:prstGeom prst="rect">
            <a:avLst/>
          </a:prstGeom>
        </p:spPr>
        <p:txBody>
          <a:bodyPr vert="horz" wrap="square" lIns="0" tIns="12065" rIns="0" bIns="0" rtlCol="0">
            <a:spAutoFit/>
          </a:bodyPr>
          <a:lstStyle/>
          <a:p>
            <a:pPr marL="12700">
              <a:lnSpc>
                <a:spcPct val="100000"/>
              </a:lnSpc>
              <a:spcBef>
                <a:spcPts val="95"/>
              </a:spcBef>
            </a:pPr>
            <a:r>
              <a:rPr sz="2200" spc="35" dirty="0">
                <a:solidFill>
                  <a:srgbClr val="894B9D"/>
                </a:solidFill>
                <a:latin typeface="Trebuchet MS"/>
                <a:cs typeface="Trebuchet MS"/>
              </a:rPr>
              <a:t>A</a:t>
            </a:r>
            <a:r>
              <a:rPr sz="2200" spc="-165" dirty="0">
                <a:solidFill>
                  <a:srgbClr val="894B9D"/>
                </a:solidFill>
                <a:latin typeface="Trebuchet MS"/>
                <a:cs typeface="Trebuchet MS"/>
              </a:rPr>
              <a:t>r</a:t>
            </a:r>
            <a:r>
              <a:rPr sz="2200" spc="-100" dirty="0">
                <a:solidFill>
                  <a:srgbClr val="894B9D"/>
                </a:solidFill>
                <a:latin typeface="Trebuchet MS"/>
                <a:cs typeface="Trebuchet MS"/>
              </a:rPr>
              <a:t>ea</a:t>
            </a:r>
            <a:endParaRPr sz="2200">
              <a:latin typeface="Trebuchet MS"/>
              <a:cs typeface="Trebuchet MS"/>
            </a:endParaRPr>
          </a:p>
        </p:txBody>
      </p:sp>
      <p:sp>
        <p:nvSpPr>
          <p:cNvPr id="75" name="object 75"/>
          <p:cNvSpPr/>
          <p:nvPr/>
        </p:nvSpPr>
        <p:spPr>
          <a:xfrm>
            <a:off x="8745181" y="3834231"/>
            <a:ext cx="135255" cy="135255"/>
          </a:xfrm>
          <a:custGeom>
            <a:avLst/>
            <a:gdLst/>
            <a:ahLst/>
            <a:cxnLst/>
            <a:rect l="l" t="t" r="r" b="b"/>
            <a:pathLst>
              <a:path w="135254" h="135254">
                <a:moveTo>
                  <a:pt x="135000" y="134975"/>
                </a:moveTo>
                <a:lnTo>
                  <a:pt x="0" y="134975"/>
                </a:lnTo>
                <a:lnTo>
                  <a:pt x="0" y="0"/>
                </a:lnTo>
                <a:lnTo>
                  <a:pt x="135000" y="0"/>
                </a:lnTo>
                <a:lnTo>
                  <a:pt x="135000" y="134975"/>
                </a:lnTo>
                <a:close/>
              </a:path>
            </a:pathLst>
          </a:custGeom>
          <a:solidFill>
            <a:srgbClr val="414042"/>
          </a:solidFill>
        </p:spPr>
        <p:txBody>
          <a:bodyPr wrap="square" lIns="0" tIns="0" rIns="0" bIns="0" rtlCol="0"/>
          <a:lstStyle/>
          <a:p>
            <a:endParaRPr/>
          </a:p>
        </p:txBody>
      </p:sp>
      <p:sp>
        <p:nvSpPr>
          <p:cNvPr id="76" name="object 76"/>
          <p:cNvSpPr/>
          <p:nvPr/>
        </p:nvSpPr>
        <p:spPr>
          <a:xfrm>
            <a:off x="9118625" y="3780561"/>
            <a:ext cx="242570" cy="242570"/>
          </a:xfrm>
          <a:custGeom>
            <a:avLst/>
            <a:gdLst/>
            <a:ahLst/>
            <a:cxnLst/>
            <a:rect l="l" t="t" r="r" b="b"/>
            <a:pathLst>
              <a:path w="242570" h="242570">
                <a:moveTo>
                  <a:pt x="242404" y="242341"/>
                </a:moveTo>
                <a:lnTo>
                  <a:pt x="0" y="242341"/>
                </a:lnTo>
                <a:lnTo>
                  <a:pt x="0" y="0"/>
                </a:lnTo>
                <a:lnTo>
                  <a:pt x="242404" y="0"/>
                </a:lnTo>
                <a:lnTo>
                  <a:pt x="242404" y="242341"/>
                </a:lnTo>
                <a:close/>
              </a:path>
            </a:pathLst>
          </a:custGeom>
          <a:solidFill>
            <a:srgbClr val="414042"/>
          </a:solidFill>
        </p:spPr>
        <p:txBody>
          <a:bodyPr wrap="square" lIns="0" tIns="0" rIns="0" bIns="0" rtlCol="0"/>
          <a:lstStyle/>
          <a:p>
            <a:endParaRPr/>
          </a:p>
        </p:txBody>
      </p:sp>
      <p:sp>
        <p:nvSpPr>
          <p:cNvPr id="77" name="object 77"/>
          <p:cNvSpPr/>
          <p:nvPr/>
        </p:nvSpPr>
        <p:spPr>
          <a:xfrm>
            <a:off x="9492145" y="3717988"/>
            <a:ext cx="367665" cy="367665"/>
          </a:xfrm>
          <a:custGeom>
            <a:avLst/>
            <a:gdLst/>
            <a:ahLst/>
            <a:cxnLst/>
            <a:rect l="l" t="t" r="r" b="b"/>
            <a:pathLst>
              <a:path w="367665" h="367664">
                <a:moveTo>
                  <a:pt x="367537" y="367487"/>
                </a:moveTo>
                <a:lnTo>
                  <a:pt x="0" y="367487"/>
                </a:lnTo>
                <a:lnTo>
                  <a:pt x="0" y="0"/>
                </a:lnTo>
                <a:lnTo>
                  <a:pt x="367537" y="0"/>
                </a:lnTo>
                <a:lnTo>
                  <a:pt x="367537" y="367487"/>
                </a:lnTo>
                <a:close/>
              </a:path>
            </a:pathLst>
          </a:custGeom>
          <a:solidFill>
            <a:srgbClr val="414042"/>
          </a:solidFill>
        </p:spPr>
        <p:txBody>
          <a:bodyPr wrap="square" lIns="0" tIns="0" rIns="0" bIns="0" rtlCol="0"/>
          <a:lstStyle/>
          <a:p>
            <a:endParaRPr/>
          </a:p>
        </p:txBody>
      </p:sp>
      <p:sp>
        <p:nvSpPr>
          <p:cNvPr id="78" name="object 78"/>
          <p:cNvSpPr/>
          <p:nvPr/>
        </p:nvSpPr>
        <p:spPr>
          <a:xfrm>
            <a:off x="8371751" y="3873728"/>
            <a:ext cx="56515" cy="56515"/>
          </a:xfrm>
          <a:custGeom>
            <a:avLst/>
            <a:gdLst/>
            <a:ahLst/>
            <a:cxnLst/>
            <a:rect l="l" t="t" r="r" b="b"/>
            <a:pathLst>
              <a:path w="56515" h="56514">
                <a:moveTo>
                  <a:pt x="56095" y="56057"/>
                </a:moveTo>
                <a:lnTo>
                  <a:pt x="0" y="56057"/>
                </a:lnTo>
                <a:lnTo>
                  <a:pt x="0" y="0"/>
                </a:lnTo>
                <a:lnTo>
                  <a:pt x="56095" y="0"/>
                </a:lnTo>
                <a:lnTo>
                  <a:pt x="56095" y="56057"/>
                </a:lnTo>
                <a:close/>
              </a:path>
            </a:pathLst>
          </a:custGeom>
          <a:solidFill>
            <a:srgbClr val="414042"/>
          </a:solidFill>
        </p:spPr>
        <p:txBody>
          <a:bodyPr wrap="square" lIns="0" tIns="0" rIns="0" bIns="0" rtlCol="0"/>
          <a:lstStyle/>
          <a:p>
            <a:endParaRPr/>
          </a:p>
        </p:txBody>
      </p:sp>
      <p:sp>
        <p:nvSpPr>
          <p:cNvPr id="79" name="object 79"/>
          <p:cNvSpPr/>
          <p:nvPr/>
        </p:nvSpPr>
        <p:spPr>
          <a:xfrm>
            <a:off x="7260234" y="6550497"/>
            <a:ext cx="286385" cy="287020"/>
          </a:xfrm>
          <a:custGeom>
            <a:avLst/>
            <a:gdLst/>
            <a:ahLst/>
            <a:cxnLst/>
            <a:rect l="l" t="t" r="r" b="b"/>
            <a:pathLst>
              <a:path w="286384" h="287020">
                <a:moveTo>
                  <a:pt x="0" y="286826"/>
                </a:moveTo>
                <a:lnTo>
                  <a:pt x="285846" y="286826"/>
                </a:lnTo>
                <a:lnTo>
                  <a:pt x="285846" y="0"/>
                </a:lnTo>
                <a:lnTo>
                  <a:pt x="0" y="0"/>
                </a:lnTo>
                <a:lnTo>
                  <a:pt x="0" y="286826"/>
                </a:lnTo>
                <a:close/>
              </a:path>
            </a:pathLst>
          </a:custGeom>
          <a:solidFill>
            <a:srgbClr val="414042"/>
          </a:solidFill>
        </p:spPr>
        <p:txBody>
          <a:bodyPr wrap="square" lIns="0" tIns="0" rIns="0" bIns="0" rtlCol="0"/>
          <a:lstStyle/>
          <a:p>
            <a:endParaRPr/>
          </a:p>
        </p:txBody>
      </p:sp>
      <p:sp>
        <p:nvSpPr>
          <p:cNvPr id="80" name="object 80"/>
          <p:cNvSpPr/>
          <p:nvPr/>
        </p:nvSpPr>
        <p:spPr>
          <a:xfrm>
            <a:off x="7825384" y="6550507"/>
            <a:ext cx="286385" cy="287020"/>
          </a:xfrm>
          <a:custGeom>
            <a:avLst/>
            <a:gdLst/>
            <a:ahLst/>
            <a:cxnLst/>
            <a:rect l="l" t="t" r="r" b="b"/>
            <a:pathLst>
              <a:path w="286384" h="287020">
                <a:moveTo>
                  <a:pt x="142938" y="0"/>
                </a:moveTo>
                <a:lnTo>
                  <a:pt x="0" y="286829"/>
                </a:lnTo>
                <a:lnTo>
                  <a:pt x="285876" y="286829"/>
                </a:lnTo>
                <a:lnTo>
                  <a:pt x="142938" y="0"/>
                </a:lnTo>
                <a:close/>
              </a:path>
            </a:pathLst>
          </a:custGeom>
          <a:solidFill>
            <a:srgbClr val="414042"/>
          </a:solidFill>
        </p:spPr>
        <p:txBody>
          <a:bodyPr wrap="square" lIns="0" tIns="0" rIns="0" bIns="0" rtlCol="0"/>
          <a:lstStyle/>
          <a:p>
            <a:endParaRPr/>
          </a:p>
        </p:txBody>
      </p:sp>
      <p:sp>
        <p:nvSpPr>
          <p:cNvPr id="81" name="object 81"/>
          <p:cNvSpPr/>
          <p:nvPr/>
        </p:nvSpPr>
        <p:spPr>
          <a:xfrm>
            <a:off x="6695109" y="6551041"/>
            <a:ext cx="286385" cy="286385"/>
          </a:xfrm>
          <a:custGeom>
            <a:avLst/>
            <a:gdLst/>
            <a:ahLst/>
            <a:cxnLst/>
            <a:rect l="l" t="t" r="r" b="b"/>
            <a:pathLst>
              <a:path w="286384" h="286384">
                <a:moveTo>
                  <a:pt x="143001" y="0"/>
                </a:moveTo>
                <a:lnTo>
                  <a:pt x="97532" y="7218"/>
                </a:lnTo>
                <a:lnTo>
                  <a:pt x="58243" y="27372"/>
                </a:lnTo>
                <a:lnTo>
                  <a:pt x="27388" y="58207"/>
                </a:lnTo>
                <a:lnTo>
                  <a:pt x="7222" y="97472"/>
                </a:lnTo>
                <a:lnTo>
                  <a:pt x="0" y="142913"/>
                </a:lnTo>
                <a:lnTo>
                  <a:pt x="7222" y="187963"/>
                </a:lnTo>
                <a:lnTo>
                  <a:pt x="27388" y="227179"/>
                </a:lnTo>
                <a:lnTo>
                  <a:pt x="58243" y="258161"/>
                </a:lnTo>
                <a:lnTo>
                  <a:pt x="97532" y="278510"/>
                </a:lnTo>
                <a:lnTo>
                  <a:pt x="143001" y="285826"/>
                </a:lnTo>
                <a:lnTo>
                  <a:pt x="188054" y="278510"/>
                </a:lnTo>
                <a:lnTo>
                  <a:pt x="227277" y="258161"/>
                </a:lnTo>
                <a:lnTo>
                  <a:pt x="258266" y="227179"/>
                </a:lnTo>
                <a:lnTo>
                  <a:pt x="278621" y="187963"/>
                </a:lnTo>
                <a:lnTo>
                  <a:pt x="285940" y="142913"/>
                </a:lnTo>
                <a:lnTo>
                  <a:pt x="278621" y="97472"/>
                </a:lnTo>
                <a:lnTo>
                  <a:pt x="258266" y="58207"/>
                </a:lnTo>
                <a:lnTo>
                  <a:pt x="227277" y="27372"/>
                </a:lnTo>
                <a:lnTo>
                  <a:pt x="188054" y="7218"/>
                </a:lnTo>
                <a:lnTo>
                  <a:pt x="143001" y="0"/>
                </a:lnTo>
                <a:close/>
              </a:path>
            </a:pathLst>
          </a:custGeom>
          <a:solidFill>
            <a:srgbClr val="414042"/>
          </a:solidFill>
        </p:spPr>
        <p:txBody>
          <a:bodyPr wrap="square" lIns="0" tIns="0" rIns="0" bIns="0" rtlCol="0"/>
          <a:lstStyle/>
          <a:p>
            <a:endParaRPr/>
          </a:p>
        </p:txBody>
      </p:sp>
      <p:sp>
        <p:nvSpPr>
          <p:cNvPr id="82" name="object 82"/>
          <p:cNvSpPr/>
          <p:nvPr/>
        </p:nvSpPr>
        <p:spPr>
          <a:xfrm>
            <a:off x="6273463" y="6728371"/>
            <a:ext cx="0" cy="109220"/>
          </a:xfrm>
          <a:custGeom>
            <a:avLst/>
            <a:gdLst/>
            <a:ahLst/>
            <a:cxnLst/>
            <a:rect l="l" t="t" r="r" b="b"/>
            <a:pathLst>
              <a:path h="109220">
                <a:moveTo>
                  <a:pt x="0" y="0"/>
                </a:moveTo>
                <a:lnTo>
                  <a:pt x="0" y="108953"/>
                </a:lnTo>
              </a:path>
            </a:pathLst>
          </a:custGeom>
          <a:ln w="68846">
            <a:solidFill>
              <a:srgbClr val="414042"/>
            </a:solidFill>
          </a:ln>
        </p:spPr>
        <p:txBody>
          <a:bodyPr wrap="square" lIns="0" tIns="0" rIns="0" bIns="0" rtlCol="0"/>
          <a:lstStyle/>
          <a:p>
            <a:endParaRPr/>
          </a:p>
        </p:txBody>
      </p:sp>
      <p:sp>
        <p:nvSpPr>
          <p:cNvPr id="83" name="object 83"/>
          <p:cNvSpPr/>
          <p:nvPr/>
        </p:nvSpPr>
        <p:spPr>
          <a:xfrm>
            <a:off x="6130010" y="6693954"/>
            <a:ext cx="287020" cy="0"/>
          </a:xfrm>
          <a:custGeom>
            <a:avLst/>
            <a:gdLst/>
            <a:ahLst/>
            <a:cxnLst/>
            <a:rect l="l" t="t" r="r" b="b"/>
            <a:pathLst>
              <a:path w="287020">
                <a:moveTo>
                  <a:pt x="0" y="0"/>
                </a:moveTo>
                <a:lnTo>
                  <a:pt x="286931" y="0"/>
                </a:lnTo>
              </a:path>
            </a:pathLst>
          </a:custGeom>
          <a:ln w="68834">
            <a:solidFill>
              <a:srgbClr val="414042"/>
            </a:solidFill>
          </a:ln>
        </p:spPr>
        <p:txBody>
          <a:bodyPr wrap="square" lIns="0" tIns="0" rIns="0" bIns="0" rtlCol="0"/>
          <a:lstStyle/>
          <a:p>
            <a:endParaRPr/>
          </a:p>
        </p:txBody>
      </p:sp>
      <p:sp>
        <p:nvSpPr>
          <p:cNvPr id="84" name="object 84"/>
          <p:cNvSpPr/>
          <p:nvPr/>
        </p:nvSpPr>
        <p:spPr>
          <a:xfrm>
            <a:off x="6273463" y="6550494"/>
            <a:ext cx="0" cy="109220"/>
          </a:xfrm>
          <a:custGeom>
            <a:avLst/>
            <a:gdLst/>
            <a:ahLst/>
            <a:cxnLst/>
            <a:rect l="l" t="t" r="r" b="b"/>
            <a:pathLst>
              <a:path h="109220">
                <a:moveTo>
                  <a:pt x="0" y="0"/>
                </a:moveTo>
                <a:lnTo>
                  <a:pt x="0" y="109042"/>
                </a:lnTo>
              </a:path>
            </a:pathLst>
          </a:custGeom>
          <a:ln w="68846">
            <a:solidFill>
              <a:srgbClr val="414042"/>
            </a:solidFill>
          </a:ln>
        </p:spPr>
        <p:txBody>
          <a:bodyPr wrap="square" lIns="0" tIns="0" rIns="0" bIns="0" rtlCol="0"/>
          <a:lstStyle/>
          <a:p>
            <a:endParaRPr/>
          </a:p>
        </p:txBody>
      </p:sp>
      <p:sp>
        <p:nvSpPr>
          <p:cNvPr id="85" name="object 85"/>
          <p:cNvSpPr/>
          <p:nvPr/>
        </p:nvSpPr>
        <p:spPr>
          <a:xfrm>
            <a:off x="9494125" y="5168823"/>
            <a:ext cx="154940" cy="267335"/>
          </a:xfrm>
          <a:custGeom>
            <a:avLst/>
            <a:gdLst/>
            <a:ahLst/>
            <a:cxnLst/>
            <a:rect l="l" t="t" r="r" b="b"/>
            <a:pathLst>
              <a:path w="154940" h="267335">
                <a:moveTo>
                  <a:pt x="495" y="0"/>
                </a:moveTo>
                <a:lnTo>
                  <a:pt x="0" y="177634"/>
                </a:lnTo>
                <a:lnTo>
                  <a:pt x="154406" y="266788"/>
                </a:lnTo>
                <a:lnTo>
                  <a:pt x="154940" y="89166"/>
                </a:lnTo>
                <a:lnTo>
                  <a:pt x="495" y="0"/>
                </a:lnTo>
                <a:close/>
              </a:path>
            </a:pathLst>
          </a:custGeom>
          <a:solidFill>
            <a:srgbClr val="414042"/>
          </a:solidFill>
        </p:spPr>
        <p:txBody>
          <a:bodyPr wrap="square" lIns="0" tIns="0" rIns="0" bIns="0" rtlCol="0"/>
          <a:lstStyle/>
          <a:p>
            <a:endParaRPr/>
          </a:p>
        </p:txBody>
      </p:sp>
      <p:sp>
        <p:nvSpPr>
          <p:cNvPr id="86" name="object 86"/>
          <p:cNvSpPr/>
          <p:nvPr/>
        </p:nvSpPr>
        <p:spPr>
          <a:xfrm>
            <a:off x="9648532" y="5170068"/>
            <a:ext cx="152400" cy="266065"/>
          </a:xfrm>
          <a:custGeom>
            <a:avLst/>
            <a:gdLst/>
            <a:ahLst/>
            <a:cxnLst/>
            <a:rect l="l" t="t" r="r" b="b"/>
            <a:pathLst>
              <a:path w="152400" h="266064">
                <a:moveTo>
                  <a:pt x="151853" y="0"/>
                </a:moveTo>
                <a:lnTo>
                  <a:pt x="533" y="87922"/>
                </a:lnTo>
                <a:lnTo>
                  <a:pt x="0" y="265544"/>
                </a:lnTo>
                <a:lnTo>
                  <a:pt x="151320" y="177634"/>
                </a:lnTo>
                <a:lnTo>
                  <a:pt x="151853" y="0"/>
                </a:lnTo>
                <a:close/>
              </a:path>
            </a:pathLst>
          </a:custGeom>
          <a:solidFill>
            <a:srgbClr val="A7A9AC"/>
          </a:solidFill>
        </p:spPr>
        <p:txBody>
          <a:bodyPr wrap="square" lIns="0" tIns="0" rIns="0" bIns="0" rtlCol="0"/>
          <a:lstStyle/>
          <a:p>
            <a:endParaRPr/>
          </a:p>
        </p:txBody>
      </p:sp>
      <p:sp>
        <p:nvSpPr>
          <p:cNvPr id="87" name="object 87"/>
          <p:cNvSpPr/>
          <p:nvPr/>
        </p:nvSpPr>
        <p:spPr>
          <a:xfrm>
            <a:off x="9494634" y="5080914"/>
            <a:ext cx="306070" cy="177165"/>
          </a:xfrm>
          <a:custGeom>
            <a:avLst/>
            <a:gdLst/>
            <a:ahLst/>
            <a:cxnLst/>
            <a:rect l="l" t="t" r="r" b="b"/>
            <a:pathLst>
              <a:path w="306070" h="177164">
                <a:moveTo>
                  <a:pt x="151307" y="0"/>
                </a:moveTo>
                <a:lnTo>
                  <a:pt x="0" y="87909"/>
                </a:lnTo>
                <a:lnTo>
                  <a:pt x="154444" y="177076"/>
                </a:lnTo>
                <a:lnTo>
                  <a:pt x="305727" y="89153"/>
                </a:lnTo>
                <a:lnTo>
                  <a:pt x="151307" y="0"/>
                </a:lnTo>
                <a:close/>
              </a:path>
            </a:pathLst>
          </a:custGeom>
          <a:solidFill>
            <a:srgbClr val="E6E7E8"/>
          </a:solidFill>
        </p:spPr>
        <p:txBody>
          <a:bodyPr wrap="square" lIns="0" tIns="0" rIns="0" bIns="0" rtlCol="0"/>
          <a:lstStyle/>
          <a:p>
            <a:endParaRPr/>
          </a:p>
        </p:txBody>
      </p:sp>
      <p:sp>
        <p:nvSpPr>
          <p:cNvPr id="88" name="object 88"/>
          <p:cNvSpPr/>
          <p:nvPr/>
        </p:nvSpPr>
        <p:spPr>
          <a:xfrm>
            <a:off x="9138996" y="5131917"/>
            <a:ext cx="218236" cy="252691"/>
          </a:xfrm>
          <a:prstGeom prst="rect">
            <a:avLst/>
          </a:prstGeom>
          <a:blipFill>
            <a:blip r:embed="rId19" cstate="print"/>
            <a:stretch>
              <a:fillRect/>
            </a:stretch>
          </a:blipFill>
        </p:spPr>
        <p:txBody>
          <a:bodyPr wrap="square" lIns="0" tIns="0" rIns="0" bIns="0" rtlCol="0"/>
          <a:lstStyle/>
          <a:p>
            <a:endParaRPr/>
          </a:p>
        </p:txBody>
      </p:sp>
      <p:sp>
        <p:nvSpPr>
          <p:cNvPr id="89" name="object 89"/>
          <p:cNvSpPr/>
          <p:nvPr/>
        </p:nvSpPr>
        <p:spPr>
          <a:xfrm>
            <a:off x="8783891" y="5188191"/>
            <a:ext cx="121107" cy="140144"/>
          </a:xfrm>
          <a:prstGeom prst="rect">
            <a:avLst/>
          </a:prstGeom>
          <a:blipFill>
            <a:blip r:embed="rId20" cstate="print"/>
            <a:stretch>
              <a:fillRect/>
            </a:stretch>
          </a:blipFill>
        </p:spPr>
        <p:txBody>
          <a:bodyPr wrap="square" lIns="0" tIns="0" rIns="0" bIns="0" rtlCol="0"/>
          <a:lstStyle/>
          <a:p>
            <a:endParaRPr/>
          </a:p>
        </p:txBody>
      </p:sp>
      <p:sp>
        <p:nvSpPr>
          <p:cNvPr id="90" name="object 90"/>
          <p:cNvSpPr/>
          <p:nvPr/>
        </p:nvSpPr>
        <p:spPr>
          <a:xfrm>
            <a:off x="8428825" y="5241658"/>
            <a:ext cx="29209" cy="49530"/>
          </a:xfrm>
          <a:custGeom>
            <a:avLst/>
            <a:gdLst/>
            <a:ahLst/>
            <a:cxnLst/>
            <a:rect l="l" t="t" r="r" b="b"/>
            <a:pathLst>
              <a:path w="29209" h="49529">
                <a:moveTo>
                  <a:pt x="88" y="0"/>
                </a:moveTo>
                <a:lnTo>
                  <a:pt x="0" y="32956"/>
                </a:lnTo>
                <a:lnTo>
                  <a:pt x="28638" y="49491"/>
                </a:lnTo>
                <a:lnTo>
                  <a:pt x="28727" y="16535"/>
                </a:lnTo>
                <a:lnTo>
                  <a:pt x="88" y="0"/>
                </a:lnTo>
                <a:close/>
              </a:path>
            </a:pathLst>
          </a:custGeom>
          <a:solidFill>
            <a:srgbClr val="414042"/>
          </a:solidFill>
        </p:spPr>
        <p:txBody>
          <a:bodyPr wrap="square" lIns="0" tIns="0" rIns="0" bIns="0" rtlCol="0"/>
          <a:lstStyle/>
          <a:p>
            <a:endParaRPr/>
          </a:p>
        </p:txBody>
      </p:sp>
      <p:sp>
        <p:nvSpPr>
          <p:cNvPr id="91" name="object 91"/>
          <p:cNvSpPr/>
          <p:nvPr/>
        </p:nvSpPr>
        <p:spPr>
          <a:xfrm>
            <a:off x="8457463" y="5241912"/>
            <a:ext cx="28575" cy="49530"/>
          </a:xfrm>
          <a:custGeom>
            <a:avLst/>
            <a:gdLst/>
            <a:ahLst/>
            <a:cxnLst/>
            <a:rect l="l" t="t" r="r" b="b"/>
            <a:pathLst>
              <a:path w="28575" h="49529">
                <a:moveTo>
                  <a:pt x="28168" y="0"/>
                </a:moveTo>
                <a:lnTo>
                  <a:pt x="88" y="16281"/>
                </a:lnTo>
                <a:lnTo>
                  <a:pt x="0" y="49237"/>
                </a:lnTo>
                <a:lnTo>
                  <a:pt x="28041" y="32943"/>
                </a:lnTo>
                <a:lnTo>
                  <a:pt x="28168" y="0"/>
                </a:lnTo>
                <a:close/>
              </a:path>
            </a:pathLst>
          </a:custGeom>
          <a:solidFill>
            <a:srgbClr val="A7A9AC"/>
          </a:solidFill>
        </p:spPr>
        <p:txBody>
          <a:bodyPr wrap="square" lIns="0" tIns="0" rIns="0" bIns="0" rtlCol="0"/>
          <a:lstStyle/>
          <a:p>
            <a:endParaRPr/>
          </a:p>
        </p:txBody>
      </p:sp>
      <p:sp>
        <p:nvSpPr>
          <p:cNvPr id="92" name="object 92"/>
          <p:cNvSpPr/>
          <p:nvPr/>
        </p:nvSpPr>
        <p:spPr>
          <a:xfrm>
            <a:off x="8428926" y="5225402"/>
            <a:ext cx="57150" cy="33020"/>
          </a:xfrm>
          <a:custGeom>
            <a:avLst/>
            <a:gdLst/>
            <a:ahLst/>
            <a:cxnLst/>
            <a:rect l="l" t="t" r="r" b="b"/>
            <a:pathLst>
              <a:path w="57150" h="33020">
                <a:moveTo>
                  <a:pt x="28041" y="0"/>
                </a:moveTo>
                <a:lnTo>
                  <a:pt x="0" y="16255"/>
                </a:lnTo>
                <a:lnTo>
                  <a:pt x="28625" y="32791"/>
                </a:lnTo>
                <a:lnTo>
                  <a:pt x="56705" y="16510"/>
                </a:lnTo>
                <a:lnTo>
                  <a:pt x="28041" y="0"/>
                </a:lnTo>
                <a:close/>
              </a:path>
            </a:pathLst>
          </a:custGeom>
          <a:solidFill>
            <a:srgbClr val="E6E7E8"/>
          </a:solidFill>
        </p:spPr>
        <p:txBody>
          <a:bodyPr wrap="square" lIns="0" tIns="0" rIns="0" bIns="0" rtlCol="0"/>
          <a:lstStyle/>
          <a:p>
            <a:endParaRPr/>
          </a:p>
        </p:txBody>
      </p:sp>
      <p:sp>
        <p:nvSpPr>
          <p:cNvPr id="93" name="object 93"/>
          <p:cNvSpPr/>
          <p:nvPr/>
        </p:nvSpPr>
        <p:spPr>
          <a:xfrm>
            <a:off x="6094742" y="5148922"/>
            <a:ext cx="193598" cy="155105"/>
          </a:xfrm>
          <a:prstGeom prst="rect">
            <a:avLst/>
          </a:prstGeom>
          <a:blipFill>
            <a:blip r:embed="rId17" cstate="print"/>
            <a:stretch>
              <a:fillRect/>
            </a:stretch>
          </a:blipFill>
        </p:spPr>
        <p:txBody>
          <a:bodyPr wrap="square" lIns="0" tIns="0" rIns="0" bIns="0" rtlCol="0"/>
          <a:lstStyle/>
          <a:p>
            <a:endParaRPr/>
          </a:p>
        </p:txBody>
      </p:sp>
      <p:sp>
        <p:nvSpPr>
          <p:cNvPr id="94" name="object 94"/>
          <p:cNvSpPr txBox="1"/>
          <p:nvPr/>
        </p:nvSpPr>
        <p:spPr>
          <a:xfrm>
            <a:off x="6335323" y="5024215"/>
            <a:ext cx="918210" cy="360680"/>
          </a:xfrm>
          <a:prstGeom prst="rect">
            <a:avLst/>
          </a:prstGeom>
        </p:spPr>
        <p:txBody>
          <a:bodyPr vert="horz" wrap="square" lIns="0" tIns="12065" rIns="0" bIns="0" rtlCol="0">
            <a:spAutoFit/>
          </a:bodyPr>
          <a:lstStyle/>
          <a:p>
            <a:pPr marL="12700">
              <a:lnSpc>
                <a:spcPct val="100000"/>
              </a:lnSpc>
              <a:spcBef>
                <a:spcPts val="95"/>
              </a:spcBef>
            </a:pPr>
            <a:r>
              <a:rPr sz="2200" spc="-145" dirty="0">
                <a:solidFill>
                  <a:srgbClr val="894B9D"/>
                </a:solidFill>
                <a:latin typeface="Trebuchet MS"/>
                <a:cs typeface="Trebuchet MS"/>
              </a:rPr>
              <a:t>V</a:t>
            </a:r>
            <a:r>
              <a:rPr sz="2200" spc="-40" dirty="0">
                <a:solidFill>
                  <a:srgbClr val="894B9D"/>
                </a:solidFill>
                <a:latin typeface="Trebuchet MS"/>
                <a:cs typeface="Trebuchet MS"/>
              </a:rPr>
              <a:t>olume</a:t>
            </a:r>
            <a:endParaRPr sz="2200">
              <a:latin typeface="Trebuchet MS"/>
              <a:cs typeface="Trebuchet MS"/>
            </a:endParaRPr>
          </a:p>
        </p:txBody>
      </p:sp>
      <p:sp>
        <p:nvSpPr>
          <p:cNvPr id="95" name="object 95"/>
          <p:cNvSpPr txBox="1"/>
          <p:nvPr/>
        </p:nvSpPr>
        <p:spPr>
          <a:xfrm>
            <a:off x="6068838" y="5944947"/>
            <a:ext cx="862330" cy="398145"/>
          </a:xfrm>
          <a:prstGeom prst="rect">
            <a:avLst/>
          </a:prstGeom>
        </p:spPr>
        <p:txBody>
          <a:bodyPr vert="horz" wrap="square" lIns="0" tIns="11430" rIns="0" bIns="0" rtlCol="0">
            <a:spAutoFit/>
          </a:bodyPr>
          <a:lstStyle/>
          <a:p>
            <a:pPr marL="12700">
              <a:lnSpc>
                <a:spcPct val="100000"/>
              </a:lnSpc>
              <a:spcBef>
                <a:spcPts val="90"/>
              </a:spcBef>
            </a:pPr>
            <a:r>
              <a:rPr sz="2450" b="1" spc="5" dirty="0">
                <a:solidFill>
                  <a:srgbClr val="2980BA"/>
                </a:solidFill>
                <a:latin typeface="Trebuchet MS"/>
                <a:cs typeface="Trebuchet MS"/>
              </a:rPr>
              <a:t>S</a:t>
            </a:r>
            <a:r>
              <a:rPr sz="2450" b="1" spc="-70" dirty="0">
                <a:solidFill>
                  <a:srgbClr val="2980BA"/>
                </a:solidFill>
                <a:latin typeface="Trebuchet MS"/>
                <a:cs typeface="Trebuchet MS"/>
              </a:rPr>
              <a:t>hape</a:t>
            </a:r>
            <a:endParaRPr sz="2450">
              <a:latin typeface="Trebuchet MS"/>
              <a:cs typeface="Trebuchet MS"/>
            </a:endParaRPr>
          </a:p>
        </p:txBody>
      </p:sp>
      <p:sp>
        <p:nvSpPr>
          <p:cNvPr id="96" name="object 96"/>
          <p:cNvSpPr txBox="1"/>
          <p:nvPr/>
        </p:nvSpPr>
        <p:spPr>
          <a:xfrm>
            <a:off x="6068838" y="7098203"/>
            <a:ext cx="1798320" cy="1497330"/>
          </a:xfrm>
          <a:prstGeom prst="rect">
            <a:avLst/>
          </a:prstGeom>
        </p:spPr>
        <p:txBody>
          <a:bodyPr vert="horz" wrap="square" lIns="0" tIns="114300" rIns="0" bIns="0" rtlCol="0">
            <a:spAutoFit/>
          </a:bodyPr>
          <a:lstStyle/>
          <a:p>
            <a:pPr marL="12700">
              <a:lnSpc>
                <a:spcPct val="100000"/>
              </a:lnSpc>
              <a:spcBef>
                <a:spcPts val="900"/>
              </a:spcBef>
            </a:pPr>
            <a:r>
              <a:rPr sz="2450" b="1" spc="-15" dirty="0">
                <a:solidFill>
                  <a:srgbClr val="894B9D"/>
                </a:solidFill>
                <a:latin typeface="Trebuchet MS"/>
                <a:cs typeface="Trebuchet MS"/>
              </a:rPr>
              <a:t>Motion</a:t>
            </a:r>
            <a:endParaRPr sz="2450">
              <a:latin typeface="Trebuchet MS"/>
              <a:cs typeface="Trebuchet MS"/>
            </a:endParaRPr>
          </a:p>
          <a:p>
            <a:pPr marL="278765" marR="5080">
              <a:lnSpc>
                <a:spcPct val="95900"/>
              </a:lnSpc>
              <a:spcBef>
                <a:spcPts val="830"/>
              </a:spcBef>
            </a:pPr>
            <a:r>
              <a:rPr sz="2200" spc="5" dirty="0">
                <a:solidFill>
                  <a:srgbClr val="894B9D"/>
                </a:solidFill>
                <a:latin typeface="Trebuchet MS"/>
                <a:cs typeface="Trebuchet MS"/>
              </a:rPr>
              <a:t>Motion  </a:t>
            </a:r>
            <a:r>
              <a:rPr sz="1950" i="1" spc="-125" dirty="0">
                <a:solidFill>
                  <a:srgbClr val="894B9D"/>
                </a:solidFill>
                <a:latin typeface="Trebuchet MS"/>
                <a:cs typeface="Trebuchet MS"/>
              </a:rPr>
              <a:t>Direction,</a:t>
            </a:r>
            <a:r>
              <a:rPr sz="1950" i="1" spc="-280" dirty="0">
                <a:solidFill>
                  <a:srgbClr val="894B9D"/>
                </a:solidFill>
                <a:latin typeface="Trebuchet MS"/>
                <a:cs typeface="Trebuchet MS"/>
              </a:rPr>
              <a:t> </a:t>
            </a:r>
            <a:r>
              <a:rPr sz="1950" i="1" spc="-170" dirty="0">
                <a:solidFill>
                  <a:srgbClr val="894B9D"/>
                </a:solidFill>
                <a:latin typeface="Trebuchet MS"/>
                <a:cs typeface="Trebuchet MS"/>
              </a:rPr>
              <a:t>Rate,  </a:t>
            </a:r>
            <a:r>
              <a:rPr sz="1950" i="1" spc="-140" dirty="0">
                <a:solidFill>
                  <a:srgbClr val="894B9D"/>
                </a:solidFill>
                <a:latin typeface="Trebuchet MS"/>
                <a:cs typeface="Trebuchet MS"/>
              </a:rPr>
              <a:t>Frequency,</a:t>
            </a:r>
            <a:r>
              <a:rPr sz="1950" i="1" spc="-245" dirty="0">
                <a:solidFill>
                  <a:srgbClr val="894B9D"/>
                </a:solidFill>
                <a:latin typeface="Trebuchet MS"/>
                <a:cs typeface="Trebuchet MS"/>
              </a:rPr>
              <a:t> </a:t>
            </a:r>
            <a:r>
              <a:rPr sz="1950" i="1" spc="-305" dirty="0">
                <a:solidFill>
                  <a:srgbClr val="894B9D"/>
                </a:solidFill>
                <a:latin typeface="Trebuchet MS"/>
                <a:cs typeface="Trebuchet MS"/>
              </a:rPr>
              <a:t>...</a:t>
            </a:r>
            <a:endParaRPr sz="1950">
              <a:latin typeface="Trebuchet MS"/>
              <a:cs typeface="Trebuchet MS"/>
            </a:endParaRPr>
          </a:p>
        </p:txBody>
      </p:sp>
      <p:sp>
        <p:nvSpPr>
          <p:cNvPr id="97" name="object 97"/>
          <p:cNvSpPr/>
          <p:nvPr/>
        </p:nvSpPr>
        <p:spPr>
          <a:xfrm>
            <a:off x="864156" y="2502166"/>
            <a:ext cx="193697" cy="155105"/>
          </a:xfrm>
          <a:prstGeom prst="rect">
            <a:avLst/>
          </a:prstGeom>
          <a:blipFill>
            <a:blip r:embed="rId21" cstate="print"/>
            <a:stretch>
              <a:fillRect/>
            </a:stretch>
          </a:blipFill>
        </p:spPr>
        <p:txBody>
          <a:bodyPr wrap="square" lIns="0" tIns="0" rIns="0" bIns="0" rtlCol="0"/>
          <a:lstStyle/>
          <a:p>
            <a:endParaRPr/>
          </a:p>
        </p:txBody>
      </p:sp>
      <p:sp>
        <p:nvSpPr>
          <p:cNvPr id="98" name="object 98"/>
          <p:cNvSpPr/>
          <p:nvPr/>
        </p:nvSpPr>
        <p:spPr>
          <a:xfrm>
            <a:off x="864109" y="3719169"/>
            <a:ext cx="193697" cy="155105"/>
          </a:xfrm>
          <a:prstGeom prst="rect">
            <a:avLst/>
          </a:prstGeom>
          <a:blipFill>
            <a:blip r:embed="rId22" cstate="print"/>
            <a:stretch>
              <a:fillRect/>
            </a:stretch>
          </a:blipFill>
        </p:spPr>
        <p:txBody>
          <a:bodyPr wrap="square" lIns="0" tIns="0" rIns="0" bIns="0" rtlCol="0"/>
          <a:lstStyle/>
          <a:p>
            <a:endParaRPr/>
          </a:p>
        </p:txBody>
      </p:sp>
      <p:sp>
        <p:nvSpPr>
          <p:cNvPr id="99" name="object 99"/>
          <p:cNvSpPr txBox="1"/>
          <p:nvPr/>
        </p:nvSpPr>
        <p:spPr>
          <a:xfrm>
            <a:off x="833798" y="1244831"/>
            <a:ext cx="8544560" cy="1500505"/>
          </a:xfrm>
          <a:prstGeom prst="rect">
            <a:avLst/>
          </a:prstGeom>
        </p:spPr>
        <p:txBody>
          <a:bodyPr vert="horz" wrap="square" lIns="0" tIns="11430" rIns="0" bIns="0" rtlCol="0">
            <a:spAutoFit/>
          </a:bodyPr>
          <a:lstStyle/>
          <a:p>
            <a:pPr marL="709295" algn="ctr">
              <a:lnSpc>
                <a:spcPct val="100000"/>
              </a:lnSpc>
              <a:spcBef>
                <a:spcPts val="90"/>
              </a:spcBef>
              <a:tabLst>
                <a:tab pos="1955164" algn="l"/>
              </a:tabLst>
            </a:pPr>
            <a:r>
              <a:rPr sz="2450" b="1" spc="-90" dirty="0">
                <a:solidFill>
                  <a:srgbClr val="13A085"/>
                </a:solidFill>
                <a:latin typeface="Trebuchet MS"/>
                <a:cs typeface="Trebuchet MS"/>
              </a:rPr>
              <a:t>Encode	</a:t>
            </a:r>
            <a:r>
              <a:rPr sz="2450" b="1" spc="45" dirty="0">
                <a:solidFill>
                  <a:srgbClr val="414042"/>
                </a:solidFill>
                <a:latin typeface="Trebuchet MS"/>
                <a:cs typeface="Trebuchet MS"/>
              </a:rPr>
              <a:t>Map</a:t>
            </a:r>
            <a:endParaRPr sz="2450">
              <a:latin typeface="Trebuchet MS"/>
              <a:cs typeface="Trebuchet MS"/>
            </a:endParaRPr>
          </a:p>
          <a:p>
            <a:pPr marL="12700">
              <a:lnSpc>
                <a:spcPct val="100000"/>
              </a:lnSpc>
              <a:spcBef>
                <a:spcPts val="2190"/>
              </a:spcBef>
              <a:tabLst>
                <a:tab pos="5247640" algn="l"/>
              </a:tabLst>
            </a:pPr>
            <a:r>
              <a:rPr sz="2450" b="1" spc="-80" dirty="0">
                <a:solidFill>
                  <a:srgbClr val="414042"/>
                </a:solidFill>
                <a:latin typeface="Trebuchet MS"/>
                <a:cs typeface="Trebuchet MS"/>
              </a:rPr>
              <a:t>Color	</a:t>
            </a:r>
            <a:r>
              <a:rPr sz="2450" b="1" spc="-165" dirty="0">
                <a:solidFill>
                  <a:srgbClr val="894B9D"/>
                </a:solidFill>
                <a:latin typeface="Trebuchet MS"/>
                <a:cs typeface="Trebuchet MS"/>
              </a:rPr>
              <a:t>Size, </a:t>
            </a:r>
            <a:r>
              <a:rPr sz="2450" b="1" spc="-85" dirty="0">
                <a:solidFill>
                  <a:srgbClr val="894B9D"/>
                </a:solidFill>
                <a:latin typeface="Trebuchet MS"/>
                <a:cs typeface="Trebuchet MS"/>
              </a:rPr>
              <a:t>Angle, </a:t>
            </a:r>
            <a:r>
              <a:rPr sz="2450" b="1" spc="-135" dirty="0">
                <a:solidFill>
                  <a:srgbClr val="894B9D"/>
                </a:solidFill>
                <a:latin typeface="Trebuchet MS"/>
                <a:cs typeface="Trebuchet MS"/>
              </a:rPr>
              <a:t>Curvature,</a:t>
            </a:r>
            <a:r>
              <a:rPr sz="2450" b="1" spc="-480" dirty="0">
                <a:solidFill>
                  <a:srgbClr val="894B9D"/>
                </a:solidFill>
                <a:latin typeface="Trebuchet MS"/>
                <a:cs typeface="Trebuchet MS"/>
              </a:rPr>
              <a:t> </a:t>
            </a:r>
            <a:r>
              <a:rPr sz="2450" b="1" spc="-325" dirty="0">
                <a:solidFill>
                  <a:srgbClr val="894B9D"/>
                </a:solidFill>
                <a:latin typeface="Trebuchet MS"/>
                <a:cs typeface="Trebuchet MS"/>
              </a:rPr>
              <a:t>...</a:t>
            </a:r>
            <a:endParaRPr sz="2450">
              <a:latin typeface="Trebuchet MS"/>
              <a:cs typeface="Trebuchet MS"/>
            </a:endParaRPr>
          </a:p>
          <a:p>
            <a:pPr marL="284480">
              <a:lnSpc>
                <a:spcPct val="100000"/>
              </a:lnSpc>
              <a:spcBef>
                <a:spcPts val="910"/>
              </a:spcBef>
              <a:tabLst>
                <a:tab pos="5513705" algn="l"/>
              </a:tabLst>
            </a:pPr>
            <a:r>
              <a:rPr sz="2200" spc="-60" dirty="0">
                <a:solidFill>
                  <a:srgbClr val="414042"/>
                </a:solidFill>
                <a:latin typeface="Trebuchet MS"/>
                <a:cs typeface="Trebuchet MS"/>
              </a:rPr>
              <a:t>Color</a:t>
            </a:r>
            <a:r>
              <a:rPr sz="2200" spc="-190" dirty="0">
                <a:solidFill>
                  <a:srgbClr val="414042"/>
                </a:solidFill>
                <a:latin typeface="Trebuchet MS"/>
                <a:cs typeface="Trebuchet MS"/>
              </a:rPr>
              <a:t> </a:t>
            </a:r>
            <a:r>
              <a:rPr sz="2200" spc="-20" dirty="0">
                <a:solidFill>
                  <a:srgbClr val="414042"/>
                </a:solidFill>
                <a:latin typeface="Trebuchet MS"/>
                <a:cs typeface="Trebuchet MS"/>
              </a:rPr>
              <a:t>Encoding	</a:t>
            </a:r>
            <a:r>
              <a:rPr sz="3300" spc="-52" baseline="-2525" dirty="0">
                <a:solidFill>
                  <a:srgbClr val="894B9D"/>
                </a:solidFill>
                <a:latin typeface="Trebuchet MS"/>
                <a:cs typeface="Trebuchet MS"/>
              </a:rPr>
              <a:t>Length</a:t>
            </a:r>
            <a:endParaRPr sz="3300" baseline="-2525">
              <a:latin typeface="Trebuchet MS"/>
              <a:cs typeface="Trebuchet MS"/>
            </a:endParaRPr>
          </a:p>
        </p:txBody>
      </p:sp>
      <p:sp>
        <p:nvSpPr>
          <p:cNvPr id="100" name="object 100"/>
          <p:cNvSpPr/>
          <p:nvPr/>
        </p:nvSpPr>
        <p:spPr>
          <a:xfrm>
            <a:off x="419105" y="1737772"/>
            <a:ext cx="9690100" cy="0"/>
          </a:xfrm>
          <a:custGeom>
            <a:avLst/>
            <a:gdLst/>
            <a:ahLst/>
            <a:cxnLst/>
            <a:rect l="l" t="t" r="r" b="b"/>
            <a:pathLst>
              <a:path w="9690100">
                <a:moveTo>
                  <a:pt x="0" y="0"/>
                </a:moveTo>
                <a:lnTo>
                  <a:pt x="9690094" y="0"/>
                </a:lnTo>
              </a:path>
            </a:pathLst>
          </a:custGeom>
          <a:ln w="22364">
            <a:solidFill>
              <a:srgbClr val="13A085"/>
            </a:solidFill>
          </a:ln>
        </p:spPr>
        <p:txBody>
          <a:bodyPr wrap="square" lIns="0" tIns="0" rIns="0" bIns="0" rtlCol="0"/>
          <a:lstStyle/>
          <a:p>
            <a:endParaRPr/>
          </a:p>
        </p:txBody>
      </p:sp>
      <p:sp>
        <p:nvSpPr>
          <p:cNvPr id="101" name="object 101"/>
          <p:cNvSpPr/>
          <p:nvPr/>
        </p:nvSpPr>
        <p:spPr>
          <a:xfrm>
            <a:off x="445622" y="1973579"/>
            <a:ext cx="284480" cy="284480"/>
          </a:xfrm>
          <a:custGeom>
            <a:avLst/>
            <a:gdLst/>
            <a:ahLst/>
            <a:cxnLst/>
            <a:rect l="l" t="t" r="r" b="b"/>
            <a:pathLst>
              <a:path w="284480" h="284480">
                <a:moveTo>
                  <a:pt x="142286" y="0"/>
                </a:moveTo>
                <a:lnTo>
                  <a:pt x="95922" y="7956"/>
                </a:lnTo>
                <a:lnTo>
                  <a:pt x="55750" y="29687"/>
                </a:lnTo>
                <a:lnTo>
                  <a:pt x="24540" y="62837"/>
                </a:lnTo>
                <a:lnTo>
                  <a:pt x="5151" y="104394"/>
                </a:lnTo>
                <a:lnTo>
                  <a:pt x="0" y="141960"/>
                </a:lnTo>
                <a:lnTo>
                  <a:pt x="320" y="151630"/>
                </a:lnTo>
                <a:lnTo>
                  <a:pt x="11418" y="197097"/>
                </a:lnTo>
                <a:lnTo>
                  <a:pt x="35726" y="235526"/>
                </a:lnTo>
                <a:lnTo>
                  <a:pt x="70926" y="264591"/>
                </a:lnTo>
                <a:lnTo>
                  <a:pt x="113953" y="281527"/>
                </a:lnTo>
                <a:lnTo>
                  <a:pt x="142286" y="284479"/>
                </a:lnTo>
                <a:lnTo>
                  <a:pt x="151877" y="284148"/>
                </a:lnTo>
                <a:lnTo>
                  <a:pt x="197293" y="272997"/>
                </a:lnTo>
                <a:lnTo>
                  <a:pt x="200748" y="271386"/>
                </a:lnTo>
                <a:lnTo>
                  <a:pt x="142473" y="271386"/>
                </a:lnTo>
                <a:lnTo>
                  <a:pt x="133789" y="271081"/>
                </a:lnTo>
                <a:lnTo>
                  <a:pt x="92653" y="261034"/>
                </a:lnTo>
                <a:lnTo>
                  <a:pt x="57551" y="239000"/>
                </a:lnTo>
                <a:lnTo>
                  <a:pt x="31057" y="207111"/>
                </a:lnTo>
                <a:lnTo>
                  <a:pt x="15860" y="167974"/>
                </a:lnTo>
                <a:lnTo>
                  <a:pt x="13196" y="141960"/>
                </a:lnTo>
                <a:lnTo>
                  <a:pt x="13487" y="133513"/>
                </a:lnTo>
                <a:lnTo>
                  <a:pt x="23556" y="92268"/>
                </a:lnTo>
                <a:lnTo>
                  <a:pt x="45700" y="57289"/>
                </a:lnTo>
                <a:lnTo>
                  <a:pt x="77534" y="31153"/>
                </a:lnTo>
                <a:lnTo>
                  <a:pt x="116683" y="16062"/>
                </a:lnTo>
                <a:lnTo>
                  <a:pt x="142473" y="13474"/>
                </a:lnTo>
                <a:lnTo>
                  <a:pt x="201728" y="13474"/>
                </a:lnTo>
                <a:lnTo>
                  <a:pt x="197242" y="11385"/>
                </a:lnTo>
                <a:lnTo>
                  <a:pt x="151877" y="331"/>
                </a:lnTo>
                <a:lnTo>
                  <a:pt x="142286" y="0"/>
                </a:lnTo>
                <a:close/>
              </a:path>
              <a:path w="284480" h="284480">
                <a:moveTo>
                  <a:pt x="201728" y="13474"/>
                </a:moveTo>
                <a:lnTo>
                  <a:pt x="142473" y="13474"/>
                </a:lnTo>
                <a:lnTo>
                  <a:pt x="151222" y="13764"/>
                </a:lnTo>
                <a:lnTo>
                  <a:pt x="159829" y="14628"/>
                </a:lnTo>
                <a:lnTo>
                  <a:pt x="200006" y="27123"/>
                </a:lnTo>
                <a:lnTo>
                  <a:pt x="233502" y="51320"/>
                </a:lnTo>
                <a:lnTo>
                  <a:pt x="257676" y="84717"/>
                </a:lnTo>
                <a:lnTo>
                  <a:pt x="270201" y="124893"/>
                </a:lnTo>
                <a:lnTo>
                  <a:pt x="271346" y="141960"/>
                </a:lnTo>
                <a:lnTo>
                  <a:pt x="271332" y="142773"/>
                </a:lnTo>
                <a:lnTo>
                  <a:pt x="261148" y="192189"/>
                </a:lnTo>
                <a:lnTo>
                  <a:pt x="233442" y="233286"/>
                </a:lnTo>
                <a:lnTo>
                  <a:pt x="192364" y="261086"/>
                </a:lnTo>
                <a:lnTo>
                  <a:pt x="142473" y="271386"/>
                </a:lnTo>
                <a:lnTo>
                  <a:pt x="200748" y="271386"/>
                </a:lnTo>
                <a:lnTo>
                  <a:pt x="235789" y="248662"/>
                </a:lnTo>
                <a:lnTo>
                  <a:pt x="264753" y="213347"/>
                </a:lnTo>
                <a:lnTo>
                  <a:pt x="281486" y="170373"/>
                </a:lnTo>
                <a:lnTo>
                  <a:pt x="284388" y="141960"/>
                </a:lnTo>
                <a:lnTo>
                  <a:pt x="284051" y="132281"/>
                </a:lnTo>
                <a:lnTo>
                  <a:pt x="272993" y="87150"/>
                </a:lnTo>
                <a:lnTo>
                  <a:pt x="248686" y="48745"/>
                </a:lnTo>
                <a:lnTo>
                  <a:pt x="213616" y="19646"/>
                </a:lnTo>
                <a:lnTo>
                  <a:pt x="205569" y="15263"/>
                </a:lnTo>
                <a:lnTo>
                  <a:pt x="201728" y="13474"/>
                </a:lnTo>
                <a:close/>
              </a:path>
              <a:path w="284480" h="284480">
                <a:moveTo>
                  <a:pt x="163013" y="79324"/>
                </a:moveTo>
                <a:lnTo>
                  <a:pt x="119235" y="79324"/>
                </a:lnTo>
                <a:lnTo>
                  <a:pt x="165308" y="126263"/>
                </a:lnTo>
                <a:lnTo>
                  <a:pt x="65435" y="126263"/>
                </a:lnTo>
                <a:lnTo>
                  <a:pt x="65435" y="158686"/>
                </a:lnTo>
                <a:lnTo>
                  <a:pt x="165308" y="158686"/>
                </a:lnTo>
                <a:lnTo>
                  <a:pt x="119235" y="205524"/>
                </a:lnTo>
                <a:lnTo>
                  <a:pt x="163013" y="205524"/>
                </a:lnTo>
                <a:lnTo>
                  <a:pt x="223141" y="142773"/>
                </a:lnTo>
                <a:lnTo>
                  <a:pt x="223141" y="142265"/>
                </a:lnTo>
                <a:lnTo>
                  <a:pt x="163013" y="79324"/>
                </a:lnTo>
                <a:close/>
              </a:path>
            </a:pathLst>
          </a:custGeom>
          <a:solidFill>
            <a:srgbClr val="414042"/>
          </a:solidFill>
        </p:spPr>
        <p:txBody>
          <a:bodyPr wrap="square" lIns="0" tIns="0" rIns="0" bIns="0" rtlCol="0"/>
          <a:lstStyle/>
          <a:p>
            <a:endParaRPr/>
          </a:p>
        </p:txBody>
      </p:sp>
      <p:sp>
        <p:nvSpPr>
          <p:cNvPr id="102" name="object 102"/>
          <p:cNvSpPr/>
          <p:nvPr/>
        </p:nvSpPr>
        <p:spPr>
          <a:xfrm>
            <a:off x="5680697" y="1973579"/>
            <a:ext cx="284480" cy="284480"/>
          </a:xfrm>
          <a:custGeom>
            <a:avLst/>
            <a:gdLst/>
            <a:ahLst/>
            <a:cxnLst/>
            <a:rect l="l" t="t" r="r" b="b"/>
            <a:pathLst>
              <a:path w="284479" h="284480">
                <a:moveTo>
                  <a:pt x="142290" y="0"/>
                </a:moveTo>
                <a:lnTo>
                  <a:pt x="95927" y="7956"/>
                </a:lnTo>
                <a:lnTo>
                  <a:pt x="55756" y="29687"/>
                </a:lnTo>
                <a:lnTo>
                  <a:pt x="24547" y="62837"/>
                </a:lnTo>
                <a:lnTo>
                  <a:pt x="5156" y="104394"/>
                </a:lnTo>
                <a:lnTo>
                  <a:pt x="0" y="141960"/>
                </a:lnTo>
                <a:lnTo>
                  <a:pt x="321" y="151630"/>
                </a:lnTo>
                <a:lnTo>
                  <a:pt x="11423" y="197097"/>
                </a:lnTo>
                <a:lnTo>
                  <a:pt x="35734" y="235526"/>
                </a:lnTo>
                <a:lnTo>
                  <a:pt x="70929" y="264591"/>
                </a:lnTo>
                <a:lnTo>
                  <a:pt x="113956" y="281527"/>
                </a:lnTo>
                <a:lnTo>
                  <a:pt x="142290" y="284479"/>
                </a:lnTo>
                <a:lnTo>
                  <a:pt x="151881" y="284148"/>
                </a:lnTo>
                <a:lnTo>
                  <a:pt x="197297" y="272997"/>
                </a:lnTo>
                <a:lnTo>
                  <a:pt x="200753" y="271386"/>
                </a:lnTo>
                <a:lnTo>
                  <a:pt x="142481" y="271386"/>
                </a:lnTo>
                <a:lnTo>
                  <a:pt x="133793" y="271081"/>
                </a:lnTo>
                <a:lnTo>
                  <a:pt x="92657" y="261034"/>
                </a:lnTo>
                <a:lnTo>
                  <a:pt x="57553" y="239000"/>
                </a:lnTo>
                <a:lnTo>
                  <a:pt x="31064" y="207111"/>
                </a:lnTo>
                <a:lnTo>
                  <a:pt x="15865" y="167974"/>
                </a:lnTo>
                <a:lnTo>
                  <a:pt x="13205" y="141960"/>
                </a:lnTo>
                <a:lnTo>
                  <a:pt x="13496" y="133513"/>
                </a:lnTo>
                <a:lnTo>
                  <a:pt x="23559" y="92268"/>
                </a:lnTo>
                <a:lnTo>
                  <a:pt x="45709" y="57289"/>
                </a:lnTo>
                <a:lnTo>
                  <a:pt x="77546" y="31153"/>
                </a:lnTo>
                <a:lnTo>
                  <a:pt x="116685" y="16062"/>
                </a:lnTo>
                <a:lnTo>
                  <a:pt x="142481" y="13474"/>
                </a:lnTo>
                <a:lnTo>
                  <a:pt x="201733" y="13474"/>
                </a:lnTo>
                <a:lnTo>
                  <a:pt x="197246" y="11385"/>
                </a:lnTo>
                <a:lnTo>
                  <a:pt x="151881" y="331"/>
                </a:lnTo>
                <a:lnTo>
                  <a:pt x="142290" y="0"/>
                </a:lnTo>
                <a:close/>
              </a:path>
              <a:path w="284479" h="284480">
                <a:moveTo>
                  <a:pt x="201733" y="13474"/>
                </a:moveTo>
                <a:lnTo>
                  <a:pt x="142481" y="13474"/>
                </a:lnTo>
                <a:lnTo>
                  <a:pt x="151229" y="13764"/>
                </a:lnTo>
                <a:lnTo>
                  <a:pt x="159834" y="14628"/>
                </a:lnTo>
                <a:lnTo>
                  <a:pt x="200014" y="27123"/>
                </a:lnTo>
                <a:lnTo>
                  <a:pt x="233511" y="51320"/>
                </a:lnTo>
                <a:lnTo>
                  <a:pt x="257682" y="84717"/>
                </a:lnTo>
                <a:lnTo>
                  <a:pt x="270206" y="124893"/>
                </a:lnTo>
                <a:lnTo>
                  <a:pt x="271350" y="141960"/>
                </a:lnTo>
                <a:lnTo>
                  <a:pt x="271335" y="142773"/>
                </a:lnTo>
                <a:lnTo>
                  <a:pt x="261150" y="192189"/>
                </a:lnTo>
                <a:lnTo>
                  <a:pt x="233451" y="233286"/>
                </a:lnTo>
                <a:lnTo>
                  <a:pt x="192366" y="261086"/>
                </a:lnTo>
                <a:lnTo>
                  <a:pt x="142481" y="271386"/>
                </a:lnTo>
                <a:lnTo>
                  <a:pt x="200753" y="271386"/>
                </a:lnTo>
                <a:lnTo>
                  <a:pt x="235799" y="248662"/>
                </a:lnTo>
                <a:lnTo>
                  <a:pt x="264753" y="213347"/>
                </a:lnTo>
                <a:lnTo>
                  <a:pt x="281491" y="170373"/>
                </a:lnTo>
                <a:lnTo>
                  <a:pt x="284391" y="141960"/>
                </a:lnTo>
                <a:lnTo>
                  <a:pt x="284053" y="132281"/>
                </a:lnTo>
                <a:lnTo>
                  <a:pt x="272999" y="87150"/>
                </a:lnTo>
                <a:lnTo>
                  <a:pt x="248694" y="48745"/>
                </a:lnTo>
                <a:lnTo>
                  <a:pt x="213626" y="19646"/>
                </a:lnTo>
                <a:lnTo>
                  <a:pt x="205576" y="15263"/>
                </a:lnTo>
                <a:lnTo>
                  <a:pt x="201733" y="13474"/>
                </a:lnTo>
                <a:close/>
              </a:path>
              <a:path w="284479" h="284480">
                <a:moveTo>
                  <a:pt x="163017" y="79324"/>
                </a:moveTo>
                <a:lnTo>
                  <a:pt x="119240" y="79324"/>
                </a:lnTo>
                <a:lnTo>
                  <a:pt x="165315" y="126263"/>
                </a:lnTo>
                <a:lnTo>
                  <a:pt x="65443" y="126263"/>
                </a:lnTo>
                <a:lnTo>
                  <a:pt x="65443" y="158686"/>
                </a:lnTo>
                <a:lnTo>
                  <a:pt x="165315" y="158686"/>
                </a:lnTo>
                <a:lnTo>
                  <a:pt x="119240" y="205524"/>
                </a:lnTo>
                <a:lnTo>
                  <a:pt x="163017" y="205524"/>
                </a:lnTo>
                <a:lnTo>
                  <a:pt x="223151" y="142773"/>
                </a:lnTo>
                <a:lnTo>
                  <a:pt x="223151" y="142265"/>
                </a:lnTo>
                <a:lnTo>
                  <a:pt x="163017" y="79324"/>
                </a:lnTo>
                <a:close/>
              </a:path>
            </a:pathLst>
          </a:custGeom>
          <a:solidFill>
            <a:srgbClr val="894B9D"/>
          </a:solidFill>
        </p:spPr>
        <p:txBody>
          <a:bodyPr wrap="square" lIns="0" tIns="0" rIns="0" bIns="0" rtlCol="0"/>
          <a:lstStyle/>
          <a:p>
            <a:endParaRPr/>
          </a:p>
        </p:txBody>
      </p:sp>
      <p:sp>
        <p:nvSpPr>
          <p:cNvPr id="103" name="object 103"/>
          <p:cNvSpPr/>
          <p:nvPr/>
        </p:nvSpPr>
        <p:spPr>
          <a:xfrm>
            <a:off x="5680684" y="6022047"/>
            <a:ext cx="284480" cy="284480"/>
          </a:xfrm>
          <a:custGeom>
            <a:avLst/>
            <a:gdLst/>
            <a:ahLst/>
            <a:cxnLst/>
            <a:rect l="l" t="t" r="r" b="b"/>
            <a:pathLst>
              <a:path w="284479" h="284479">
                <a:moveTo>
                  <a:pt x="142290" y="0"/>
                </a:moveTo>
                <a:lnTo>
                  <a:pt x="95921" y="7949"/>
                </a:lnTo>
                <a:lnTo>
                  <a:pt x="55754" y="29687"/>
                </a:lnTo>
                <a:lnTo>
                  <a:pt x="24547" y="62824"/>
                </a:lnTo>
                <a:lnTo>
                  <a:pt x="5156" y="104393"/>
                </a:lnTo>
                <a:lnTo>
                  <a:pt x="0" y="141960"/>
                </a:lnTo>
                <a:lnTo>
                  <a:pt x="321" y="151629"/>
                </a:lnTo>
                <a:lnTo>
                  <a:pt x="11417" y="197092"/>
                </a:lnTo>
                <a:lnTo>
                  <a:pt x="35729" y="235526"/>
                </a:lnTo>
                <a:lnTo>
                  <a:pt x="70929" y="264579"/>
                </a:lnTo>
                <a:lnTo>
                  <a:pt x="113951" y="281525"/>
                </a:lnTo>
                <a:lnTo>
                  <a:pt x="142290" y="284467"/>
                </a:lnTo>
                <a:lnTo>
                  <a:pt x="151881" y="284137"/>
                </a:lnTo>
                <a:lnTo>
                  <a:pt x="197296" y="272991"/>
                </a:lnTo>
                <a:lnTo>
                  <a:pt x="200760" y="271373"/>
                </a:lnTo>
                <a:lnTo>
                  <a:pt x="142481" y="271373"/>
                </a:lnTo>
                <a:lnTo>
                  <a:pt x="133793" y="271070"/>
                </a:lnTo>
                <a:lnTo>
                  <a:pt x="92656" y="261032"/>
                </a:lnTo>
                <a:lnTo>
                  <a:pt x="57553" y="239000"/>
                </a:lnTo>
                <a:lnTo>
                  <a:pt x="31064" y="207098"/>
                </a:lnTo>
                <a:lnTo>
                  <a:pt x="15863" y="167963"/>
                </a:lnTo>
                <a:lnTo>
                  <a:pt x="13193" y="141960"/>
                </a:lnTo>
                <a:lnTo>
                  <a:pt x="13485" y="133507"/>
                </a:lnTo>
                <a:lnTo>
                  <a:pt x="23559" y="92268"/>
                </a:lnTo>
                <a:lnTo>
                  <a:pt x="45703" y="57283"/>
                </a:lnTo>
                <a:lnTo>
                  <a:pt x="77533" y="31140"/>
                </a:lnTo>
                <a:lnTo>
                  <a:pt x="116685" y="16055"/>
                </a:lnTo>
                <a:lnTo>
                  <a:pt x="142481" y="13461"/>
                </a:lnTo>
                <a:lnTo>
                  <a:pt x="201723" y="13461"/>
                </a:lnTo>
                <a:lnTo>
                  <a:pt x="197245" y="11377"/>
                </a:lnTo>
                <a:lnTo>
                  <a:pt x="151881" y="329"/>
                </a:lnTo>
                <a:lnTo>
                  <a:pt x="142290" y="0"/>
                </a:lnTo>
                <a:close/>
              </a:path>
              <a:path w="284479" h="284479">
                <a:moveTo>
                  <a:pt x="201723" y="13461"/>
                </a:moveTo>
                <a:lnTo>
                  <a:pt x="142481" y="13461"/>
                </a:lnTo>
                <a:lnTo>
                  <a:pt x="151229" y="13751"/>
                </a:lnTo>
                <a:lnTo>
                  <a:pt x="159834" y="14617"/>
                </a:lnTo>
                <a:lnTo>
                  <a:pt x="200007" y="27117"/>
                </a:lnTo>
                <a:lnTo>
                  <a:pt x="233498" y="51307"/>
                </a:lnTo>
                <a:lnTo>
                  <a:pt x="257676" y="84717"/>
                </a:lnTo>
                <a:lnTo>
                  <a:pt x="270205" y="124888"/>
                </a:lnTo>
                <a:lnTo>
                  <a:pt x="271350" y="141960"/>
                </a:lnTo>
                <a:lnTo>
                  <a:pt x="271336" y="142760"/>
                </a:lnTo>
                <a:lnTo>
                  <a:pt x="261148" y="192179"/>
                </a:lnTo>
                <a:lnTo>
                  <a:pt x="233438" y="233286"/>
                </a:lnTo>
                <a:lnTo>
                  <a:pt x="192366" y="261073"/>
                </a:lnTo>
                <a:lnTo>
                  <a:pt x="142481" y="271373"/>
                </a:lnTo>
                <a:lnTo>
                  <a:pt x="200760" y="271373"/>
                </a:lnTo>
                <a:lnTo>
                  <a:pt x="235788" y="248660"/>
                </a:lnTo>
                <a:lnTo>
                  <a:pt x="264760" y="213334"/>
                </a:lnTo>
                <a:lnTo>
                  <a:pt x="281486" y="170367"/>
                </a:lnTo>
                <a:lnTo>
                  <a:pt x="284391" y="141960"/>
                </a:lnTo>
                <a:lnTo>
                  <a:pt x="284054" y="132281"/>
                </a:lnTo>
                <a:lnTo>
                  <a:pt x="272997" y="87142"/>
                </a:lnTo>
                <a:lnTo>
                  <a:pt x="248689" y="48743"/>
                </a:lnTo>
                <a:lnTo>
                  <a:pt x="213613" y="19634"/>
                </a:lnTo>
                <a:lnTo>
                  <a:pt x="205570" y="15252"/>
                </a:lnTo>
                <a:lnTo>
                  <a:pt x="201723" y="13461"/>
                </a:lnTo>
                <a:close/>
              </a:path>
              <a:path w="284479" h="284479">
                <a:moveTo>
                  <a:pt x="163017" y="79324"/>
                </a:moveTo>
                <a:lnTo>
                  <a:pt x="119240" y="79324"/>
                </a:lnTo>
                <a:lnTo>
                  <a:pt x="165315" y="126263"/>
                </a:lnTo>
                <a:lnTo>
                  <a:pt x="65443" y="126263"/>
                </a:lnTo>
                <a:lnTo>
                  <a:pt x="65443" y="158673"/>
                </a:lnTo>
                <a:lnTo>
                  <a:pt x="165315" y="158673"/>
                </a:lnTo>
                <a:lnTo>
                  <a:pt x="119240" y="205524"/>
                </a:lnTo>
                <a:lnTo>
                  <a:pt x="163017" y="205524"/>
                </a:lnTo>
                <a:lnTo>
                  <a:pt x="223138" y="142760"/>
                </a:lnTo>
                <a:lnTo>
                  <a:pt x="223138" y="142265"/>
                </a:lnTo>
                <a:lnTo>
                  <a:pt x="163017" y="79324"/>
                </a:lnTo>
                <a:close/>
              </a:path>
            </a:pathLst>
          </a:custGeom>
          <a:solidFill>
            <a:srgbClr val="2980BA"/>
          </a:solidFill>
        </p:spPr>
        <p:txBody>
          <a:bodyPr wrap="square" lIns="0" tIns="0" rIns="0" bIns="0" rtlCol="0"/>
          <a:lstStyle/>
          <a:p>
            <a:endParaRPr/>
          </a:p>
        </p:txBody>
      </p:sp>
      <p:sp>
        <p:nvSpPr>
          <p:cNvPr id="104" name="object 104"/>
          <p:cNvSpPr/>
          <p:nvPr/>
        </p:nvSpPr>
        <p:spPr>
          <a:xfrm>
            <a:off x="5680697" y="7277951"/>
            <a:ext cx="284480" cy="284480"/>
          </a:xfrm>
          <a:custGeom>
            <a:avLst/>
            <a:gdLst/>
            <a:ahLst/>
            <a:cxnLst/>
            <a:rect l="l" t="t" r="r" b="b"/>
            <a:pathLst>
              <a:path w="284479" h="284479">
                <a:moveTo>
                  <a:pt x="142290" y="0"/>
                </a:moveTo>
                <a:lnTo>
                  <a:pt x="95927" y="7944"/>
                </a:lnTo>
                <a:lnTo>
                  <a:pt x="55756" y="29675"/>
                </a:lnTo>
                <a:lnTo>
                  <a:pt x="24547" y="62824"/>
                </a:lnTo>
                <a:lnTo>
                  <a:pt x="5156" y="104381"/>
                </a:lnTo>
                <a:lnTo>
                  <a:pt x="0" y="141947"/>
                </a:lnTo>
                <a:lnTo>
                  <a:pt x="321" y="151618"/>
                </a:lnTo>
                <a:lnTo>
                  <a:pt x="11423" y="197084"/>
                </a:lnTo>
                <a:lnTo>
                  <a:pt x="35734" y="235514"/>
                </a:lnTo>
                <a:lnTo>
                  <a:pt x="70929" y="264579"/>
                </a:lnTo>
                <a:lnTo>
                  <a:pt x="113956" y="281520"/>
                </a:lnTo>
                <a:lnTo>
                  <a:pt x="142290" y="284467"/>
                </a:lnTo>
                <a:lnTo>
                  <a:pt x="151881" y="284137"/>
                </a:lnTo>
                <a:lnTo>
                  <a:pt x="197297" y="272984"/>
                </a:lnTo>
                <a:lnTo>
                  <a:pt x="200753" y="271373"/>
                </a:lnTo>
                <a:lnTo>
                  <a:pt x="142481" y="271373"/>
                </a:lnTo>
                <a:lnTo>
                  <a:pt x="133793" y="271068"/>
                </a:lnTo>
                <a:lnTo>
                  <a:pt x="92657" y="261031"/>
                </a:lnTo>
                <a:lnTo>
                  <a:pt x="57553" y="238987"/>
                </a:lnTo>
                <a:lnTo>
                  <a:pt x="31064" y="207098"/>
                </a:lnTo>
                <a:lnTo>
                  <a:pt x="15865" y="167963"/>
                </a:lnTo>
                <a:lnTo>
                  <a:pt x="13206" y="141947"/>
                </a:lnTo>
                <a:lnTo>
                  <a:pt x="13496" y="133506"/>
                </a:lnTo>
                <a:lnTo>
                  <a:pt x="23559" y="92257"/>
                </a:lnTo>
                <a:lnTo>
                  <a:pt x="45710" y="57276"/>
                </a:lnTo>
                <a:lnTo>
                  <a:pt x="77546" y="31140"/>
                </a:lnTo>
                <a:lnTo>
                  <a:pt x="116685" y="16049"/>
                </a:lnTo>
                <a:lnTo>
                  <a:pt x="142481" y="13462"/>
                </a:lnTo>
                <a:lnTo>
                  <a:pt x="201733" y="13462"/>
                </a:lnTo>
                <a:lnTo>
                  <a:pt x="197246" y="11372"/>
                </a:lnTo>
                <a:lnTo>
                  <a:pt x="151881" y="329"/>
                </a:lnTo>
                <a:lnTo>
                  <a:pt x="142290" y="0"/>
                </a:lnTo>
                <a:close/>
              </a:path>
              <a:path w="284479" h="284479">
                <a:moveTo>
                  <a:pt x="201733" y="13462"/>
                </a:moveTo>
                <a:lnTo>
                  <a:pt x="142481" y="13462"/>
                </a:lnTo>
                <a:lnTo>
                  <a:pt x="151229" y="13751"/>
                </a:lnTo>
                <a:lnTo>
                  <a:pt x="159834" y="14616"/>
                </a:lnTo>
                <a:lnTo>
                  <a:pt x="200014" y="27117"/>
                </a:lnTo>
                <a:lnTo>
                  <a:pt x="233511" y="51307"/>
                </a:lnTo>
                <a:lnTo>
                  <a:pt x="257682" y="84705"/>
                </a:lnTo>
                <a:lnTo>
                  <a:pt x="270206" y="124883"/>
                </a:lnTo>
                <a:lnTo>
                  <a:pt x="271350" y="141947"/>
                </a:lnTo>
                <a:lnTo>
                  <a:pt x="271336" y="142760"/>
                </a:lnTo>
                <a:lnTo>
                  <a:pt x="261150" y="192176"/>
                </a:lnTo>
                <a:lnTo>
                  <a:pt x="233451" y="233273"/>
                </a:lnTo>
                <a:lnTo>
                  <a:pt x="192366" y="261073"/>
                </a:lnTo>
                <a:lnTo>
                  <a:pt x="142481" y="271373"/>
                </a:lnTo>
                <a:lnTo>
                  <a:pt x="200753" y="271373"/>
                </a:lnTo>
                <a:lnTo>
                  <a:pt x="235799" y="248655"/>
                </a:lnTo>
                <a:lnTo>
                  <a:pt x="264753" y="213334"/>
                </a:lnTo>
                <a:lnTo>
                  <a:pt x="281491" y="170360"/>
                </a:lnTo>
                <a:lnTo>
                  <a:pt x="284391" y="141947"/>
                </a:lnTo>
                <a:lnTo>
                  <a:pt x="284053" y="132268"/>
                </a:lnTo>
                <a:lnTo>
                  <a:pt x="272999" y="87137"/>
                </a:lnTo>
                <a:lnTo>
                  <a:pt x="248694" y="48733"/>
                </a:lnTo>
                <a:lnTo>
                  <a:pt x="213626" y="19634"/>
                </a:lnTo>
                <a:lnTo>
                  <a:pt x="205576" y="15251"/>
                </a:lnTo>
                <a:lnTo>
                  <a:pt x="201733" y="13462"/>
                </a:lnTo>
                <a:close/>
              </a:path>
              <a:path w="284479" h="284479">
                <a:moveTo>
                  <a:pt x="163017" y="79311"/>
                </a:moveTo>
                <a:lnTo>
                  <a:pt x="119240" y="79311"/>
                </a:lnTo>
                <a:lnTo>
                  <a:pt x="165315" y="126250"/>
                </a:lnTo>
                <a:lnTo>
                  <a:pt x="65443" y="126250"/>
                </a:lnTo>
                <a:lnTo>
                  <a:pt x="65443" y="158673"/>
                </a:lnTo>
                <a:lnTo>
                  <a:pt x="165315" y="158673"/>
                </a:lnTo>
                <a:lnTo>
                  <a:pt x="119240" y="205511"/>
                </a:lnTo>
                <a:lnTo>
                  <a:pt x="163017" y="205511"/>
                </a:lnTo>
                <a:lnTo>
                  <a:pt x="223151" y="142760"/>
                </a:lnTo>
                <a:lnTo>
                  <a:pt x="223151" y="142265"/>
                </a:lnTo>
                <a:lnTo>
                  <a:pt x="163017" y="79311"/>
                </a:lnTo>
                <a:close/>
              </a:path>
            </a:pathLst>
          </a:custGeom>
          <a:solidFill>
            <a:srgbClr val="894B9D"/>
          </a:solidFill>
        </p:spPr>
        <p:txBody>
          <a:bodyPr wrap="square" lIns="0" tIns="0" rIns="0" bIns="0" rtlCol="0"/>
          <a:lstStyle/>
          <a:p>
            <a:endParaRPr/>
          </a:p>
        </p:txBody>
      </p:sp>
      <p:sp>
        <p:nvSpPr>
          <p:cNvPr id="105" name="object 105"/>
          <p:cNvSpPr/>
          <p:nvPr/>
        </p:nvSpPr>
        <p:spPr>
          <a:xfrm>
            <a:off x="5626353" y="1420253"/>
            <a:ext cx="85407" cy="126479"/>
          </a:xfrm>
          <a:prstGeom prst="rect">
            <a:avLst/>
          </a:prstGeom>
          <a:blipFill>
            <a:blip r:embed="rId23" cstate="print"/>
            <a:stretch>
              <a:fillRect/>
            </a:stretch>
          </a:blipFill>
        </p:spPr>
        <p:txBody>
          <a:bodyPr wrap="square" lIns="0" tIns="0" rIns="0" bIns="0" rtlCol="0"/>
          <a:lstStyle/>
          <a:p>
            <a:endParaRPr/>
          </a:p>
        </p:txBody>
      </p:sp>
      <p:sp>
        <p:nvSpPr>
          <p:cNvPr id="106" name="object 106"/>
          <p:cNvSpPr txBox="1">
            <a:spLocks noGrp="1"/>
          </p:cNvSpPr>
          <p:nvPr>
            <p:ph type="sldNum" sz="quarter" idx="7"/>
          </p:nvPr>
        </p:nvSpPr>
        <p:spPr>
          <a:prstGeom prst="rect">
            <a:avLst/>
          </a:prstGeom>
        </p:spPr>
        <p:txBody>
          <a:bodyPr vert="horz" wrap="square" lIns="0" tIns="0" rIns="0" bIns="0" rtlCol="0">
            <a:spAutoFit/>
          </a:bodyPr>
          <a:lstStyle/>
          <a:p>
            <a:pPr marL="25400">
              <a:lnSpc>
                <a:spcPts val="1664"/>
              </a:lnSpc>
            </a:pPr>
            <a:fld id="{81D60167-4931-47E6-BA6A-407CBD079E47}" type="slidenum">
              <a:rPr spc="-80" dirty="0"/>
              <a:t>19</a:t>
            </a:fld>
            <a:endParaRPr spc="-8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ítulo 1">
            <a:extLst>
              <a:ext uri="{FF2B5EF4-FFF2-40B4-BE49-F238E27FC236}">
                <a16:creationId xmlns:a16="http://schemas.microsoft.com/office/drawing/2014/main" id="{92325467-F10C-4BCC-900F-98804E47472D}"/>
              </a:ext>
            </a:extLst>
          </p:cNvPr>
          <p:cNvSpPr>
            <a:spLocks noGrp="1" noChangeArrowheads="1"/>
          </p:cNvSpPr>
          <p:nvPr>
            <p:ph type="title"/>
          </p:nvPr>
        </p:nvSpPr>
        <p:spPr>
          <a:xfrm>
            <a:off x="2766486" y="486836"/>
            <a:ext cx="10756900" cy="2954655"/>
          </a:xfrm>
        </p:spPr>
        <p:txBody>
          <a:bodyPr/>
          <a:lstStyle/>
          <a:p>
            <a:r>
              <a:rPr lang="pt-BR" altLang="en-US" dirty="0">
                <a:sym typeface="Arial" panose="020B0604020202020204" pitchFamily="34" charset="0"/>
              </a:rPr>
              <a:t>Parallel Coordinates: Example [4]
</a:t>
            </a:r>
            <a:endParaRPr lang="pt-BR" altLang="en-US" dirty="0"/>
          </a:p>
        </p:txBody>
      </p:sp>
      <p:sp>
        <p:nvSpPr>
          <p:cNvPr id="52227" name="Espaço Reservado para Conteúdo 2">
            <a:extLst>
              <a:ext uri="{FF2B5EF4-FFF2-40B4-BE49-F238E27FC236}">
                <a16:creationId xmlns:a16="http://schemas.microsoft.com/office/drawing/2014/main" id="{AF9184E4-2A4F-4D39-A7EC-67658DD38AAD}"/>
              </a:ext>
            </a:extLst>
          </p:cNvPr>
          <p:cNvSpPr>
            <a:spLocks noGrp="1" noChangeArrowheads="1"/>
          </p:cNvSpPr>
          <p:nvPr>
            <p:ph idx="1"/>
          </p:nvPr>
        </p:nvSpPr>
        <p:spPr>
          <a:xfrm>
            <a:off x="444500" y="2913768"/>
            <a:ext cx="15367000" cy="553998"/>
          </a:xfrm>
        </p:spPr>
        <p:txBody>
          <a:bodyPr/>
          <a:lstStyle/>
          <a:p>
            <a:r>
              <a:rPr lang="pt-BR" altLang="en-US" dirty="0"/>
              <a:t>Cars Collection
</a:t>
            </a:r>
          </a:p>
        </p:txBody>
      </p:sp>
      <p:graphicFrame>
        <p:nvGraphicFramePr>
          <p:cNvPr id="52229" name="Objeto 3">
            <a:extLst>
              <a:ext uri="{FF2B5EF4-FFF2-40B4-BE49-F238E27FC236}">
                <a16:creationId xmlns:a16="http://schemas.microsoft.com/office/drawing/2014/main" id="{942DC87B-482D-47C2-B5C9-041D1C612992}"/>
              </a:ext>
            </a:extLst>
          </p:cNvPr>
          <p:cNvGraphicFramePr>
            <a:graphicFrameLocks/>
          </p:cNvGraphicFramePr>
          <p:nvPr/>
        </p:nvGraphicFramePr>
        <p:xfrm>
          <a:off x="3998386" y="3018369"/>
          <a:ext cx="8121649" cy="5278967"/>
        </p:xfrm>
        <a:graphic>
          <a:graphicData uri="http://schemas.openxmlformats.org/presentationml/2006/ole">
            <mc:AlternateContent xmlns:mc="http://schemas.openxmlformats.org/markup-compatibility/2006">
              <mc:Choice xmlns:v="urn:schemas-microsoft-com:vml" Requires="v">
                <p:oleObj spid="_x0000_s1030" r:id="rId4" imgW="5342857" imgH="3486637" progId="Paint.Picture">
                  <p:embed/>
                </p:oleObj>
              </mc:Choice>
              <mc:Fallback>
                <p:oleObj r:id="rId4" imgW="5342857" imgH="3486637" progId="Paint.Picture">
                  <p:embed/>
                  <p:pic>
                    <p:nvPicPr>
                      <p:cNvPr id="52229" name="Objeto 3">
                        <a:extLst>
                          <a:ext uri="{FF2B5EF4-FFF2-40B4-BE49-F238E27FC236}">
                            <a16:creationId xmlns:a16="http://schemas.microsoft.com/office/drawing/2014/main" id="{942DC87B-482D-47C2-B5C9-041D1C612992}"/>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8386" y="3018369"/>
                        <a:ext cx="8121649" cy="5278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27000"/>
            <a:ext cx="6868159" cy="726440"/>
          </a:xfrm>
          <a:prstGeom prst="rect">
            <a:avLst/>
          </a:prstGeom>
        </p:spPr>
        <p:txBody>
          <a:bodyPr vert="horz" wrap="square" lIns="0" tIns="12700" rIns="0" bIns="0" rtlCol="0">
            <a:spAutoFit/>
          </a:bodyPr>
          <a:lstStyle/>
          <a:p>
            <a:pPr marL="12700">
              <a:lnSpc>
                <a:spcPct val="100000"/>
              </a:lnSpc>
              <a:spcBef>
                <a:spcPts val="100"/>
              </a:spcBef>
            </a:pPr>
            <a:r>
              <a:rPr sz="4600" spc="-190" dirty="0">
                <a:latin typeface="Arial"/>
                <a:cs typeface="Arial"/>
              </a:rPr>
              <a:t>Categorical </a:t>
            </a:r>
            <a:r>
              <a:rPr sz="4600" spc="-409" dirty="0">
                <a:latin typeface="Arial"/>
                <a:cs typeface="Arial"/>
              </a:rPr>
              <a:t>vs </a:t>
            </a:r>
            <a:r>
              <a:rPr sz="4600" spc="-110" dirty="0">
                <a:latin typeface="Arial"/>
                <a:cs typeface="Arial"/>
              </a:rPr>
              <a:t>ordered</a:t>
            </a:r>
            <a:r>
              <a:rPr sz="4600" spc="-300" dirty="0">
                <a:latin typeface="Arial"/>
                <a:cs typeface="Arial"/>
              </a:rPr>
              <a:t> </a:t>
            </a:r>
            <a:r>
              <a:rPr sz="4600" spc="-15" dirty="0">
                <a:latin typeface="Arial"/>
                <a:cs typeface="Arial"/>
              </a:rPr>
              <a:t>color</a:t>
            </a:r>
            <a:endParaRPr sz="4600">
              <a:latin typeface="Arial"/>
              <a:cs typeface="Arial"/>
            </a:endParaRPr>
          </a:p>
        </p:txBody>
      </p:sp>
      <p:sp>
        <p:nvSpPr>
          <p:cNvPr id="3" name="object 3"/>
          <p:cNvSpPr/>
          <p:nvPr/>
        </p:nvSpPr>
        <p:spPr>
          <a:xfrm>
            <a:off x="419100" y="4953000"/>
            <a:ext cx="7505700" cy="35306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19100" y="4953000"/>
            <a:ext cx="7505700" cy="3530600"/>
          </a:xfrm>
          <a:custGeom>
            <a:avLst/>
            <a:gdLst/>
            <a:ahLst/>
            <a:cxnLst/>
            <a:rect l="l" t="t" r="r" b="b"/>
            <a:pathLst>
              <a:path w="7505700" h="3530600">
                <a:moveTo>
                  <a:pt x="0" y="0"/>
                </a:moveTo>
                <a:lnTo>
                  <a:pt x="7505700" y="0"/>
                </a:lnTo>
                <a:lnTo>
                  <a:pt x="7505700" y="3530599"/>
                </a:lnTo>
                <a:lnTo>
                  <a:pt x="0" y="3530599"/>
                </a:lnTo>
                <a:lnTo>
                  <a:pt x="0" y="0"/>
                </a:lnTo>
                <a:close/>
              </a:path>
            </a:pathLst>
          </a:custGeom>
          <a:ln w="9525">
            <a:solidFill>
              <a:srgbClr val="CBCBCB"/>
            </a:solidFill>
          </a:ln>
        </p:spPr>
        <p:txBody>
          <a:bodyPr wrap="square" lIns="0" tIns="0" rIns="0" bIns="0" rtlCol="0"/>
          <a:lstStyle/>
          <a:p>
            <a:endParaRPr/>
          </a:p>
        </p:txBody>
      </p:sp>
      <p:sp>
        <p:nvSpPr>
          <p:cNvPr id="5" name="object 5"/>
          <p:cNvSpPr/>
          <p:nvPr/>
        </p:nvSpPr>
        <p:spPr>
          <a:xfrm>
            <a:off x="419100" y="1104900"/>
            <a:ext cx="7505700" cy="35306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419100" y="1104900"/>
            <a:ext cx="7505700" cy="3530600"/>
          </a:xfrm>
          <a:custGeom>
            <a:avLst/>
            <a:gdLst/>
            <a:ahLst/>
            <a:cxnLst/>
            <a:rect l="l" t="t" r="r" b="b"/>
            <a:pathLst>
              <a:path w="7505700" h="3530600">
                <a:moveTo>
                  <a:pt x="0" y="0"/>
                </a:moveTo>
                <a:lnTo>
                  <a:pt x="7505700" y="0"/>
                </a:lnTo>
                <a:lnTo>
                  <a:pt x="7505700" y="3530600"/>
                </a:lnTo>
                <a:lnTo>
                  <a:pt x="0" y="3530600"/>
                </a:lnTo>
                <a:lnTo>
                  <a:pt x="0" y="0"/>
                </a:lnTo>
                <a:close/>
              </a:path>
            </a:pathLst>
          </a:custGeom>
          <a:ln w="9525">
            <a:solidFill>
              <a:srgbClr val="CBCBCB"/>
            </a:solidFill>
          </a:ln>
        </p:spPr>
        <p:txBody>
          <a:bodyPr wrap="square" lIns="0" tIns="0" rIns="0" bIns="0" rtlCol="0"/>
          <a:lstStyle/>
          <a:p>
            <a:endParaRPr/>
          </a:p>
        </p:txBody>
      </p:sp>
      <p:sp>
        <p:nvSpPr>
          <p:cNvPr id="7" name="object 7"/>
          <p:cNvSpPr/>
          <p:nvPr/>
        </p:nvSpPr>
        <p:spPr>
          <a:xfrm>
            <a:off x="8204135" y="2082800"/>
            <a:ext cx="7442328" cy="5130800"/>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8432800" y="7797800"/>
            <a:ext cx="7710170" cy="845819"/>
          </a:xfrm>
          <a:prstGeom prst="rect">
            <a:avLst/>
          </a:prstGeom>
        </p:spPr>
        <p:txBody>
          <a:bodyPr vert="horz" wrap="square" lIns="0" tIns="53340" rIns="0" bIns="0" rtlCol="0">
            <a:spAutoFit/>
          </a:bodyPr>
          <a:lstStyle/>
          <a:p>
            <a:pPr marL="12700" marR="5080">
              <a:lnSpc>
                <a:spcPts val="3100"/>
              </a:lnSpc>
              <a:spcBef>
                <a:spcPts val="420"/>
              </a:spcBef>
            </a:pPr>
            <a:r>
              <a:rPr sz="2800" i="1" spc="-229" dirty="0">
                <a:latin typeface="Arial"/>
                <a:cs typeface="Arial"/>
              </a:rPr>
              <a:t>[Seriously </a:t>
            </a:r>
            <a:r>
              <a:rPr sz="2800" i="1" spc="-204" dirty="0">
                <a:latin typeface="Arial"/>
                <a:cs typeface="Arial"/>
              </a:rPr>
              <a:t>Colorful: </a:t>
            </a:r>
            <a:r>
              <a:rPr sz="2800" i="1" spc="-300" dirty="0">
                <a:latin typeface="Arial"/>
                <a:cs typeface="Arial"/>
              </a:rPr>
              <a:t>Advanced </a:t>
            </a:r>
            <a:r>
              <a:rPr sz="2800" i="1" spc="-250" dirty="0">
                <a:latin typeface="Arial"/>
                <a:cs typeface="Arial"/>
              </a:rPr>
              <a:t>Color </a:t>
            </a:r>
            <a:r>
              <a:rPr sz="2800" i="1" spc="-240" dirty="0">
                <a:latin typeface="Arial"/>
                <a:cs typeface="Arial"/>
              </a:rPr>
              <a:t>Principles </a:t>
            </a:r>
            <a:r>
              <a:rPr sz="2800" i="1" spc="55" dirty="0">
                <a:latin typeface="Arial"/>
                <a:cs typeface="Arial"/>
              </a:rPr>
              <a:t>&amp; </a:t>
            </a:r>
            <a:r>
              <a:rPr sz="2800" i="1" spc="-265" dirty="0">
                <a:latin typeface="Arial"/>
                <a:cs typeface="Arial"/>
              </a:rPr>
              <a:t>Practices.  </a:t>
            </a:r>
            <a:r>
              <a:rPr sz="2800" i="1" spc="-280" dirty="0">
                <a:latin typeface="Arial"/>
                <a:cs typeface="Arial"/>
              </a:rPr>
              <a:t>Stone.Tableau </a:t>
            </a:r>
            <a:r>
              <a:rPr sz="2800" i="1" spc="-265" dirty="0">
                <a:latin typeface="Arial"/>
                <a:cs typeface="Arial"/>
              </a:rPr>
              <a:t>Customer </a:t>
            </a:r>
            <a:r>
              <a:rPr sz="2800" i="1" spc="-275" dirty="0">
                <a:latin typeface="Arial"/>
                <a:cs typeface="Arial"/>
              </a:rPr>
              <a:t>Conference</a:t>
            </a:r>
            <a:r>
              <a:rPr sz="2800" i="1" spc="-475" dirty="0">
                <a:latin typeface="Arial"/>
                <a:cs typeface="Arial"/>
              </a:rPr>
              <a:t> </a:t>
            </a:r>
            <a:r>
              <a:rPr sz="2800" i="1" spc="-80" dirty="0">
                <a:latin typeface="Arial"/>
                <a:cs typeface="Arial"/>
              </a:rPr>
              <a:t>2014.]</a:t>
            </a:r>
            <a:endParaRPr sz="2800">
              <a:latin typeface="Arial"/>
              <a:cs typeface="Arial"/>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5400">
              <a:lnSpc>
                <a:spcPts val="1664"/>
              </a:lnSpc>
            </a:pPr>
            <a:fld id="{81D60167-4931-47E6-BA6A-407CBD079E47}" type="slidenum">
              <a:rPr spc="-80" dirty="0"/>
              <a:t>20</a:t>
            </a:fld>
            <a:endParaRPr spc="-8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27000"/>
            <a:ext cx="4702810" cy="726440"/>
          </a:xfrm>
          <a:prstGeom prst="rect">
            <a:avLst/>
          </a:prstGeom>
        </p:spPr>
        <p:txBody>
          <a:bodyPr vert="horz" wrap="square" lIns="0" tIns="12700" rIns="0" bIns="0" rtlCol="0">
            <a:spAutoFit/>
          </a:bodyPr>
          <a:lstStyle/>
          <a:p>
            <a:pPr marL="12700">
              <a:lnSpc>
                <a:spcPct val="100000"/>
              </a:lnSpc>
              <a:spcBef>
                <a:spcPts val="100"/>
              </a:spcBef>
            </a:pPr>
            <a:r>
              <a:rPr sz="4600" spc="-229" dirty="0">
                <a:latin typeface="Arial"/>
                <a:cs typeface="Arial"/>
              </a:rPr>
              <a:t>Decomposing</a:t>
            </a:r>
            <a:r>
              <a:rPr sz="4600" spc="-65" dirty="0">
                <a:latin typeface="Arial"/>
                <a:cs typeface="Arial"/>
              </a:rPr>
              <a:t> </a:t>
            </a:r>
            <a:r>
              <a:rPr sz="4600" spc="-15" dirty="0">
                <a:latin typeface="Arial"/>
                <a:cs typeface="Arial"/>
              </a:rPr>
              <a:t>color</a:t>
            </a:r>
            <a:endParaRPr sz="4600">
              <a:latin typeface="Arial"/>
              <a:cs typeface="Arial"/>
            </a:endParaRPr>
          </a:p>
        </p:txBody>
      </p:sp>
      <p:sp>
        <p:nvSpPr>
          <p:cNvPr id="3" name="object 3"/>
          <p:cNvSpPr txBox="1"/>
          <p:nvPr/>
        </p:nvSpPr>
        <p:spPr>
          <a:xfrm>
            <a:off x="444500" y="985758"/>
            <a:ext cx="9101455" cy="1350645"/>
          </a:xfrm>
          <a:prstGeom prst="rect">
            <a:avLst/>
          </a:prstGeom>
        </p:spPr>
        <p:txBody>
          <a:bodyPr vert="horz" wrap="square" lIns="0" tIns="118745" rIns="0" bIns="0" rtlCol="0">
            <a:spAutoFit/>
          </a:bodyPr>
          <a:lstStyle/>
          <a:p>
            <a:pPr marL="355600" indent="-342900">
              <a:lnSpc>
                <a:spcPct val="100000"/>
              </a:lnSpc>
              <a:spcBef>
                <a:spcPts val="935"/>
              </a:spcBef>
              <a:buChar char="•"/>
              <a:tabLst>
                <a:tab pos="355600" algn="l"/>
                <a:tab pos="4813300" algn="l"/>
              </a:tabLst>
            </a:pPr>
            <a:r>
              <a:rPr sz="4000" dirty="0">
                <a:latin typeface="Arial"/>
                <a:cs typeface="Arial"/>
              </a:rPr>
              <a:t>first </a:t>
            </a:r>
            <a:r>
              <a:rPr sz="4000" spc="-75" dirty="0">
                <a:latin typeface="Arial"/>
                <a:cs typeface="Arial"/>
              </a:rPr>
              <a:t>rule </a:t>
            </a:r>
            <a:r>
              <a:rPr sz="4000" spc="-65" dirty="0">
                <a:latin typeface="Arial"/>
                <a:cs typeface="Arial"/>
              </a:rPr>
              <a:t>of</a:t>
            </a:r>
            <a:r>
              <a:rPr sz="4000" spc="85" dirty="0">
                <a:latin typeface="Arial"/>
                <a:cs typeface="Arial"/>
              </a:rPr>
              <a:t> </a:t>
            </a:r>
            <a:r>
              <a:rPr sz="4000" spc="-25" dirty="0">
                <a:latin typeface="Arial"/>
                <a:cs typeface="Arial"/>
              </a:rPr>
              <a:t>color:</a:t>
            </a:r>
            <a:r>
              <a:rPr sz="4000" spc="-400" dirty="0">
                <a:latin typeface="Arial"/>
                <a:cs typeface="Arial"/>
              </a:rPr>
              <a:t> </a:t>
            </a:r>
            <a:r>
              <a:rPr sz="4000" spc="-105" dirty="0">
                <a:latin typeface="Arial"/>
                <a:cs typeface="Arial"/>
              </a:rPr>
              <a:t>do	</a:t>
            </a:r>
            <a:r>
              <a:rPr sz="4000" spc="-10" dirty="0">
                <a:latin typeface="Arial"/>
                <a:cs typeface="Arial"/>
              </a:rPr>
              <a:t>not </a:t>
            </a:r>
            <a:r>
              <a:rPr sz="4000" spc="-105" dirty="0">
                <a:latin typeface="Arial"/>
                <a:cs typeface="Arial"/>
              </a:rPr>
              <a:t>talk </a:t>
            </a:r>
            <a:r>
              <a:rPr sz="4000" spc="-155" dirty="0">
                <a:latin typeface="Arial"/>
                <a:cs typeface="Arial"/>
              </a:rPr>
              <a:t>about</a:t>
            </a:r>
            <a:r>
              <a:rPr sz="4000" spc="40" dirty="0">
                <a:latin typeface="Arial"/>
                <a:cs typeface="Arial"/>
              </a:rPr>
              <a:t> </a:t>
            </a:r>
            <a:r>
              <a:rPr sz="4000" spc="-15" dirty="0">
                <a:latin typeface="Arial"/>
                <a:cs typeface="Arial"/>
              </a:rPr>
              <a:t>color!</a:t>
            </a:r>
            <a:endParaRPr sz="4000">
              <a:latin typeface="Arial"/>
              <a:cs typeface="Arial"/>
            </a:endParaRPr>
          </a:p>
          <a:p>
            <a:pPr marL="469900">
              <a:lnSpc>
                <a:spcPct val="100000"/>
              </a:lnSpc>
              <a:spcBef>
                <a:spcPts val="715"/>
              </a:spcBef>
            </a:pPr>
            <a:r>
              <a:rPr sz="3400" spc="-195" dirty="0">
                <a:latin typeface="Arial"/>
                <a:cs typeface="Arial"/>
              </a:rPr>
              <a:t>– </a:t>
            </a:r>
            <a:r>
              <a:rPr sz="3400" spc="-10" dirty="0">
                <a:latin typeface="Arial"/>
                <a:cs typeface="Arial"/>
              </a:rPr>
              <a:t>color </a:t>
            </a:r>
            <a:r>
              <a:rPr sz="3400" spc="-204" dirty="0">
                <a:latin typeface="Arial"/>
                <a:cs typeface="Arial"/>
              </a:rPr>
              <a:t>is </a:t>
            </a:r>
            <a:r>
              <a:rPr sz="3400" spc="-195" dirty="0">
                <a:latin typeface="Arial"/>
                <a:cs typeface="Arial"/>
              </a:rPr>
              <a:t>confusing </a:t>
            </a:r>
            <a:r>
              <a:rPr sz="3400" spc="-55" dirty="0">
                <a:latin typeface="Arial"/>
                <a:cs typeface="Arial"/>
              </a:rPr>
              <a:t>if </a:t>
            </a:r>
            <a:r>
              <a:rPr sz="3400" spc="-90" dirty="0">
                <a:latin typeface="Arial"/>
                <a:cs typeface="Arial"/>
              </a:rPr>
              <a:t>treated </a:t>
            </a:r>
            <a:r>
              <a:rPr sz="3400" spc="-420" dirty="0">
                <a:latin typeface="Arial"/>
                <a:cs typeface="Arial"/>
              </a:rPr>
              <a:t>as</a:t>
            </a:r>
            <a:r>
              <a:rPr sz="3400" spc="-254" dirty="0">
                <a:latin typeface="Arial"/>
                <a:cs typeface="Arial"/>
              </a:rPr>
              <a:t> </a:t>
            </a:r>
            <a:r>
              <a:rPr sz="3400" spc="-70" dirty="0">
                <a:latin typeface="Arial"/>
                <a:cs typeface="Arial"/>
              </a:rPr>
              <a:t>monolithic</a:t>
            </a:r>
            <a:endParaRPr sz="3400">
              <a:latin typeface="Arial"/>
              <a:cs typeface="Arial"/>
            </a:endParaRPr>
          </a:p>
        </p:txBody>
      </p:sp>
      <p:sp>
        <p:nvSpPr>
          <p:cNvPr id="4" name="object 4"/>
          <p:cNvSpPr txBox="1"/>
          <p:nvPr/>
        </p:nvSpPr>
        <p:spPr>
          <a:xfrm>
            <a:off x="444500" y="2913768"/>
            <a:ext cx="6828790" cy="3591560"/>
          </a:xfrm>
          <a:prstGeom prst="rect">
            <a:avLst/>
          </a:prstGeom>
        </p:spPr>
        <p:txBody>
          <a:bodyPr vert="horz" wrap="square" lIns="0" tIns="121285" rIns="0" bIns="0" rtlCol="0">
            <a:spAutoFit/>
          </a:bodyPr>
          <a:lstStyle/>
          <a:p>
            <a:pPr marL="355600" indent="-342900">
              <a:lnSpc>
                <a:spcPct val="100000"/>
              </a:lnSpc>
              <a:spcBef>
                <a:spcPts val="955"/>
              </a:spcBef>
              <a:buChar char="•"/>
              <a:tabLst>
                <a:tab pos="355600" algn="l"/>
              </a:tabLst>
            </a:pPr>
            <a:r>
              <a:rPr sz="4000" spc="-229" dirty="0">
                <a:latin typeface="Arial"/>
                <a:cs typeface="Arial"/>
              </a:rPr>
              <a:t>decompose </a:t>
            </a:r>
            <a:r>
              <a:rPr sz="4000" spc="-10" dirty="0">
                <a:latin typeface="Arial"/>
                <a:cs typeface="Arial"/>
              </a:rPr>
              <a:t>into </a:t>
            </a:r>
            <a:r>
              <a:rPr sz="4000" spc="-90" dirty="0">
                <a:latin typeface="Arial"/>
                <a:cs typeface="Arial"/>
              </a:rPr>
              <a:t>three</a:t>
            </a:r>
            <a:r>
              <a:rPr sz="4000" spc="180" dirty="0">
                <a:latin typeface="Arial"/>
                <a:cs typeface="Arial"/>
              </a:rPr>
              <a:t> </a:t>
            </a:r>
            <a:r>
              <a:rPr sz="4000" spc="-280" dirty="0">
                <a:latin typeface="Arial"/>
                <a:cs typeface="Arial"/>
              </a:rPr>
              <a:t>channels</a:t>
            </a:r>
            <a:endParaRPr sz="4000">
              <a:latin typeface="Arial"/>
              <a:cs typeface="Arial"/>
            </a:endParaRPr>
          </a:p>
          <a:p>
            <a:pPr marL="749300" lvl="1" indent="-279400">
              <a:lnSpc>
                <a:spcPct val="100000"/>
              </a:lnSpc>
              <a:spcBef>
                <a:spcPts val="730"/>
              </a:spcBef>
              <a:buChar char="–"/>
              <a:tabLst>
                <a:tab pos="749300" algn="l"/>
              </a:tabLst>
            </a:pPr>
            <a:r>
              <a:rPr sz="3400" spc="-80" dirty="0">
                <a:latin typeface="Arial"/>
                <a:cs typeface="Arial"/>
              </a:rPr>
              <a:t>ordered </a:t>
            </a:r>
            <a:r>
              <a:rPr sz="3400" spc="-285" dirty="0">
                <a:latin typeface="Arial"/>
                <a:cs typeface="Arial"/>
              </a:rPr>
              <a:t>can </a:t>
            </a:r>
            <a:r>
              <a:rPr sz="3400" spc="-165" dirty="0">
                <a:latin typeface="Arial"/>
                <a:cs typeface="Arial"/>
              </a:rPr>
              <a:t>show</a:t>
            </a:r>
            <a:r>
              <a:rPr sz="3400" spc="-320" dirty="0">
                <a:latin typeface="Arial"/>
                <a:cs typeface="Arial"/>
              </a:rPr>
              <a:t> </a:t>
            </a:r>
            <a:r>
              <a:rPr sz="3400" spc="-195" dirty="0">
                <a:latin typeface="Arial"/>
                <a:cs typeface="Arial"/>
              </a:rPr>
              <a:t>magnitude</a:t>
            </a:r>
            <a:endParaRPr sz="3400">
              <a:latin typeface="Arial"/>
              <a:cs typeface="Arial"/>
            </a:endParaRPr>
          </a:p>
          <a:p>
            <a:pPr marL="1155700" lvl="2" indent="-228600">
              <a:lnSpc>
                <a:spcPct val="100000"/>
              </a:lnSpc>
              <a:spcBef>
                <a:spcPts val="690"/>
              </a:spcBef>
              <a:buChar char="•"/>
              <a:tabLst>
                <a:tab pos="1155700" algn="l"/>
              </a:tabLst>
            </a:pPr>
            <a:r>
              <a:rPr sz="3000" spc="-170" dirty="0">
                <a:latin typeface="Arial"/>
                <a:cs typeface="Arial"/>
              </a:rPr>
              <a:t>luminance: </a:t>
            </a:r>
            <a:r>
              <a:rPr sz="3000" spc="-75" dirty="0">
                <a:latin typeface="Arial"/>
                <a:cs typeface="Arial"/>
              </a:rPr>
              <a:t>how</a:t>
            </a:r>
            <a:r>
              <a:rPr sz="3000" spc="-150" dirty="0">
                <a:latin typeface="Arial"/>
                <a:cs typeface="Arial"/>
              </a:rPr>
              <a:t> </a:t>
            </a:r>
            <a:r>
              <a:rPr sz="3000" spc="-65" dirty="0">
                <a:latin typeface="Arial"/>
                <a:cs typeface="Arial"/>
              </a:rPr>
              <a:t>bright</a:t>
            </a:r>
            <a:endParaRPr sz="3000">
              <a:latin typeface="Arial"/>
              <a:cs typeface="Arial"/>
            </a:endParaRPr>
          </a:p>
          <a:p>
            <a:pPr marL="1155700" lvl="2" indent="-228600">
              <a:lnSpc>
                <a:spcPct val="100000"/>
              </a:lnSpc>
              <a:spcBef>
                <a:spcPts val="700"/>
              </a:spcBef>
              <a:buChar char="•"/>
              <a:tabLst>
                <a:tab pos="1155700" algn="l"/>
              </a:tabLst>
            </a:pPr>
            <a:r>
              <a:rPr sz="3000" spc="-105" dirty="0">
                <a:latin typeface="Arial"/>
                <a:cs typeface="Arial"/>
              </a:rPr>
              <a:t>saturation: </a:t>
            </a:r>
            <a:r>
              <a:rPr sz="3000" spc="-75" dirty="0">
                <a:latin typeface="Arial"/>
                <a:cs typeface="Arial"/>
              </a:rPr>
              <a:t>how</a:t>
            </a:r>
            <a:r>
              <a:rPr sz="3000" spc="-210" dirty="0">
                <a:latin typeface="Arial"/>
                <a:cs typeface="Arial"/>
              </a:rPr>
              <a:t> </a:t>
            </a:r>
            <a:r>
              <a:rPr sz="3000" spc="-40" dirty="0">
                <a:latin typeface="Arial"/>
                <a:cs typeface="Arial"/>
              </a:rPr>
              <a:t>colorful</a:t>
            </a:r>
            <a:endParaRPr sz="3000">
              <a:latin typeface="Arial"/>
              <a:cs typeface="Arial"/>
            </a:endParaRPr>
          </a:p>
          <a:p>
            <a:pPr marL="749300" lvl="1" indent="-279400">
              <a:lnSpc>
                <a:spcPct val="100000"/>
              </a:lnSpc>
              <a:spcBef>
                <a:spcPts val="700"/>
              </a:spcBef>
              <a:buChar char="–"/>
              <a:tabLst>
                <a:tab pos="749300" algn="l"/>
              </a:tabLst>
            </a:pPr>
            <a:r>
              <a:rPr sz="3400" spc="-155" dirty="0">
                <a:latin typeface="Arial"/>
                <a:cs typeface="Arial"/>
              </a:rPr>
              <a:t>categorical </a:t>
            </a:r>
            <a:r>
              <a:rPr sz="3400" spc="-285" dirty="0">
                <a:latin typeface="Arial"/>
                <a:cs typeface="Arial"/>
              </a:rPr>
              <a:t>can </a:t>
            </a:r>
            <a:r>
              <a:rPr sz="3400" spc="-165" dirty="0">
                <a:latin typeface="Arial"/>
                <a:cs typeface="Arial"/>
              </a:rPr>
              <a:t>show</a:t>
            </a:r>
            <a:r>
              <a:rPr sz="3400" spc="-250" dirty="0">
                <a:latin typeface="Arial"/>
                <a:cs typeface="Arial"/>
              </a:rPr>
              <a:t> </a:t>
            </a:r>
            <a:r>
              <a:rPr sz="3400" spc="-60" dirty="0">
                <a:latin typeface="Arial"/>
                <a:cs typeface="Arial"/>
              </a:rPr>
              <a:t>identity</a:t>
            </a:r>
            <a:endParaRPr sz="3400">
              <a:latin typeface="Arial"/>
              <a:cs typeface="Arial"/>
            </a:endParaRPr>
          </a:p>
          <a:p>
            <a:pPr marL="1155700" lvl="2" indent="-228600">
              <a:lnSpc>
                <a:spcPct val="100000"/>
              </a:lnSpc>
              <a:spcBef>
                <a:spcPts val="640"/>
              </a:spcBef>
              <a:buChar char="•"/>
              <a:tabLst>
                <a:tab pos="1155700" algn="l"/>
              </a:tabLst>
            </a:pPr>
            <a:r>
              <a:rPr sz="3000" spc="-190" dirty="0">
                <a:latin typeface="Arial"/>
                <a:cs typeface="Arial"/>
              </a:rPr>
              <a:t>hue: </a:t>
            </a:r>
            <a:r>
              <a:rPr sz="3000" spc="-105" dirty="0">
                <a:latin typeface="Arial"/>
                <a:cs typeface="Arial"/>
              </a:rPr>
              <a:t>what</a:t>
            </a:r>
            <a:r>
              <a:rPr sz="3000" spc="-125" dirty="0">
                <a:latin typeface="Arial"/>
                <a:cs typeface="Arial"/>
              </a:rPr>
              <a:t> </a:t>
            </a:r>
            <a:r>
              <a:rPr sz="3000" spc="-10" dirty="0">
                <a:latin typeface="Arial"/>
                <a:cs typeface="Arial"/>
              </a:rPr>
              <a:t>color</a:t>
            </a:r>
            <a:endParaRPr sz="3000">
              <a:latin typeface="Arial"/>
              <a:cs typeface="Arial"/>
            </a:endParaRPr>
          </a:p>
        </p:txBody>
      </p:sp>
      <p:sp>
        <p:nvSpPr>
          <p:cNvPr id="5" name="object 5"/>
          <p:cNvSpPr txBox="1"/>
          <p:nvPr/>
        </p:nvSpPr>
        <p:spPr>
          <a:xfrm>
            <a:off x="444500" y="7017660"/>
            <a:ext cx="12866370" cy="1960880"/>
          </a:xfrm>
          <a:prstGeom prst="rect">
            <a:avLst/>
          </a:prstGeom>
        </p:spPr>
        <p:txBody>
          <a:bodyPr vert="horz" wrap="square" lIns="0" tIns="119380" rIns="0" bIns="0" rtlCol="0">
            <a:spAutoFit/>
          </a:bodyPr>
          <a:lstStyle/>
          <a:p>
            <a:pPr marL="355600" indent="-342900">
              <a:lnSpc>
                <a:spcPct val="100000"/>
              </a:lnSpc>
              <a:spcBef>
                <a:spcPts val="940"/>
              </a:spcBef>
              <a:buChar char="•"/>
              <a:tabLst>
                <a:tab pos="355600" algn="l"/>
                <a:tab pos="2247900" algn="l"/>
              </a:tabLst>
            </a:pPr>
            <a:r>
              <a:rPr sz="4000" spc="-280" dirty="0">
                <a:latin typeface="Arial"/>
                <a:cs typeface="Arial"/>
              </a:rPr>
              <a:t>channels	</a:t>
            </a:r>
            <a:r>
              <a:rPr sz="4000" spc="-385" dirty="0">
                <a:latin typeface="Arial"/>
                <a:cs typeface="Arial"/>
              </a:rPr>
              <a:t>have </a:t>
            </a:r>
            <a:r>
              <a:rPr sz="4000" spc="-105" dirty="0">
                <a:latin typeface="Arial"/>
                <a:cs typeface="Arial"/>
              </a:rPr>
              <a:t>different</a:t>
            </a:r>
            <a:r>
              <a:rPr sz="4000" spc="-355" dirty="0">
                <a:latin typeface="Arial"/>
                <a:cs typeface="Arial"/>
              </a:rPr>
              <a:t> </a:t>
            </a:r>
            <a:r>
              <a:rPr sz="4000" spc="-90" dirty="0">
                <a:latin typeface="Arial"/>
                <a:cs typeface="Arial"/>
              </a:rPr>
              <a:t>properties</a:t>
            </a:r>
            <a:endParaRPr sz="4000">
              <a:latin typeface="Arial"/>
              <a:cs typeface="Arial"/>
            </a:endParaRPr>
          </a:p>
          <a:p>
            <a:pPr marL="749300" lvl="1" indent="-279400">
              <a:lnSpc>
                <a:spcPct val="100000"/>
              </a:lnSpc>
              <a:spcBef>
                <a:spcPts val="720"/>
              </a:spcBef>
              <a:buChar char="–"/>
              <a:tabLst>
                <a:tab pos="749300" algn="l"/>
              </a:tabLst>
            </a:pPr>
            <a:r>
              <a:rPr sz="3400" spc="-120" dirty="0">
                <a:latin typeface="Arial"/>
                <a:cs typeface="Arial"/>
              </a:rPr>
              <a:t>what </a:t>
            </a:r>
            <a:r>
              <a:rPr sz="3400" spc="-135" dirty="0">
                <a:latin typeface="Arial"/>
                <a:cs typeface="Arial"/>
              </a:rPr>
              <a:t>they </a:t>
            </a:r>
            <a:r>
              <a:rPr sz="3400" spc="-215" dirty="0">
                <a:latin typeface="Arial"/>
                <a:cs typeface="Arial"/>
              </a:rPr>
              <a:t>convey </a:t>
            </a:r>
            <a:r>
              <a:rPr sz="3400" spc="-75" dirty="0">
                <a:latin typeface="Arial"/>
                <a:cs typeface="Arial"/>
              </a:rPr>
              <a:t>directly </a:t>
            </a:r>
            <a:r>
              <a:rPr sz="3400" spc="85" dirty="0">
                <a:latin typeface="Arial"/>
                <a:cs typeface="Arial"/>
              </a:rPr>
              <a:t>to </a:t>
            </a:r>
            <a:r>
              <a:rPr sz="3400" spc="-145" dirty="0">
                <a:latin typeface="Arial"/>
                <a:cs typeface="Arial"/>
              </a:rPr>
              <a:t>perceptual</a:t>
            </a:r>
            <a:r>
              <a:rPr sz="3400" spc="440" dirty="0">
                <a:latin typeface="Arial"/>
                <a:cs typeface="Arial"/>
              </a:rPr>
              <a:t> </a:t>
            </a:r>
            <a:r>
              <a:rPr sz="3400" spc="-215" dirty="0">
                <a:latin typeface="Arial"/>
                <a:cs typeface="Arial"/>
              </a:rPr>
              <a:t>system</a:t>
            </a:r>
            <a:endParaRPr sz="3400">
              <a:latin typeface="Arial"/>
              <a:cs typeface="Arial"/>
            </a:endParaRPr>
          </a:p>
          <a:p>
            <a:pPr marL="749300" lvl="1" indent="-279400">
              <a:lnSpc>
                <a:spcPct val="100000"/>
              </a:lnSpc>
              <a:spcBef>
                <a:spcPts val="715"/>
              </a:spcBef>
              <a:buChar char="–"/>
              <a:tabLst>
                <a:tab pos="749300" algn="l"/>
              </a:tabLst>
            </a:pPr>
            <a:r>
              <a:rPr sz="3400" spc="-85" dirty="0">
                <a:latin typeface="Arial"/>
                <a:cs typeface="Arial"/>
              </a:rPr>
              <a:t>how </a:t>
            </a:r>
            <a:r>
              <a:rPr sz="3400" spc="-210" dirty="0">
                <a:latin typeface="Arial"/>
                <a:cs typeface="Arial"/>
              </a:rPr>
              <a:t>much </a:t>
            </a:r>
            <a:r>
              <a:rPr sz="3400" spc="-135" dirty="0">
                <a:latin typeface="Arial"/>
                <a:cs typeface="Arial"/>
              </a:rPr>
              <a:t>they </a:t>
            </a:r>
            <a:r>
              <a:rPr sz="3400" spc="-285" dirty="0">
                <a:latin typeface="Arial"/>
                <a:cs typeface="Arial"/>
              </a:rPr>
              <a:t>can </a:t>
            </a:r>
            <a:r>
              <a:rPr sz="3400" spc="-215" dirty="0">
                <a:latin typeface="Arial"/>
                <a:cs typeface="Arial"/>
              </a:rPr>
              <a:t>convey: </a:t>
            </a:r>
            <a:r>
              <a:rPr sz="3400" spc="-85" dirty="0">
                <a:latin typeface="Arial"/>
                <a:cs typeface="Arial"/>
              </a:rPr>
              <a:t>how </a:t>
            </a:r>
            <a:r>
              <a:rPr sz="3400" spc="-285" dirty="0">
                <a:latin typeface="Arial"/>
                <a:cs typeface="Arial"/>
              </a:rPr>
              <a:t>many </a:t>
            </a:r>
            <a:r>
              <a:rPr sz="3400" spc="-150" dirty="0">
                <a:latin typeface="Arial"/>
                <a:cs typeface="Arial"/>
              </a:rPr>
              <a:t>discriminable </a:t>
            </a:r>
            <a:r>
              <a:rPr sz="3400" spc="-200" dirty="0">
                <a:latin typeface="Arial"/>
                <a:cs typeface="Arial"/>
              </a:rPr>
              <a:t>bins </a:t>
            </a:r>
            <a:r>
              <a:rPr sz="3400" spc="-285" dirty="0">
                <a:latin typeface="Arial"/>
                <a:cs typeface="Arial"/>
              </a:rPr>
              <a:t>can </a:t>
            </a:r>
            <a:r>
              <a:rPr sz="3400" spc="-175" dirty="0">
                <a:latin typeface="Arial"/>
                <a:cs typeface="Arial"/>
              </a:rPr>
              <a:t>we</a:t>
            </a:r>
            <a:r>
              <a:rPr sz="3400" spc="-365" dirty="0">
                <a:latin typeface="Arial"/>
                <a:cs typeface="Arial"/>
              </a:rPr>
              <a:t> </a:t>
            </a:r>
            <a:r>
              <a:rPr sz="3400" spc="-405" dirty="0">
                <a:latin typeface="Arial"/>
                <a:cs typeface="Arial"/>
              </a:rPr>
              <a:t>use?</a:t>
            </a:r>
            <a:endParaRPr sz="3400">
              <a:latin typeface="Arial"/>
              <a:cs typeface="Arial"/>
            </a:endParaRPr>
          </a:p>
        </p:txBody>
      </p:sp>
      <p:sp>
        <p:nvSpPr>
          <p:cNvPr id="6" name="object 6"/>
          <p:cNvSpPr txBox="1"/>
          <p:nvPr/>
        </p:nvSpPr>
        <p:spPr>
          <a:xfrm>
            <a:off x="15811500" y="8696621"/>
            <a:ext cx="203200" cy="238760"/>
          </a:xfrm>
          <a:prstGeom prst="rect">
            <a:avLst/>
          </a:prstGeom>
        </p:spPr>
        <p:txBody>
          <a:bodyPr vert="horz" wrap="square" lIns="0" tIns="12700" rIns="0" bIns="0" rtlCol="0">
            <a:spAutoFit/>
          </a:bodyPr>
          <a:lstStyle/>
          <a:p>
            <a:pPr marL="12700">
              <a:lnSpc>
                <a:spcPct val="100000"/>
              </a:lnSpc>
              <a:spcBef>
                <a:spcPts val="100"/>
              </a:spcBef>
            </a:pPr>
            <a:r>
              <a:rPr sz="1400" spc="-80" dirty="0">
                <a:latin typeface="Arial"/>
                <a:cs typeface="Arial"/>
              </a:rPr>
              <a:t>38</a:t>
            </a:r>
            <a:endParaRPr sz="1400">
              <a:latin typeface="Arial"/>
              <a:cs typeface="Arial"/>
            </a:endParaRPr>
          </a:p>
        </p:txBody>
      </p:sp>
      <p:sp>
        <p:nvSpPr>
          <p:cNvPr id="7" name="object 7"/>
          <p:cNvSpPr/>
          <p:nvPr/>
        </p:nvSpPr>
        <p:spPr>
          <a:xfrm>
            <a:off x="10244056" y="5428074"/>
            <a:ext cx="700405" cy="702310"/>
          </a:xfrm>
          <a:custGeom>
            <a:avLst/>
            <a:gdLst/>
            <a:ahLst/>
            <a:cxnLst/>
            <a:rect l="l" t="t" r="r" b="b"/>
            <a:pathLst>
              <a:path w="700404" h="702310">
                <a:moveTo>
                  <a:pt x="699992" y="701735"/>
                </a:moveTo>
                <a:lnTo>
                  <a:pt x="0" y="701735"/>
                </a:lnTo>
                <a:lnTo>
                  <a:pt x="0" y="0"/>
                </a:lnTo>
                <a:lnTo>
                  <a:pt x="699992" y="0"/>
                </a:lnTo>
                <a:lnTo>
                  <a:pt x="699992" y="701735"/>
                </a:lnTo>
                <a:close/>
              </a:path>
            </a:pathLst>
          </a:custGeom>
          <a:solidFill>
            <a:srgbClr val="4059A8"/>
          </a:solidFill>
        </p:spPr>
        <p:txBody>
          <a:bodyPr wrap="square" lIns="0" tIns="0" rIns="0" bIns="0" rtlCol="0"/>
          <a:lstStyle/>
          <a:p>
            <a:endParaRPr/>
          </a:p>
        </p:txBody>
      </p:sp>
      <p:sp>
        <p:nvSpPr>
          <p:cNvPr id="8" name="object 8"/>
          <p:cNvSpPr/>
          <p:nvPr/>
        </p:nvSpPr>
        <p:spPr>
          <a:xfrm>
            <a:off x="10244056" y="5428074"/>
            <a:ext cx="700405" cy="702310"/>
          </a:xfrm>
          <a:custGeom>
            <a:avLst/>
            <a:gdLst/>
            <a:ahLst/>
            <a:cxnLst/>
            <a:rect l="l" t="t" r="r" b="b"/>
            <a:pathLst>
              <a:path w="700404" h="702310">
                <a:moveTo>
                  <a:pt x="699992" y="701735"/>
                </a:moveTo>
                <a:lnTo>
                  <a:pt x="0" y="701735"/>
                </a:lnTo>
                <a:lnTo>
                  <a:pt x="0" y="0"/>
                </a:lnTo>
                <a:lnTo>
                  <a:pt x="699992" y="0"/>
                </a:lnTo>
                <a:lnTo>
                  <a:pt x="699992" y="701735"/>
                </a:lnTo>
                <a:close/>
              </a:path>
            </a:pathLst>
          </a:custGeom>
          <a:ln w="33965">
            <a:solidFill>
              <a:srgbClr val="414042"/>
            </a:solidFill>
          </a:ln>
        </p:spPr>
        <p:txBody>
          <a:bodyPr wrap="square" lIns="0" tIns="0" rIns="0" bIns="0" rtlCol="0"/>
          <a:lstStyle/>
          <a:p>
            <a:endParaRPr/>
          </a:p>
        </p:txBody>
      </p:sp>
      <p:sp>
        <p:nvSpPr>
          <p:cNvPr id="9" name="object 9"/>
          <p:cNvSpPr/>
          <p:nvPr/>
        </p:nvSpPr>
        <p:spPr>
          <a:xfrm>
            <a:off x="11259884" y="5428074"/>
            <a:ext cx="700405" cy="702310"/>
          </a:xfrm>
          <a:custGeom>
            <a:avLst/>
            <a:gdLst/>
            <a:ahLst/>
            <a:cxnLst/>
            <a:rect l="l" t="t" r="r" b="b"/>
            <a:pathLst>
              <a:path w="700404" h="702310">
                <a:moveTo>
                  <a:pt x="699924" y="701735"/>
                </a:moveTo>
                <a:lnTo>
                  <a:pt x="0" y="701735"/>
                </a:lnTo>
                <a:lnTo>
                  <a:pt x="0" y="0"/>
                </a:lnTo>
                <a:lnTo>
                  <a:pt x="699924" y="0"/>
                </a:lnTo>
                <a:lnTo>
                  <a:pt x="699924" y="701735"/>
                </a:lnTo>
                <a:close/>
              </a:path>
            </a:pathLst>
          </a:custGeom>
          <a:solidFill>
            <a:srgbClr val="EE3626"/>
          </a:solidFill>
        </p:spPr>
        <p:txBody>
          <a:bodyPr wrap="square" lIns="0" tIns="0" rIns="0" bIns="0" rtlCol="0"/>
          <a:lstStyle/>
          <a:p>
            <a:endParaRPr/>
          </a:p>
        </p:txBody>
      </p:sp>
      <p:sp>
        <p:nvSpPr>
          <p:cNvPr id="10" name="object 10"/>
          <p:cNvSpPr/>
          <p:nvPr/>
        </p:nvSpPr>
        <p:spPr>
          <a:xfrm>
            <a:off x="11259884" y="5428074"/>
            <a:ext cx="700405" cy="702310"/>
          </a:xfrm>
          <a:custGeom>
            <a:avLst/>
            <a:gdLst/>
            <a:ahLst/>
            <a:cxnLst/>
            <a:rect l="l" t="t" r="r" b="b"/>
            <a:pathLst>
              <a:path w="700404" h="702310">
                <a:moveTo>
                  <a:pt x="699924" y="701735"/>
                </a:moveTo>
                <a:lnTo>
                  <a:pt x="0" y="701735"/>
                </a:lnTo>
                <a:lnTo>
                  <a:pt x="0" y="0"/>
                </a:lnTo>
                <a:lnTo>
                  <a:pt x="699924" y="0"/>
                </a:lnTo>
                <a:lnTo>
                  <a:pt x="699924" y="701735"/>
                </a:lnTo>
                <a:close/>
              </a:path>
            </a:pathLst>
          </a:custGeom>
          <a:ln w="33965">
            <a:solidFill>
              <a:srgbClr val="414042"/>
            </a:solidFill>
          </a:ln>
        </p:spPr>
        <p:txBody>
          <a:bodyPr wrap="square" lIns="0" tIns="0" rIns="0" bIns="0" rtlCol="0"/>
          <a:lstStyle/>
          <a:p>
            <a:endParaRPr/>
          </a:p>
        </p:txBody>
      </p:sp>
      <p:sp>
        <p:nvSpPr>
          <p:cNvPr id="11" name="object 11"/>
          <p:cNvSpPr/>
          <p:nvPr/>
        </p:nvSpPr>
        <p:spPr>
          <a:xfrm>
            <a:off x="12275643" y="5428074"/>
            <a:ext cx="700405" cy="702310"/>
          </a:xfrm>
          <a:custGeom>
            <a:avLst/>
            <a:gdLst/>
            <a:ahLst/>
            <a:cxnLst/>
            <a:rect l="l" t="t" r="r" b="b"/>
            <a:pathLst>
              <a:path w="700404" h="702310">
                <a:moveTo>
                  <a:pt x="700060" y="701735"/>
                </a:moveTo>
                <a:lnTo>
                  <a:pt x="0" y="701735"/>
                </a:lnTo>
                <a:lnTo>
                  <a:pt x="0" y="0"/>
                </a:lnTo>
                <a:lnTo>
                  <a:pt x="700060" y="0"/>
                </a:lnTo>
                <a:lnTo>
                  <a:pt x="700060" y="701735"/>
                </a:lnTo>
                <a:close/>
              </a:path>
            </a:pathLst>
          </a:custGeom>
          <a:solidFill>
            <a:srgbClr val="C367A8"/>
          </a:solidFill>
        </p:spPr>
        <p:txBody>
          <a:bodyPr wrap="square" lIns="0" tIns="0" rIns="0" bIns="0" rtlCol="0"/>
          <a:lstStyle/>
          <a:p>
            <a:endParaRPr/>
          </a:p>
        </p:txBody>
      </p:sp>
      <p:sp>
        <p:nvSpPr>
          <p:cNvPr id="12" name="object 12"/>
          <p:cNvSpPr/>
          <p:nvPr/>
        </p:nvSpPr>
        <p:spPr>
          <a:xfrm>
            <a:off x="12275644" y="5428074"/>
            <a:ext cx="700405" cy="702310"/>
          </a:xfrm>
          <a:custGeom>
            <a:avLst/>
            <a:gdLst/>
            <a:ahLst/>
            <a:cxnLst/>
            <a:rect l="l" t="t" r="r" b="b"/>
            <a:pathLst>
              <a:path w="700404" h="702310">
                <a:moveTo>
                  <a:pt x="700060" y="701735"/>
                </a:moveTo>
                <a:lnTo>
                  <a:pt x="0" y="701735"/>
                </a:lnTo>
                <a:lnTo>
                  <a:pt x="0" y="0"/>
                </a:lnTo>
                <a:lnTo>
                  <a:pt x="700060" y="0"/>
                </a:lnTo>
                <a:lnTo>
                  <a:pt x="700060" y="701735"/>
                </a:lnTo>
                <a:close/>
              </a:path>
            </a:pathLst>
          </a:custGeom>
          <a:ln w="33965">
            <a:solidFill>
              <a:srgbClr val="414042"/>
            </a:solidFill>
          </a:ln>
        </p:spPr>
        <p:txBody>
          <a:bodyPr wrap="square" lIns="0" tIns="0" rIns="0" bIns="0" rtlCol="0"/>
          <a:lstStyle/>
          <a:p>
            <a:endParaRPr/>
          </a:p>
        </p:txBody>
      </p:sp>
      <p:sp>
        <p:nvSpPr>
          <p:cNvPr id="13" name="object 13"/>
          <p:cNvSpPr/>
          <p:nvPr/>
        </p:nvSpPr>
        <p:spPr>
          <a:xfrm>
            <a:off x="13291404" y="5428074"/>
            <a:ext cx="700405" cy="702310"/>
          </a:xfrm>
          <a:custGeom>
            <a:avLst/>
            <a:gdLst/>
            <a:ahLst/>
            <a:cxnLst/>
            <a:rect l="l" t="t" r="r" b="b"/>
            <a:pathLst>
              <a:path w="700405" h="702310">
                <a:moveTo>
                  <a:pt x="700026" y="701735"/>
                </a:moveTo>
                <a:lnTo>
                  <a:pt x="0" y="701735"/>
                </a:lnTo>
                <a:lnTo>
                  <a:pt x="0" y="0"/>
                </a:lnTo>
                <a:lnTo>
                  <a:pt x="700026" y="0"/>
                </a:lnTo>
                <a:lnTo>
                  <a:pt x="700026" y="701735"/>
                </a:lnTo>
                <a:close/>
              </a:path>
            </a:pathLst>
          </a:custGeom>
          <a:solidFill>
            <a:srgbClr val="65BC46"/>
          </a:solidFill>
        </p:spPr>
        <p:txBody>
          <a:bodyPr wrap="square" lIns="0" tIns="0" rIns="0" bIns="0" rtlCol="0"/>
          <a:lstStyle/>
          <a:p>
            <a:endParaRPr/>
          </a:p>
        </p:txBody>
      </p:sp>
      <p:sp>
        <p:nvSpPr>
          <p:cNvPr id="14" name="object 14"/>
          <p:cNvSpPr/>
          <p:nvPr/>
        </p:nvSpPr>
        <p:spPr>
          <a:xfrm>
            <a:off x="13291404" y="5428074"/>
            <a:ext cx="700405" cy="702310"/>
          </a:xfrm>
          <a:custGeom>
            <a:avLst/>
            <a:gdLst/>
            <a:ahLst/>
            <a:cxnLst/>
            <a:rect l="l" t="t" r="r" b="b"/>
            <a:pathLst>
              <a:path w="700405" h="702310">
                <a:moveTo>
                  <a:pt x="700026" y="701735"/>
                </a:moveTo>
                <a:lnTo>
                  <a:pt x="0" y="701735"/>
                </a:lnTo>
                <a:lnTo>
                  <a:pt x="0" y="0"/>
                </a:lnTo>
                <a:lnTo>
                  <a:pt x="700026" y="0"/>
                </a:lnTo>
                <a:lnTo>
                  <a:pt x="700026" y="701735"/>
                </a:lnTo>
                <a:close/>
              </a:path>
            </a:pathLst>
          </a:custGeom>
          <a:ln w="33965">
            <a:solidFill>
              <a:srgbClr val="414042"/>
            </a:solidFill>
          </a:ln>
        </p:spPr>
        <p:txBody>
          <a:bodyPr wrap="square" lIns="0" tIns="0" rIns="0" bIns="0" rtlCol="0"/>
          <a:lstStyle/>
          <a:p>
            <a:endParaRPr/>
          </a:p>
        </p:txBody>
      </p:sp>
      <p:sp>
        <p:nvSpPr>
          <p:cNvPr id="15" name="object 15"/>
          <p:cNvSpPr/>
          <p:nvPr/>
        </p:nvSpPr>
        <p:spPr>
          <a:xfrm>
            <a:off x="14307230" y="5428074"/>
            <a:ext cx="700405" cy="702310"/>
          </a:xfrm>
          <a:custGeom>
            <a:avLst/>
            <a:gdLst/>
            <a:ahLst/>
            <a:cxnLst/>
            <a:rect l="l" t="t" r="r" b="b"/>
            <a:pathLst>
              <a:path w="700405" h="702310">
                <a:moveTo>
                  <a:pt x="699924" y="701735"/>
                </a:moveTo>
                <a:lnTo>
                  <a:pt x="0" y="701735"/>
                </a:lnTo>
                <a:lnTo>
                  <a:pt x="0" y="0"/>
                </a:lnTo>
                <a:lnTo>
                  <a:pt x="699924" y="0"/>
                </a:lnTo>
                <a:lnTo>
                  <a:pt x="699924" y="701735"/>
                </a:lnTo>
                <a:close/>
              </a:path>
            </a:pathLst>
          </a:custGeom>
          <a:solidFill>
            <a:srgbClr val="6CCCDE"/>
          </a:solidFill>
        </p:spPr>
        <p:txBody>
          <a:bodyPr wrap="square" lIns="0" tIns="0" rIns="0" bIns="0" rtlCol="0"/>
          <a:lstStyle/>
          <a:p>
            <a:endParaRPr/>
          </a:p>
        </p:txBody>
      </p:sp>
      <p:sp>
        <p:nvSpPr>
          <p:cNvPr id="16" name="object 16"/>
          <p:cNvSpPr/>
          <p:nvPr/>
        </p:nvSpPr>
        <p:spPr>
          <a:xfrm>
            <a:off x="14307230" y="5428074"/>
            <a:ext cx="700405" cy="702310"/>
          </a:xfrm>
          <a:custGeom>
            <a:avLst/>
            <a:gdLst/>
            <a:ahLst/>
            <a:cxnLst/>
            <a:rect l="l" t="t" r="r" b="b"/>
            <a:pathLst>
              <a:path w="700405" h="702310">
                <a:moveTo>
                  <a:pt x="699924" y="701735"/>
                </a:moveTo>
                <a:lnTo>
                  <a:pt x="0" y="701735"/>
                </a:lnTo>
                <a:lnTo>
                  <a:pt x="0" y="0"/>
                </a:lnTo>
                <a:lnTo>
                  <a:pt x="699924" y="0"/>
                </a:lnTo>
                <a:lnTo>
                  <a:pt x="699924" y="701735"/>
                </a:lnTo>
                <a:close/>
              </a:path>
            </a:pathLst>
          </a:custGeom>
          <a:ln w="33965">
            <a:solidFill>
              <a:srgbClr val="414042"/>
            </a:solidFill>
          </a:ln>
        </p:spPr>
        <p:txBody>
          <a:bodyPr wrap="square" lIns="0" tIns="0" rIns="0" bIns="0" rtlCol="0"/>
          <a:lstStyle/>
          <a:p>
            <a:endParaRPr/>
          </a:p>
        </p:txBody>
      </p:sp>
      <p:sp>
        <p:nvSpPr>
          <p:cNvPr id="17" name="object 17"/>
          <p:cNvSpPr/>
          <p:nvPr/>
        </p:nvSpPr>
        <p:spPr>
          <a:xfrm>
            <a:off x="15323024" y="5428074"/>
            <a:ext cx="700405" cy="702310"/>
          </a:xfrm>
          <a:custGeom>
            <a:avLst/>
            <a:gdLst/>
            <a:ahLst/>
            <a:cxnLst/>
            <a:rect l="l" t="t" r="r" b="b"/>
            <a:pathLst>
              <a:path w="700405" h="702310">
                <a:moveTo>
                  <a:pt x="700060" y="701735"/>
                </a:moveTo>
                <a:lnTo>
                  <a:pt x="0" y="701735"/>
                </a:lnTo>
                <a:lnTo>
                  <a:pt x="0" y="0"/>
                </a:lnTo>
                <a:lnTo>
                  <a:pt x="700060" y="0"/>
                </a:lnTo>
                <a:lnTo>
                  <a:pt x="700060" y="701735"/>
                </a:lnTo>
                <a:close/>
              </a:path>
            </a:pathLst>
          </a:custGeom>
          <a:solidFill>
            <a:srgbClr val="F8ED3E"/>
          </a:solidFill>
        </p:spPr>
        <p:txBody>
          <a:bodyPr wrap="square" lIns="0" tIns="0" rIns="0" bIns="0" rtlCol="0"/>
          <a:lstStyle/>
          <a:p>
            <a:endParaRPr/>
          </a:p>
        </p:txBody>
      </p:sp>
      <p:sp>
        <p:nvSpPr>
          <p:cNvPr id="18" name="object 18"/>
          <p:cNvSpPr/>
          <p:nvPr/>
        </p:nvSpPr>
        <p:spPr>
          <a:xfrm>
            <a:off x="15323024" y="5428074"/>
            <a:ext cx="700405" cy="702310"/>
          </a:xfrm>
          <a:custGeom>
            <a:avLst/>
            <a:gdLst/>
            <a:ahLst/>
            <a:cxnLst/>
            <a:rect l="l" t="t" r="r" b="b"/>
            <a:pathLst>
              <a:path w="700405" h="702310">
                <a:moveTo>
                  <a:pt x="700060" y="701735"/>
                </a:moveTo>
                <a:lnTo>
                  <a:pt x="0" y="701735"/>
                </a:lnTo>
                <a:lnTo>
                  <a:pt x="0" y="0"/>
                </a:lnTo>
                <a:lnTo>
                  <a:pt x="700060" y="0"/>
                </a:lnTo>
                <a:lnTo>
                  <a:pt x="700060" y="701735"/>
                </a:lnTo>
                <a:close/>
              </a:path>
            </a:pathLst>
          </a:custGeom>
          <a:ln w="33965">
            <a:solidFill>
              <a:srgbClr val="414042"/>
            </a:solidFill>
          </a:ln>
        </p:spPr>
        <p:txBody>
          <a:bodyPr wrap="square" lIns="0" tIns="0" rIns="0" bIns="0" rtlCol="0"/>
          <a:lstStyle/>
          <a:p>
            <a:endParaRPr/>
          </a:p>
        </p:txBody>
      </p:sp>
      <p:sp>
        <p:nvSpPr>
          <p:cNvPr id="19" name="object 19"/>
          <p:cNvSpPr/>
          <p:nvPr/>
        </p:nvSpPr>
        <p:spPr>
          <a:xfrm>
            <a:off x="10244090" y="3623797"/>
            <a:ext cx="700405" cy="701675"/>
          </a:xfrm>
          <a:custGeom>
            <a:avLst/>
            <a:gdLst/>
            <a:ahLst/>
            <a:cxnLst/>
            <a:rect l="l" t="t" r="r" b="b"/>
            <a:pathLst>
              <a:path w="700404" h="701675">
                <a:moveTo>
                  <a:pt x="699992" y="701667"/>
                </a:moveTo>
                <a:lnTo>
                  <a:pt x="0" y="701667"/>
                </a:lnTo>
                <a:lnTo>
                  <a:pt x="0" y="0"/>
                </a:lnTo>
                <a:lnTo>
                  <a:pt x="699992" y="0"/>
                </a:lnTo>
                <a:lnTo>
                  <a:pt x="699992" y="701667"/>
                </a:lnTo>
                <a:close/>
              </a:path>
            </a:pathLst>
          </a:custGeom>
          <a:solidFill>
            <a:srgbClr val="242424"/>
          </a:solidFill>
        </p:spPr>
        <p:txBody>
          <a:bodyPr wrap="square" lIns="0" tIns="0" rIns="0" bIns="0" rtlCol="0"/>
          <a:lstStyle/>
          <a:p>
            <a:endParaRPr/>
          </a:p>
        </p:txBody>
      </p:sp>
      <p:sp>
        <p:nvSpPr>
          <p:cNvPr id="20" name="object 20"/>
          <p:cNvSpPr/>
          <p:nvPr/>
        </p:nvSpPr>
        <p:spPr>
          <a:xfrm>
            <a:off x="10244090" y="3623797"/>
            <a:ext cx="700405" cy="701675"/>
          </a:xfrm>
          <a:custGeom>
            <a:avLst/>
            <a:gdLst/>
            <a:ahLst/>
            <a:cxnLst/>
            <a:rect l="l" t="t" r="r" b="b"/>
            <a:pathLst>
              <a:path w="700404" h="701675">
                <a:moveTo>
                  <a:pt x="699992" y="701667"/>
                </a:moveTo>
                <a:lnTo>
                  <a:pt x="0" y="701667"/>
                </a:lnTo>
                <a:lnTo>
                  <a:pt x="0" y="0"/>
                </a:lnTo>
                <a:lnTo>
                  <a:pt x="699992" y="0"/>
                </a:lnTo>
                <a:lnTo>
                  <a:pt x="699992" y="701667"/>
                </a:lnTo>
                <a:close/>
              </a:path>
            </a:pathLst>
          </a:custGeom>
          <a:ln w="33965">
            <a:solidFill>
              <a:srgbClr val="414042"/>
            </a:solidFill>
          </a:ln>
        </p:spPr>
        <p:txBody>
          <a:bodyPr wrap="square" lIns="0" tIns="0" rIns="0" bIns="0" rtlCol="0"/>
          <a:lstStyle/>
          <a:p>
            <a:endParaRPr/>
          </a:p>
        </p:txBody>
      </p:sp>
      <p:sp>
        <p:nvSpPr>
          <p:cNvPr id="21" name="object 21"/>
          <p:cNvSpPr/>
          <p:nvPr/>
        </p:nvSpPr>
        <p:spPr>
          <a:xfrm>
            <a:off x="11259918" y="3623797"/>
            <a:ext cx="700405" cy="701675"/>
          </a:xfrm>
          <a:custGeom>
            <a:avLst/>
            <a:gdLst/>
            <a:ahLst/>
            <a:cxnLst/>
            <a:rect l="l" t="t" r="r" b="b"/>
            <a:pathLst>
              <a:path w="700404" h="701675">
                <a:moveTo>
                  <a:pt x="699924" y="701667"/>
                </a:moveTo>
                <a:lnTo>
                  <a:pt x="0" y="701667"/>
                </a:lnTo>
                <a:lnTo>
                  <a:pt x="0" y="0"/>
                </a:lnTo>
                <a:lnTo>
                  <a:pt x="699924" y="0"/>
                </a:lnTo>
                <a:lnTo>
                  <a:pt x="699924" y="701667"/>
                </a:lnTo>
                <a:close/>
              </a:path>
            </a:pathLst>
          </a:custGeom>
          <a:solidFill>
            <a:srgbClr val="5E5E5E"/>
          </a:solidFill>
        </p:spPr>
        <p:txBody>
          <a:bodyPr wrap="square" lIns="0" tIns="0" rIns="0" bIns="0" rtlCol="0"/>
          <a:lstStyle/>
          <a:p>
            <a:endParaRPr/>
          </a:p>
        </p:txBody>
      </p:sp>
      <p:sp>
        <p:nvSpPr>
          <p:cNvPr id="22" name="object 22"/>
          <p:cNvSpPr/>
          <p:nvPr/>
        </p:nvSpPr>
        <p:spPr>
          <a:xfrm>
            <a:off x="11259918" y="3623797"/>
            <a:ext cx="700405" cy="701675"/>
          </a:xfrm>
          <a:custGeom>
            <a:avLst/>
            <a:gdLst/>
            <a:ahLst/>
            <a:cxnLst/>
            <a:rect l="l" t="t" r="r" b="b"/>
            <a:pathLst>
              <a:path w="700404" h="701675">
                <a:moveTo>
                  <a:pt x="699924" y="701667"/>
                </a:moveTo>
                <a:lnTo>
                  <a:pt x="0" y="701667"/>
                </a:lnTo>
                <a:lnTo>
                  <a:pt x="0" y="0"/>
                </a:lnTo>
                <a:lnTo>
                  <a:pt x="699924" y="0"/>
                </a:lnTo>
                <a:lnTo>
                  <a:pt x="699924" y="701667"/>
                </a:lnTo>
                <a:close/>
              </a:path>
            </a:pathLst>
          </a:custGeom>
          <a:ln w="33965">
            <a:solidFill>
              <a:srgbClr val="414042"/>
            </a:solidFill>
          </a:ln>
        </p:spPr>
        <p:txBody>
          <a:bodyPr wrap="square" lIns="0" tIns="0" rIns="0" bIns="0" rtlCol="0"/>
          <a:lstStyle/>
          <a:p>
            <a:endParaRPr/>
          </a:p>
        </p:txBody>
      </p:sp>
      <p:sp>
        <p:nvSpPr>
          <p:cNvPr id="23" name="object 23"/>
          <p:cNvSpPr/>
          <p:nvPr/>
        </p:nvSpPr>
        <p:spPr>
          <a:xfrm>
            <a:off x="12275677" y="3623797"/>
            <a:ext cx="700405" cy="701675"/>
          </a:xfrm>
          <a:custGeom>
            <a:avLst/>
            <a:gdLst/>
            <a:ahLst/>
            <a:cxnLst/>
            <a:rect l="l" t="t" r="r" b="b"/>
            <a:pathLst>
              <a:path w="700404" h="701675">
                <a:moveTo>
                  <a:pt x="700060" y="701667"/>
                </a:moveTo>
                <a:lnTo>
                  <a:pt x="0" y="701667"/>
                </a:lnTo>
                <a:lnTo>
                  <a:pt x="0" y="0"/>
                </a:lnTo>
                <a:lnTo>
                  <a:pt x="700060" y="0"/>
                </a:lnTo>
                <a:lnTo>
                  <a:pt x="700060" y="701667"/>
                </a:lnTo>
                <a:close/>
              </a:path>
            </a:pathLst>
          </a:custGeom>
          <a:solidFill>
            <a:srgbClr val="7B7C7B"/>
          </a:solidFill>
        </p:spPr>
        <p:txBody>
          <a:bodyPr wrap="square" lIns="0" tIns="0" rIns="0" bIns="0" rtlCol="0"/>
          <a:lstStyle/>
          <a:p>
            <a:endParaRPr/>
          </a:p>
        </p:txBody>
      </p:sp>
      <p:sp>
        <p:nvSpPr>
          <p:cNvPr id="24" name="object 24"/>
          <p:cNvSpPr/>
          <p:nvPr/>
        </p:nvSpPr>
        <p:spPr>
          <a:xfrm>
            <a:off x="12275677" y="3623797"/>
            <a:ext cx="700405" cy="701675"/>
          </a:xfrm>
          <a:custGeom>
            <a:avLst/>
            <a:gdLst/>
            <a:ahLst/>
            <a:cxnLst/>
            <a:rect l="l" t="t" r="r" b="b"/>
            <a:pathLst>
              <a:path w="700404" h="701675">
                <a:moveTo>
                  <a:pt x="700060" y="701667"/>
                </a:moveTo>
                <a:lnTo>
                  <a:pt x="0" y="701667"/>
                </a:lnTo>
                <a:lnTo>
                  <a:pt x="0" y="0"/>
                </a:lnTo>
                <a:lnTo>
                  <a:pt x="700060" y="0"/>
                </a:lnTo>
                <a:lnTo>
                  <a:pt x="700060" y="701667"/>
                </a:lnTo>
                <a:close/>
              </a:path>
            </a:pathLst>
          </a:custGeom>
          <a:ln w="33965">
            <a:solidFill>
              <a:srgbClr val="414042"/>
            </a:solidFill>
          </a:ln>
        </p:spPr>
        <p:txBody>
          <a:bodyPr wrap="square" lIns="0" tIns="0" rIns="0" bIns="0" rtlCol="0"/>
          <a:lstStyle/>
          <a:p>
            <a:endParaRPr/>
          </a:p>
        </p:txBody>
      </p:sp>
      <p:sp>
        <p:nvSpPr>
          <p:cNvPr id="25" name="object 25"/>
          <p:cNvSpPr/>
          <p:nvPr/>
        </p:nvSpPr>
        <p:spPr>
          <a:xfrm>
            <a:off x="13291438" y="3623797"/>
            <a:ext cx="700405" cy="701675"/>
          </a:xfrm>
          <a:custGeom>
            <a:avLst/>
            <a:gdLst/>
            <a:ahLst/>
            <a:cxnLst/>
            <a:rect l="l" t="t" r="r" b="b"/>
            <a:pathLst>
              <a:path w="700405" h="701675">
                <a:moveTo>
                  <a:pt x="700026" y="701667"/>
                </a:moveTo>
                <a:lnTo>
                  <a:pt x="0" y="701667"/>
                </a:lnTo>
                <a:lnTo>
                  <a:pt x="0" y="0"/>
                </a:lnTo>
                <a:lnTo>
                  <a:pt x="700026" y="0"/>
                </a:lnTo>
                <a:lnTo>
                  <a:pt x="700026" y="701667"/>
                </a:lnTo>
                <a:close/>
              </a:path>
            </a:pathLst>
          </a:custGeom>
          <a:solidFill>
            <a:srgbClr val="A7A7A7"/>
          </a:solidFill>
        </p:spPr>
        <p:txBody>
          <a:bodyPr wrap="square" lIns="0" tIns="0" rIns="0" bIns="0" rtlCol="0"/>
          <a:lstStyle/>
          <a:p>
            <a:endParaRPr/>
          </a:p>
        </p:txBody>
      </p:sp>
      <p:sp>
        <p:nvSpPr>
          <p:cNvPr id="26" name="object 26"/>
          <p:cNvSpPr/>
          <p:nvPr/>
        </p:nvSpPr>
        <p:spPr>
          <a:xfrm>
            <a:off x="13291438" y="3623797"/>
            <a:ext cx="700405" cy="701675"/>
          </a:xfrm>
          <a:custGeom>
            <a:avLst/>
            <a:gdLst/>
            <a:ahLst/>
            <a:cxnLst/>
            <a:rect l="l" t="t" r="r" b="b"/>
            <a:pathLst>
              <a:path w="700405" h="701675">
                <a:moveTo>
                  <a:pt x="700026" y="701667"/>
                </a:moveTo>
                <a:lnTo>
                  <a:pt x="0" y="701667"/>
                </a:lnTo>
                <a:lnTo>
                  <a:pt x="0" y="0"/>
                </a:lnTo>
                <a:lnTo>
                  <a:pt x="700026" y="0"/>
                </a:lnTo>
                <a:lnTo>
                  <a:pt x="700026" y="701667"/>
                </a:lnTo>
                <a:close/>
              </a:path>
            </a:pathLst>
          </a:custGeom>
          <a:ln w="33965">
            <a:solidFill>
              <a:srgbClr val="414042"/>
            </a:solidFill>
          </a:ln>
        </p:spPr>
        <p:txBody>
          <a:bodyPr wrap="square" lIns="0" tIns="0" rIns="0" bIns="0" rtlCol="0"/>
          <a:lstStyle/>
          <a:p>
            <a:endParaRPr/>
          </a:p>
        </p:txBody>
      </p:sp>
      <p:sp>
        <p:nvSpPr>
          <p:cNvPr id="27" name="object 27"/>
          <p:cNvSpPr/>
          <p:nvPr/>
        </p:nvSpPr>
        <p:spPr>
          <a:xfrm>
            <a:off x="14307264" y="3623797"/>
            <a:ext cx="700405" cy="701675"/>
          </a:xfrm>
          <a:custGeom>
            <a:avLst/>
            <a:gdLst/>
            <a:ahLst/>
            <a:cxnLst/>
            <a:rect l="l" t="t" r="r" b="b"/>
            <a:pathLst>
              <a:path w="700405" h="701675">
                <a:moveTo>
                  <a:pt x="699924" y="701667"/>
                </a:moveTo>
                <a:lnTo>
                  <a:pt x="0" y="701667"/>
                </a:lnTo>
                <a:lnTo>
                  <a:pt x="0" y="0"/>
                </a:lnTo>
                <a:lnTo>
                  <a:pt x="699924" y="0"/>
                </a:lnTo>
                <a:lnTo>
                  <a:pt x="699924" y="701667"/>
                </a:lnTo>
                <a:close/>
              </a:path>
            </a:pathLst>
          </a:custGeom>
          <a:solidFill>
            <a:srgbClr val="C0BFBF"/>
          </a:solidFill>
        </p:spPr>
        <p:txBody>
          <a:bodyPr wrap="square" lIns="0" tIns="0" rIns="0" bIns="0" rtlCol="0"/>
          <a:lstStyle/>
          <a:p>
            <a:endParaRPr/>
          </a:p>
        </p:txBody>
      </p:sp>
      <p:sp>
        <p:nvSpPr>
          <p:cNvPr id="28" name="object 28"/>
          <p:cNvSpPr/>
          <p:nvPr/>
        </p:nvSpPr>
        <p:spPr>
          <a:xfrm>
            <a:off x="14307264" y="3623797"/>
            <a:ext cx="700405" cy="701675"/>
          </a:xfrm>
          <a:custGeom>
            <a:avLst/>
            <a:gdLst/>
            <a:ahLst/>
            <a:cxnLst/>
            <a:rect l="l" t="t" r="r" b="b"/>
            <a:pathLst>
              <a:path w="700405" h="701675">
                <a:moveTo>
                  <a:pt x="699924" y="701667"/>
                </a:moveTo>
                <a:lnTo>
                  <a:pt x="0" y="701667"/>
                </a:lnTo>
                <a:lnTo>
                  <a:pt x="0" y="0"/>
                </a:lnTo>
                <a:lnTo>
                  <a:pt x="699924" y="0"/>
                </a:lnTo>
                <a:lnTo>
                  <a:pt x="699924" y="701667"/>
                </a:lnTo>
                <a:close/>
              </a:path>
            </a:pathLst>
          </a:custGeom>
          <a:ln w="33965">
            <a:solidFill>
              <a:srgbClr val="414042"/>
            </a:solidFill>
          </a:ln>
        </p:spPr>
        <p:txBody>
          <a:bodyPr wrap="square" lIns="0" tIns="0" rIns="0" bIns="0" rtlCol="0"/>
          <a:lstStyle/>
          <a:p>
            <a:endParaRPr/>
          </a:p>
        </p:txBody>
      </p:sp>
      <p:sp>
        <p:nvSpPr>
          <p:cNvPr id="29" name="object 29"/>
          <p:cNvSpPr/>
          <p:nvPr/>
        </p:nvSpPr>
        <p:spPr>
          <a:xfrm>
            <a:off x="15323058" y="3623797"/>
            <a:ext cx="700405" cy="701675"/>
          </a:xfrm>
          <a:custGeom>
            <a:avLst/>
            <a:gdLst/>
            <a:ahLst/>
            <a:cxnLst/>
            <a:rect l="l" t="t" r="r" b="b"/>
            <a:pathLst>
              <a:path w="700405" h="701675">
                <a:moveTo>
                  <a:pt x="700060" y="701667"/>
                </a:moveTo>
                <a:lnTo>
                  <a:pt x="0" y="701667"/>
                </a:lnTo>
                <a:lnTo>
                  <a:pt x="0" y="0"/>
                </a:lnTo>
                <a:lnTo>
                  <a:pt x="700060" y="0"/>
                </a:lnTo>
                <a:lnTo>
                  <a:pt x="700060" y="701667"/>
                </a:lnTo>
                <a:close/>
              </a:path>
            </a:pathLst>
          </a:custGeom>
          <a:solidFill>
            <a:srgbClr val="E8E8E8"/>
          </a:solidFill>
        </p:spPr>
        <p:txBody>
          <a:bodyPr wrap="square" lIns="0" tIns="0" rIns="0" bIns="0" rtlCol="0"/>
          <a:lstStyle/>
          <a:p>
            <a:endParaRPr/>
          </a:p>
        </p:txBody>
      </p:sp>
      <p:sp>
        <p:nvSpPr>
          <p:cNvPr id="30" name="object 30"/>
          <p:cNvSpPr/>
          <p:nvPr/>
        </p:nvSpPr>
        <p:spPr>
          <a:xfrm>
            <a:off x="15323058" y="3623797"/>
            <a:ext cx="700405" cy="701675"/>
          </a:xfrm>
          <a:custGeom>
            <a:avLst/>
            <a:gdLst/>
            <a:ahLst/>
            <a:cxnLst/>
            <a:rect l="l" t="t" r="r" b="b"/>
            <a:pathLst>
              <a:path w="700405" h="701675">
                <a:moveTo>
                  <a:pt x="700060" y="701667"/>
                </a:moveTo>
                <a:lnTo>
                  <a:pt x="0" y="701667"/>
                </a:lnTo>
                <a:lnTo>
                  <a:pt x="0" y="0"/>
                </a:lnTo>
                <a:lnTo>
                  <a:pt x="700060" y="0"/>
                </a:lnTo>
                <a:lnTo>
                  <a:pt x="700060" y="701667"/>
                </a:lnTo>
                <a:close/>
              </a:path>
            </a:pathLst>
          </a:custGeom>
          <a:ln w="33965">
            <a:solidFill>
              <a:srgbClr val="414042"/>
            </a:solidFill>
          </a:ln>
        </p:spPr>
        <p:txBody>
          <a:bodyPr wrap="square" lIns="0" tIns="0" rIns="0" bIns="0" rtlCol="0"/>
          <a:lstStyle/>
          <a:p>
            <a:endParaRPr/>
          </a:p>
        </p:txBody>
      </p:sp>
      <p:sp>
        <p:nvSpPr>
          <p:cNvPr id="31" name="object 31"/>
          <p:cNvSpPr/>
          <p:nvPr/>
        </p:nvSpPr>
        <p:spPr>
          <a:xfrm>
            <a:off x="15323092" y="4518012"/>
            <a:ext cx="700405" cy="701675"/>
          </a:xfrm>
          <a:custGeom>
            <a:avLst/>
            <a:gdLst/>
            <a:ahLst/>
            <a:cxnLst/>
            <a:rect l="l" t="t" r="r" b="b"/>
            <a:pathLst>
              <a:path w="700405" h="701675">
                <a:moveTo>
                  <a:pt x="0" y="701667"/>
                </a:moveTo>
                <a:lnTo>
                  <a:pt x="699992" y="701667"/>
                </a:lnTo>
                <a:lnTo>
                  <a:pt x="699992" y="0"/>
                </a:lnTo>
                <a:lnTo>
                  <a:pt x="0" y="0"/>
                </a:lnTo>
                <a:lnTo>
                  <a:pt x="0" y="701667"/>
                </a:lnTo>
                <a:close/>
              </a:path>
            </a:pathLst>
          </a:custGeom>
          <a:solidFill>
            <a:srgbClr val="C362A6"/>
          </a:solidFill>
        </p:spPr>
        <p:txBody>
          <a:bodyPr wrap="square" lIns="0" tIns="0" rIns="0" bIns="0" rtlCol="0"/>
          <a:lstStyle/>
          <a:p>
            <a:endParaRPr/>
          </a:p>
        </p:txBody>
      </p:sp>
      <p:sp>
        <p:nvSpPr>
          <p:cNvPr id="32" name="object 32"/>
          <p:cNvSpPr/>
          <p:nvPr/>
        </p:nvSpPr>
        <p:spPr>
          <a:xfrm>
            <a:off x="15323092" y="4518012"/>
            <a:ext cx="700405" cy="701675"/>
          </a:xfrm>
          <a:custGeom>
            <a:avLst/>
            <a:gdLst/>
            <a:ahLst/>
            <a:cxnLst/>
            <a:rect l="l" t="t" r="r" b="b"/>
            <a:pathLst>
              <a:path w="700405" h="701675">
                <a:moveTo>
                  <a:pt x="0" y="701667"/>
                </a:moveTo>
                <a:lnTo>
                  <a:pt x="699992" y="701667"/>
                </a:lnTo>
                <a:lnTo>
                  <a:pt x="699992" y="0"/>
                </a:lnTo>
                <a:lnTo>
                  <a:pt x="0" y="0"/>
                </a:lnTo>
                <a:lnTo>
                  <a:pt x="0" y="701667"/>
                </a:lnTo>
                <a:close/>
              </a:path>
            </a:pathLst>
          </a:custGeom>
          <a:ln w="33965">
            <a:solidFill>
              <a:srgbClr val="414042"/>
            </a:solidFill>
          </a:ln>
        </p:spPr>
        <p:txBody>
          <a:bodyPr wrap="square" lIns="0" tIns="0" rIns="0" bIns="0" rtlCol="0"/>
          <a:lstStyle/>
          <a:p>
            <a:endParaRPr/>
          </a:p>
        </p:txBody>
      </p:sp>
      <p:sp>
        <p:nvSpPr>
          <p:cNvPr id="33" name="object 33"/>
          <p:cNvSpPr/>
          <p:nvPr/>
        </p:nvSpPr>
        <p:spPr>
          <a:xfrm>
            <a:off x="14307367" y="4518012"/>
            <a:ext cx="700405" cy="701675"/>
          </a:xfrm>
          <a:custGeom>
            <a:avLst/>
            <a:gdLst/>
            <a:ahLst/>
            <a:cxnLst/>
            <a:rect l="l" t="t" r="r" b="b"/>
            <a:pathLst>
              <a:path w="700405" h="701675">
                <a:moveTo>
                  <a:pt x="0" y="701667"/>
                </a:moveTo>
                <a:lnTo>
                  <a:pt x="699924" y="701667"/>
                </a:lnTo>
                <a:lnTo>
                  <a:pt x="699924" y="0"/>
                </a:lnTo>
                <a:lnTo>
                  <a:pt x="0" y="0"/>
                </a:lnTo>
                <a:lnTo>
                  <a:pt x="0" y="701667"/>
                </a:lnTo>
                <a:close/>
              </a:path>
            </a:pathLst>
          </a:custGeom>
          <a:solidFill>
            <a:srgbClr val="C475AC"/>
          </a:solidFill>
        </p:spPr>
        <p:txBody>
          <a:bodyPr wrap="square" lIns="0" tIns="0" rIns="0" bIns="0" rtlCol="0"/>
          <a:lstStyle/>
          <a:p>
            <a:endParaRPr/>
          </a:p>
        </p:txBody>
      </p:sp>
      <p:sp>
        <p:nvSpPr>
          <p:cNvPr id="34" name="object 34"/>
          <p:cNvSpPr/>
          <p:nvPr/>
        </p:nvSpPr>
        <p:spPr>
          <a:xfrm>
            <a:off x="14307367" y="4518012"/>
            <a:ext cx="700405" cy="701675"/>
          </a:xfrm>
          <a:custGeom>
            <a:avLst/>
            <a:gdLst/>
            <a:ahLst/>
            <a:cxnLst/>
            <a:rect l="l" t="t" r="r" b="b"/>
            <a:pathLst>
              <a:path w="700405" h="701675">
                <a:moveTo>
                  <a:pt x="0" y="701667"/>
                </a:moveTo>
                <a:lnTo>
                  <a:pt x="699924" y="701667"/>
                </a:lnTo>
                <a:lnTo>
                  <a:pt x="699924" y="0"/>
                </a:lnTo>
                <a:lnTo>
                  <a:pt x="0" y="0"/>
                </a:lnTo>
                <a:lnTo>
                  <a:pt x="0" y="701667"/>
                </a:lnTo>
                <a:close/>
              </a:path>
            </a:pathLst>
          </a:custGeom>
          <a:ln w="33965">
            <a:solidFill>
              <a:srgbClr val="414042"/>
            </a:solidFill>
          </a:ln>
        </p:spPr>
        <p:txBody>
          <a:bodyPr wrap="square" lIns="0" tIns="0" rIns="0" bIns="0" rtlCol="0"/>
          <a:lstStyle/>
          <a:p>
            <a:endParaRPr/>
          </a:p>
        </p:txBody>
      </p:sp>
      <p:sp>
        <p:nvSpPr>
          <p:cNvPr id="35" name="object 35"/>
          <p:cNvSpPr/>
          <p:nvPr/>
        </p:nvSpPr>
        <p:spPr>
          <a:xfrm>
            <a:off x="13291470" y="4518012"/>
            <a:ext cx="700405" cy="701675"/>
          </a:xfrm>
          <a:custGeom>
            <a:avLst/>
            <a:gdLst/>
            <a:ahLst/>
            <a:cxnLst/>
            <a:rect l="l" t="t" r="r" b="b"/>
            <a:pathLst>
              <a:path w="700405" h="701675">
                <a:moveTo>
                  <a:pt x="0" y="701667"/>
                </a:moveTo>
                <a:lnTo>
                  <a:pt x="700060" y="701667"/>
                </a:lnTo>
                <a:lnTo>
                  <a:pt x="700060" y="0"/>
                </a:lnTo>
                <a:lnTo>
                  <a:pt x="0" y="0"/>
                </a:lnTo>
                <a:lnTo>
                  <a:pt x="0" y="701667"/>
                </a:lnTo>
                <a:close/>
              </a:path>
            </a:pathLst>
          </a:custGeom>
          <a:solidFill>
            <a:srgbClr val="C388B1"/>
          </a:solidFill>
        </p:spPr>
        <p:txBody>
          <a:bodyPr wrap="square" lIns="0" tIns="0" rIns="0" bIns="0" rtlCol="0"/>
          <a:lstStyle/>
          <a:p>
            <a:endParaRPr/>
          </a:p>
        </p:txBody>
      </p:sp>
      <p:sp>
        <p:nvSpPr>
          <p:cNvPr id="36" name="object 36"/>
          <p:cNvSpPr/>
          <p:nvPr/>
        </p:nvSpPr>
        <p:spPr>
          <a:xfrm>
            <a:off x="13291470" y="4518012"/>
            <a:ext cx="700405" cy="701675"/>
          </a:xfrm>
          <a:custGeom>
            <a:avLst/>
            <a:gdLst/>
            <a:ahLst/>
            <a:cxnLst/>
            <a:rect l="l" t="t" r="r" b="b"/>
            <a:pathLst>
              <a:path w="700405" h="701675">
                <a:moveTo>
                  <a:pt x="0" y="701667"/>
                </a:moveTo>
                <a:lnTo>
                  <a:pt x="700060" y="701667"/>
                </a:lnTo>
                <a:lnTo>
                  <a:pt x="700060" y="0"/>
                </a:lnTo>
                <a:lnTo>
                  <a:pt x="0" y="0"/>
                </a:lnTo>
                <a:lnTo>
                  <a:pt x="0" y="701667"/>
                </a:lnTo>
                <a:close/>
              </a:path>
            </a:pathLst>
          </a:custGeom>
          <a:ln w="33965">
            <a:solidFill>
              <a:srgbClr val="414042"/>
            </a:solidFill>
          </a:ln>
        </p:spPr>
        <p:txBody>
          <a:bodyPr wrap="square" lIns="0" tIns="0" rIns="0" bIns="0" rtlCol="0"/>
          <a:lstStyle/>
          <a:p>
            <a:endParaRPr/>
          </a:p>
        </p:txBody>
      </p:sp>
      <p:sp>
        <p:nvSpPr>
          <p:cNvPr id="37" name="object 37"/>
          <p:cNvSpPr/>
          <p:nvPr/>
        </p:nvSpPr>
        <p:spPr>
          <a:xfrm>
            <a:off x="12275711" y="4518012"/>
            <a:ext cx="700405" cy="701675"/>
          </a:xfrm>
          <a:custGeom>
            <a:avLst/>
            <a:gdLst/>
            <a:ahLst/>
            <a:cxnLst/>
            <a:rect l="l" t="t" r="r" b="b"/>
            <a:pathLst>
              <a:path w="700404" h="701675">
                <a:moveTo>
                  <a:pt x="0" y="701667"/>
                </a:moveTo>
                <a:lnTo>
                  <a:pt x="700026" y="701667"/>
                </a:lnTo>
                <a:lnTo>
                  <a:pt x="700026" y="0"/>
                </a:lnTo>
                <a:lnTo>
                  <a:pt x="0" y="0"/>
                </a:lnTo>
                <a:lnTo>
                  <a:pt x="0" y="701667"/>
                </a:lnTo>
                <a:close/>
              </a:path>
            </a:pathLst>
          </a:custGeom>
          <a:solidFill>
            <a:srgbClr val="C39CB8"/>
          </a:solidFill>
        </p:spPr>
        <p:txBody>
          <a:bodyPr wrap="square" lIns="0" tIns="0" rIns="0" bIns="0" rtlCol="0"/>
          <a:lstStyle/>
          <a:p>
            <a:endParaRPr/>
          </a:p>
        </p:txBody>
      </p:sp>
      <p:sp>
        <p:nvSpPr>
          <p:cNvPr id="38" name="object 38"/>
          <p:cNvSpPr/>
          <p:nvPr/>
        </p:nvSpPr>
        <p:spPr>
          <a:xfrm>
            <a:off x="12275711" y="4518012"/>
            <a:ext cx="700405" cy="701675"/>
          </a:xfrm>
          <a:custGeom>
            <a:avLst/>
            <a:gdLst/>
            <a:ahLst/>
            <a:cxnLst/>
            <a:rect l="l" t="t" r="r" b="b"/>
            <a:pathLst>
              <a:path w="700404" h="701675">
                <a:moveTo>
                  <a:pt x="0" y="701667"/>
                </a:moveTo>
                <a:lnTo>
                  <a:pt x="700026" y="701667"/>
                </a:lnTo>
                <a:lnTo>
                  <a:pt x="700026" y="0"/>
                </a:lnTo>
                <a:lnTo>
                  <a:pt x="0" y="0"/>
                </a:lnTo>
                <a:lnTo>
                  <a:pt x="0" y="701667"/>
                </a:lnTo>
                <a:close/>
              </a:path>
            </a:pathLst>
          </a:custGeom>
          <a:ln w="33965">
            <a:solidFill>
              <a:srgbClr val="414042"/>
            </a:solidFill>
          </a:ln>
        </p:spPr>
        <p:txBody>
          <a:bodyPr wrap="square" lIns="0" tIns="0" rIns="0" bIns="0" rtlCol="0"/>
          <a:lstStyle/>
          <a:p>
            <a:endParaRPr/>
          </a:p>
        </p:txBody>
      </p:sp>
      <p:sp>
        <p:nvSpPr>
          <p:cNvPr id="39" name="object 39"/>
          <p:cNvSpPr/>
          <p:nvPr/>
        </p:nvSpPr>
        <p:spPr>
          <a:xfrm>
            <a:off x="11260020" y="4518012"/>
            <a:ext cx="700405" cy="701675"/>
          </a:xfrm>
          <a:custGeom>
            <a:avLst/>
            <a:gdLst/>
            <a:ahLst/>
            <a:cxnLst/>
            <a:rect l="l" t="t" r="r" b="b"/>
            <a:pathLst>
              <a:path w="700404" h="701675">
                <a:moveTo>
                  <a:pt x="0" y="701667"/>
                </a:moveTo>
                <a:lnTo>
                  <a:pt x="699924" y="701667"/>
                </a:lnTo>
                <a:lnTo>
                  <a:pt x="699924" y="0"/>
                </a:lnTo>
                <a:lnTo>
                  <a:pt x="0" y="0"/>
                </a:lnTo>
                <a:lnTo>
                  <a:pt x="0" y="701667"/>
                </a:lnTo>
                <a:close/>
              </a:path>
            </a:pathLst>
          </a:custGeom>
          <a:solidFill>
            <a:srgbClr val="C3AFBD"/>
          </a:solidFill>
        </p:spPr>
        <p:txBody>
          <a:bodyPr wrap="square" lIns="0" tIns="0" rIns="0" bIns="0" rtlCol="0"/>
          <a:lstStyle/>
          <a:p>
            <a:endParaRPr/>
          </a:p>
        </p:txBody>
      </p:sp>
      <p:sp>
        <p:nvSpPr>
          <p:cNvPr id="40" name="object 40"/>
          <p:cNvSpPr/>
          <p:nvPr/>
        </p:nvSpPr>
        <p:spPr>
          <a:xfrm>
            <a:off x="11260020" y="4518012"/>
            <a:ext cx="700405" cy="701675"/>
          </a:xfrm>
          <a:custGeom>
            <a:avLst/>
            <a:gdLst/>
            <a:ahLst/>
            <a:cxnLst/>
            <a:rect l="l" t="t" r="r" b="b"/>
            <a:pathLst>
              <a:path w="700404" h="701675">
                <a:moveTo>
                  <a:pt x="0" y="701667"/>
                </a:moveTo>
                <a:lnTo>
                  <a:pt x="699924" y="701667"/>
                </a:lnTo>
                <a:lnTo>
                  <a:pt x="699924" y="0"/>
                </a:lnTo>
                <a:lnTo>
                  <a:pt x="0" y="0"/>
                </a:lnTo>
                <a:lnTo>
                  <a:pt x="0" y="701667"/>
                </a:lnTo>
                <a:close/>
              </a:path>
            </a:pathLst>
          </a:custGeom>
          <a:ln w="33965">
            <a:solidFill>
              <a:srgbClr val="414042"/>
            </a:solidFill>
          </a:ln>
        </p:spPr>
        <p:txBody>
          <a:bodyPr wrap="square" lIns="0" tIns="0" rIns="0" bIns="0" rtlCol="0"/>
          <a:lstStyle/>
          <a:p>
            <a:endParaRPr/>
          </a:p>
        </p:txBody>
      </p:sp>
      <p:sp>
        <p:nvSpPr>
          <p:cNvPr id="41" name="object 41"/>
          <p:cNvSpPr/>
          <p:nvPr/>
        </p:nvSpPr>
        <p:spPr>
          <a:xfrm>
            <a:off x="10244090" y="4518012"/>
            <a:ext cx="700405" cy="701675"/>
          </a:xfrm>
          <a:custGeom>
            <a:avLst/>
            <a:gdLst/>
            <a:ahLst/>
            <a:cxnLst/>
            <a:rect l="l" t="t" r="r" b="b"/>
            <a:pathLst>
              <a:path w="700404" h="701675">
                <a:moveTo>
                  <a:pt x="0" y="701667"/>
                </a:moveTo>
                <a:lnTo>
                  <a:pt x="700060" y="701667"/>
                </a:lnTo>
                <a:lnTo>
                  <a:pt x="700060" y="0"/>
                </a:lnTo>
                <a:lnTo>
                  <a:pt x="0" y="0"/>
                </a:lnTo>
                <a:lnTo>
                  <a:pt x="0" y="701667"/>
                </a:lnTo>
                <a:close/>
              </a:path>
            </a:pathLst>
          </a:custGeom>
          <a:solidFill>
            <a:srgbClr val="C3C3C2"/>
          </a:solidFill>
        </p:spPr>
        <p:txBody>
          <a:bodyPr wrap="square" lIns="0" tIns="0" rIns="0" bIns="0" rtlCol="0"/>
          <a:lstStyle/>
          <a:p>
            <a:endParaRPr/>
          </a:p>
        </p:txBody>
      </p:sp>
      <p:sp>
        <p:nvSpPr>
          <p:cNvPr id="42" name="object 42"/>
          <p:cNvSpPr/>
          <p:nvPr/>
        </p:nvSpPr>
        <p:spPr>
          <a:xfrm>
            <a:off x="10244090" y="4518012"/>
            <a:ext cx="700405" cy="701675"/>
          </a:xfrm>
          <a:custGeom>
            <a:avLst/>
            <a:gdLst/>
            <a:ahLst/>
            <a:cxnLst/>
            <a:rect l="l" t="t" r="r" b="b"/>
            <a:pathLst>
              <a:path w="700404" h="701675">
                <a:moveTo>
                  <a:pt x="0" y="701667"/>
                </a:moveTo>
                <a:lnTo>
                  <a:pt x="700060" y="701667"/>
                </a:lnTo>
                <a:lnTo>
                  <a:pt x="700060" y="0"/>
                </a:lnTo>
                <a:lnTo>
                  <a:pt x="0" y="0"/>
                </a:lnTo>
                <a:lnTo>
                  <a:pt x="0" y="701667"/>
                </a:lnTo>
                <a:close/>
              </a:path>
            </a:pathLst>
          </a:custGeom>
          <a:ln w="33965">
            <a:solidFill>
              <a:srgbClr val="414042"/>
            </a:solidFill>
          </a:ln>
        </p:spPr>
        <p:txBody>
          <a:bodyPr wrap="square" lIns="0" tIns="0" rIns="0" bIns="0" rtlCol="0"/>
          <a:lstStyle/>
          <a:p>
            <a:endParaRPr/>
          </a:p>
        </p:txBody>
      </p:sp>
      <p:sp>
        <p:nvSpPr>
          <p:cNvPr id="43" name="object 43"/>
          <p:cNvSpPr txBox="1"/>
          <p:nvPr/>
        </p:nvSpPr>
        <p:spPr>
          <a:xfrm>
            <a:off x="8508995" y="4605779"/>
            <a:ext cx="1492885" cy="433705"/>
          </a:xfrm>
          <a:prstGeom prst="rect">
            <a:avLst/>
          </a:prstGeom>
        </p:spPr>
        <p:txBody>
          <a:bodyPr vert="horz" wrap="square" lIns="0" tIns="15875" rIns="0" bIns="0" rtlCol="0">
            <a:spAutoFit/>
          </a:bodyPr>
          <a:lstStyle/>
          <a:p>
            <a:pPr marL="12700">
              <a:lnSpc>
                <a:spcPct val="100000"/>
              </a:lnSpc>
              <a:spcBef>
                <a:spcPts val="125"/>
              </a:spcBef>
            </a:pPr>
            <a:r>
              <a:rPr sz="2650" spc="-75" dirty="0">
                <a:solidFill>
                  <a:srgbClr val="414042"/>
                </a:solidFill>
                <a:latin typeface="Trebuchet MS"/>
                <a:cs typeface="Trebuchet MS"/>
              </a:rPr>
              <a:t>Saturation</a:t>
            </a:r>
            <a:endParaRPr sz="2650">
              <a:latin typeface="Trebuchet MS"/>
              <a:cs typeface="Trebuchet MS"/>
            </a:endParaRPr>
          </a:p>
        </p:txBody>
      </p:sp>
      <p:sp>
        <p:nvSpPr>
          <p:cNvPr id="44" name="object 44"/>
          <p:cNvSpPr txBox="1"/>
          <p:nvPr/>
        </p:nvSpPr>
        <p:spPr>
          <a:xfrm>
            <a:off x="8508995" y="3661064"/>
            <a:ext cx="1590040" cy="433705"/>
          </a:xfrm>
          <a:prstGeom prst="rect">
            <a:avLst/>
          </a:prstGeom>
        </p:spPr>
        <p:txBody>
          <a:bodyPr vert="horz" wrap="square" lIns="0" tIns="15875" rIns="0" bIns="0" rtlCol="0">
            <a:spAutoFit/>
          </a:bodyPr>
          <a:lstStyle/>
          <a:p>
            <a:pPr marL="12700">
              <a:lnSpc>
                <a:spcPct val="100000"/>
              </a:lnSpc>
              <a:spcBef>
                <a:spcPts val="125"/>
              </a:spcBef>
            </a:pPr>
            <a:r>
              <a:rPr sz="2650" spc="-130" dirty="0">
                <a:solidFill>
                  <a:srgbClr val="414042"/>
                </a:solidFill>
                <a:latin typeface="Trebuchet MS"/>
                <a:cs typeface="Trebuchet MS"/>
              </a:rPr>
              <a:t>L</a:t>
            </a:r>
            <a:r>
              <a:rPr sz="2650" spc="-35" dirty="0">
                <a:solidFill>
                  <a:srgbClr val="414042"/>
                </a:solidFill>
                <a:latin typeface="Trebuchet MS"/>
                <a:cs typeface="Trebuchet MS"/>
              </a:rPr>
              <a:t>uminan</a:t>
            </a:r>
            <a:r>
              <a:rPr sz="2650" spc="-55" dirty="0">
                <a:solidFill>
                  <a:srgbClr val="414042"/>
                </a:solidFill>
                <a:latin typeface="Trebuchet MS"/>
                <a:cs typeface="Trebuchet MS"/>
              </a:rPr>
              <a:t>c</a:t>
            </a:r>
            <a:r>
              <a:rPr sz="2650" spc="-110" dirty="0">
                <a:solidFill>
                  <a:srgbClr val="414042"/>
                </a:solidFill>
                <a:latin typeface="Trebuchet MS"/>
                <a:cs typeface="Trebuchet MS"/>
              </a:rPr>
              <a:t>e</a:t>
            </a:r>
            <a:endParaRPr sz="2650">
              <a:latin typeface="Trebuchet MS"/>
              <a:cs typeface="Trebuchet MS"/>
            </a:endParaRPr>
          </a:p>
        </p:txBody>
      </p:sp>
      <p:sp>
        <p:nvSpPr>
          <p:cNvPr id="45" name="object 45"/>
          <p:cNvSpPr txBox="1"/>
          <p:nvPr/>
        </p:nvSpPr>
        <p:spPr>
          <a:xfrm>
            <a:off x="8508995" y="5550155"/>
            <a:ext cx="603885" cy="433705"/>
          </a:xfrm>
          <a:prstGeom prst="rect">
            <a:avLst/>
          </a:prstGeom>
        </p:spPr>
        <p:txBody>
          <a:bodyPr vert="horz" wrap="square" lIns="0" tIns="15875" rIns="0" bIns="0" rtlCol="0">
            <a:spAutoFit/>
          </a:bodyPr>
          <a:lstStyle/>
          <a:p>
            <a:pPr marL="12700">
              <a:lnSpc>
                <a:spcPct val="100000"/>
              </a:lnSpc>
              <a:spcBef>
                <a:spcPts val="125"/>
              </a:spcBef>
            </a:pPr>
            <a:r>
              <a:rPr sz="2650" spc="-30" dirty="0">
                <a:solidFill>
                  <a:srgbClr val="414042"/>
                </a:solidFill>
                <a:latin typeface="Trebuchet MS"/>
                <a:cs typeface="Trebuchet MS"/>
              </a:rPr>
              <a:t>Hue</a:t>
            </a:r>
            <a:endParaRPr sz="2650">
              <a:latin typeface="Trebuchet MS"/>
              <a:cs typeface="Trebuchet M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27000"/>
            <a:ext cx="2654300" cy="726440"/>
          </a:xfrm>
          <a:prstGeom prst="rect">
            <a:avLst/>
          </a:prstGeom>
        </p:spPr>
        <p:txBody>
          <a:bodyPr vert="horz" wrap="square" lIns="0" tIns="12700" rIns="0" bIns="0" rtlCol="0">
            <a:spAutoFit/>
          </a:bodyPr>
          <a:lstStyle/>
          <a:p>
            <a:pPr marL="12700">
              <a:lnSpc>
                <a:spcPct val="100000"/>
              </a:lnSpc>
              <a:spcBef>
                <a:spcPts val="100"/>
              </a:spcBef>
            </a:pPr>
            <a:r>
              <a:rPr sz="4600" spc="-50" dirty="0">
                <a:latin typeface="Arial"/>
                <a:cs typeface="Arial"/>
              </a:rPr>
              <a:t>C</a:t>
            </a:r>
            <a:r>
              <a:rPr sz="4600" spc="-45" dirty="0">
                <a:latin typeface="Arial"/>
                <a:cs typeface="Arial"/>
              </a:rPr>
              <a:t>o</a:t>
            </a:r>
            <a:r>
              <a:rPr sz="4600" spc="-20" dirty="0">
                <a:latin typeface="Arial"/>
                <a:cs typeface="Arial"/>
              </a:rPr>
              <a:t>l</a:t>
            </a:r>
            <a:r>
              <a:rPr sz="4600" spc="-25" dirty="0">
                <a:latin typeface="Arial"/>
                <a:cs typeface="Arial"/>
              </a:rPr>
              <a:t>o</a:t>
            </a:r>
            <a:r>
              <a:rPr sz="4600" spc="-200" dirty="0">
                <a:latin typeface="Arial"/>
                <a:cs typeface="Arial"/>
              </a:rPr>
              <a:t>rm</a:t>
            </a:r>
            <a:r>
              <a:rPr sz="4600" spc="-245" dirty="0">
                <a:latin typeface="Arial"/>
                <a:cs typeface="Arial"/>
              </a:rPr>
              <a:t>a</a:t>
            </a:r>
            <a:r>
              <a:rPr sz="4600" spc="-395" dirty="0">
                <a:latin typeface="Arial"/>
                <a:cs typeface="Arial"/>
              </a:rPr>
              <a:t>ps</a:t>
            </a:r>
            <a:endParaRPr sz="4600">
              <a:latin typeface="Arial"/>
              <a:cs typeface="Arial"/>
            </a:endParaRPr>
          </a:p>
        </p:txBody>
      </p:sp>
      <p:sp>
        <p:nvSpPr>
          <p:cNvPr id="3" name="object 3"/>
          <p:cNvSpPr txBox="1"/>
          <p:nvPr/>
        </p:nvSpPr>
        <p:spPr>
          <a:xfrm>
            <a:off x="9258300" y="7645400"/>
            <a:ext cx="6573520" cy="581660"/>
          </a:xfrm>
          <a:prstGeom prst="rect">
            <a:avLst/>
          </a:prstGeom>
        </p:spPr>
        <p:txBody>
          <a:bodyPr vert="horz" wrap="square" lIns="0" tIns="40640" rIns="0" bIns="0" rtlCol="0">
            <a:spAutoFit/>
          </a:bodyPr>
          <a:lstStyle/>
          <a:p>
            <a:pPr marL="12700" marR="5080">
              <a:lnSpc>
                <a:spcPts val="2100"/>
              </a:lnSpc>
              <a:spcBef>
                <a:spcPts val="320"/>
              </a:spcBef>
            </a:pPr>
            <a:r>
              <a:rPr sz="1900" i="1" spc="-90" dirty="0">
                <a:latin typeface="Arial"/>
                <a:cs typeface="Arial"/>
              </a:rPr>
              <a:t>after </a:t>
            </a:r>
            <a:r>
              <a:rPr sz="1900" i="1" spc="-125" dirty="0">
                <a:latin typeface="Arial"/>
                <a:cs typeface="Arial"/>
              </a:rPr>
              <a:t>[Color </a:t>
            </a:r>
            <a:r>
              <a:rPr sz="1900" i="1" spc="-225" dirty="0">
                <a:latin typeface="Arial"/>
                <a:cs typeface="Arial"/>
              </a:rPr>
              <a:t>Use </a:t>
            </a:r>
            <a:r>
              <a:rPr sz="1900" i="1" spc="-175" dirty="0">
                <a:latin typeface="Arial"/>
                <a:cs typeface="Arial"/>
              </a:rPr>
              <a:t>Guidelines </a:t>
            </a:r>
            <a:r>
              <a:rPr sz="1900" i="1" spc="-100" dirty="0">
                <a:latin typeface="Arial"/>
                <a:cs typeface="Arial"/>
              </a:rPr>
              <a:t>for </a:t>
            </a:r>
            <a:r>
              <a:rPr sz="1900" i="1" spc="-135" dirty="0">
                <a:latin typeface="Arial"/>
                <a:cs typeface="Arial"/>
              </a:rPr>
              <a:t>Mapping </a:t>
            </a:r>
            <a:r>
              <a:rPr sz="1900" i="1" spc="-170" dirty="0">
                <a:latin typeface="Arial"/>
                <a:cs typeface="Arial"/>
              </a:rPr>
              <a:t>and </a:t>
            </a:r>
            <a:r>
              <a:rPr sz="1900" i="1" spc="-140" dirty="0">
                <a:latin typeface="Arial"/>
                <a:cs typeface="Arial"/>
              </a:rPr>
              <a:t>Visualization. </a:t>
            </a:r>
            <a:r>
              <a:rPr sz="1900" i="1" spc="-190" dirty="0">
                <a:latin typeface="Arial"/>
                <a:cs typeface="Arial"/>
              </a:rPr>
              <a:t>Brewer, </a:t>
            </a:r>
            <a:r>
              <a:rPr sz="1900" i="1" spc="-85" dirty="0">
                <a:latin typeface="Arial"/>
                <a:cs typeface="Arial"/>
              </a:rPr>
              <a:t>1994.  </a:t>
            </a:r>
            <a:r>
              <a:rPr sz="1900" i="1" spc="-145" dirty="0">
                <a:latin typeface="Arial"/>
                <a:cs typeface="Arial"/>
                <a:hlinkClick r:id="rId2"/>
              </a:rPr>
              <a:t>http://www.personal.psu.edu/faculty/c/a/cab38/ColorSch/Schemes.html]</a:t>
            </a:r>
            <a:endParaRPr sz="1900">
              <a:latin typeface="Arial"/>
              <a:cs typeface="Arial"/>
            </a:endParaRPr>
          </a:p>
        </p:txBody>
      </p:sp>
      <p:sp>
        <p:nvSpPr>
          <p:cNvPr id="4" name="object 4"/>
          <p:cNvSpPr txBox="1"/>
          <p:nvPr/>
        </p:nvSpPr>
        <p:spPr>
          <a:xfrm>
            <a:off x="794922" y="1137766"/>
            <a:ext cx="1621155" cy="431165"/>
          </a:xfrm>
          <a:prstGeom prst="rect">
            <a:avLst/>
          </a:prstGeom>
        </p:spPr>
        <p:txBody>
          <a:bodyPr vert="horz" wrap="square" lIns="0" tIns="13970" rIns="0" bIns="0" rtlCol="0">
            <a:spAutoFit/>
          </a:bodyPr>
          <a:lstStyle/>
          <a:p>
            <a:pPr marL="12700">
              <a:lnSpc>
                <a:spcPct val="100000"/>
              </a:lnSpc>
              <a:spcBef>
                <a:spcPts val="110"/>
              </a:spcBef>
            </a:pPr>
            <a:r>
              <a:rPr sz="2650" spc="-90" dirty="0">
                <a:solidFill>
                  <a:srgbClr val="414042"/>
                </a:solidFill>
                <a:latin typeface="Trebuchet MS"/>
                <a:cs typeface="Trebuchet MS"/>
              </a:rPr>
              <a:t>Categorical</a:t>
            </a:r>
            <a:endParaRPr sz="2650">
              <a:latin typeface="Trebuchet MS"/>
              <a:cs typeface="Trebuchet MS"/>
            </a:endParaRPr>
          </a:p>
        </p:txBody>
      </p:sp>
      <p:sp>
        <p:nvSpPr>
          <p:cNvPr id="5" name="object 5"/>
          <p:cNvSpPr/>
          <p:nvPr/>
        </p:nvSpPr>
        <p:spPr>
          <a:xfrm>
            <a:off x="487627" y="1302118"/>
            <a:ext cx="211240" cy="168935"/>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487713" y="2418981"/>
            <a:ext cx="211112" cy="168935"/>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794922" y="2225769"/>
            <a:ext cx="1967230" cy="894080"/>
          </a:xfrm>
          <a:prstGeom prst="rect">
            <a:avLst/>
          </a:prstGeom>
        </p:spPr>
        <p:txBody>
          <a:bodyPr vert="horz" wrap="square" lIns="0" tIns="42545" rIns="0" bIns="0" rtlCol="0">
            <a:spAutoFit/>
          </a:bodyPr>
          <a:lstStyle/>
          <a:p>
            <a:pPr marL="12700">
              <a:lnSpc>
                <a:spcPct val="100000"/>
              </a:lnSpc>
              <a:spcBef>
                <a:spcPts val="335"/>
              </a:spcBef>
            </a:pPr>
            <a:r>
              <a:rPr sz="2650" spc="-75" dirty="0">
                <a:solidFill>
                  <a:srgbClr val="414042"/>
                </a:solidFill>
                <a:latin typeface="Trebuchet MS"/>
                <a:cs typeface="Trebuchet MS"/>
              </a:rPr>
              <a:t>Ordered</a:t>
            </a:r>
            <a:endParaRPr sz="2650">
              <a:latin typeface="Trebuchet MS"/>
              <a:cs typeface="Trebuchet MS"/>
            </a:endParaRPr>
          </a:p>
          <a:p>
            <a:pPr marL="513080">
              <a:lnSpc>
                <a:spcPct val="100000"/>
              </a:lnSpc>
              <a:spcBef>
                <a:spcPts val="240"/>
              </a:spcBef>
            </a:pPr>
            <a:r>
              <a:rPr sz="2650" i="1" spc="-10" dirty="0">
                <a:solidFill>
                  <a:srgbClr val="414042"/>
                </a:solidFill>
                <a:latin typeface="Trebuchet MS"/>
                <a:cs typeface="Trebuchet MS"/>
              </a:rPr>
              <a:t>S</a:t>
            </a:r>
            <a:r>
              <a:rPr sz="2650" i="1" spc="-150" dirty="0">
                <a:solidFill>
                  <a:srgbClr val="414042"/>
                </a:solidFill>
                <a:latin typeface="Trebuchet MS"/>
                <a:cs typeface="Trebuchet MS"/>
              </a:rPr>
              <a:t>equential</a:t>
            </a:r>
            <a:endParaRPr sz="2650">
              <a:latin typeface="Trebuchet MS"/>
              <a:cs typeface="Trebuchet MS"/>
            </a:endParaRPr>
          </a:p>
        </p:txBody>
      </p:sp>
      <p:sp>
        <p:nvSpPr>
          <p:cNvPr id="8" name="object 8"/>
          <p:cNvSpPr/>
          <p:nvPr/>
        </p:nvSpPr>
        <p:spPr>
          <a:xfrm>
            <a:off x="1016260" y="2847517"/>
            <a:ext cx="158334" cy="126695"/>
          </a:xfrm>
          <a:prstGeom prst="rect">
            <a:avLst/>
          </a:prstGeom>
          <a:blipFill>
            <a:blip r:embed="rId5" cstate="print"/>
            <a:stretch>
              <a:fillRect/>
            </a:stretch>
          </a:blipFill>
        </p:spPr>
        <p:txBody>
          <a:bodyPr wrap="square" lIns="0" tIns="0" rIns="0" bIns="0" rtlCol="0"/>
          <a:lstStyle/>
          <a:p>
            <a:endParaRPr/>
          </a:p>
        </p:txBody>
      </p:sp>
      <p:sp>
        <p:nvSpPr>
          <p:cNvPr id="9" name="object 9"/>
          <p:cNvSpPr txBox="1"/>
          <p:nvPr/>
        </p:nvSpPr>
        <p:spPr>
          <a:xfrm>
            <a:off x="807622" y="3876656"/>
            <a:ext cx="1219835" cy="406400"/>
          </a:xfrm>
          <a:prstGeom prst="rect">
            <a:avLst/>
          </a:prstGeom>
        </p:spPr>
        <p:txBody>
          <a:bodyPr vert="horz" wrap="square" lIns="0" tIns="0" rIns="0" bIns="0" rtlCol="0">
            <a:spAutoFit/>
          </a:bodyPr>
          <a:lstStyle/>
          <a:p>
            <a:pPr>
              <a:lnSpc>
                <a:spcPts val="3065"/>
              </a:lnSpc>
            </a:pPr>
            <a:r>
              <a:rPr sz="2650" spc="-65" dirty="0">
                <a:solidFill>
                  <a:srgbClr val="414042"/>
                </a:solidFill>
                <a:latin typeface="Trebuchet MS"/>
                <a:cs typeface="Trebuchet MS"/>
              </a:rPr>
              <a:t>Bi</a:t>
            </a:r>
            <a:r>
              <a:rPr sz="2650" spc="-90" dirty="0">
                <a:solidFill>
                  <a:srgbClr val="414042"/>
                </a:solidFill>
                <a:latin typeface="Trebuchet MS"/>
                <a:cs typeface="Trebuchet MS"/>
              </a:rPr>
              <a:t>v</a:t>
            </a:r>
            <a:r>
              <a:rPr sz="2650" spc="-155" dirty="0">
                <a:solidFill>
                  <a:srgbClr val="414042"/>
                </a:solidFill>
                <a:latin typeface="Trebuchet MS"/>
                <a:cs typeface="Trebuchet MS"/>
              </a:rPr>
              <a:t>a</a:t>
            </a:r>
            <a:r>
              <a:rPr sz="2650" spc="-105" dirty="0">
                <a:solidFill>
                  <a:srgbClr val="414042"/>
                </a:solidFill>
                <a:latin typeface="Trebuchet MS"/>
                <a:cs typeface="Trebuchet MS"/>
              </a:rPr>
              <a:t>r</a:t>
            </a:r>
            <a:r>
              <a:rPr sz="2650" spc="-85" dirty="0">
                <a:solidFill>
                  <a:srgbClr val="414042"/>
                </a:solidFill>
                <a:latin typeface="Trebuchet MS"/>
                <a:cs typeface="Trebuchet MS"/>
              </a:rPr>
              <a:t>i</a:t>
            </a:r>
            <a:r>
              <a:rPr sz="2650" spc="-175" dirty="0">
                <a:solidFill>
                  <a:srgbClr val="414042"/>
                </a:solidFill>
                <a:latin typeface="Trebuchet MS"/>
                <a:cs typeface="Trebuchet MS"/>
              </a:rPr>
              <a:t>a</a:t>
            </a:r>
            <a:r>
              <a:rPr sz="2650" spc="-190" dirty="0">
                <a:solidFill>
                  <a:srgbClr val="414042"/>
                </a:solidFill>
                <a:latin typeface="Trebuchet MS"/>
                <a:cs typeface="Trebuchet MS"/>
              </a:rPr>
              <a:t>t</a:t>
            </a:r>
            <a:r>
              <a:rPr sz="2650" spc="-114" dirty="0">
                <a:solidFill>
                  <a:srgbClr val="414042"/>
                </a:solidFill>
                <a:latin typeface="Trebuchet MS"/>
                <a:cs typeface="Trebuchet MS"/>
              </a:rPr>
              <a:t>e</a:t>
            </a:r>
            <a:endParaRPr sz="2650">
              <a:latin typeface="Trebuchet MS"/>
              <a:cs typeface="Trebuchet MS"/>
            </a:endParaRPr>
          </a:p>
        </p:txBody>
      </p:sp>
      <p:sp>
        <p:nvSpPr>
          <p:cNvPr id="10" name="object 10"/>
          <p:cNvSpPr/>
          <p:nvPr/>
        </p:nvSpPr>
        <p:spPr>
          <a:xfrm>
            <a:off x="487713" y="4012095"/>
            <a:ext cx="211112" cy="168935"/>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849970" y="1659305"/>
            <a:ext cx="247650" cy="247015"/>
          </a:xfrm>
          <a:custGeom>
            <a:avLst/>
            <a:gdLst/>
            <a:ahLst/>
            <a:cxnLst/>
            <a:rect l="l" t="t" r="r" b="b"/>
            <a:pathLst>
              <a:path w="247650" h="247014">
                <a:moveTo>
                  <a:pt x="247186" y="246824"/>
                </a:moveTo>
                <a:lnTo>
                  <a:pt x="0" y="246824"/>
                </a:lnTo>
                <a:lnTo>
                  <a:pt x="0" y="0"/>
                </a:lnTo>
                <a:lnTo>
                  <a:pt x="247186" y="0"/>
                </a:lnTo>
                <a:lnTo>
                  <a:pt x="247186" y="246824"/>
                </a:lnTo>
                <a:close/>
              </a:path>
            </a:pathLst>
          </a:custGeom>
          <a:solidFill>
            <a:srgbClr val="F0C419"/>
          </a:solidFill>
        </p:spPr>
        <p:txBody>
          <a:bodyPr wrap="square" lIns="0" tIns="0" rIns="0" bIns="0" rtlCol="0"/>
          <a:lstStyle/>
          <a:p>
            <a:endParaRPr/>
          </a:p>
        </p:txBody>
      </p:sp>
      <p:sp>
        <p:nvSpPr>
          <p:cNvPr id="12" name="object 12"/>
          <p:cNvSpPr/>
          <p:nvPr/>
        </p:nvSpPr>
        <p:spPr>
          <a:xfrm>
            <a:off x="1138897" y="1659305"/>
            <a:ext cx="247650" cy="247015"/>
          </a:xfrm>
          <a:custGeom>
            <a:avLst/>
            <a:gdLst/>
            <a:ahLst/>
            <a:cxnLst/>
            <a:rect l="l" t="t" r="r" b="b"/>
            <a:pathLst>
              <a:path w="247650" h="247014">
                <a:moveTo>
                  <a:pt x="247180" y="246824"/>
                </a:moveTo>
                <a:lnTo>
                  <a:pt x="0" y="246824"/>
                </a:lnTo>
                <a:lnTo>
                  <a:pt x="0" y="0"/>
                </a:lnTo>
                <a:lnTo>
                  <a:pt x="247180" y="0"/>
                </a:lnTo>
                <a:lnTo>
                  <a:pt x="247180" y="246824"/>
                </a:lnTo>
                <a:close/>
              </a:path>
            </a:pathLst>
          </a:custGeom>
          <a:solidFill>
            <a:srgbClr val="D15627"/>
          </a:solidFill>
        </p:spPr>
        <p:txBody>
          <a:bodyPr wrap="square" lIns="0" tIns="0" rIns="0" bIns="0" rtlCol="0"/>
          <a:lstStyle/>
          <a:p>
            <a:endParaRPr/>
          </a:p>
        </p:txBody>
      </p:sp>
      <p:sp>
        <p:nvSpPr>
          <p:cNvPr id="13" name="object 13"/>
          <p:cNvSpPr/>
          <p:nvPr/>
        </p:nvSpPr>
        <p:spPr>
          <a:xfrm>
            <a:off x="1427861" y="1659305"/>
            <a:ext cx="247650" cy="247015"/>
          </a:xfrm>
          <a:custGeom>
            <a:avLst/>
            <a:gdLst/>
            <a:ahLst/>
            <a:cxnLst/>
            <a:rect l="l" t="t" r="r" b="b"/>
            <a:pathLst>
              <a:path w="247650" h="247014">
                <a:moveTo>
                  <a:pt x="247154" y="246824"/>
                </a:moveTo>
                <a:lnTo>
                  <a:pt x="0" y="246824"/>
                </a:lnTo>
                <a:lnTo>
                  <a:pt x="0" y="0"/>
                </a:lnTo>
                <a:lnTo>
                  <a:pt x="247154" y="0"/>
                </a:lnTo>
                <a:lnTo>
                  <a:pt x="247154" y="246824"/>
                </a:lnTo>
                <a:close/>
              </a:path>
            </a:pathLst>
          </a:custGeom>
          <a:solidFill>
            <a:srgbClr val="26B99A"/>
          </a:solidFill>
        </p:spPr>
        <p:txBody>
          <a:bodyPr wrap="square" lIns="0" tIns="0" rIns="0" bIns="0" rtlCol="0"/>
          <a:lstStyle/>
          <a:p>
            <a:endParaRPr/>
          </a:p>
        </p:txBody>
      </p:sp>
      <p:sp>
        <p:nvSpPr>
          <p:cNvPr id="14" name="object 14"/>
          <p:cNvSpPr/>
          <p:nvPr/>
        </p:nvSpPr>
        <p:spPr>
          <a:xfrm>
            <a:off x="1716798" y="1659305"/>
            <a:ext cx="247650" cy="247015"/>
          </a:xfrm>
          <a:custGeom>
            <a:avLst/>
            <a:gdLst/>
            <a:ahLst/>
            <a:cxnLst/>
            <a:rect l="l" t="t" r="r" b="b"/>
            <a:pathLst>
              <a:path w="247650" h="247014">
                <a:moveTo>
                  <a:pt x="247180" y="246824"/>
                </a:moveTo>
                <a:lnTo>
                  <a:pt x="0" y="246824"/>
                </a:lnTo>
                <a:lnTo>
                  <a:pt x="0" y="0"/>
                </a:lnTo>
                <a:lnTo>
                  <a:pt x="247180" y="0"/>
                </a:lnTo>
                <a:lnTo>
                  <a:pt x="247180" y="246824"/>
                </a:lnTo>
                <a:close/>
              </a:path>
            </a:pathLst>
          </a:custGeom>
          <a:solidFill>
            <a:srgbClr val="2980BA"/>
          </a:solidFill>
        </p:spPr>
        <p:txBody>
          <a:bodyPr wrap="square" lIns="0" tIns="0" rIns="0" bIns="0" rtlCol="0"/>
          <a:lstStyle/>
          <a:p>
            <a:endParaRPr/>
          </a:p>
        </p:txBody>
      </p:sp>
      <p:sp>
        <p:nvSpPr>
          <p:cNvPr id="15" name="object 15"/>
          <p:cNvSpPr txBox="1"/>
          <p:nvPr/>
        </p:nvSpPr>
        <p:spPr>
          <a:xfrm>
            <a:off x="3786846" y="2704962"/>
            <a:ext cx="1346200" cy="431165"/>
          </a:xfrm>
          <a:prstGeom prst="rect">
            <a:avLst/>
          </a:prstGeom>
        </p:spPr>
        <p:txBody>
          <a:bodyPr vert="horz" wrap="square" lIns="0" tIns="13970" rIns="0" bIns="0" rtlCol="0">
            <a:spAutoFit/>
          </a:bodyPr>
          <a:lstStyle/>
          <a:p>
            <a:pPr marL="12700">
              <a:lnSpc>
                <a:spcPct val="100000"/>
              </a:lnSpc>
              <a:spcBef>
                <a:spcPts val="110"/>
              </a:spcBef>
            </a:pPr>
            <a:r>
              <a:rPr sz="2650" i="1" spc="110" dirty="0">
                <a:solidFill>
                  <a:srgbClr val="414042"/>
                </a:solidFill>
                <a:latin typeface="Trebuchet MS"/>
                <a:cs typeface="Trebuchet MS"/>
              </a:rPr>
              <a:t>D</a:t>
            </a:r>
            <a:r>
              <a:rPr sz="2650" i="1" spc="-114" dirty="0">
                <a:solidFill>
                  <a:srgbClr val="414042"/>
                </a:solidFill>
                <a:latin typeface="Trebuchet MS"/>
                <a:cs typeface="Trebuchet MS"/>
              </a:rPr>
              <a:t>i</a:t>
            </a:r>
            <a:r>
              <a:rPr sz="2650" i="1" spc="-204" dirty="0">
                <a:solidFill>
                  <a:srgbClr val="414042"/>
                </a:solidFill>
                <a:latin typeface="Trebuchet MS"/>
                <a:cs typeface="Trebuchet MS"/>
              </a:rPr>
              <a:t>v</a:t>
            </a:r>
            <a:r>
              <a:rPr sz="2650" i="1" spc="-270" dirty="0">
                <a:solidFill>
                  <a:srgbClr val="414042"/>
                </a:solidFill>
                <a:latin typeface="Trebuchet MS"/>
                <a:cs typeface="Trebuchet MS"/>
              </a:rPr>
              <a:t>e</a:t>
            </a:r>
            <a:r>
              <a:rPr sz="2650" i="1" spc="-235" dirty="0">
                <a:solidFill>
                  <a:srgbClr val="414042"/>
                </a:solidFill>
                <a:latin typeface="Trebuchet MS"/>
                <a:cs typeface="Trebuchet MS"/>
              </a:rPr>
              <a:t>r</a:t>
            </a:r>
            <a:r>
              <a:rPr sz="2650" i="1" spc="-25" dirty="0">
                <a:solidFill>
                  <a:srgbClr val="414042"/>
                </a:solidFill>
                <a:latin typeface="Trebuchet MS"/>
                <a:cs typeface="Trebuchet MS"/>
              </a:rPr>
              <a:t>ging</a:t>
            </a:r>
            <a:endParaRPr sz="2650">
              <a:latin typeface="Trebuchet MS"/>
              <a:cs typeface="Trebuchet MS"/>
            </a:endParaRPr>
          </a:p>
        </p:txBody>
      </p:sp>
      <p:sp>
        <p:nvSpPr>
          <p:cNvPr id="16" name="object 16"/>
          <p:cNvSpPr/>
          <p:nvPr/>
        </p:nvSpPr>
        <p:spPr>
          <a:xfrm>
            <a:off x="3507587" y="2863634"/>
            <a:ext cx="158330" cy="126707"/>
          </a:xfrm>
          <a:prstGeom prst="rect">
            <a:avLst/>
          </a:prstGeom>
          <a:blipFill>
            <a:blip r:embed="rId7" cstate="print"/>
            <a:stretch>
              <a:fillRect/>
            </a:stretch>
          </a:blipFill>
        </p:spPr>
        <p:txBody>
          <a:bodyPr wrap="square" lIns="0" tIns="0" rIns="0" bIns="0" rtlCol="0"/>
          <a:lstStyle/>
          <a:p>
            <a:endParaRPr/>
          </a:p>
        </p:txBody>
      </p:sp>
      <p:sp>
        <p:nvSpPr>
          <p:cNvPr id="17" name="object 17"/>
          <p:cNvSpPr/>
          <p:nvPr/>
        </p:nvSpPr>
        <p:spPr>
          <a:xfrm>
            <a:off x="1351572" y="3461029"/>
            <a:ext cx="1329690" cy="0"/>
          </a:xfrm>
          <a:custGeom>
            <a:avLst/>
            <a:gdLst/>
            <a:ahLst/>
            <a:cxnLst/>
            <a:rect l="l" t="t" r="r" b="b"/>
            <a:pathLst>
              <a:path w="1329689">
                <a:moveTo>
                  <a:pt x="0" y="0"/>
                </a:moveTo>
                <a:lnTo>
                  <a:pt x="1329270" y="0"/>
                </a:lnTo>
              </a:path>
            </a:pathLst>
          </a:custGeom>
          <a:ln w="42240">
            <a:solidFill>
              <a:srgbClr val="414042"/>
            </a:solidFill>
          </a:ln>
        </p:spPr>
        <p:txBody>
          <a:bodyPr wrap="square" lIns="0" tIns="0" rIns="0" bIns="0" rtlCol="0"/>
          <a:lstStyle/>
          <a:p>
            <a:endParaRPr/>
          </a:p>
        </p:txBody>
      </p:sp>
      <p:sp>
        <p:nvSpPr>
          <p:cNvPr id="18" name="object 18"/>
          <p:cNvSpPr/>
          <p:nvPr/>
        </p:nvSpPr>
        <p:spPr>
          <a:xfrm>
            <a:off x="2651277" y="3377222"/>
            <a:ext cx="147955" cy="170815"/>
          </a:xfrm>
          <a:custGeom>
            <a:avLst/>
            <a:gdLst/>
            <a:ahLst/>
            <a:cxnLst/>
            <a:rect l="l" t="t" r="r" b="b"/>
            <a:pathLst>
              <a:path w="147955" h="170814">
                <a:moveTo>
                  <a:pt x="0" y="0"/>
                </a:moveTo>
                <a:lnTo>
                  <a:pt x="0" y="170243"/>
                </a:lnTo>
                <a:lnTo>
                  <a:pt x="147586" y="85140"/>
                </a:lnTo>
                <a:lnTo>
                  <a:pt x="0" y="0"/>
                </a:lnTo>
                <a:close/>
              </a:path>
            </a:pathLst>
          </a:custGeom>
          <a:solidFill>
            <a:srgbClr val="414042"/>
          </a:solidFill>
        </p:spPr>
        <p:txBody>
          <a:bodyPr wrap="square" lIns="0" tIns="0" rIns="0" bIns="0" rtlCol="0"/>
          <a:lstStyle/>
          <a:p>
            <a:endParaRPr/>
          </a:p>
        </p:txBody>
      </p:sp>
      <p:sp>
        <p:nvSpPr>
          <p:cNvPr id="19" name="object 19"/>
          <p:cNvSpPr/>
          <p:nvPr/>
        </p:nvSpPr>
        <p:spPr>
          <a:xfrm>
            <a:off x="1301851" y="3412629"/>
            <a:ext cx="99555" cy="99428"/>
          </a:xfrm>
          <a:prstGeom prst="rect">
            <a:avLst/>
          </a:prstGeom>
          <a:blipFill>
            <a:blip r:embed="rId8" cstate="print"/>
            <a:stretch>
              <a:fillRect/>
            </a:stretch>
          </a:blipFill>
        </p:spPr>
        <p:txBody>
          <a:bodyPr wrap="square" lIns="0" tIns="0" rIns="0" bIns="0" rtlCol="0"/>
          <a:lstStyle/>
          <a:p>
            <a:endParaRPr/>
          </a:p>
        </p:txBody>
      </p:sp>
      <p:sp>
        <p:nvSpPr>
          <p:cNvPr id="20" name="object 20"/>
          <p:cNvSpPr/>
          <p:nvPr/>
        </p:nvSpPr>
        <p:spPr>
          <a:xfrm>
            <a:off x="4971326" y="3473151"/>
            <a:ext cx="648970" cy="0"/>
          </a:xfrm>
          <a:custGeom>
            <a:avLst/>
            <a:gdLst/>
            <a:ahLst/>
            <a:cxnLst/>
            <a:rect l="l" t="t" r="r" b="b"/>
            <a:pathLst>
              <a:path w="648970">
                <a:moveTo>
                  <a:pt x="0" y="0"/>
                </a:moveTo>
                <a:lnTo>
                  <a:pt x="648385" y="0"/>
                </a:lnTo>
              </a:path>
            </a:pathLst>
          </a:custGeom>
          <a:ln w="42227">
            <a:solidFill>
              <a:srgbClr val="414042"/>
            </a:solidFill>
          </a:ln>
        </p:spPr>
        <p:txBody>
          <a:bodyPr wrap="square" lIns="0" tIns="0" rIns="0" bIns="0" rtlCol="0"/>
          <a:lstStyle/>
          <a:p>
            <a:endParaRPr/>
          </a:p>
        </p:txBody>
      </p:sp>
      <p:sp>
        <p:nvSpPr>
          <p:cNvPr id="21" name="object 21"/>
          <p:cNvSpPr/>
          <p:nvPr/>
        </p:nvSpPr>
        <p:spPr>
          <a:xfrm>
            <a:off x="3857993" y="3473151"/>
            <a:ext cx="960755" cy="0"/>
          </a:xfrm>
          <a:custGeom>
            <a:avLst/>
            <a:gdLst/>
            <a:ahLst/>
            <a:cxnLst/>
            <a:rect l="l" t="t" r="r" b="b"/>
            <a:pathLst>
              <a:path w="960754">
                <a:moveTo>
                  <a:pt x="0" y="0"/>
                </a:moveTo>
                <a:lnTo>
                  <a:pt x="960272" y="0"/>
                </a:lnTo>
              </a:path>
            </a:pathLst>
          </a:custGeom>
          <a:ln w="42227">
            <a:solidFill>
              <a:srgbClr val="414042"/>
            </a:solidFill>
          </a:ln>
        </p:spPr>
        <p:txBody>
          <a:bodyPr wrap="square" lIns="0" tIns="0" rIns="0" bIns="0" rtlCol="0"/>
          <a:lstStyle/>
          <a:p>
            <a:endParaRPr/>
          </a:p>
        </p:txBody>
      </p:sp>
      <p:sp>
        <p:nvSpPr>
          <p:cNvPr id="22" name="object 22"/>
          <p:cNvSpPr/>
          <p:nvPr/>
        </p:nvSpPr>
        <p:spPr>
          <a:xfrm>
            <a:off x="5560745" y="3387978"/>
            <a:ext cx="147955" cy="170815"/>
          </a:xfrm>
          <a:custGeom>
            <a:avLst/>
            <a:gdLst/>
            <a:ahLst/>
            <a:cxnLst/>
            <a:rect l="l" t="t" r="r" b="b"/>
            <a:pathLst>
              <a:path w="147954" h="170814">
                <a:moveTo>
                  <a:pt x="0" y="0"/>
                </a:moveTo>
                <a:lnTo>
                  <a:pt x="0" y="170205"/>
                </a:lnTo>
                <a:lnTo>
                  <a:pt x="147599" y="85191"/>
                </a:lnTo>
                <a:lnTo>
                  <a:pt x="0" y="0"/>
                </a:lnTo>
                <a:close/>
              </a:path>
            </a:pathLst>
          </a:custGeom>
          <a:solidFill>
            <a:srgbClr val="414042"/>
          </a:solidFill>
        </p:spPr>
        <p:txBody>
          <a:bodyPr wrap="square" lIns="0" tIns="0" rIns="0" bIns="0" rtlCol="0"/>
          <a:lstStyle/>
          <a:p>
            <a:endParaRPr/>
          </a:p>
        </p:txBody>
      </p:sp>
      <p:sp>
        <p:nvSpPr>
          <p:cNvPr id="23" name="object 23"/>
          <p:cNvSpPr/>
          <p:nvPr/>
        </p:nvSpPr>
        <p:spPr>
          <a:xfrm>
            <a:off x="3784155" y="3387978"/>
            <a:ext cx="147955" cy="170815"/>
          </a:xfrm>
          <a:custGeom>
            <a:avLst/>
            <a:gdLst/>
            <a:ahLst/>
            <a:cxnLst/>
            <a:rect l="l" t="t" r="r" b="b"/>
            <a:pathLst>
              <a:path w="147954" h="170814">
                <a:moveTo>
                  <a:pt x="147599" y="0"/>
                </a:moveTo>
                <a:lnTo>
                  <a:pt x="0" y="85191"/>
                </a:lnTo>
                <a:lnTo>
                  <a:pt x="147599" y="170205"/>
                </a:lnTo>
                <a:lnTo>
                  <a:pt x="147599" y="0"/>
                </a:lnTo>
                <a:close/>
              </a:path>
            </a:pathLst>
          </a:custGeom>
          <a:solidFill>
            <a:srgbClr val="414042"/>
          </a:solidFill>
        </p:spPr>
        <p:txBody>
          <a:bodyPr wrap="square" lIns="0" tIns="0" rIns="0" bIns="0" rtlCol="0"/>
          <a:lstStyle/>
          <a:p>
            <a:endParaRPr/>
          </a:p>
        </p:txBody>
      </p:sp>
      <p:sp>
        <p:nvSpPr>
          <p:cNvPr id="24" name="object 24"/>
          <p:cNvSpPr/>
          <p:nvPr/>
        </p:nvSpPr>
        <p:spPr>
          <a:xfrm>
            <a:off x="4818265" y="3299942"/>
            <a:ext cx="153670" cy="357505"/>
          </a:xfrm>
          <a:custGeom>
            <a:avLst/>
            <a:gdLst/>
            <a:ahLst/>
            <a:cxnLst/>
            <a:rect l="l" t="t" r="r" b="b"/>
            <a:pathLst>
              <a:path w="153670" h="357504">
                <a:moveTo>
                  <a:pt x="153060" y="357060"/>
                </a:moveTo>
                <a:lnTo>
                  <a:pt x="0" y="357060"/>
                </a:lnTo>
                <a:lnTo>
                  <a:pt x="0" y="0"/>
                </a:lnTo>
                <a:lnTo>
                  <a:pt x="153060" y="0"/>
                </a:lnTo>
                <a:lnTo>
                  <a:pt x="153060" y="357060"/>
                </a:lnTo>
                <a:close/>
              </a:path>
            </a:pathLst>
          </a:custGeom>
          <a:solidFill>
            <a:srgbClr val="13A085"/>
          </a:solidFill>
        </p:spPr>
        <p:txBody>
          <a:bodyPr wrap="square" lIns="0" tIns="0" rIns="0" bIns="0" rtlCol="0"/>
          <a:lstStyle/>
          <a:p>
            <a:endParaRPr/>
          </a:p>
        </p:txBody>
      </p:sp>
      <p:sp>
        <p:nvSpPr>
          <p:cNvPr id="25" name="object 25"/>
          <p:cNvSpPr/>
          <p:nvPr/>
        </p:nvSpPr>
        <p:spPr>
          <a:xfrm>
            <a:off x="1594142" y="4705502"/>
            <a:ext cx="129539" cy="149860"/>
          </a:xfrm>
          <a:custGeom>
            <a:avLst/>
            <a:gdLst/>
            <a:ahLst/>
            <a:cxnLst/>
            <a:rect l="l" t="t" r="r" b="b"/>
            <a:pathLst>
              <a:path w="129539" h="149860">
                <a:moveTo>
                  <a:pt x="0" y="0"/>
                </a:moveTo>
                <a:lnTo>
                  <a:pt x="0" y="149250"/>
                </a:lnTo>
                <a:lnTo>
                  <a:pt x="129451" y="74625"/>
                </a:lnTo>
                <a:lnTo>
                  <a:pt x="0" y="0"/>
                </a:lnTo>
                <a:close/>
              </a:path>
            </a:pathLst>
          </a:custGeom>
          <a:solidFill>
            <a:srgbClr val="414042"/>
          </a:solidFill>
        </p:spPr>
        <p:txBody>
          <a:bodyPr wrap="square" lIns="0" tIns="0" rIns="0" bIns="0" rtlCol="0"/>
          <a:lstStyle/>
          <a:p>
            <a:endParaRPr/>
          </a:p>
        </p:txBody>
      </p:sp>
      <p:sp>
        <p:nvSpPr>
          <p:cNvPr id="26" name="object 26"/>
          <p:cNvSpPr/>
          <p:nvPr/>
        </p:nvSpPr>
        <p:spPr>
          <a:xfrm>
            <a:off x="857680" y="4704346"/>
            <a:ext cx="129539" cy="149860"/>
          </a:xfrm>
          <a:custGeom>
            <a:avLst/>
            <a:gdLst/>
            <a:ahLst/>
            <a:cxnLst/>
            <a:rect l="l" t="t" r="r" b="b"/>
            <a:pathLst>
              <a:path w="129540" h="149860">
                <a:moveTo>
                  <a:pt x="129407" y="0"/>
                </a:moveTo>
                <a:lnTo>
                  <a:pt x="0" y="74587"/>
                </a:lnTo>
                <a:lnTo>
                  <a:pt x="129407" y="149263"/>
                </a:lnTo>
                <a:lnTo>
                  <a:pt x="129407" y="0"/>
                </a:lnTo>
                <a:close/>
              </a:path>
            </a:pathLst>
          </a:custGeom>
          <a:solidFill>
            <a:srgbClr val="414042"/>
          </a:solidFill>
        </p:spPr>
        <p:txBody>
          <a:bodyPr wrap="square" lIns="0" tIns="0" rIns="0" bIns="0" rtlCol="0"/>
          <a:lstStyle/>
          <a:p>
            <a:endParaRPr/>
          </a:p>
        </p:txBody>
      </p:sp>
      <p:sp>
        <p:nvSpPr>
          <p:cNvPr id="27" name="object 27"/>
          <p:cNvSpPr/>
          <p:nvPr/>
        </p:nvSpPr>
        <p:spPr>
          <a:xfrm>
            <a:off x="1215316" y="5082679"/>
            <a:ext cx="149860" cy="129539"/>
          </a:xfrm>
          <a:custGeom>
            <a:avLst/>
            <a:gdLst/>
            <a:ahLst/>
            <a:cxnLst/>
            <a:rect l="l" t="t" r="r" b="b"/>
            <a:pathLst>
              <a:path w="149859" h="129539">
                <a:moveTo>
                  <a:pt x="149451" y="0"/>
                </a:moveTo>
                <a:lnTo>
                  <a:pt x="0" y="0"/>
                </a:lnTo>
                <a:lnTo>
                  <a:pt x="74686" y="129235"/>
                </a:lnTo>
                <a:lnTo>
                  <a:pt x="149451" y="0"/>
                </a:lnTo>
                <a:close/>
              </a:path>
            </a:pathLst>
          </a:custGeom>
          <a:solidFill>
            <a:srgbClr val="414042"/>
          </a:solidFill>
        </p:spPr>
        <p:txBody>
          <a:bodyPr wrap="square" lIns="0" tIns="0" rIns="0" bIns="0" rtlCol="0"/>
          <a:lstStyle/>
          <a:p>
            <a:endParaRPr/>
          </a:p>
        </p:txBody>
      </p:sp>
      <p:sp>
        <p:nvSpPr>
          <p:cNvPr id="28" name="object 28"/>
          <p:cNvSpPr/>
          <p:nvPr/>
        </p:nvSpPr>
        <p:spPr>
          <a:xfrm>
            <a:off x="1216461" y="4347184"/>
            <a:ext cx="149860" cy="129539"/>
          </a:xfrm>
          <a:custGeom>
            <a:avLst/>
            <a:gdLst/>
            <a:ahLst/>
            <a:cxnLst/>
            <a:rect l="l" t="t" r="r" b="b"/>
            <a:pathLst>
              <a:path w="149859" h="129539">
                <a:moveTo>
                  <a:pt x="74721" y="0"/>
                </a:moveTo>
                <a:lnTo>
                  <a:pt x="0" y="129247"/>
                </a:lnTo>
                <a:lnTo>
                  <a:pt x="149448" y="129247"/>
                </a:lnTo>
                <a:lnTo>
                  <a:pt x="74721" y="0"/>
                </a:lnTo>
                <a:close/>
              </a:path>
            </a:pathLst>
          </a:custGeom>
          <a:solidFill>
            <a:srgbClr val="414042"/>
          </a:solidFill>
        </p:spPr>
        <p:txBody>
          <a:bodyPr wrap="square" lIns="0" tIns="0" rIns="0" bIns="0" rtlCol="0"/>
          <a:lstStyle/>
          <a:p>
            <a:endParaRPr/>
          </a:p>
        </p:txBody>
      </p:sp>
      <p:sp>
        <p:nvSpPr>
          <p:cNvPr id="29" name="object 29"/>
          <p:cNvSpPr/>
          <p:nvPr/>
        </p:nvSpPr>
        <p:spPr>
          <a:xfrm>
            <a:off x="9100929" y="1142326"/>
            <a:ext cx="398780" cy="159385"/>
          </a:xfrm>
          <a:custGeom>
            <a:avLst/>
            <a:gdLst/>
            <a:ahLst/>
            <a:cxnLst/>
            <a:rect l="l" t="t" r="r" b="b"/>
            <a:pathLst>
              <a:path w="398779" h="159384">
                <a:moveTo>
                  <a:pt x="0" y="159030"/>
                </a:moveTo>
                <a:lnTo>
                  <a:pt x="398670" y="159030"/>
                </a:lnTo>
                <a:lnTo>
                  <a:pt x="398670" y="0"/>
                </a:lnTo>
                <a:lnTo>
                  <a:pt x="0" y="0"/>
                </a:lnTo>
                <a:lnTo>
                  <a:pt x="0" y="159030"/>
                </a:lnTo>
                <a:close/>
              </a:path>
            </a:pathLst>
          </a:custGeom>
          <a:solidFill>
            <a:srgbClr val="E6E7E8"/>
          </a:solidFill>
        </p:spPr>
        <p:txBody>
          <a:bodyPr wrap="square" lIns="0" tIns="0" rIns="0" bIns="0" rtlCol="0"/>
          <a:lstStyle/>
          <a:p>
            <a:endParaRPr/>
          </a:p>
        </p:txBody>
      </p:sp>
      <p:sp>
        <p:nvSpPr>
          <p:cNvPr id="30" name="object 30"/>
          <p:cNvSpPr/>
          <p:nvPr/>
        </p:nvSpPr>
        <p:spPr>
          <a:xfrm>
            <a:off x="8839423" y="1730424"/>
            <a:ext cx="159385" cy="9525"/>
          </a:xfrm>
          <a:custGeom>
            <a:avLst/>
            <a:gdLst/>
            <a:ahLst/>
            <a:cxnLst/>
            <a:rect l="l" t="t" r="r" b="b"/>
            <a:pathLst>
              <a:path w="159384" h="9525">
                <a:moveTo>
                  <a:pt x="0" y="9476"/>
                </a:moveTo>
                <a:lnTo>
                  <a:pt x="159141" y="9476"/>
                </a:lnTo>
                <a:lnTo>
                  <a:pt x="159141" y="0"/>
                </a:lnTo>
                <a:lnTo>
                  <a:pt x="0" y="0"/>
                </a:lnTo>
                <a:lnTo>
                  <a:pt x="0" y="9476"/>
                </a:lnTo>
                <a:close/>
              </a:path>
            </a:pathLst>
          </a:custGeom>
          <a:solidFill>
            <a:srgbClr val="E6E7E8"/>
          </a:solidFill>
        </p:spPr>
        <p:txBody>
          <a:bodyPr wrap="square" lIns="0" tIns="0" rIns="0" bIns="0" rtlCol="0"/>
          <a:lstStyle/>
          <a:p>
            <a:endParaRPr/>
          </a:p>
        </p:txBody>
      </p:sp>
      <p:sp>
        <p:nvSpPr>
          <p:cNvPr id="31" name="object 31"/>
          <p:cNvSpPr/>
          <p:nvPr/>
        </p:nvSpPr>
        <p:spPr>
          <a:xfrm>
            <a:off x="8839423" y="3911600"/>
            <a:ext cx="159385" cy="400685"/>
          </a:xfrm>
          <a:custGeom>
            <a:avLst/>
            <a:gdLst/>
            <a:ahLst/>
            <a:cxnLst/>
            <a:rect l="l" t="t" r="r" b="b"/>
            <a:pathLst>
              <a:path w="159384" h="400685">
                <a:moveTo>
                  <a:pt x="0" y="400390"/>
                </a:moveTo>
                <a:lnTo>
                  <a:pt x="159141" y="400390"/>
                </a:lnTo>
                <a:lnTo>
                  <a:pt x="159141" y="0"/>
                </a:lnTo>
                <a:lnTo>
                  <a:pt x="0" y="0"/>
                </a:lnTo>
                <a:lnTo>
                  <a:pt x="0" y="400390"/>
                </a:lnTo>
                <a:close/>
              </a:path>
            </a:pathLst>
          </a:custGeom>
          <a:solidFill>
            <a:srgbClr val="E6E7E8"/>
          </a:solidFill>
        </p:spPr>
        <p:txBody>
          <a:bodyPr wrap="square" lIns="0" tIns="0" rIns="0" bIns="0" rtlCol="0"/>
          <a:lstStyle/>
          <a:p>
            <a:endParaRPr/>
          </a:p>
        </p:txBody>
      </p:sp>
      <p:sp>
        <p:nvSpPr>
          <p:cNvPr id="32" name="object 32"/>
          <p:cNvSpPr/>
          <p:nvPr/>
        </p:nvSpPr>
        <p:spPr>
          <a:xfrm>
            <a:off x="8839423" y="4675851"/>
            <a:ext cx="159385" cy="404495"/>
          </a:xfrm>
          <a:custGeom>
            <a:avLst/>
            <a:gdLst/>
            <a:ahLst/>
            <a:cxnLst/>
            <a:rect l="l" t="t" r="r" b="b"/>
            <a:pathLst>
              <a:path w="159384" h="404495">
                <a:moveTo>
                  <a:pt x="0" y="404148"/>
                </a:moveTo>
                <a:lnTo>
                  <a:pt x="159141" y="404148"/>
                </a:lnTo>
                <a:lnTo>
                  <a:pt x="159141" y="0"/>
                </a:lnTo>
                <a:lnTo>
                  <a:pt x="0" y="0"/>
                </a:lnTo>
                <a:lnTo>
                  <a:pt x="0" y="404148"/>
                </a:lnTo>
                <a:close/>
              </a:path>
            </a:pathLst>
          </a:custGeom>
          <a:solidFill>
            <a:srgbClr val="E6E7E8"/>
          </a:solidFill>
        </p:spPr>
        <p:txBody>
          <a:bodyPr wrap="square" lIns="0" tIns="0" rIns="0" bIns="0" rtlCol="0"/>
          <a:lstStyle/>
          <a:p>
            <a:endParaRPr/>
          </a:p>
        </p:txBody>
      </p:sp>
      <p:sp>
        <p:nvSpPr>
          <p:cNvPr id="33" name="object 33"/>
          <p:cNvSpPr/>
          <p:nvPr/>
        </p:nvSpPr>
        <p:spPr>
          <a:xfrm>
            <a:off x="13220700" y="4414380"/>
            <a:ext cx="257175" cy="159385"/>
          </a:xfrm>
          <a:custGeom>
            <a:avLst/>
            <a:gdLst/>
            <a:ahLst/>
            <a:cxnLst/>
            <a:rect l="l" t="t" r="r" b="b"/>
            <a:pathLst>
              <a:path w="257175" h="159385">
                <a:moveTo>
                  <a:pt x="0" y="159030"/>
                </a:moveTo>
                <a:lnTo>
                  <a:pt x="256756" y="159030"/>
                </a:lnTo>
                <a:lnTo>
                  <a:pt x="256756" y="0"/>
                </a:lnTo>
                <a:lnTo>
                  <a:pt x="0" y="0"/>
                </a:lnTo>
                <a:lnTo>
                  <a:pt x="0" y="159030"/>
                </a:lnTo>
                <a:close/>
              </a:path>
            </a:pathLst>
          </a:custGeom>
          <a:solidFill>
            <a:srgbClr val="E6E7E8"/>
          </a:solidFill>
        </p:spPr>
        <p:txBody>
          <a:bodyPr wrap="square" lIns="0" tIns="0" rIns="0" bIns="0" rtlCol="0"/>
          <a:lstStyle/>
          <a:p>
            <a:endParaRPr/>
          </a:p>
        </p:txBody>
      </p:sp>
      <p:sp>
        <p:nvSpPr>
          <p:cNvPr id="34" name="object 34"/>
          <p:cNvSpPr/>
          <p:nvPr/>
        </p:nvSpPr>
        <p:spPr>
          <a:xfrm>
            <a:off x="9463104" y="4414380"/>
            <a:ext cx="36830" cy="159385"/>
          </a:xfrm>
          <a:custGeom>
            <a:avLst/>
            <a:gdLst/>
            <a:ahLst/>
            <a:cxnLst/>
            <a:rect l="l" t="t" r="r" b="b"/>
            <a:pathLst>
              <a:path w="36829" h="159385">
                <a:moveTo>
                  <a:pt x="0" y="159030"/>
                </a:moveTo>
                <a:lnTo>
                  <a:pt x="36495" y="159030"/>
                </a:lnTo>
                <a:lnTo>
                  <a:pt x="36495" y="0"/>
                </a:lnTo>
                <a:lnTo>
                  <a:pt x="0" y="0"/>
                </a:lnTo>
                <a:lnTo>
                  <a:pt x="0" y="159030"/>
                </a:lnTo>
                <a:close/>
              </a:path>
            </a:pathLst>
          </a:custGeom>
          <a:solidFill>
            <a:srgbClr val="E6E7E8"/>
          </a:solidFill>
        </p:spPr>
        <p:txBody>
          <a:bodyPr wrap="square" lIns="0" tIns="0" rIns="0" bIns="0" rtlCol="0"/>
          <a:lstStyle/>
          <a:p>
            <a:endParaRPr/>
          </a:p>
        </p:txBody>
      </p:sp>
      <p:sp>
        <p:nvSpPr>
          <p:cNvPr id="35" name="object 35"/>
          <p:cNvSpPr/>
          <p:nvPr/>
        </p:nvSpPr>
        <p:spPr>
          <a:xfrm>
            <a:off x="13580040" y="1387841"/>
            <a:ext cx="159385" cy="352425"/>
          </a:xfrm>
          <a:custGeom>
            <a:avLst/>
            <a:gdLst/>
            <a:ahLst/>
            <a:cxnLst/>
            <a:rect l="l" t="t" r="r" b="b"/>
            <a:pathLst>
              <a:path w="159384" h="352425">
                <a:moveTo>
                  <a:pt x="0" y="352058"/>
                </a:moveTo>
                <a:lnTo>
                  <a:pt x="159141" y="352058"/>
                </a:lnTo>
                <a:lnTo>
                  <a:pt x="159141" y="0"/>
                </a:lnTo>
                <a:lnTo>
                  <a:pt x="0" y="0"/>
                </a:lnTo>
                <a:lnTo>
                  <a:pt x="0" y="352058"/>
                </a:lnTo>
                <a:close/>
              </a:path>
            </a:pathLst>
          </a:custGeom>
          <a:solidFill>
            <a:srgbClr val="E6E7E8"/>
          </a:solidFill>
        </p:spPr>
        <p:txBody>
          <a:bodyPr wrap="square" lIns="0" tIns="0" rIns="0" bIns="0" rtlCol="0"/>
          <a:lstStyle/>
          <a:p>
            <a:endParaRPr/>
          </a:p>
        </p:txBody>
      </p:sp>
      <p:sp>
        <p:nvSpPr>
          <p:cNvPr id="36" name="object 36"/>
          <p:cNvSpPr txBox="1"/>
          <p:nvPr/>
        </p:nvSpPr>
        <p:spPr>
          <a:xfrm>
            <a:off x="6938026" y="991306"/>
            <a:ext cx="767715" cy="330835"/>
          </a:xfrm>
          <a:prstGeom prst="rect">
            <a:avLst/>
          </a:prstGeom>
        </p:spPr>
        <p:txBody>
          <a:bodyPr vert="horz" wrap="square" lIns="0" tIns="12700" rIns="0" bIns="0" rtlCol="0">
            <a:spAutoFit/>
          </a:bodyPr>
          <a:lstStyle/>
          <a:p>
            <a:pPr marL="12700">
              <a:lnSpc>
                <a:spcPct val="100000"/>
              </a:lnSpc>
              <a:spcBef>
                <a:spcPts val="100"/>
              </a:spcBef>
            </a:pPr>
            <a:r>
              <a:rPr sz="2000" b="1" spc="-10" dirty="0">
                <a:solidFill>
                  <a:srgbClr val="414042"/>
                </a:solidFill>
                <a:latin typeface="Trebuchet MS"/>
                <a:cs typeface="Trebuchet MS"/>
              </a:rPr>
              <a:t>Bina</a:t>
            </a:r>
            <a:r>
              <a:rPr sz="2000" b="1" spc="-60" dirty="0">
                <a:solidFill>
                  <a:srgbClr val="414042"/>
                </a:solidFill>
                <a:latin typeface="Trebuchet MS"/>
                <a:cs typeface="Trebuchet MS"/>
              </a:rPr>
              <a:t>r</a:t>
            </a:r>
            <a:r>
              <a:rPr sz="2000" b="1" spc="-20" dirty="0">
                <a:solidFill>
                  <a:srgbClr val="414042"/>
                </a:solidFill>
                <a:latin typeface="Trebuchet MS"/>
                <a:cs typeface="Trebuchet MS"/>
              </a:rPr>
              <a:t>y</a:t>
            </a:r>
            <a:endParaRPr sz="2000">
              <a:latin typeface="Trebuchet MS"/>
              <a:cs typeface="Trebuchet MS"/>
            </a:endParaRPr>
          </a:p>
        </p:txBody>
      </p:sp>
      <p:sp>
        <p:nvSpPr>
          <p:cNvPr id="37" name="object 37"/>
          <p:cNvSpPr/>
          <p:nvPr/>
        </p:nvSpPr>
        <p:spPr>
          <a:xfrm>
            <a:off x="8736876" y="1024044"/>
            <a:ext cx="364490" cy="342900"/>
          </a:xfrm>
          <a:custGeom>
            <a:avLst/>
            <a:gdLst/>
            <a:ahLst/>
            <a:cxnLst/>
            <a:rect l="l" t="t" r="r" b="b"/>
            <a:pathLst>
              <a:path w="364490" h="342900">
                <a:moveTo>
                  <a:pt x="0" y="342582"/>
                </a:moveTo>
                <a:lnTo>
                  <a:pt x="364052" y="342582"/>
                </a:lnTo>
                <a:lnTo>
                  <a:pt x="364052" y="0"/>
                </a:lnTo>
                <a:lnTo>
                  <a:pt x="0" y="0"/>
                </a:lnTo>
                <a:lnTo>
                  <a:pt x="0" y="342582"/>
                </a:lnTo>
                <a:close/>
              </a:path>
            </a:pathLst>
          </a:custGeom>
          <a:solidFill>
            <a:srgbClr val="A6A6A6"/>
          </a:solidFill>
        </p:spPr>
        <p:txBody>
          <a:bodyPr wrap="square" lIns="0" tIns="0" rIns="0" bIns="0" rtlCol="0"/>
          <a:lstStyle/>
          <a:p>
            <a:endParaRPr/>
          </a:p>
        </p:txBody>
      </p:sp>
      <p:sp>
        <p:nvSpPr>
          <p:cNvPr id="38" name="object 38"/>
          <p:cNvSpPr/>
          <p:nvPr/>
        </p:nvSpPr>
        <p:spPr>
          <a:xfrm>
            <a:off x="8736877" y="1024044"/>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39" name="object 39"/>
          <p:cNvSpPr/>
          <p:nvPr/>
        </p:nvSpPr>
        <p:spPr>
          <a:xfrm>
            <a:off x="8736876" y="1366626"/>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solidFill>
            <a:srgbClr val="E6E6E5"/>
          </a:solidFill>
        </p:spPr>
        <p:txBody>
          <a:bodyPr wrap="square" lIns="0" tIns="0" rIns="0" bIns="0" rtlCol="0"/>
          <a:lstStyle/>
          <a:p>
            <a:endParaRPr/>
          </a:p>
        </p:txBody>
      </p:sp>
      <p:sp>
        <p:nvSpPr>
          <p:cNvPr id="40" name="object 40"/>
          <p:cNvSpPr/>
          <p:nvPr/>
        </p:nvSpPr>
        <p:spPr>
          <a:xfrm>
            <a:off x="8736877" y="1366626"/>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41" name="object 41"/>
          <p:cNvSpPr/>
          <p:nvPr/>
        </p:nvSpPr>
        <p:spPr>
          <a:xfrm>
            <a:off x="8374701" y="2601590"/>
            <a:ext cx="364490" cy="363855"/>
          </a:xfrm>
          <a:custGeom>
            <a:avLst/>
            <a:gdLst/>
            <a:ahLst/>
            <a:cxnLst/>
            <a:rect l="l" t="t" r="r" b="b"/>
            <a:pathLst>
              <a:path w="364490" h="363855">
                <a:moveTo>
                  <a:pt x="364084" y="363828"/>
                </a:moveTo>
                <a:lnTo>
                  <a:pt x="0" y="363828"/>
                </a:lnTo>
                <a:lnTo>
                  <a:pt x="0" y="0"/>
                </a:lnTo>
                <a:lnTo>
                  <a:pt x="364084" y="0"/>
                </a:lnTo>
                <a:lnTo>
                  <a:pt x="364084" y="363828"/>
                </a:lnTo>
                <a:close/>
              </a:path>
            </a:pathLst>
          </a:custGeom>
          <a:ln w="31817">
            <a:solidFill>
              <a:srgbClr val="414042"/>
            </a:solidFill>
          </a:ln>
        </p:spPr>
        <p:txBody>
          <a:bodyPr wrap="square" lIns="0" tIns="0" rIns="0" bIns="0" rtlCol="0"/>
          <a:lstStyle/>
          <a:p>
            <a:endParaRPr/>
          </a:p>
        </p:txBody>
      </p:sp>
      <p:sp>
        <p:nvSpPr>
          <p:cNvPr id="42" name="object 42"/>
          <p:cNvSpPr/>
          <p:nvPr/>
        </p:nvSpPr>
        <p:spPr>
          <a:xfrm>
            <a:off x="8736877" y="2601590"/>
            <a:ext cx="364490" cy="363855"/>
          </a:xfrm>
          <a:custGeom>
            <a:avLst/>
            <a:gdLst/>
            <a:ahLst/>
            <a:cxnLst/>
            <a:rect l="l" t="t" r="r" b="b"/>
            <a:pathLst>
              <a:path w="364490" h="363855">
                <a:moveTo>
                  <a:pt x="364052" y="363828"/>
                </a:moveTo>
                <a:lnTo>
                  <a:pt x="0" y="363828"/>
                </a:lnTo>
                <a:lnTo>
                  <a:pt x="0" y="0"/>
                </a:lnTo>
                <a:lnTo>
                  <a:pt x="364052" y="0"/>
                </a:lnTo>
                <a:lnTo>
                  <a:pt x="364052" y="363828"/>
                </a:lnTo>
                <a:close/>
              </a:path>
            </a:pathLst>
          </a:custGeom>
          <a:ln w="31817">
            <a:solidFill>
              <a:srgbClr val="414042"/>
            </a:solidFill>
          </a:ln>
        </p:spPr>
        <p:txBody>
          <a:bodyPr wrap="square" lIns="0" tIns="0" rIns="0" bIns="0" rtlCol="0"/>
          <a:lstStyle/>
          <a:p>
            <a:endParaRPr/>
          </a:p>
        </p:txBody>
      </p:sp>
      <p:sp>
        <p:nvSpPr>
          <p:cNvPr id="43" name="object 43"/>
          <p:cNvSpPr/>
          <p:nvPr/>
        </p:nvSpPr>
        <p:spPr>
          <a:xfrm>
            <a:off x="9099052" y="2601590"/>
            <a:ext cx="364490" cy="363855"/>
          </a:xfrm>
          <a:custGeom>
            <a:avLst/>
            <a:gdLst/>
            <a:ahLst/>
            <a:cxnLst/>
            <a:rect l="l" t="t" r="r" b="b"/>
            <a:pathLst>
              <a:path w="364490" h="363855">
                <a:moveTo>
                  <a:pt x="364052" y="363828"/>
                </a:moveTo>
                <a:lnTo>
                  <a:pt x="0" y="363828"/>
                </a:lnTo>
                <a:lnTo>
                  <a:pt x="0" y="0"/>
                </a:lnTo>
                <a:lnTo>
                  <a:pt x="364052" y="0"/>
                </a:lnTo>
                <a:lnTo>
                  <a:pt x="364052" y="363828"/>
                </a:lnTo>
                <a:close/>
              </a:path>
            </a:pathLst>
          </a:custGeom>
          <a:ln w="31817">
            <a:solidFill>
              <a:srgbClr val="414042"/>
            </a:solidFill>
          </a:ln>
        </p:spPr>
        <p:txBody>
          <a:bodyPr wrap="square" lIns="0" tIns="0" rIns="0" bIns="0" rtlCol="0"/>
          <a:lstStyle/>
          <a:p>
            <a:endParaRPr/>
          </a:p>
        </p:txBody>
      </p:sp>
      <p:sp>
        <p:nvSpPr>
          <p:cNvPr id="44" name="object 44"/>
          <p:cNvSpPr/>
          <p:nvPr/>
        </p:nvSpPr>
        <p:spPr>
          <a:xfrm>
            <a:off x="8374701" y="2976074"/>
            <a:ext cx="364490" cy="363855"/>
          </a:xfrm>
          <a:custGeom>
            <a:avLst/>
            <a:gdLst/>
            <a:ahLst/>
            <a:cxnLst/>
            <a:rect l="l" t="t" r="r" b="b"/>
            <a:pathLst>
              <a:path w="364490" h="363854">
                <a:moveTo>
                  <a:pt x="364084" y="363733"/>
                </a:moveTo>
                <a:lnTo>
                  <a:pt x="0" y="363733"/>
                </a:lnTo>
                <a:lnTo>
                  <a:pt x="0" y="0"/>
                </a:lnTo>
                <a:lnTo>
                  <a:pt x="364084" y="0"/>
                </a:lnTo>
                <a:lnTo>
                  <a:pt x="364084" y="363733"/>
                </a:lnTo>
                <a:close/>
              </a:path>
            </a:pathLst>
          </a:custGeom>
          <a:ln w="31817">
            <a:solidFill>
              <a:srgbClr val="414042"/>
            </a:solidFill>
          </a:ln>
        </p:spPr>
        <p:txBody>
          <a:bodyPr wrap="square" lIns="0" tIns="0" rIns="0" bIns="0" rtlCol="0"/>
          <a:lstStyle/>
          <a:p>
            <a:endParaRPr/>
          </a:p>
        </p:txBody>
      </p:sp>
      <p:sp>
        <p:nvSpPr>
          <p:cNvPr id="45" name="object 45"/>
          <p:cNvSpPr/>
          <p:nvPr/>
        </p:nvSpPr>
        <p:spPr>
          <a:xfrm>
            <a:off x="8736877" y="2976074"/>
            <a:ext cx="364490" cy="363855"/>
          </a:xfrm>
          <a:custGeom>
            <a:avLst/>
            <a:gdLst/>
            <a:ahLst/>
            <a:cxnLst/>
            <a:rect l="l" t="t" r="r" b="b"/>
            <a:pathLst>
              <a:path w="364490" h="363854">
                <a:moveTo>
                  <a:pt x="364052" y="363733"/>
                </a:moveTo>
                <a:lnTo>
                  <a:pt x="0" y="363733"/>
                </a:lnTo>
                <a:lnTo>
                  <a:pt x="0" y="0"/>
                </a:lnTo>
                <a:lnTo>
                  <a:pt x="364052" y="0"/>
                </a:lnTo>
                <a:lnTo>
                  <a:pt x="364052" y="363733"/>
                </a:lnTo>
                <a:close/>
              </a:path>
            </a:pathLst>
          </a:custGeom>
          <a:ln w="31817">
            <a:solidFill>
              <a:srgbClr val="414042"/>
            </a:solidFill>
          </a:ln>
        </p:spPr>
        <p:txBody>
          <a:bodyPr wrap="square" lIns="0" tIns="0" rIns="0" bIns="0" rtlCol="0"/>
          <a:lstStyle/>
          <a:p>
            <a:endParaRPr/>
          </a:p>
        </p:txBody>
      </p:sp>
      <p:sp>
        <p:nvSpPr>
          <p:cNvPr id="46" name="object 46"/>
          <p:cNvSpPr/>
          <p:nvPr/>
        </p:nvSpPr>
        <p:spPr>
          <a:xfrm>
            <a:off x="9099052" y="2976074"/>
            <a:ext cx="364490" cy="363855"/>
          </a:xfrm>
          <a:custGeom>
            <a:avLst/>
            <a:gdLst/>
            <a:ahLst/>
            <a:cxnLst/>
            <a:rect l="l" t="t" r="r" b="b"/>
            <a:pathLst>
              <a:path w="364490" h="363854">
                <a:moveTo>
                  <a:pt x="364052" y="363733"/>
                </a:moveTo>
                <a:lnTo>
                  <a:pt x="0" y="363733"/>
                </a:lnTo>
                <a:lnTo>
                  <a:pt x="0" y="0"/>
                </a:lnTo>
                <a:lnTo>
                  <a:pt x="364052" y="0"/>
                </a:lnTo>
                <a:lnTo>
                  <a:pt x="364052" y="363733"/>
                </a:lnTo>
                <a:close/>
              </a:path>
            </a:pathLst>
          </a:custGeom>
          <a:ln w="31817">
            <a:solidFill>
              <a:srgbClr val="414042"/>
            </a:solidFill>
          </a:ln>
        </p:spPr>
        <p:txBody>
          <a:bodyPr wrap="square" lIns="0" tIns="0" rIns="0" bIns="0" rtlCol="0"/>
          <a:lstStyle/>
          <a:p>
            <a:endParaRPr/>
          </a:p>
        </p:txBody>
      </p:sp>
      <p:sp>
        <p:nvSpPr>
          <p:cNvPr id="47" name="object 47"/>
          <p:cNvSpPr/>
          <p:nvPr/>
        </p:nvSpPr>
        <p:spPr>
          <a:xfrm>
            <a:off x="8374701" y="4311990"/>
            <a:ext cx="364490" cy="363855"/>
          </a:xfrm>
          <a:custGeom>
            <a:avLst/>
            <a:gdLst/>
            <a:ahLst/>
            <a:cxnLst/>
            <a:rect l="l" t="t" r="r" b="b"/>
            <a:pathLst>
              <a:path w="364490" h="363854">
                <a:moveTo>
                  <a:pt x="364084" y="363860"/>
                </a:moveTo>
                <a:lnTo>
                  <a:pt x="0" y="363860"/>
                </a:lnTo>
                <a:lnTo>
                  <a:pt x="0" y="0"/>
                </a:lnTo>
                <a:lnTo>
                  <a:pt x="364084" y="0"/>
                </a:lnTo>
                <a:lnTo>
                  <a:pt x="364084" y="363860"/>
                </a:lnTo>
                <a:close/>
              </a:path>
            </a:pathLst>
          </a:custGeom>
          <a:solidFill>
            <a:srgbClr val="7D6AA9"/>
          </a:solidFill>
        </p:spPr>
        <p:txBody>
          <a:bodyPr wrap="square" lIns="0" tIns="0" rIns="0" bIns="0" rtlCol="0"/>
          <a:lstStyle/>
          <a:p>
            <a:endParaRPr/>
          </a:p>
        </p:txBody>
      </p:sp>
      <p:sp>
        <p:nvSpPr>
          <p:cNvPr id="48" name="object 48"/>
          <p:cNvSpPr/>
          <p:nvPr/>
        </p:nvSpPr>
        <p:spPr>
          <a:xfrm>
            <a:off x="8374701" y="4311990"/>
            <a:ext cx="364490" cy="363855"/>
          </a:xfrm>
          <a:custGeom>
            <a:avLst/>
            <a:gdLst/>
            <a:ahLst/>
            <a:cxnLst/>
            <a:rect l="l" t="t" r="r" b="b"/>
            <a:pathLst>
              <a:path w="364490" h="363854">
                <a:moveTo>
                  <a:pt x="364084" y="363860"/>
                </a:moveTo>
                <a:lnTo>
                  <a:pt x="0" y="363860"/>
                </a:lnTo>
                <a:lnTo>
                  <a:pt x="0" y="0"/>
                </a:lnTo>
                <a:lnTo>
                  <a:pt x="364084" y="0"/>
                </a:lnTo>
                <a:lnTo>
                  <a:pt x="364084" y="363860"/>
                </a:lnTo>
                <a:close/>
              </a:path>
            </a:pathLst>
          </a:custGeom>
          <a:ln w="31817">
            <a:solidFill>
              <a:srgbClr val="414042"/>
            </a:solidFill>
          </a:ln>
        </p:spPr>
        <p:txBody>
          <a:bodyPr wrap="square" lIns="0" tIns="0" rIns="0" bIns="0" rtlCol="0"/>
          <a:lstStyle/>
          <a:p>
            <a:endParaRPr/>
          </a:p>
        </p:txBody>
      </p:sp>
      <p:sp>
        <p:nvSpPr>
          <p:cNvPr id="49" name="object 49"/>
          <p:cNvSpPr/>
          <p:nvPr/>
        </p:nvSpPr>
        <p:spPr>
          <a:xfrm>
            <a:off x="8736876" y="4311990"/>
            <a:ext cx="364490" cy="363855"/>
          </a:xfrm>
          <a:custGeom>
            <a:avLst/>
            <a:gdLst/>
            <a:ahLst/>
            <a:cxnLst/>
            <a:rect l="l" t="t" r="r" b="b"/>
            <a:pathLst>
              <a:path w="364490" h="363854">
                <a:moveTo>
                  <a:pt x="364052" y="363860"/>
                </a:moveTo>
                <a:lnTo>
                  <a:pt x="0" y="363860"/>
                </a:lnTo>
                <a:lnTo>
                  <a:pt x="0" y="0"/>
                </a:lnTo>
                <a:lnTo>
                  <a:pt x="364052" y="0"/>
                </a:lnTo>
                <a:lnTo>
                  <a:pt x="364052" y="363860"/>
                </a:lnTo>
                <a:close/>
              </a:path>
            </a:pathLst>
          </a:custGeom>
          <a:solidFill>
            <a:srgbClr val="C0BFBF"/>
          </a:solidFill>
        </p:spPr>
        <p:txBody>
          <a:bodyPr wrap="square" lIns="0" tIns="0" rIns="0" bIns="0" rtlCol="0"/>
          <a:lstStyle/>
          <a:p>
            <a:endParaRPr/>
          </a:p>
        </p:txBody>
      </p:sp>
      <p:sp>
        <p:nvSpPr>
          <p:cNvPr id="50" name="object 50"/>
          <p:cNvSpPr/>
          <p:nvPr/>
        </p:nvSpPr>
        <p:spPr>
          <a:xfrm>
            <a:off x="8736877" y="4311990"/>
            <a:ext cx="364490" cy="363855"/>
          </a:xfrm>
          <a:custGeom>
            <a:avLst/>
            <a:gdLst/>
            <a:ahLst/>
            <a:cxnLst/>
            <a:rect l="l" t="t" r="r" b="b"/>
            <a:pathLst>
              <a:path w="364490" h="363854">
                <a:moveTo>
                  <a:pt x="364052" y="363860"/>
                </a:moveTo>
                <a:lnTo>
                  <a:pt x="0" y="363860"/>
                </a:lnTo>
                <a:lnTo>
                  <a:pt x="0" y="0"/>
                </a:lnTo>
                <a:lnTo>
                  <a:pt x="364052" y="0"/>
                </a:lnTo>
                <a:lnTo>
                  <a:pt x="364052" y="363860"/>
                </a:lnTo>
                <a:close/>
              </a:path>
            </a:pathLst>
          </a:custGeom>
          <a:ln w="31817">
            <a:solidFill>
              <a:srgbClr val="414042"/>
            </a:solidFill>
          </a:ln>
        </p:spPr>
        <p:txBody>
          <a:bodyPr wrap="square" lIns="0" tIns="0" rIns="0" bIns="0" rtlCol="0"/>
          <a:lstStyle/>
          <a:p>
            <a:endParaRPr/>
          </a:p>
        </p:txBody>
      </p:sp>
      <p:sp>
        <p:nvSpPr>
          <p:cNvPr id="51" name="object 51"/>
          <p:cNvSpPr/>
          <p:nvPr/>
        </p:nvSpPr>
        <p:spPr>
          <a:xfrm>
            <a:off x="9099052" y="4311990"/>
            <a:ext cx="364490" cy="363855"/>
          </a:xfrm>
          <a:custGeom>
            <a:avLst/>
            <a:gdLst/>
            <a:ahLst/>
            <a:cxnLst/>
            <a:rect l="l" t="t" r="r" b="b"/>
            <a:pathLst>
              <a:path w="364490" h="363854">
                <a:moveTo>
                  <a:pt x="364052" y="363860"/>
                </a:moveTo>
                <a:lnTo>
                  <a:pt x="0" y="363860"/>
                </a:lnTo>
                <a:lnTo>
                  <a:pt x="0" y="0"/>
                </a:lnTo>
                <a:lnTo>
                  <a:pt x="364052" y="0"/>
                </a:lnTo>
                <a:lnTo>
                  <a:pt x="364052" y="363860"/>
                </a:lnTo>
                <a:close/>
              </a:path>
            </a:pathLst>
          </a:custGeom>
          <a:solidFill>
            <a:srgbClr val="F15A30"/>
          </a:solidFill>
        </p:spPr>
        <p:txBody>
          <a:bodyPr wrap="square" lIns="0" tIns="0" rIns="0" bIns="0" rtlCol="0"/>
          <a:lstStyle/>
          <a:p>
            <a:endParaRPr/>
          </a:p>
        </p:txBody>
      </p:sp>
      <p:sp>
        <p:nvSpPr>
          <p:cNvPr id="52" name="object 52"/>
          <p:cNvSpPr/>
          <p:nvPr/>
        </p:nvSpPr>
        <p:spPr>
          <a:xfrm>
            <a:off x="9099052" y="4311990"/>
            <a:ext cx="364490" cy="363855"/>
          </a:xfrm>
          <a:custGeom>
            <a:avLst/>
            <a:gdLst/>
            <a:ahLst/>
            <a:cxnLst/>
            <a:rect l="l" t="t" r="r" b="b"/>
            <a:pathLst>
              <a:path w="364490" h="363854">
                <a:moveTo>
                  <a:pt x="364052" y="363860"/>
                </a:moveTo>
                <a:lnTo>
                  <a:pt x="0" y="363860"/>
                </a:lnTo>
                <a:lnTo>
                  <a:pt x="0" y="0"/>
                </a:lnTo>
                <a:lnTo>
                  <a:pt x="364052" y="0"/>
                </a:lnTo>
                <a:lnTo>
                  <a:pt x="364052" y="363860"/>
                </a:lnTo>
                <a:close/>
              </a:path>
            </a:pathLst>
          </a:custGeom>
          <a:ln w="31817">
            <a:solidFill>
              <a:srgbClr val="414042"/>
            </a:solidFill>
          </a:ln>
        </p:spPr>
        <p:txBody>
          <a:bodyPr wrap="square" lIns="0" tIns="0" rIns="0" bIns="0" rtlCol="0"/>
          <a:lstStyle/>
          <a:p>
            <a:endParaRPr/>
          </a:p>
        </p:txBody>
      </p:sp>
      <p:sp>
        <p:nvSpPr>
          <p:cNvPr id="53" name="object 53"/>
          <p:cNvSpPr/>
          <p:nvPr/>
        </p:nvSpPr>
        <p:spPr>
          <a:xfrm>
            <a:off x="8374701" y="5890299"/>
            <a:ext cx="364490" cy="363855"/>
          </a:xfrm>
          <a:custGeom>
            <a:avLst/>
            <a:gdLst/>
            <a:ahLst/>
            <a:cxnLst/>
            <a:rect l="l" t="t" r="r" b="b"/>
            <a:pathLst>
              <a:path w="364490" h="363854">
                <a:moveTo>
                  <a:pt x="364084" y="363797"/>
                </a:moveTo>
                <a:lnTo>
                  <a:pt x="0" y="363797"/>
                </a:lnTo>
                <a:lnTo>
                  <a:pt x="0" y="0"/>
                </a:lnTo>
                <a:lnTo>
                  <a:pt x="364084" y="0"/>
                </a:lnTo>
                <a:lnTo>
                  <a:pt x="364084" y="363797"/>
                </a:lnTo>
                <a:close/>
              </a:path>
            </a:pathLst>
          </a:custGeom>
          <a:ln w="31817">
            <a:solidFill>
              <a:srgbClr val="414042"/>
            </a:solidFill>
          </a:ln>
        </p:spPr>
        <p:txBody>
          <a:bodyPr wrap="square" lIns="0" tIns="0" rIns="0" bIns="0" rtlCol="0"/>
          <a:lstStyle/>
          <a:p>
            <a:endParaRPr/>
          </a:p>
        </p:txBody>
      </p:sp>
      <p:sp>
        <p:nvSpPr>
          <p:cNvPr id="54" name="object 54"/>
          <p:cNvSpPr/>
          <p:nvPr/>
        </p:nvSpPr>
        <p:spPr>
          <a:xfrm>
            <a:off x="8736877" y="5890299"/>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55" name="object 55"/>
          <p:cNvSpPr/>
          <p:nvPr/>
        </p:nvSpPr>
        <p:spPr>
          <a:xfrm>
            <a:off x="9099052" y="5890299"/>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56" name="object 56"/>
          <p:cNvSpPr/>
          <p:nvPr/>
        </p:nvSpPr>
        <p:spPr>
          <a:xfrm>
            <a:off x="8374733" y="6243505"/>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57" name="object 57"/>
          <p:cNvSpPr/>
          <p:nvPr/>
        </p:nvSpPr>
        <p:spPr>
          <a:xfrm>
            <a:off x="8736909" y="6243505"/>
            <a:ext cx="364490" cy="363855"/>
          </a:xfrm>
          <a:custGeom>
            <a:avLst/>
            <a:gdLst/>
            <a:ahLst/>
            <a:cxnLst/>
            <a:rect l="l" t="t" r="r" b="b"/>
            <a:pathLst>
              <a:path w="364490" h="363854">
                <a:moveTo>
                  <a:pt x="364084" y="363797"/>
                </a:moveTo>
                <a:lnTo>
                  <a:pt x="0" y="363797"/>
                </a:lnTo>
                <a:lnTo>
                  <a:pt x="0" y="0"/>
                </a:lnTo>
                <a:lnTo>
                  <a:pt x="364084" y="0"/>
                </a:lnTo>
                <a:lnTo>
                  <a:pt x="364084" y="363797"/>
                </a:lnTo>
                <a:close/>
              </a:path>
            </a:pathLst>
          </a:custGeom>
          <a:ln w="31817">
            <a:solidFill>
              <a:srgbClr val="414042"/>
            </a:solidFill>
          </a:ln>
        </p:spPr>
        <p:txBody>
          <a:bodyPr wrap="square" lIns="0" tIns="0" rIns="0" bIns="0" rtlCol="0"/>
          <a:lstStyle/>
          <a:p>
            <a:endParaRPr/>
          </a:p>
        </p:txBody>
      </p:sp>
      <p:sp>
        <p:nvSpPr>
          <p:cNvPr id="58" name="object 58"/>
          <p:cNvSpPr/>
          <p:nvPr/>
        </p:nvSpPr>
        <p:spPr>
          <a:xfrm>
            <a:off x="9099115" y="6243505"/>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59" name="object 59"/>
          <p:cNvSpPr/>
          <p:nvPr/>
        </p:nvSpPr>
        <p:spPr>
          <a:xfrm>
            <a:off x="8374733" y="6607302"/>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60" name="object 60"/>
          <p:cNvSpPr/>
          <p:nvPr/>
        </p:nvSpPr>
        <p:spPr>
          <a:xfrm>
            <a:off x="8736909" y="6607302"/>
            <a:ext cx="364490" cy="363855"/>
          </a:xfrm>
          <a:custGeom>
            <a:avLst/>
            <a:gdLst/>
            <a:ahLst/>
            <a:cxnLst/>
            <a:rect l="l" t="t" r="r" b="b"/>
            <a:pathLst>
              <a:path w="364490" h="363854">
                <a:moveTo>
                  <a:pt x="364084" y="363797"/>
                </a:moveTo>
                <a:lnTo>
                  <a:pt x="0" y="363797"/>
                </a:lnTo>
                <a:lnTo>
                  <a:pt x="0" y="0"/>
                </a:lnTo>
                <a:lnTo>
                  <a:pt x="364084" y="0"/>
                </a:lnTo>
                <a:lnTo>
                  <a:pt x="364084" y="363797"/>
                </a:lnTo>
                <a:close/>
              </a:path>
            </a:pathLst>
          </a:custGeom>
          <a:ln w="31817">
            <a:solidFill>
              <a:srgbClr val="414042"/>
            </a:solidFill>
          </a:ln>
        </p:spPr>
        <p:txBody>
          <a:bodyPr wrap="square" lIns="0" tIns="0" rIns="0" bIns="0" rtlCol="0"/>
          <a:lstStyle/>
          <a:p>
            <a:endParaRPr/>
          </a:p>
        </p:txBody>
      </p:sp>
      <p:sp>
        <p:nvSpPr>
          <p:cNvPr id="61" name="object 61"/>
          <p:cNvSpPr/>
          <p:nvPr/>
        </p:nvSpPr>
        <p:spPr>
          <a:xfrm>
            <a:off x="9099115" y="6607302"/>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62" name="object 62"/>
          <p:cNvSpPr/>
          <p:nvPr/>
        </p:nvSpPr>
        <p:spPr>
          <a:xfrm>
            <a:off x="10867945" y="1024044"/>
            <a:ext cx="364490" cy="363855"/>
          </a:xfrm>
          <a:custGeom>
            <a:avLst/>
            <a:gdLst/>
            <a:ahLst/>
            <a:cxnLst/>
            <a:rect l="l" t="t" r="r" b="b"/>
            <a:pathLst>
              <a:path w="364490" h="363855">
                <a:moveTo>
                  <a:pt x="364084" y="363797"/>
                </a:moveTo>
                <a:lnTo>
                  <a:pt x="0" y="363797"/>
                </a:lnTo>
                <a:lnTo>
                  <a:pt x="0" y="0"/>
                </a:lnTo>
                <a:lnTo>
                  <a:pt x="364084" y="0"/>
                </a:lnTo>
                <a:lnTo>
                  <a:pt x="364084" y="363797"/>
                </a:lnTo>
                <a:close/>
              </a:path>
            </a:pathLst>
          </a:custGeom>
          <a:ln w="31817">
            <a:solidFill>
              <a:srgbClr val="414042"/>
            </a:solidFill>
          </a:ln>
        </p:spPr>
        <p:txBody>
          <a:bodyPr wrap="square" lIns="0" tIns="0" rIns="0" bIns="0" rtlCol="0"/>
          <a:lstStyle/>
          <a:p>
            <a:endParaRPr/>
          </a:p>
        </p:txBody>
      </p:sp>
      <p:sp>
        <p:nvSpPr>
          <p:cNvPr id="63" name="object 63"/>
          <p:cNvSpPr/>
          <p:nvPr/>
        </p:nvSpPr>
        <p:spPr>
          <a:xfrm>
            <a:off x="11230119" y="1024044"/>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64" name="object 64"/>
          <p:cNvSpPr/>
          <p:nvPr/>
        </p:nvSpPr>
        <p:spPr>
          <a:xfrm>
            <a:off x="11592294" y="1024044"/>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65" name="object 65"/>
          <p:cNvSpPr/>
          <p:nvPr/>
        </p:nvSpPr>
        <p:spPr>
          <a:xfrm>
            <a:off x="10867976" y="1377249"/>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66" name="object 66"/>
          <p:cNvSpPr/>
          <p:nvPr/>
        </p:nvSpPr>
        <p:spPr>
          <a:xfrm>
            <a:off x="11230151" y="1377249"/>
            <a:ext cx="364490" cy="363855"/>
          </a:xfrm>
          <a:custGeom>
            <a:avLst/>
            <a:gdLst/>
            <a:ahLst/>
            <a:cxnLst/>
            <a:rect l="l" t="t" r="r" b="b"/>
            <a:pathLst>
              <a:path w="364490" h="363855">
                <a:moveTo>
                  <a:pt x="364084" y="363797"/>
                </a:moveTo>
                <a:lnTo>
                  <a:pt x="0" y="363797"/>
                </a:lnTo>
                <a:lnTo>
                  <a:pt x="0" y="0"/>
                </a:lnTo>
                <a:lnTo>
                  <a:pt x="364084" y="0"/>
                </a:lnTo>
                <a:lnTo>
                  <a:pt x="364084" y="363797"/>
                </a:lnTo>
                <a:close/>
              </a:path>
            </a:pathLst>
          </a:custGeom>
          <a:ln w="31817">
            <a:solidFill>
              <a:srgbClr val="414042"/>
            </a:solidFill>
          </a:ln>
        </p:spPr>
        <p:txBody>
          <a:bodyPr wrap="square" lIns="0" tIns="0" rIns="0" bIns="0" rtlCol="0"/>
          <a:lstStyle/>
          <a:p>
            <a:endParaRPr/>
          </a:p>
        </p:txBody>
      </p:sp>
      <p:sp>
        <p:nvSpPr>
          <p:cNvPr id="67" name="object 67"/>
          <p:cNvSpPr/>
          <p:nvPr/>
        </p:nvSpPr>
        <p:spPr>
          <a:xfrm>
            <a:off x="11592358" y="1377249"/>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68" name="object 68"/>
          <p:cNvSpPr/>
          <p:nvPr/>
        </p:nvSpPr>
        <p:spPr>
          <a:xfrm>
            <a:off x="13220700" y="1024044"/>
            <a:ext cx="259079" cy="363855"/>
          </a:xfrm>
          <a:custGeom>
            <a:avLst/>
            <a:gdLst/>
            <a:ahLst/>
            <a:cxnLst/>
            <a:rect l="l" t="t" r="r" b="b"/>
            <a:pathLst>
              <a:path w="259080" h="363855">
                <a:moveTo>
                  <a:pt x="0" y="363797"/>
                </a:moveTo>
                <a:lnTo>
                  <a:pt x="258698" y="363797"/>
                </a:lnTo>
                <a:lnTo>
                  <a:pt x="258698" y="0"/>
                </a:lnTo>
                <a:lnTo>
                  <a:pt x="0" y="0"/>
                </a:lnTo>
                <a:lnTo>
                  <a:pt x="0" y="363797"/>
                </a:lnTo>
                <a:close/>
              </a:path>
            </a:pathLst>
          </a:custGeom>
          <a:solidFill>
            <a:srgbClr val="82B798"/>
          </a:solidFill>
        </p:spPr>
        <p:txBody>
          <a:bodyPr wrap="square" lIns="0" tIns="0" rIns="0" bIns="0" rtlCol="0"/>
          <a:lstStyle/>
          <a:p>
            <a:endParaRPr/>
          </a:p>
        </p:txBody>
      </p:sp>
      <p:sp>
        <p:nvSpPr>
          <p:cNvPr id="69" name="object 69"/>
          <p:cNvSpPr/>
          <p:nvPr/>
        </p:nvSpPr>
        <p:spPr>
          <a:xfrm>
            <a:off x="13115345" y="1024044"/>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70" name="object 70"/>
          <p:cNvSpPr/>
          <p:nvPr/>
        </p:nvSpPr>
        <p:spPr>
          <a:xfrm>
            <a:off x="13477519" y="1024044"/>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solidFill>
            <a:srgbClr val="84A1BF"/>
          </a:solidFill>
        </p:spPr>
        <p:txBody>
          <a:bodyPr wrap="square" lIns="0" tIns="0" rIns="0" bIns="0" rtlCol="0"/>
          <a:lstStyle/>
          <a:p>
            <a:endParaRPr/>
          </a:p>
        </p:txBody>
      </p:sp>
      <p:sp>
        <p:nvSpPr>
          <p:cNvPr id="71" name="object 71"/>
          <p:cNvSpPr/>
          <p:nvPr/>
        </p:nvSpPr>
        <p:spPr>
          <a:xfrm>
            <a:off x="13477519" y="1024044"/>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72" name="object 72"/>
          <p:cNvSpPr/>
          <p:nvPr/>
        </p:nvSpPr>
        <p:spPr>
          <a:xfrm>
            <a:off x="13839694" y="1024044"/>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solidFill>
            <a:srgbClr val="DC6AA5"/>
          </a:solidFill>
        </p:spPr>
        <p:txBody>
          <a:bodyPr wrap="square" lIns="0" tIns="0" rIns="0" bIns="0" rtlCol="0"/>
          <a:lstStyle/>
          <a:p>
            <a:endParaRPr/>
          </a:p>
        </p:txBody>
      </p:sp>
      <p:sp>
        <p:nvSpPr>
          <p:cNvPr id="73" name="object 73"/>
          <p:cNvSpPr/>
          <p:nvPr/>
        </p:nvSpPr>
        <p:spPr>
          <a:xfrm>
            <a:off x="13839694" y="1024044"/>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74" name="object 74"/>
          <p:cNvSpPr/>
          <p:nvPr/>
        </p:nvSpPr>
        <p:spPr>
          <a:xfrm>
            <a:off x="13115345" y="2243041"/>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75" name="object 75"/>
          <p:cNvSpPr/>
          <p:nvPr/>
        </p:nvSpPr>
        <p:spPr>
          <a:xfrm>
            <a:off x="13477519" y="2243041"/>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76" name="object 76"/>
          <p:cNvSpPr/>
          <p:nvPr/>
        </p:nvSpPr>
        <p:spPr>
          <a:xfrm>
            <a:off x="13839694" y="2243041"/>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77" name="object 77"/>
          <p:cNvSpPr/>
          <p:nvPr/>
        </p:nvSpPr>
        <p:spPr>
          <a:xfrm>
            <a:off x="13115345" y="2596310"/>
            <a:ext cx="364490" cy="363855"/>
          </a:xfrm>
          <a:custGeom>
            <a:avLst/>
            <a:gdLst/>
            <a:ahLst/>
            <a:cxnLst/>
            <a:rect l="l" t="t" r="r" b="b"/>
            <a:pathLst>
              <a:path w="364490" h="363855">
                <a:moveTo>
                  <a:pt x="364052" y="363828"/>
                </a:moveTo>
                <a:lnTo>
                  <a:pt x="0" y="363828"/>
                </a:lnTo>
                <a:lnTo>
                  <a:pt x="0" y="0"/>
                </a:lnTo>
                <a:lnTo>
                  <a:pt x="364052" y="0"/>
                </a:lnTo>
                <a:lnTo>
                  <a:pt x="364052" y="363828"/>
                </a:lnTo>
                <a:close/>
              </a:path>
            </a:pathLst>
          </a:custGeom>
          <a:ln w="31817">
            <a:solidFill>
              <a:srgbClr val="414042"/>
            </a:solidFill>
          </a:ln>
        </p:spPr>
        <p:txBody>
          <a:bodyPr wrap="square" lIns="0" tIns="0" rIns="0" bIns="0" rtlCol="0"/>
          <a:lstStyle/>
          <a:p>
            <a:endParaRPr/>
          </a:p>
        </p:txBody>
      </p:sp>
      <p:sp>
        <p:nvSpPr>
          <p:cNvPr id="78" name="object 78"/>
          <p:cNvSpPr/>
          <p:nvPr/>
        </p:nvSpPr>
        <p:spPr>
          <a:xfrm>
            <a:off x="13477583" y="2596310"/>
            <a:ext cx="364490" cy="363855"/>
          </a:xfrm>
          <a:custGeom>
            <a:avLst/>
            <a:gdLst/>
            <a:ahLst/>
            <a:cxnLst/>
            <a:rect l="l" t="t" r="r" b="b"/>
            <a:pathLst>
              <a:path w="364490" h="363855">
                <a:moveTo>
                  <a:pt x="364052" y="363828"/>
                </a:moveTo>
                <a:lnTo>
                  <a:pt x="0" y="363828"/>
                </a:lnTo>
                <a:lnTo>
                  <a:pt x="0" y="0"/>
                </a:lnTo>
                <a:lnTo>
                  <a:pt x="364052" y="0"/>
                </a:lnTo>
                <a:lnTo>
                  <a:pt x="364052" y="363828"/>
                </a:lnTo>
                <a:close/>
              </a:path>
            </a:pathLst>
          </a:custGeom>
          <a:ln w="31817">
            <a:solidFill>
              <a:srgbClr val="414042"/>
            </a:solidFill>
          </a:ln>
        </p:spPr>
        <p:txBody>
          <a:bodyPr wrap="square" lIns="0" tIns="0" rIns="0" bIns="0" rtlCol="0"/>
          <a:lstStyle/>
          <a:p>
            <a:endParaRPr/>
          </a:p>
        </p:txBody>
      </p:sp>
      <p:sp>
        <p:nvSpPr>
          <p:cNvPr id="79" name="object 79"/>
          <p:cNvSpPr/>
          <p:nvPr/>
        </p:nvSpPr>
        <p:spPr>
          <a:xfrm>
            <a:off x="13839758" y="2596310"/>
            <a:ext cx="364490" cy="363855"/>
          </a:xfrm>
          <a:custGeom>
            <a:avLst/>
            <a:gdLst/>
            <a:ahLst/>
            <a:cxnLst/>
            <a:rect l="l" t="t" r="r" b="b"/>
            <a:pathLst>
              <a:path w="364490" h="363855">
                <a:moveTo>
                  <a:pt x="364052" y="363828"/>
                </a:moveTo>
                <a:lnTo>
                  <a:pt x="0" y="363828"/>
                </a:lnTo>
                <a:lnTo>
                  <a:pt x="0" y="0"/>
                </a:lnTo>
                <a:lnTo>
                  <a:pt x="364052" y="0"/>
                </a:lnTo>
                <a:lnTo>
                  <a:pt x="364052" y="363828"/>
                </a:lnTo>
                <a:close/>
              </a:path>
            </a:pathLst>
          </a:custGeom>
          <a:ln w="31817">
            <a:solidFill>
              <a:srgbClr val="414042"/>
            </a:solidFill>
          </a:ln>
        </p:spPr>
        <p:txBody>
          <a:bodyPr wrap="square" lIns="0" tIns="0" rIns="0" bIns="0" rtlCol="0"/>
          <a:lstStyle/>
          <a:p>
            <a:endParaRPr/>
          </a:p>
        </p:txBody>
      </p:sp>
      <p:sp>
        <p:nvSpPr>
          <p:cNvPr id="80" name="object 80"/>
          <p:cNvSpPr/>
          <p:nvPr/>
        </p:nvSpPr>
        <p:spPr>
          <a:xfrm>
            <a:off x="13115345" y="2960107"/>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81" name="object 81"/>
          <p:cNvSpPr/>
          <p:nvPr/>
        </p:nvSpPr>
        <p:spPr>
          <a:xfrm>
            <a:off x="13477583" y="2960107"/>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82" name="object 82"/>
          <p:cNvSpPr/>
          <p:nvPr/>
        </p:nvSpPr>
        <p:spPr>
          <a:xfrm>
            <a:off x="13839758" y="2960107"/>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graphicFrame>
        <p:nvGraphicFramePr>
          <p:cNvPr id="83" name="object 83"/>
          <p:cNvGraphicFramePr>
            <a:graphicFrameLocks noGrp="1"/>
          </p:cNvGraphicFramePr>
          <p:nvPr/>
        </p:nvGraphicFramePr>
        <p:xfrm>
          <a:off x="13461548" y="3911600"/>
          <a:ext cx="363855" cy="1092835"/>
        </p:xfrm>
        <a:graphic>
          <a:graphicData uri="http://schemas.openxmlformats.org/drawingml/2006/table">
            <a:tbl>
              <a:tblPr firstRow="1" bandRow="1">
                <a:tableStyleId>{2D5ABB26-0587-4C30-8999-92F81FD0307C}</a:tableStyleId>
              </a:tblPr>
              <a:tblGrid>
                <a:gridCol w="363855">
                  <a:extLst>
                    <a:ext uri="{9D8B030D-6E8A-4147-A177-3AD203B41FA5}">
                      <a16:colId xmlns:a16="http://schemas.microsoft.com/office/drawing/2014/main" val="20000"/>
                    </a:ext>
                  </a:extLst>
                </a:gridCol>
              </a:tblGrid>
              <a:tr h="371475">
                <a:tc>
                  <a:txBody>
                    <a:bodyPr/>
                    <a:lstStyle/>
                    <a:p>
                      <a:pPr>
                        <a:lnSpc>
                          <a:spcPct val="100000"/>
                        </a:lnSpc>
                      </a:pPr>
                      <a:endParaRPr sz="2100">
                        <a:latin typeface="Times New Roman"/>
                        <a:cs typeface="Times New Roman"/>
                      </a:endParaRPr>
                    </a:p>
                  </a:txBody>
                  <a:tcPr marL="0" marR="0" marT="0" marB="0">
                    <a:lnL w="38100">
                      <a:solidFill>
                        <a:srgbClr val="414042"/>
                      </a:solidFill>
                      <a:prstDash val="solid"/>
                    </a:lnL>
                    <a:lnR w="38100">
                      <a:solidFill>
                        <a:srgbClr val="414042"/>
                      </a:solidFill>
                      <a:prstDash val="solid"/>
                    </a:lnR>
                    <a:lnT w="76200">
                      <a:solidFill>
                        <a:srgbClr val="E6E7E8"/>
                      </a:solidFill>
                      <a:prstDash val="solid"/>
                    </a:lnT>
                    <a:lnB w="53975">
                      <a:solidFill>
                        <a:srgbClr val="414042"/>
                      </a:solidFill>
                      <a:prstDash val="solid"/>
                    </a:lnB>
                    <a:solidFill>
                      <a:srgbClr val="807F7F"/>
                    </a:solidFill>
                  </a:tcPr>
                </a:tc>
                <a:extLst>
                  <a:ext uri="{0D108BD9-81ED-4DB2-BD59-A6C34878D82A}">
                    <a16:rowId xmlns:a16="http://schemas.microsoft.com/office/drawing/2014/main" val="10000"/>
                  </a:ext>
                </a:extLst>
              </a:tr>
              <a:tr h="358140">
                <a:tc>
                  <a:txBody>
                    <a:bodyPr/>
                    <a:lstStyle/>
                    <a:p>
                      <a:pPr>
                        <a:lnSpc>
                          <a:spcPct val="100000"/>
                        </a:lnSpc>
                      </a:pPr>
                      <a:endParaRPr sz="2100">
                        <a:latin typeface="Times New Roman"/>
                        <a:cs typeface="Times New Roman"/>
                      </a:endParaRPr>
                    </a:p>
                  </a:txBody>
                  <a:tcPr marL="0" marR="0" marT="0" marB="0">
                    <a:lnL w="38100">
                      <a:solidFill>
                        <a:srgbClr val="414042"/>
                      </a:solidFill>
                      <a:prstDash val="solid"/>
                    </a:lnL>
                    <a:lnR w="38100">
                      <a:solidFill>
                        <a:srgbClr val="414042"/>
                      </a:solidFill>
                      <a:prstDash val="solid"/>
                    </a:lnR>
                    <a:lnT w="53975">
                      <a:solidFill>
                        <a:srgbClr val="414042"/>
                      </a:solidFill>
                      <a:prstDash val="solid"/>
                    </a:lnT>
                    <a:lnB w="38100">
                      <a:solidFill>
                        <a:srgbClr val="414042"/>
                      </a:solidFill>
                      <a:prstDash val="solid"/>
                    </a:lnB>
                    <a:solidFill>
                      <a:srgbClr val="B3B3B4"/>
                    </a:solidFill>
                  </a:tcPr>
                </a:tc>
                <a:extLst>
                  <a:ext uri="{0D108BD9-81ED-4DB2-BD59-A6C34878D82A}">
                    <a16:rowId xmlns:a16="http://schemas.microsoft.com/office/drawing/2014/main" val="10001"/>
                  </a:ext>
                </a:extLst>
              </a:tr>
              <a:tr h="363220">
                <a:tc>
                  <a:txBody>
                    <a:bodyPr/>
                    <a:lstStyle/>
                    <a:p>
                      <a:pPr>
                        <a:lnSpc>
                          <a:spcPct val="100000"/>
                        </a:lnSpc>
                      </a:pPr>
                      <a:endParaRPr sz="2100">
                        <a:latin typeface="Times New Roman"/>
                        <a:cs typeface="Times New Roman"/>
                      </a:endParaRPr>
                    </a:p>
                  </a:txBody>
                  <a:tcPr marL="0" marR="0" marT="0" marB="0">
                    <a:lnL w="38100">
                      <a:solidFill>
                        <a:srgbClr val="414042"/>
                      </a:solidFill>
                      <a:prstDash val="solid"/>
                    </a:lnL>
                    <a:lnR w="38100">
                      <a:solidFill>
                        <a:srgbClr val="414042"/>
                      </a:solidFill>
                      <a:prstDash val="solid"/>
                    </a:lnR>
                    <a:lnT w="38100">
                      <a:solidFill>
                        <a:srgbClr val="414042"/>
                      </a:solidFill>
                      <a:prstDash val="solid"/>
                    </a:lnT>
                    <a:lnB w="76200">
                      <a:solidFill>
                        <a:srgbClr val="E6E7E8"/>
                      </a:solidFill>
                      <a:prstDash val="solid"/>
                    </a:lnB>
                    <a:solidFill>
                      <a:srgbClr val="E6E6E5"/>
                    </a:solidFill>
                  </a:tcPr>
                </a:tc>
                <a:extLst>
                  <a:ext uri="{0D108BD9-81ED-4DB2-BD59-A6C34878D82A}">
                    <a16:rowId xmlns:a16="http://schemas.microsoft.com/office/drawing/2014/main" val="10002"/>
                  </a:ext>
                </a:extLst>
              </a:tr>
            </a:tbl>
          </a:graphicData>
        </a:graphic>
      </p:graphicFrame>
      <p:sp>
        <p:nvSpPr>
          <p:cNvPr id="84" name="object 84"/>
          <p:cNvSpPr/>
          <p:nvPr/>
        </p:nvSpPr>
        <p:spPr>
          <a:xfrm>
            <a:off x="10867945" y="3953473"/>
            <a:ext cx="364490" cy="363855"/>
          </a:xfrm>
          <a:custGeom>
            <a:avLst/>
            <a:gdLst/>
            <a:ahLst/>
            <a:cxnLst/>
            <a:rect l="l" t="t" r="r" b="b"/>
            <a:pathLst>
              <a:path w="364490" h="363854">
                <a:moveTo>
                  <a:pt x="364084" y="363797"/>
                </a:moveTo>
                <a:lnTo>
                  <a:pt x="0" y="363797"/>
                </a:lnTo>
                <a:lnTo>
                  <a:pt x="0" y="0"/>
                </a:lnTo>
                <a:lnTo>
                  <a:pt x="364084" y="0"/>
                </a:lnTo>
                <a:lnTo>
                  <a:pt x="364084" y="363797"/>
                </a:lnTo>
                <a:close/>
              </a:path>
            </a:pathLst>
          </a:custGeom>
          <a:ln w="31817">
            <a:solidFill>
              <a:srgbClr val="414042"/>
            </a:solidFill>
          </a:ln>
        </p:spPr>
        <p:txBody>
          <a:bodyPr wrap="square" lIns="0" tIns="0" rIns="0" bIns="0" rtlCol="0"/>
          <a:lstStyle/>
          <a:p>
            <a:endParaRPr/>
          </a:p>
        </p:txBody>
      </p:sp>
      <p:sp>
        <p:nvSpPr>
          <p:cNvPr id="85" name="object 85"/>
          <p:cNvSpPr/>
          <p:nvPr/>
        </p:nvSpPr>
        <p:spPr>
          <a:xfrm>
            <a:off x="11230119" y="3953473"/>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86" name="object 86"/>
          <p:cNvSpPr/>
          <p:nvPr/>
        </p:nvSpPr>
        <p:spPr>
          <a:xfrm>
            <a:off x="11592294" y="3953473"/>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87" name="object 87"/>
          <p:cNvSpPr/>
          <p:nvPr/>
        </p:nvSpPr>
        <p:spPr>
          <a:xfrm>
            <a:off x="10867976" y="4306710"/>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88" name="object 88"/>
          <p:cNvSpPr/>
          <p:nvPr/>
        </p:nvSpPr>
        <p:spPr>
          <a:xfrm>
            <a:off x="11230151" y="4306710"/>
            <a:ext cx="364490" cy="363855"/>
          </a:xfrm>
          <a:custGeom>
            <a:avLst/>
            <a:gdLst/>
            <a:ahLst/>
            <a:cxnLst/>
            <a:rect l="l" t="t" r="r" b="b"/>
            <a:pathLst>
              <a:path w="364490" h="363854">
                <a:moveTo>
                  <a:pt x="364084" y="363797"/>
                </a:moveTo>
                <a:lnTo>
                  <a:pt x="0" y="363797"/>
                </a:lnTo>
                <a:lnTo>
                  <a:pt x="0" y="0"/>
                </a:lnTo>
                <a:lnTo>
                  <a:pt x="364084" y="0"/>
                </a:lnTo>
                <a:lnTo>
                  <a:pt x="364084" y="363797"/>
                </a:lnTo>
                <a:close/>
              </a:path>
            </a:pathLst>
          </a:custGeom>
          <a:ln w="31817">
            <a:solidFill>
              <a:srgbClr val="414042"/>
            </a:solidFill>
          </a:ln>
        </p:spPr>
        <p:txBody>
          <a:bodyPr wrap="square" lIns="0" tIns="0" rIns="0" bIns="0" rtlCol="0"/>
          <a:lstStyle/>
          <a:p>
            <a:endParaRPr/>
          </a:p>
        </p:txBody>
      </p:sp>
      <p:sp>
        <p:nvSpPr>
          <p:cNvPr id="89" name="object 89"/>
          <p:cNvSpPr/>
          <p:nvPr/>
        </p:nvSpPr>
        <p:spPr>
          <a:xfrm>
            <a:off x="11592358" y="4306710"/>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90" name="object 90"/>
          <p:cNvSpPr/>
          <p:nvPr/>
        </p:nvSpPr>
        <p:spPr>
          <a:xfrm>
            <a:off x="10867976" y="4670475"/>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91" name="object 91"/>
          <p:cNvSpPr/>
          <p:nvPr/>
        </p:nvSpPr>
        <p:spPr>
          <a:xfrm>
            <a:off x="11230151" y="4670475"/>
            <a:ext cx="364490" cy="363855"/>
          </a:xfrm>
          <a:custGeom>
            <a:avLst/>
            <a:gdLst/>
            <a:ahLst/>
            <a:cxnLst/>
            <a:rect l="l" t="t" r="r" b="b"/>
            <a:pathLst>
              <a:path w="364490" h="363854">
                <a:moveTo>
                  <a:pt x="364084" y="363797"/>
                </a:moveTo>
                <a:lnTo>
                  <a:pt x="0" y="363797"/>
                </a:lnTo>
                <a:lnTo>
                  <a:pt x="0" y="0"/>
                </a:lnTo>
                <a:lnTo>
                  <a:pt x="364084" y="0"/>
                </a:lnTo>
                <a:lnTo>
                  <a:pt x="364084" y="363797"/>
                </a:lnTo>
                <a:close/>
              </a:path>
            </a:pathLst>
          </a:custGeom>
          <a:ln w="31817">
            <a:solidFill>
              <a:srgbClr val="414042"/>
            </a:solidFill>
          </a:ln>
        </p:spPr>
        <p:txBody>
          <a:bodyPr wrap="square" lIns="0" tIns="0" rIns="0" bIns="0" rtlCol="0"/>
          <a:lstStyle/>
          <a:p>
            <a:endParaRPr/>
          </a:p>
        </p:txBody>
      </p:sp>
      <p:sp>
        <p:nvSpPr>
          <p:cNvPr id="92" name="object 92"/>
          <p:cNvSpPr/>
          <p:nvPr/>
        </p:nvSpPr>
        <p:spPr>
          <a:xfrm>
            <a:off x="11592358" y="4670475"/>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93" name="object 93"/>
          <p:cNvSpPr/>
          <p:nvPr/>
        </p:nvSpPr>
        <p:spPr>
          <a:xfrm>
            <a:off x="13115345" y="5885019"/>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94" name="object 94"/>
          <p:cNvSpPr/>
          <p:nvPr/>
        </p:nvSpPr>
        <p:spPr>
          <a:xfrm>
            <a:off x="13477519" y="5885019"/>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95" name="object 95"/>
          <p:cNvSpPr/>
          <p:nvPr/>
        </p:nvSpPr>
        <p:spPr>
          <a:xfrm>
            <a:off x="13839694" y="5885019"/>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96" name="object 96"/>
          <p:cNvSpPr/>
          <p:nvPr/>
        </p:nvSpPr>
        <p:spPr>
          <a:xfrm>
            <a:off x="13115345" y="6238225"/>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97" name="object 97"/>
          <p:cNvSpPr/>
          <p:nvPr/>
        </p:nvSpPr>
        <p:spPr>
          <a:xfrm>
            <a:off x="13477583" y="6238225"/>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98" name="object 98"/>
          <p:cNvSpPr/>
          <p:nvPr/>
        </p:nvSpPr>
        <p:spPr>
          <a:xfrm>
            <a:off x="13839758" y="6238225"/>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99" name="object 99"/>
          <p:cNvSpPr/>
          <p:nvPr/>
        </p:nvSpPr>
        <p:spPr>
          <a:xfrm>
            <a:off x="13115345" y="6602022"/>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00" name="object 100"/>
          <p:cNvSpPr/>
          <p:nvPr/>
        </p:nvSpPr>
        <p:spPr>
          <a:xfrm>
            <a:off x="13477583" y="6602022"/>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01" name="object 101"/>
          <p:cNvSpPr/>
          <p:nvPr/>
        </p:nvSpPr>
        <p:spPr>
          <a:xfrm>
            <a:off x="13839758" y="6602022"/>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02" name="object 102"/>
          <p:cNvSpPr/>
          <p:nvPr/>
        </p:nvSpPr>
        <p:spPr>
          <a:xfrm>
            <a:off x="11637594" y="1862061"/>
            <a:ext cx="163588" cy="186131"/>
          </a:xfrm>
          <a:prstGeom prst="rect">
            <a:avLst/>
          </a:prstGeom>
          <a:blipFill>
            <a:blip r:embed="rId9" cstate="print"/>
            <a:stretch>
              <a:fillRect/>
            </a:stretch>
          </a:blipFill>
        </p:spPr>
        <p:txBody>
          <a:bodyPr wrap="square" lIns="0" tIns="0" rIns="0" bIns="0" rtlCol="0"/>
          <a:lstStyle/>
          <a:p>
            <a:endParaRPr/>
          </a:p>
        </p:txBody>
      </p:sp>
      <p:sp>
        <p:nvSpPr>
          <p:cNvPr id="103" name="object 103"/>
          <p:cNvSpPr/>
          <p:nvPr/>
        </p:nvSpPr>
        <p:spPr>
          <a:xfrm>
            <a:off x="11092650" y="5179771"/>
            <a:ext cx="72351" cy="180022"/>
          </a:xfrm>
          <a:prstGeom prst="rect">
            <a:avLst/>
          </a:prstGeom>
          <a:blipFill>
            <a:blip r:embed="rId10" cstate="print"/>
            <a:stretch>
              <a:fillRect/>
            </a:stretch>
          </a:blipFill>
        </p:spPr>
        <p:txBody>
          <a:bodyPr wrap="square" lIns="0" tIns="0" rIns="0" bIns="0" rtlCol="0"/>
          <a:lstStyle/>
          <a:p>
            <a:endParaRPr/>
          </a:p>
        </p:txBody>
      </p:sp>
      <p:sp>
        <p:nvSpPr>
          <p:cNvPr id="104" name="object 104"/>
          <p:cNvSpPr/>
          <p:nvPr/>
        </p:nvSpPr>
        <p:spPr>
          <a:xfrm>
            <a:off x="11365369" y="5176710"/>
            <a:ext cx="129667" cy="186131"/>
          </a:xfrm>
          <a:prstGeom prst="rect">
            <a:avLst/>
          </a:prstGeom>
          <a:blipFill>
            <a:blip r:embed="rId11" cstate="print"/>
            <a:stretch>
              <a:fillRect/>
            </a:stretch>
          </a:blipFill>
        </p:spPr>
        <p:txBody>
          <a:bodyPr wrap="square" lIns="0" tIns="0" rIns="0" bIns="0" rtlCol="0"/>
          <a:lstStyle/>
          <a:p>
            <a:endParaRPr/>
          </a:p>
        </p:txBody>
      </p:sp>
      <p:sp>
        <p:nvSpPr>
          <p:cNvPr id="105" name="object 105"/>
          <p:cNvSpPr/>
          <p:nvPr/>
        </p:nvSpPr>
        <p:spPr>
          <a:xfrm>
            <a:off x="11781066" y="5179771"/>
            <a:ext cx="72390" cy="180340"/>
          </a:xfrm>
          <a:custGeom>
            <a:avLst/>
            <a:gdLst/>
            <a:ahLst/>
            <a:cxnLst/>
            <a:rect l="l" t="t" r="r" b="b"/>
            <a:pathLst>
              <a:path w="72390" h="180339">
                <a:moveTo>
                  <a:pt x="72351" y="30746"/>
                </a:moveTo>
                <a:lnTo>
                  <a:pt x="39344" y="30746"/>
                </a:lnTo>
                <a:lnTo>
                  <a:pt x="39344" y="180022"/>
                </a:lnTo>
                <a:lnTo>
                  <a:pt x="72351" y="180022"/>
                </a:lnTo>
                <a:lnTo>
                  <a:pt x="72351" y="30746"/>
                </a:lnTo>
                <a:close/>
              </a:path>
              <a:path w="72390" h="180339">
                <a:moveTo>
                  <a:pt x="72351" y="0"/>
                </a:moveTo>
                <a:lnTo>
                  <a:pt x="44056" y="0"/>
                </a:lnTo>
                <a:lnTo>
                  <a:pt x="0" y="21564"/>
                </a:lnTo>
                <a:lnTo>
                  <a:pt x="5829" y="47320"/>
                </a:lnTo>
                <a:lnTo>
                  <a:pt x="38773" y="30746"/>
                </a:lnTo>
                <a:lnTo>
                  <a:pt x="72351" y="30746"/>
                </a:lnTo>
                <a:lnTo>
                  <a:pt x="72351" y="0"/>
                </a:lnTo>
                <a:close/>
              </a:path>
            </a:pathLst>
          </a:custGeom>
          <a:solidFill>
            <a:srgbClr val="808285"/>
          </a:solidFill>
        </p:spPr>
        <p:txBody>
          <a:bodyPr wrap="square" lIns="0" tIns="0" rIns="0" bIns="0" rtlCol="0"/>
          <a:lstStyle/>
          <a:p>
            <a:endParaRPr/>
          </a:p>
        </p:txBody>
      </p:sp>
      <p:sp>
        <p:nvSpPr>
          <p:cNvPr id="106" name="object 106"/>
          <p:cNvSpPr/>
          <p:nvPr/>
        </p:nvSpPr>
        <p:spPr>
          <a:xfrm>
            <a:off x="13335190" y="1515554"/>
            <a:ext cx="0" cy="158115"/>
          </a:xfrm>
          <a:custGeom>
            <a:avLst/>
            <a:gdLst/>
            <a:ahLst/>
            <a:cxnLst/>
            <a:rect l="l" t="t" r="r" b="b"/>
            <a:pathLst>
              <a:path h="158114">
                <a:moveTo>
                  <a:pt x="0" y="0"/>
                </a:moveTo>
                <a:lnTo>
                  <a:pt x="0" y="157657"/>
                </a:lnTo>
              </a:path>
            </a:pathLst>
          </a:custGeom>
          <a:ln w="33908">
            <a:solidFill>
              <a:srgbClr val="414042"/>
            </a:solidFill>
          </a:ln>
        </p:spPr>
        <p:txBody>
          <a:bodyPr wrap="square" lIns="0" tIns="0" rIns="0" bIns="0" rtlCol="0"/>
          <a:lstStyle/>
          <a:p>
            <a:endParaRPr/>
          </a:p>
        </p:txBody>
      </p:sp>
      <p:sp>
        <p:nvSpPr>
          <p:cNvPr id="107" name="object 107"/>
          <p:cNvSpPr/>
          <p:nvPr/>
        </p:nvSpPr>
        <p:spPr>
          <a:xfrm>
            <a:off x="13265150" y="1501317"/>
            <a:ext cx="140970" cy="0"/>
          </a:xfrm>
          <a:custGeom>
            <a:avLst/>
            <a:gdLst/>
            <a:ahLst/>
            <a:cxnLst/>
            <a:rect l="l" t="t" r="r" b="b"/>
            <a:pathLst>
              <a:path w="140969">
                <a:moveTo>
                  <a:pt x="0" y="0"/>
                </a:moveTo>
                <a:lnTo>
                  <a:pt x="140715" y="0"/>
                </a:lnTo>
              </a:path>
            </a:pathLst>
          </a:custGeom>
          <a:ln w="28473">
            <a:solidFill>
              <a:srgbClr val="414042"/>
            </a:solidFill>
          </a:ln>
        </p:spPr>
        <p:txBody>
          <a:bodyPr wrap="square" lIns="0" tIns="0" rIns="0" bIns="0" rtlCol="0"/>
          <a:lstStyle/>
          <a:p>
            <a:endParaRPr/>
          </a:p>
        </p:txBody>
      </p:sp>
      <p:sp>
        <p:nvSpPr>
          <p:cNvPr id="108" name="object 108"/>
          <p:cNvSpPr/>
          <p:nvPr/>
        </p:nvSpPr>
        <p:spPr>
          <a:xfrm>
            <a:off x="13595604" y="1593850"/>
            <a:ext cx="34290" cy="80010"/>
          </a:xfrm>
          <a:custGeom>
            <a:avLst/>
            <a:gdLst/>
            <a:ahLst/>
            <a:cxnLst/>
            <a:rect l="l" t="t" r="r" b="b"/>
            <a:pathLst>
              <a:path w="34290" h="80010">
                <a:moveTo>
                  <a:pt x="0" y="80009"/>
                </a:moveTo>
                <a:lnTo>
                  <a:pt x="33909" y="80009"/>
                </a:lnTo>
                <a:lnTo>
                  <a:pt x="33909" y="0"/>
                </a:lnTo>
                <a:lnTo>
                  <a:pt x="0" y="0"/>
                </a:lnTo>
                <a:lnTo>
                  <a:pt x="0" y="80009"/>
                </a:lnTo>
                <a:close/>
              </a:path>
            </a:pathLst>
          </a:custGeom>
          <a:solidFill>
            <a:srgbClr val="414042"/>
          </a:solidFill>
        </p:spPr>
        <p:txBody>
          <a:bodyPr wrap="square" lIns="0" tIns="0" rIns="0" bIns="0" rtlCol="0"/>
          <a:lstStyle/>
          <a:p>
            <a:endParaRPr/>
          </a:p>
        </p:txBody>
      </p:sp>
      <p:sp>
        <p:nvSpPr>
          <p:cNvPr id="109" name="object 109"/>
          <p:cNvSpPr/>
          <p:nvPr/>
        </p:nvSpPr>
        <p:spPr>
          <a:xfrm>
            <a:off x="13595604" y="1579880"/>
            <a:ext cx="102870" cy="0"/>
          </a:xfrm>
          <a:custGeom>
            <a:avLst/>
            <a:gdLst/>
            <a:ahLst/>
            <a:cxnLst/>
            <a:rect l="l" t="t" r="r" b="b"/>
            <a:pathLst>
              <a:path w="102869">
                <a:moveTo>
                  <a:pt x="0" y="0"/>
                </a:moveTo>
                <a:lnTo>
                  <a:pt x="102488" y="0"/>
                </a:lnTo>
              </a:path>
            </a:pathLst>
          </a:custGeom>
          <a:ln w="27940">
            <a:solidFill>
              <a:srgbClr val="414042"/>
            </a:solidFill>
          </a:ln>
        </p:spPr>
        <p:txBody>
          <a:bodyPr wrap="square" lIns="0" tIns="0" rIns="0" bIns="0" rtlCol="0"/>
          <a:lstStyle/>
          <a:p>
            <a:endParaRPr/>
          </a:p>
        </p:txBody>
      </p:sp>
      <p:sp>
        <p:nvSpPr>
          <p:cNvPr id="110" name="object 110"/>
          <p:cNvSpPr/>
          <p:nvPr/>
        </p:nvSpPr>
        <p:spPr>
          <a:xfrm>
            <a:off x="13595604" y="1515110"/>
            <a:ext cx="34290" cy="50800"/>
          </a:xfrm>
          <a:custGeom>
            <a:avLst/>
            <a:gdLst/>
            <a:ahLst/>
            <a:cxnLst/>
            <a:rect l="l" t="t" r="r" b="b"/>
            <a:pathLst>
              <a:path w="34290" h="50800">
                <a:moveTo>
                  <a:pt x="0" y="50800"/>
                </a:moveTo>
                <a:lnTo>
                  <a:pt x="33909" y="50800"/>
                </a:lnTo>
                <a:lnTo>
                  <a:pt x="33909" y="0"/>
                </a:lnTo>
                <a:lnTo>
                  <a:pt x="0" y="0"/>
                </a:lnTo>
                <a:lnTo>
                  <a:pt x="0" y="50800"/>
                </a:lnTo>
                <a:close/>
              </a:path>
            </a:pathLst>
          </a:custGeom>
          <a:solidFill>
            <a:srgbClr val="414042"/>
          </a:solidFill>
        </p:spPr>
        <p:txBody>
          <a:bodyPr wrap="square" lIns="0" tIns="0" rIns="0" bIns="0" rtlCol="0"/>
          <a:lstStyle/>
          <a:p>
            <a:endParaRPr/>
          </a:p>
        </p:txBody>
      </p:sp>
      <p:sp>
        <p:nvSpPr>
          <p:cNvPr id="111" name="object 111"/>
          <p:cNvSpPr/>
          <p:nvPr/>
        </p:nvSpPr>
        <p:spPr>
          <a:xfrm>
            <a:off x="13595604" y="1501139"/>
            <a:ext cx="107950" cy="0"/>
          </a:xfrm>
          <a:custGeom>
            <a:avLst/>
            <a:gdLst/>
            <a:ahLst/>
            <a:cxnLst/>
            <a:rect l="l" t="t" r="r" b="b"/>
            <a:pathLst>
              <a:path w="107950">
                <a:moveTo>
                  <a:pt x="0" y="0"/>
                </a:moveTo>
                <a:lnTo>
                  <a:pt x="107823" y="0"/>
                </a:lnTo>
              </a:path>
            </a:pathLst>
          </a:custGeom>
          <a:ln w="27939">
            <a:solidFill>
              <a:srgbClr val="414042"/>
            </a:solidFill>
          </a:ln>
        </p:spPr>
        <p:txBody>
          <a:bodyPr wrap="square" lIns="0" tIns="0" rIns="0" bIns="0" rtlCol="0"/>
          <a:lstStyle/>
          <a:p>
            <a:endParaRPr/>
          </a:p>
        </p:txBody>
      </p:sp>
      <p:sp>
        <p:nvSpPr>
          <p:cNvPr id="112" name="object 112"/>
          <p:cNvSpPr/>
          <p:nvPr/>
        </p:nvSpPr>
        <p:spPr>
          <a:xfrm>
            <a:off x="13890370" y="1487093"/>
            <a:ext cx="163575" cy="186131"/>
          </a:xfrm>
          <a:prstGeom prst="rect">
            <a:avLst/>
          </a:prstGeom>
          <a:blipFill>
            <a:blip r:embed="rId12" cstate="print"/>
            <a:stretch>
              <a:fillRect/>
            </a:stretch>
          </a:blipFill>
        </p:spPr>
        <p:txBody>
          <a:bodyPr wrap="square" lIns="0" tIns="0" rIns="0" bIns="0" rtlCol="0"/>
          <a:lstStyle/>
          <a:p>
            <a:endParaRPr/>
          </a:p>
        </p:txBody>
      </p:sp>
      <p:sp>
        <p:nvSpPr>
          <p:cNvPr id="113" name="object 113"/>
          <p:cNvSpPr/>
          <p:nvPr/>
        </p:nvSpPr>
        <p:spPr>
          <a:xfrm>
            <a:off x="13890370" y="3436200"/>
            <a:ext cx="163575" cy="186131"/>
          </a:xfrm>
          <a:prstGeom prst="rect">
            <a:avLst/>
          </a:prstGeom>
          <a:blipFill>
            <a:blip r:embed="rId13" cstate="print"/>
            <a:stretch>
              <a:fillRect/>
            </a:stretch>
          </a:blipFill>
        </p:spPr>
        <p:txBody>
          <a:bodyPr wrap="square" lIns="0" tIns="0" rIns="0" bIns="0" rtlCol="0"/>
          <a:lstStyle/>
          <a:p>
            <a:endParaRPr/>
          </a:p>
        </p:txBody>
      </p:sp>
      <p:sp>
        <p:nvSpPr>
          <p:cNvPr id="114" name="object 114"/>
          <p:cNvSpPr/>
          <p:nvPr/>
        </p:nvSpPr>
        <p:spPr>
          <a:xfrm>
            <a:off x="8419680" y="1142390"/>
            <a:ext cx="123964" cy="179768"/>
          </a:xfrm>
          <a:prstGeom prst="rect">
            <a:avLst/>
          </a:prstGeom>
          <a:blipFill>
            <a:blip r:embed="rId14" cstate="print"/>
            <a:stretch>
              <a:fillRect/>
            </a:stretch>
          </a:blipFill>
        </p:spPr>
        <p:txBody>
          <a:bodyPr wrap="square" lIns="0" tIns="0" rIns="0" bIns="0" rtlCol="0"/>
          <a:lstStyle/>
          <a:p>
            <a:endParaRPr/>
          </a:p>
        </p:txBody>
      </p:sp>
      <p:sp>
        <p:nvSpPr>
          <p:cNvPr id="115" name="object 115"/>
          <p:cNvSpPr/>
          <p:nvPr/>
        </p:nvSpPr>
        <p:spPr>
          <a:xfrm>
            <a:off x="8433422" y="1508658"/>
            <a:ext cx="113245" cy="126593"/>
          </a:xfrm>
          <a:prstGeom prst="rect">
            <a:avLst/>
          </a:prstGeom>
          <a:blipFill>
            <a:blip r:embed="rId15" cstate="print"/>
            <a:stretch>
              <a:fillRect/>
            </a:stretch>
          </a:blipFill>
        </p:spPr>
        <p:txBody>
          <a:bodyPr wrap="square" lIns="0" tIns="0" rIns="0" bIns="0" rtlCol="0"/>
          <a:lstStyle/>
          <a:p>
            <a:endParaRPr/>
          </a:p>
        </p:txBody>
      </p:sp>
      <p:sp>
        <p:nvSpPr>
          <p:cNvPr id="116" name="object 116"/>
          <p:cNvSpPr txBox="1"/>
          <p:nvPr/>
        </p:nvSpPr>
        <p:spPr>
          <a:xfrm>
            <a:off x="6938026" y="4303714"/>
            <a:ext cx="1150620" cy="330835"/>
          </a:xfrm>
          <a:prstGeom prst="rect">
            <a:avLst/>
          </a:prstGeom>
        </p:spPr>
        <p:txBody>
          <a:bodyPr vert="horz" wrap="square" lIns="0" tIns="12700" rIns="0" bIns="0" rtlCol="0">
            <a:spAutoFit/>
          </a:bodyPr>
          <a:lstStyle/>
          <a:p>
            <a:pPr marL="12700">
              <a:lnSpc>
                <a:spcPct val="100000"/>
              </a:lnSpc>
              <a:spcBef>
                <a:spcPts val="100"/>
              </a:spcBef>
            </a:pPr>
            <a:r>
              <a:rPr sz="2000" b="1" spc="10" dirty="0">
                <a:solidFill>
                  <a:srgbClr val="414042"/>
                </a:solidFill>
                <a:latin typeface="Trebuchet MS"/>
                <a:cs typeface="Trebuchet MS"/>
              </a:rPr>
              <a:t>Diverging</a:t>
            </a:r>
            <a:endParaRPr sz="2000">
              <a:latin typeface="Trebuchet MS"/>
              <a:cs typeface="Trebuchet MS"/>
            </a:endParaRPr>
          </a:p>
        </p:txBody>
      </p:sp>
      <p:sp>
        <p:nvSpPr>
          <p:cNvPr id="117" name="object 117"/>
          <p:cNvSpPr txBox="1"/>
          <p:nvPr/>
        </p:nvSpPr>
        <p:spPr>
          <a:xfrm>
            <a:off x="14547048" y="991306"/>
            <a:ext cx="1316990" cy="330835"/>
          </a:xfrm>
          <a:prstGeom prst="rect">
            <a:avLst/>
          </a:prstGeom>
        </p:spPr>
        <p:txBody>
          <a:bodyPr vert="horz" wrap="square" lIns="0" tIns="12700" rIns="0" bIns="0" rtlCol="0">
            <a:spAutoFit/>
          </a:bodyPr>
          <a:lstStyle/>
          <a:p>
            <a:pPr marL="12700">
              <a:lnSpc>
                <a:spcPct val="100000"/>
              </a:lnSpc>
              <a:spcBef>
                <a:spcPts val="100"/>
              </a:spcBef>
            </a:pPr>
            <a:r>
              <a:rPr sz="2000" b="1" spc="-35" dirty="0">
                <a:solidFill>
                  <a:srgbClr val="414042"/>
                </a:solidFill>
                <a:latin typeface="Trebuchet MS"/>
                <a:cs typeface="Trebuchet MS"/>
              </a:rPr>
              <a:t>Categorical</a:t>
            </a:r>
            <a:endParaRPr sz="2000">
              <a:latin typeface="Trebuchet MS"/>
              <a:cs typeface="Trebuchet MS"/>
            </a:endParaRPr>
          </a:p>
        </p:txBody>
      </p:sp>
      <p:sp>
        <p:nvSpPr>
          <p:cNvPr id="118" name="object 118"/>
          <p:cNvSpPr txBox="1"/>
          <p:nvPr/>
        </p:nvSpPr>
        <p:spPr>
          <a:xfrm>
            <a:off x="14547048" y="4303714"/>
            <a:ext cx="1249045" cy="330835"/>
          </a:xfrm>
          <a:prstGeom prst="rect">
            <a:avLst/>
          </a:prstGeom>
        </p:spPr>
        <p:txBody>
          <a:bodyPr vert="horz" wrap="square" lIns="0" tIns="12700" rIns="0" bIns="0" rtlCol="0">
            <a:spAutoFit/>
          </a:bodyPr>
          <a:lstStyle/>
          <a:p>
            <a:pPr marL="12700">
              <a:lnSpc>
                <a:spcPct val="100000"/>
              </a:lnSpc>
              <a:spcBef>
                <a:spcPts val="100"/>
              </a:spcBef>
            </a:pPr>
            <a:r>
              <a:rPr sz="2000" b="1" spc="-30" dirty="0">
                <a:solidFill>
                  <a:srgbClr val="414042"/>
                </a:solidFill>
                <a:latin typeface="Trebuchet MS"/>
                <a:cs typeface="Trebuchet MS"/>
              </a:rPr>
              <a:t>Sequential</a:t>
            </a:r>
            <a:endParaRPr sz="2000">
              <a:latin typeface="Trebuchet MS"/>
              <a:cs typeface="Trebuchet MS"/>
            </a:endParaRPr>
          </a:p>
        </p:txBody>
      </p:sp>
      <p:sp>
        <p:nvSpPr>
          <p:cNvPr id="119" name="object 119"/>
          <p:cNvSpPr/>
          <p:nvPr/>
        </p:nvSpPr>
        <p:spPr>
          <a:xfrm>
            <a:off x="8027111" y="2751759"/>
            <a:ext cx="123964" cy="179768"/>
          </a:xfrm>
          <a:prstGeom prst="rect">
            <a:avLst/>
          </a:prstGeom>
          <a:blipFill>
            <a:blip r:embed="rId16" cstate="print"/>
            <a:stretch>
              <a:fillRect/>
            </a:stretch>
          </a:blipFill>
        </p:spPr>
        <p:txBody>
          <a:bodyPr wrap="square" lIns="0" tIns="0" rIns="0" bIns="0" rtlCol="0"/>
          <a:lstStyle/>
          <a:p>
            <a:endParaRPr/>
          </a:p>
        </p:txBody>
      </p:sp>
      <p:sp>
        <p:nvSpPr>
          <p:cNvPr id="120" name="object 120"/>
          <p:cNvSpPr/>
          <p:nvPr/>
        </p:nvSpPr>
        <p:spPr>
          <a:xfrm>
            <a:off x="8040916" y="3117976"/>
            <a:ext cx="113182" cy="126644"/>
          </a:xfrm>
          <a:prstGeom prst="rect">
            <a:avLst/>
          </a:prstGeom>
          <a:blipFill>
            <a:blip r:embed="rId17" cstate="print"/>
            <a:stretch>
              <a:fillRect/>
            </a:stretch>
          </a:blipFill>
        </p:spPr>
        <p:txBody>
          <a:bodyPr wrap="square" lIns="0" tIns="0" rIns="0" bIns="0" rtlCol="0"/>
          <a:lstStyle/>
          <a:p>
            <a:endParaRPr/>
          </a:p>
        </p:txBody>
      </p:sp>
      <p:sp>
        <p:nvSpPr>
          <p:cNvPr id="121" name="object 121"/>
          <p:cNvSpPr/>
          <p:nvPr/>
        </p:nvSpPr>
        <p:spPr>
          <a:xfrm>
            <a:off x="9603499" y="2981121"/>
            <a:ext cx="174040" cy="304495"/>
          </a:xfrm>
          <a:prstGeom prst="rect">
            <a:avLst/>
          </a:prstGeom>
          <a:blipFill>
            <a:blip r:embed="rId18" cstate="print"/>
            <a:stretch>
              <a:fillRect/>
            </a:stretch>
          </a:blipFill>
        </p:spPr>
        <p:txBody>
          <a:bodyPr wrap="square" lIns="0" tIns="0" rIns="0" bIns="0" rtlCol="0"/>
          <a:lstStyle/>
          <a:p>
            <a:endParaRPr/>
          </a:p>
        </p:txBody>
      </p:sp>
      <p:sp>
        <p:nvSpPr>
          <p:cNvPr id="122" name="object 122"/>
          <p:cNvSpPr/>
          <p:nvPr/>
        </p:nvSpPr>
        <p:spPr>
          <a:xfrm>
            <a:off x="9650298" y="2629433"/>
            <a:ext cx="182473" cy="330453"/>
          </a:xfrm>
          <a:prstGeom prst="rect">
            <a:avLst/>
          </a:prstGeom>
          <a:blipFill>
            <a:blip r:embed="rId19" cstate="print"/>
            <a:stretch>
              <a:fillRect/>
            </a:stretch>
          </a:blipFill>
        </p:spPr>
        <p:txBody>
          <a:bodyPr wrap="square" lIns="0" tIns="0" rIns="0" bIns="0" rtlCol="0"/>
          <a:lstStyle/>
          <a:p>
            <a:endParaRPr/>
          </a:p>
        </p:txBody>
      </p:sp>
      <p:sp>
        <p:nvSpPr>
          <p:cNvPr id="123" name="object 123"/>
          <p:cNvSpPr/>
          <p:nvPr/>
        </p:nvSpPr>
        <p:spPr>
          <a:xfrm>
            <a:off x="8426018" y="2263736"/>
            <a:ext cx="154305" cy="173990"/>
          </a:xfrm>
          <a:custGeom>
            <a:avLst/>
            <a:gdLst/>
            <a:ahLst/>
            <a:cxnLst/>
            <a:rect l="l" t="t" r="r" b="b"/>
            <a:pathLst>
              <a:path w="154304" h="173989">
                <a:moveTo>
                  <a:pt x="74599" y="0"/>
                </a:moveTo>
                <a:lnTo>
                  <a:pt x="31826" y="3301"/>
                </a:lnTo>
                <a:lnTo>
                  <a:pt x="0" y="171907"/>
                </a:lnTo>
                <a:lnTo>
                  <a:pt x="8991" y="172776"/>
                </a:lnTo>
                <a:lnTo>
                  <a:pt x="19226" y="173413"/>
                </a:lnTo>
                <a:lnTo>
                  <a:pt x="30230" y="173805"/>
                </a:lnTo>
                <a:lnTo>
                  <a:pt x="41528" y="173939"/>
                </a:lnTo>
                <a:lnTo>
                  <a:pt x="64851" y="172568"/>
                </a:lnTo>
                <a:lnTo>
                  <a:pt x="85404" y="168292"/>
                </a:lnTo>
                <a:lnTo>
                  <a:pt x="103476" y="160860"/>
                </a:lnTo>
                <a:lnTo>
                  <a:pt x="109993" y="156413"/>
                </a:lnTo>
                <a:lnTo>
                  <a:pt x="31826" y="156413"/>
                </a:lnTo>
                <a:lnTo>
                  <a:pt x="24180" y="155371"/>
                </a:lnTo>
                <a:lnTo>
                  <a:pt x="50152" y="19075"/>
                </a:lnTo>
                <a:lnTo>
                  <a:pt x="56273" y="17843"/>
                </a:lnTo>
                <a:lnTo>
                  <a:pt x="65976" y="17272"/>
                </a:lnTo>
                <a:lnTo>
                  <a:pt x="131222" y="17272"/>
                </a:lnTo>
                <a:lnTo>
                  <a:pt x="126461" y="13105"/>
                </a:lnTo>
                <a:lnTo>
                  <a:pt x="112050" y="5918"/>
                </a:lnTo>
                <a:lnTo>
                  <a:pt x="94684" y="1502"/>
                </a:lnTo>
                <a:lnTo>
                  <a:pt x="74599" y="0"/>
                </a:lnTo>
                <a:close/>
              </a:path>
              <a:path w="154304" h="173989">
                <a:moveTo>
                  <a:pt x="131222" y="17272"/>
                </a:moveTo>
                <a:lnTo>
                  <a:pt x="73545" y="17272"/>
                </a:lnTo>
                <a:lnTo>
                  <a:pt x="100589" y="21290"/>
                </a:lnTo>
                <a:lnTo>
                  <a:pt x="118368" y="32419"/>
                </a:lnTo>
                <a:lnTo>
                  <a:pt x="128125" y="49268"/>
                </a:lnTo>
                <a:lnTo>
                  <a:pt x="131102" y="70446"/>
                </a:lnTo>
                <a:lnTo>
                  <a:pt x="129625" y="88323"/>
                </a:lnTo>
                <a:lnTo>
                  <a:pt x="107670" y="133743"/>
                </a:lnTo>
                <a:lnTo>
                  <a:pt x="65384" y="154949"/>
                </a:lnTo>
                <a:lnTo>
                  <a:pt x="46304" y="156413"/>
                </a:lnTo>
                <a:lnTo>
                  <a:pt x="109993" y="156413"/>
                </a:lnTo>
                <a:lnTo>
                  <a:pt x="144754" y="114298"/>
                </a:lnTo>
                <a:lnTo>
                  <a:pt x="153733" y="69456"/>
                </a:lnTo>
                <a:lnTo>
                  <a:pt x="152514" y="54381"/>
                </a:lnTo>
                <a:lnTo>
                  <a:pt x="149145" y="41598"/>
                </a:lnTo>
                <a:lnTo>
                  <a:pt x="144057" y="31112"/>
                </a:lnTo>
                <a:lnTo>
                  <a:pt x="137680" y="22923"/>
                </a:lnTo>
                <a:lnTo>
                  <a:pt x="131222" y="17272"/>
                </a:lnTo>
                <a:close/>
              </a:path>
            </a:pathLst>
          </a:custGeom>
          <a:solidFill>
            <a:srgbClr val="414042"/>
          </a:solidFill>
        </p:spPr>
        <p:txBody>
          <a:bodyPr wrap="square" lIns="0" tIns="0" rIns="0" bIns="0" rtlCol="0"/>
          <a:lstStyle/>
          <a:p>
            <a:endParaRPr/>
          </a:p>
        </p:txBody>
      </p:sp>
      <p:sp>
        <p:nvSpPr>
          <p:cNvPr id="124" name="object 124"/>
          <p:cNvSpPr/>
          <p:nvPr/>
        </p:nvSpPr>
        <p:spPr>
          <a:xfrm>
            <a:off x="8591016" y="2265057"/>
            <a:ext cx="53975" cy="171450"/>
          </a:xfrm>
          <a:custGeom>
            <a:avLst/>
            <a:gdLst/>
            <a:ahLst/>
            <a:cxnLst/>
            <a:rect l="l" t="t" r="r" b="b"/>
            <a:pathLst>
              <a:path w="53975" h="171450">
                <a:moveTo>
                  <a:pt x="48856" y="0"/>
                </a:moveTo>
                <a:lnTo>
                  <a:pt x="33870" y="0"/>
                </a:lnTo>
                <a:lnTo>
                  <a:pt x="27787" y="6070"/>
                </a:lnTo>
                <a:lnTo>
                  <a:pt x="27566" y="13157"/>
                </a:lnTo>
                <a:lnTo>
                  <a:pt x="27533" y="21844"/>
                </a:lnTo>
                <a:lnTo>
                  <a:pt x="32080" y="27444"/>
                </a:lnTo>
                <a:lnTo>
                  <a:pt x="47866" y="27444"/>
                </a:lnTo>
                <a:lnTo>
                  <a:pt x="53695" y="21590"/>
                </a:lnTo>
                <a:lnTo>
                  <a:pt x="53917" y="14211"/>
                </a:lnTo>
                <a:lnTo>
                  <a:pt x="53949" y="5588"/>
                </a:lnTo>
                <a:lnTo>
                  <a:pt x="48856" y="0"/>
                </a:lnTo>
                <a:close/>
              </a:path>
              <a:path w="53975" h="171450">
                <a:moveTo>
                  <a:pt x="44564" y="48247"/>
                </a:moveTo>
                <a:lnTo>
                  <a:pt x="23685" y="48247"/>
                </a:lnTo>
                <a:lnTo>
                  <a:pt x="0" y="171361"/>
                </a:lnTo>
                <a:lnTo>
                  <a:pt x="21132" y="171361"/>
                </a:lnTo>
                <a:lnTo>
                  <a:pt x="44564" y="48247"/>
                </a:lnTo>
                <a:close/>
              </a:path>
            </a:pathLst>
          </a:custGeom>
          <a:solidFill>
            <a:srgbClr val="414042"/>
          </a:solidFill>
        </p:spPr>
        <p:txBody>
          <a:bodyPr wrap="square" lIns="0" tIns="0" rIns="0" bIns="0" rtlCol="0"/>
          <a:lstStyle/>
          <a:p>
            <a:endParaRPr/>
          </a:p>
        </p:txBody>
      </p:sp>
      <p:sp>
        <p:nvSpPr>
          <p:cNvPr id="125" name="object 125"/>
          <p:cNvSpPr/>
          <p:nvPr/>
        </p:nvSpPr>
        <p:spPr>
          <a:xfrm>
            <a:off x="8655469" y="2313317"/>
            <a:ext cx="110489" cy="123189"/>
          </a:xfrm>
          <a:custGeom>
            <a:avLst/>
            <a:gdLst/>
            <a:ahLst/>
            <a:cxnLst/>
            <a:rect l="l" t="t" r="r" b="b"/>
            <a:pathLst>
              <a:path w="110490" h="123189">
                <a:moveTo>
                  <a:pt x="21386" y="0"/>
                </a:moveTo>
                <a:lnTo>
                  <a:pt x="0" y="0"/>
                </a:lnTo>
                <a:lnTo>
                  <a:pt x="21386" y="123113"/>
                </a:lnTo>
                <a:lnTo>
                  <a:pt x="41948" y="123113"/>
                </a:lnTo>
                <a:lnTo>
                  <a:pt x="54554" y="100444"/>
                </a:lnTo>
                <a:lnTo>
                  <a:pt x="35864" y="100444"/>
                </a:lnTo>
                <a:lnTo>
                  <a:pt x="35411" y="94792"/>
                </a:lnTo>
                <a:lnTo>
                  <a:pt x="34526" y="87985"/>
                </a:lnTo>
                <a:lnTo>
                  <a:pt x="33348" y="79845"/>
                </a:lnTo>
                <a:lnTo>
                  <a:pt x="32016" y="70192"/>
                </a:lnTo>
                <a:lnTo>
                  <a:pt x="21386" y="0"/>
                </a:lnTo>
                <a:close/>
              </a:path>
              <a:path w="110490" h="123189">
                <a:moveTo>
                  <a:pt x="110413" y="0"/>
                </a:moveTo>
                <a:lnTo>
                  <a:pt x="87274" y="0"/>
                </a:lnTo>
                <a:lnTo>
                  <a:pt x="49872" y="71742"/>
                </a:lnTo>
                <a:lnTo>
                  <a:pt x="45172" y="81193"/>
                </a:lnTo>
                <a:lnTo>
                  <a:pt x="41608" y="88860"/>
                </a:lnTo>
                <a:lnTo>
                  <a:pt x="38867" y="95143"/>
                </a:lnTo>
                <a:lnTo>
                  <a:pt x="36639" y="100444"/>
                </a:lnTo>
                <a:lnTo>
                  <a:pt x="54554" y="100444"/>
                </a:lnTo>
                <a:lnTo>
                  <a:pt x="110413" y="0"/>
                </a:lnTo>
                <a:close/>
              </a:path>
            </a:pathLst>
          </a:custGeom>
          <a:solidFill>
            <a:srgbClr val="414042"/>
          </a:solidFill>
        </p:spPr>
        <p:txBody>
          <a:bodyPr wrap="square" lIns="0" tIns="0" rIns="0" bIns="0" rtlCol="0"/>
          <a:lstStyle/>
          <a:p>
            <a:endParaRPr/>
          </a:p>
        </p:txBody>
      </p:sp>
      <p:sp>
        <p:nvSpPr>
          <p:cNvPr id="126" name="object 126"/>
          <p:cNvSpPr/>
          <p:nvPr/>
        </p:nvSpPr>
        <p:spPr>
          <a:xfrm>
            <a:off x="8764434" y="2310498"/>
            <a:ext cx="103505" cy="128905"/>
          </a:xfrm>
          <a:custGeom>
            <a:avLst/>
            <a:gdLst/>
            <a:ahLst/>
            <a:cxnLst/>
            <a:rect l="l" t="t" r="r" b="b"/>
            <a:pathLst>
              <a:path w="103504" h="128905">
                <a:moveTo>
                  <a:pt x="67221" y="0"/>
                </a:moveTo>
                <a:lnTo>
                  <a:pt x="39963" y="7145"/>
                </a:lnTo>
                <a:lnTo>
                  <a:pt x="18718" y="25647"/>
                </a:lnTo>
                <a:lnTo>
                  <a:pt x="4918" y="51102"/>
                </a:lnTo>
                <a:lnTo>
                  <a:pt x="0" y="79108"/>
                </a:lnTo>
                <a:lnTo>
                  <a:pt x="2737" y="98359"/>
                </a:lnTo>
                <a:lnTo>
                  <a:pt x="11201" y="114138"/>
                </a:lnTo>
                <a:lnTo>
                  <a:pt x="25771" y="124806"/>
                </a:lnTo>
                <a:lnTo>
                  <a:pt x="46824" y="128727"/>
                </a:lnTo>
                <a:lnTo>
                  <a:pt x="58881" y="127931"/>
                </a:lnTo>
                <a:lnTo>
                  <a:pt x="69957" y="125798"/>
                </a:lnTo>
                <a:lnTo>
                  <a:pt x="79643" y="122710"/>
                </a:lnTo>
                <a:lnTo>
                  <a:pt x="87528" y="119049"/>
                </a:lnTo>
                <a:lnTo>
                  <a:pt x="86109" y="111645"/>
                </a:lnTo>
                <a:lnTo>
                  <a:pt x="51434" y="111645"/>
                </a:lnTo>
                <a:lnTo>
                  <a:pt x="42429" y="110644"/>
                </a:lnTo>
                <a:lnTo>
                  <a:pt x="20345" y="77101"/>
                </a:lnTo>
                <a:lnTo>
                  <a:pt x="21386" y="71754"/>
                </a:lnTo>
                <a:lnTo>
                  <a:pt x="53417" y="70384"/>
                </a:lnTo>
                <a:lnTo>
                  <a:pt x="79443" y="64190"/>
                </a:lnTo>
                <a:lnTo>
                  <a:pt x="91680" y="55511"/>
                </a:lnTo>
                <a:lnTo>
                  <a:pt x="23685" y="55511"/>
                </a:lnTo>
                <a:lnTo>
                  <a:pt x="29432" y="41263"/>
                </a:lnTo>
                <a:lnTo>
                  <a:pt x="38368" y="28776"/>
                </a:lnTo>
                <a:lnTo>
                  <a:pt x="50069" y="19916"/>
                </a:lnTo>
                <a:lnTo>
                  <a:pt x="64109" y="16548"/>
                </a:lnTo>
                <a:lnTo>
                  <a:pt x="99055" y="16548"/>
                </a:lnTo>
                <a:lnTo>
                  <a:pt x="94030" y="9224"/>
                </a:lnTo>
                <a:lnTo>
                  <a:pt x="82719" y="2465"/>
                </a:lnTo>
                <a:lnTo>
                  <a:pt x="67221" y="0"/>
                </a:lnTo>
                <a:close/>
              </a:path>
              <a:path w="103504" h="128905">
                <a:moveTo>
                  <a:pt x="84505" y="103276"/>
                </a:moveTo>
                <a:lnTo>
                  <a:pt x="78138" y="106303"/>
                </a:lnTo>
                <a:lnTo>
                  <a:pt x="70523" y="108989"/>
                </a:lnTo>
                <a:lnTo>
                  <a:pt x="61631" y="110911"/>
                </a:lnTo>
                <a:lnTo>
                  <a:pt x="51434" y="111645"/>
                </a:lnTo>
                <a:lnTo>
                  <a:pt x="86109" y="111645"/>
                </a:lnTo>
                <a:lnTo>
                  <a:pt x="84505" y="103276"/>
                </a:lnTo>
                <a:close/>
              </a:path>
              <a:path w="103504" h="128905">
                <a:moveTo>
                  <a:pt x="99055" y="16548"/>
                </a:moveTo>
                <a:lnTo>
                  <a:pt x="75374" y="16548"/>
                </a:lnTo>
                <a:lnTo>
                  <a:pt x="82943" y="22148"/>
                </a:lnTo>
                <a:lnTo>
                  <a:pt x="82943" y="32067"/>
                </a:lnTo>
                <a:lnTo>
                  <a:pt x="78370" y="43956"/>
                </a:lnTo>
                <a:lnTo>
                  <a:pt x="65811" y="51219"/>
                </a:lnTo>
                <a:lnTo>
                  <a:pt x="47003" y="54766"/>
                </a:lnTo>
                <a:lnTo>
                  <a:pt x="23685" y="55511"/>
                </a:lnTo>
                <a:lnTo>
                  <a:pt x="91680" y="55511"/>
                </a:lnTo>
                <a:lnTo>
                  <a:pt x="96923" y="51793"/>
                </a:lnTo>
                <a:lnTo>
                  <a:pt x="103314" y="31813"/>
                </a:lnTo>
                <a:lnTo>
                  <a:pt x="100961" y="19325"/>
                </a:lnTo>
                <a:lnTo>
                  <a:pt x="99055" y="16548"/>
                </a:lnTo>
                <a:close/>
              </a:path>
            </a:pathLst>
          </a:custGeom>
          <a:solidFill>
            <a:srgbClr val="414042"/>
          </a:solidFill>
        </p:spPr>
        <p:txBody>
          <a:bodyPr wrap="square" lIns="0" tIns="0" rIns="0" bIns="0" rtlCol="0"/>
          <a:lstStyle/>
          <a:p>
            <a:endParaRPr/>
          </a:p>
        </p:txBody>
      </p:sp>
      <p:sp>
        <p:nvSpPr>
          <p:cNvPr id="127" name="object 127"/>
          <p:cNvSpPr/>
          <p:nvPr/>
        </p:nvSpPr>
        <p:spPr>
          <a:xfrm>
            <a:off x="8878773" y="2310510"/>
            <a:ext cx="81280" cy="126364"/>
          </a:xfrm>
          <a:custGeom>
            <a:avLst/>
            <a:gdLst/>
            <a:ahLst/>
            <a:cxnLst/>
            <a:rect l="l" t="t" r="r" b="b"/>
            <a:pathLst>
              <a:path w="81279" h="126364">
                <a:moveTo>
                  <a:pt x="39725" y="2806"/>
                </a:moveTo>
                <a:lnTo>
                  <a:pt x="21132" y="2806"/>
                </a:lnTo>
                <a:lnTo>
                  <a:pt x="20025" y="12237"/>
                </a:lnTo>
                <a:lnTo>
                  <a:pt x="18653" y="22988"/>
                </a:lnTo>
                <a:lnTo>
                  <a:pt x="17000" y="34580"/>
                </a:lnTo>
                <a:lnTo>
                  <a:pt x="15049" y="46532"/>
                </a:lnTo>
                <a:lnTo>
                  <a:pt x="0" y="125920"/>
                </a:lnTo>
                <a:lnTo>
                  <a:pt x="20878" y="125920"/>
                </a:lnTo>
                <a:lnTo>
                  <a:pt x="31026" y="71755"/>
                </a:lnTo>
                <a:lnTo>
                  <a:pt x="36945" y="51673"/>
                </a:lnTo>
                <a:lnTo>
                  <a:pt x="46131" y="35528"/>
                </a:lnTo>
                <a:lnTo>
                  <a:pt x="52615" y="29527"/>
                </a:lnTo>
                <a:lnTo>
                  <a:pt x="36372" y="29527"/>
                </a:lnTo>
                <a:lnTo>
                  <a:pt x="37520" y="20866"/>
                </a:lnTo>
                <a:lnTo>
                  <a:pt x="38144" y="15905"/>
                </a:lnTo>
                <a:lnTo>
                  <a:pt x="39725" y="2806"/>
                </a:lnTo>
                <a:close/>
              </a:path>
              <a:path w="81279" h="126364">
                <a:moveTo>
                  <a:pt x="76835" y="0"/>
                </a:moveTo>
                <a:lnTo>
                  <a:pt x="74853" y="0"/>
                </a:lnTo>
                <a:lnTo>
                  <a:pt x="63067" y="2250"/>
                </a:lnTo>
                <a:lnTo>
                  <a:pt x="52741" y="8462"/>
                </a:lnTo>
                <a:lnTo>
                  <a:pt x="44051" y="17825"/>
                </a:lnTo>
                <a:lnTo>
                  <a:pt x="37172" y="29527"/>
                </a:lnTo>
                <a:lnTo>
                  <a:pt x="52615" y="29527"/>
                </a:lnTo>
                <a:lnTo>
                  <a:pt x="57752" y="24774"/>
                </a:lnTo>
                <a:lnTo>
                  <a:pt x="70980" y="20866"/>
                </a:lnTo>
                <a:lnTo>
                  <a:pt x="76935" y="20866"/>
                </a:lnTo>
                <a:lnTo>
                  <a:pt x="80937" y="584"/>
                </a:lnTo>
                <a:lnTo>
                  <a:pt x="79121" y="254"/>
                </a:lnTo>
                <a:lnTo>
                  <a:pt x="76835" y="0"/>
                </a:lnTo>
                <a:close/>
              </a:path>
              <a:path w="81279" h="126364">
                <a:moveTo>
                  <a:pt x="76935" y="20866"/>
                </a:moveTo>
                <a:lnTo>
                  <a:pt x="73291" y="20866"/>
                </a:lnTo>
                <a:lnTo>
                  <a:pt x="75336" y="21120"/>
                </a:lnTo>
                <a:lnTo>
                  <a:pt x="76835" y="21374"/>
                </a:lnTo>
                <a:lnTo>
                  <a:pt x="76935" y="20866"/>
                </a:lnTo>
                <a:close/>
              </a:path>
            </a:pathLst>
          </a:custGeom>
          <a:solidFill>
            <a:srgbClr val="414042"/>
          </a:solidFill>
        </p:spPr>
        <p:txBody>
          <a:bodyPr wrap="square" lIns="0" tIns="0" rIns="0" bIns="0" rtlCol="0"/>
          <a:lstStyle/>
          <a:p>
            <a:endParaRPr/>
          </a:p>
        </p:txBody>
      </p:sp>
      <p:sp>
        <p:nvSpPr>
          <p:cNvPr id="128" name="object 128"/>
          <p:cNvSpPr/>
          <p:nvPr/>
        </p:nvSpPr>
        <p:spPr>
          <a:xfrm>
            <a:off x="8952877" y="2310523"/>
            <a:ext cx="123825" cy="179070"/>
          </a:xfrm>
          <a:custGeom>
            <a:avLst/>
            <a:gdLst/>
            <a:ahLst/>
            <a:cxnLst/>
            <a:rect l="l" t="t" r="r" b="b"/>
            <a:pathLst>
              <a:path w="123825" h="179069">
                <a:moveTo>
                  <a:pt x="5829" y="153873"/>
                </a:moveTo>
                <a:lnTo>
                  <a:pt x="36855" y="179031"/>
                </a:lnTo>
                <a:lnTo>
                  <a:pt x="47721" y="178392"/>
                </a:lnTo>
                <a:lnTo>
                  <a:pt x="58940" y="176202"/>
                </a:lnTo>
                <a:lnTo>
                  <a:pt x="69873" y="172056"/>
                </a:lnTo>
                <a:lnTo>
                  <a:pt x="79882" y="165544"/>
                </a:lnTo>
                <a:lnTo>
                  <a:pt x="83010" y="162013"/>
                </a:lnTo>
                <a:lnTo>
                  <a:pt x="38417" y="162013"/>
                </a:lnTo>
                <a:lnTo>
                  <a:pt x="28983" y="161422"/>
                </a:lnTo>
                <a:lnTo>
                  <a:pt x="20118" y="159758"/>
                </a:lnTo>
                <a:lnTo>
                  <a:pt x="12255" y="157186"/>
                </a:lnTo>
                <a:lnTo>
                  <a:pt x="5829" y="153873"/>
                </a:lnTo>
                <a:close/>
              </a:path>
              <a:path w="123825" h="179069">
                <a:moveTo>
                  <a:pt x="106565" y="99707"/>
                </a:moveTo>
                <a:lnTo>
                  <a:pt x="86766" y="99707"/>
                </a:lnTo>
                <a:lnTo>
                  <a:pt x="82651" y="118287"/>
                </a:lnTo>
                <a:lnTo>
                  <a:pt x="75697" y="139168"/>
                </a:lnTo>
                <a:lnTo>
                  <a:pt x="65716" y="152638"/>
                </a:lnTo>
                <a:lnTo>
                  <a:pt x="53144" y="159864"/>
                </a:lnTo>
                <a:lnTo>
                  <a:pt x="38417" y="162013"/>
                </a:lnTo>
                <a:lnTo>
                  <a:pt x="83010" y="162013"/>
                </a:lnTo>
                <a:lnTo>
                  <a:pt x="88432" y="155892"/>
                </a:lnTo>
                <a:lnTo>
                  <a:pt x="95183" y="143602"/>
                </a:lnTo>
                <a:lnTo>
                  <a:pt x="100453" y="128497"/>
                </a:lnTo>
                <a:lnTo>
                  <a:pt x="104559" y="110401"/>
                </a:lnTo>
                <a:lnTo>
                  <a:pt x="106565" y="99707"/>
                </a:lnTo>
                <a:close/>
              </a:path>
              <a:path w="123825" h="179069">
                <a:moveTo>
                  <a:pt x="83959" y="0"/>
                </a:moveTo>
                <a:lnTo>
                  <a:pt x="51665" y="7136"/>
                </a:lnTo>
                <a:lnTo>
                  <a:pt x="27039" y="25960"/>
                </a:lnTo>
                <a:lnTo>
                  <a:pt x="11341" y="52597"/>
                </a:lnTo>
                <a:lnTo>
                  <a:pt x="5829" y="83172"/>
                </a:lnTo>
                <a:lnTo>
                  <a:pt x="8211" y="99083"/>
                </a:lnTo>
                <a:lnTo>
                  <a:pt x="15320" y="112752"/>
                </a:lnTo>
                <a:lnTo>
                  <a:pt x="27105" y="122318"/>
                </a:lnTo>
                <a:lnTo>
                  <a:pt x="43510" y="125920"/>
                </a:lnTo>
                <a:lnTo>
                  <a:pt x="55721" y="124292"/>
                </a:lnTo>
                <a:lnTo>
                  <a:pt x="67051" y="119395"/>
                </a:lnTo>
                <a:lnTo>
                  <a:pt x="77287" y="111207"/>
                </a:lnTo>
                <a:lnTo>
                  <a:pt x="78881" y="109156"/>
                </a:lnTo>
                <a:lnTo>
                  <a:pt x="51650" y="109156"/>
                </a:lnTo>
                <a:lnTo>
                  <a:pt x="39970" y="106471"/>
                </a:lnTo>
                <a:lnTo>
                  <a:pt x="32656" y="99537"/>
                </a:lnTo>
                <a:lnTo>
                  <a:pt x="28921" y="90034"/>
                </a:lnTo>
                <a:lnTo>
                  <a:pt x="27978" y="79641"/>
                </a:lnTo>
                <a:lnTo>
                  <a:pt x="31800" y="57102"/>
                </a:lnTo>
                <a:lnTo>
                  <a:pt x="42514" y="37010"/>
                </a:lnTo>
                <a:lnTo>
                  <a:pt x="58994" y="22591"/>
                </a:lnTo>
                <a:lnTo>
                  <a:pt x="80111" y="17068"/>
                </a:lnTo>
                <a:lnTo>
                  <a:pt x="122072" y="17068"/>
                </a:lnTo>
                <a:lnTo>
                  <a:pt x="123647" y="8674"/>
                </a:lnTo>
                <a:lnTo>
                  <a:pt x="115385" y="5389"/>
                </a:lnTo>
                <a:lnTo>
                  <a:pt x="105536" y="2622"/>
                </a:lnTo>
                <a:lnTo>
                  <a:pt x="94822" y="712"/>
                </a:lnTo>
                <a:lnTo>
                  <a:pt x="83959" y="0"/>
                </a:lnTo>
                <a:close/>
              </a:path>
              <a:path w="123825" h="179069">
                <a:moveTo>
                  <a:pt x="122072" y="17068"/>
                </a:moveTo>
                <a:lnTo>
                  <a:pt x="88773" y="17068"/>
                </a:lnTo>
                <a:lnTo>
                  <a:pt x="96405" y="19303"/>
                </a:lnTo>
                <a:lnTo>
                  <a:pt x="100507" y="21120"/>
                </a:lnTo>
                <a:lnTo>
                  <a:pt x="92621" y="62306"/>
                </a:lnTo>
                <a:lnTo>
                  <a:pt x="65005" y="105199"/>
                </a:lnTo>
                <a:lnTo>
                  <a:pt x="51650" y="109156"/>
                </a:lnTo>
                <a:lnTo>
                  <a:pt x="78881" y="109156"/>
                </a:lnTo>
                <a:lnTo>
                  <a:pt x="86220" y="99707"/>
                </a:lnTo>
                <a:lnTo>
                  <a:pt x="106565" y="99707"/>
                </a:lnTo>
                <a:lnTo>
                  <a:pt x="122072" y="17068"/>
                </a:lnTo>
                <a:close/>
              </a:path>
            </a:pathLst>
          </a:custGeom>
          <a:solidFill>
            <a:srgbClr val="414042"/>
          </a:solidFill>
        </p:spPr>
        <p:txBody>
          <a:bodyPr wrap="square" lIns="0" tIns="0" rIns="0" bIns="0" rtlCol="0"/>
          <a:lstStyle/>
          <a:p>
            <a:endParaRPr/>
          </a:p>
        </p:txBody>
      </p:sp>
      <p:sp>
        <p:nvSpPr>
          <p:cNvPr id="129" name="object 129"/>
          <p:cNvSpPr/>
          <p:nvPr/>
        </p:nvSpPr>
        <p:spPr>
          <a:xfrm>
            <a:off x="9090824" y="2265057"/>
            <a:ext cx="53975" cy="171450"/>
          </a:xfrm>
          <a:custGeom>
            <a:avLst/>
            <a:gdLst/>
            <a:ahLst/>
            <a:cxnLst/>
            <a:rect l="l" t="t" r="r" b="b"/>
            <a:pathLst>
              <a:path w="53975" h="171450">
                <a:moveTo>
                  <a:pt x="48856" y="0"/>
                </a:moveTo>
                <a:lnTo>
                  <a:pt x="33858" y="0"/>
                </a:lnTo>
                <a:lnTo>
                  <a:pt x="27787" y="6070"/>
                </a:lnTo>
                <a:lnTo>
                  <a:pt x="27555" y="13157"/>
                </a:lnTo>
                <a:lnTo>
                  <a:pt x="27520" y="21844"/>
                </a:lnTo>
                <a:lnTo>
                  <a:pt x="32080" y="27444"/>
                </a:lnTo>
                <a:lnTo>
                  <a:pt x="47866" y="27444"/>
                </a:lnTo>
                <a:lnTo>
                  <a:pt x="53695" y="21590"/>
                </a:lnTo>
                <a:lnTo>
                  <a:pt x="53917" y="14211"/>
                </a:lnTo>
                <a:lnTo>
                  <a:pt x="53949" y="5588"/>
                </a:lnTo>
                <a:lnTo>
                  <a:pt x="48856" y="0"/>
                </a:lnTo>
                <a:close/>
              </a:path>
              <a:path w="53975" h="171450">
                <a:moveTo>
                  <a:pt x="44551" y="48247"/>
                </a:moveTo>
                <a:lnTo>
                  <a:pt x="23672" y="48247"/>
                </a:lnTo>
                <a:lnTo>
                  <a:pt x="0" y="171361"/>
                </a:lnTo>
                <a:lnTo>
                  <a:pt x="21132" y="171361"/>
                </a:lnTo>
                <a:lnTo>
                  <a:pt x="44551" y="48247"/>
                </a:lnTo>
                <a:close/>
              </a:path>
            </a:pathLst>
          </a:custGeom>
          <a:solidFill>
            <a:srgbClr val="414042"/>
          </a:solidFill>
        </p:spPr>
        <p:txBody>
          <a:bodyPr wrap="square" lIns="0" tIns="0" rIns="0" bIns="0" rtlCol="0"/>
          <a:lstStyle/>
          <a:p>
            <a:endParaRPr/>
          </a:p>
        </p:txBody>
      </p:sp>
      <p:sp>
        <p:nvSpPr>
          <p:cNvPr id="130" name="object 130"/>
          <p:cNvSpPr/>
          <p:nvPr/>
        </p:nvSpPr>
        <p:spPr>
          <a:xfrm>
            <a:off x="9149371" y="2310510"/>
            <a:ext cx="115570" cy="126364"/>
          </a:xfrm>
          <a:custGeom>
            <a:avLst/>
            <a:gdLst/>
            <a:ahLst/>
            <a:cxnLst/>
            <a:rect l="l" t="t" r="r" b="b"/>
            <a:pathLst>
              <a:path w="115570" h="126364">
                <a:moveTo>
                  <a:pt x="41021" y="2806"/>
                </a:moveTo>
                <a:lnTo>
                  <a:pt x="22186" y="2806"/>
                </a:lnTo>
                <a:lnTo>
                  <a:pt x="21117" y="10775"/>
                </a:lnTo>
                <a:lnTo>
                  <a:pt x="19826" y="19419"/>
                </a:lnTo>
                <a:lnTo>
                  <a:pt x="18241" y="28733"/>
                </a:lnTo>
                <a:lnTo>
                  <a:pt x="16246" y="38963"/>
                </a:lnTo>
                <a:lnTo>
                  <a:pt x="0" y="125920"/>
                </a:lnTo>
                <a:lnTo>
                  <a:pt x="20878" y="125920"/>
                </a:lnTo>
                <a:lnTo>
                  <a:pt x="32080" y="66167"/>
                </a:lnTo>
                <a:lnTo>
                  <a:pt x="38890" y="45680"/>
                </a:lnTo>
                <a:lnTo>
                  <a:pt x="49542" y="30414"/>
                </a:lnTo>
                <a:lnTo>
                  <a:pt x="54025" y="26974"/>
                </a:lnTo>
                <a:lnTo>
                  <a:pt x="37909" y="26974"/>
                </a:lnTo>
                <a:lnTo>
                  <a:pt x="41021" y="2806"/>
                </a:lnTo>
                <a:close/>
              </a:path>
              <a:path w="115570" h="126364">
                <a:moveTo>
                  <a:pt x="112265" y="17589"/>
                </a:moveTo>
                <a:lnTo>
                  <a:pt x="74091" y="17589"/>
                </a:lnTo>
                <a:lnTo>
                  <a:pt x="83229" y="19207"/>
                </a:lnTo>
                <a:lnTo>
                  <a:pt x="89203" y="23685"/>
                </a:lnTo>
                <a:lnTo>
                  <a:pt x="92460" y="30458"/>
                </a:lnTo>
                <a:lnTo>
                  <a:pt x="93417" y="38709"/>
                </a:lnTo>
                <a:lnTo>
                  <a:pt x="93446" y="44310"/>
                </a:lnTo>
                <a:lnTo>
                  <a:pt x="92684" y="49872"/>
                </a:lnTo>
                <a:lnTo>
                  <a:pt x="91884" y="54673"/>
                </a:lnTo>
                <a:lnTo>
                  <a:pt x="78397" y="125920"/>
                </a:lnTo>
                <a:lnTo>
                  <a:pt x="99275" y="125920"/>
                </a:lnTo>
                <a:lnTo>
                  <a:pt x="113017" y="53911"/>
                </a:lnTo>
                <a:lnTo>
                  <a:pt x="114325" y="47332"/>
                </a:lnTo>
                <a:lnTo>
                  <a:pt x="115316" y="39700"/>
                </a:lnTo>
                <a:lnTo>
                  <a:pt x="115316" y="34099"/>
                </a:lnTo>
                <a:lnTo>
                  <a:pt x="112503" y="17932"/>
                </a:lnTo>
                <a:lnTo>
                  <a:pt x="112265" y="17589"/>
                </a:lnTo>
                <a:close/>
              </a:path>
              <a:path w="115570" h="126364">
                <a:moveTo>
                  <a:pt x="83997" y="0"/>
                </a:moveTo>
                <a:lnTo>
                  <a:pt x="70918" y="1785"/>
                </a:lnTo>
                <a:lnTo>
                  <a:pt x="58672" y="7010"/>
                </a:lnTo>
                <a:lnTo>
                  <a:pt x="47709" y="15473"/>
                </a:lnTo>
                <a:lnTo>
                  <a:pt x="38480" y="26974"/>
                </a:lnTo>
                <a:lnTo>
                  <a:pt x="54025" y="26974"/>
                </a:lnTo>
                <a:lnTo>
                  <a:pt x="61966" y="20880"/>
                </a:lnTo>
                <a:lnTo>
                  <a:pt x="74091" y="17589"/>
                </a:lnTo>
                <a:lnTo>
                  <a:pt x="112265" y="17589"/>
                </a:lnTo>
                <a:lnTo>
                  <a:pt x="105205" y="7415"/>
                </a:lnTo>
                <a:lnTo>
                  <a:pt x="95133" y="1715"/>
                </a:lnTo>
                <a:lnTo>
                  <a:pt x="83997" y="0"/>
                </a:lnTo>
                <a:close/>
              </a:path>
            </a:pathLst>
          </a:custGeom>
          <a:solidFill>
            <a:srgbClr val="414042"/>
          </a:solidFill>
        </p:spPr>
        <p:txBody>
          <a:bodyPr wrap="square" lIns="0" tIns="0" rIns="0" bIns="0" rtlCol="0"/>
          <a:lstStyle/>
          <a:p>
            <a:endParaRPr/>
          </a:p>
        </p:txBody>
      </p:sp>
      <p:sp>
        <p:nvSpPr>
          <p:cNvPr id="131" name="object 131"/>
          <p:cNvSpPr/>
          <p:nvPr/>
        </p:nvSpPr>
        <p:spPr>
          <a:xfrm>
            <a:off x="9280550" y="2310523"/>
            <a:ext cx="123825" cy="179070"/>
          </a:xfrm>
          <a:custGeom>
            <a:avLst/>
            <a:gdLst/>
            <a:ahLst/>
            <a:cxnLst/>
            <a:rect l="l" t="t" r="r" b="b"/>
            <a:pathLst>
              <a:path w="123825" h="179069">
                <a:moveTo>
                  <a:pt x="5816" y="153873"/>
                </a:moveTo>
                <a:lnTo>
                  <a:pt x="36855" y="179031"/>
                </a:lnTo>
                <a:lnTo>
                  <a:pt x="47721" y="178392"/>
                </a:lnTo>
                <a:lnTo>
                  <a:pt x="58940" y="176202"/>
                </a:lnTo>
                <a:lnTo>
                  <a:pt x="69873" y="172056"/>
                </a:lnTo>
                <a:lnTo>
                  <a:pt x="79883" y="165544"/>
                </a:lnTo>
                <a:lnTo>
                  <a:pt x="83010" y="162013"/>
                </a:lnTo>
                <a:lnTo>
                  <a:pt x="38417" y="162013"/>
                </a:lnTo>
                <a:lnTo>
                  <a:pt x="28981" y="161422"/>
                </a:lnTo>
                <a:lnTo>
                  <a:pt x="20112" y="159758"/>
                </a:lnTo>
                <a:lnTo>
                  <a:pt x="12244" y="157186"/>
                </a:lnTo>
                <a:lnTo>
                  <a:pt x="5816" y="153873"/>
                </a:lnTo>
                <a:close/>
              </a:path>
              <a:path w="123825" h="179069">
                <a:moveTo>
                  <a:pt x="106565" y="99707"/>
                </a:moveTo>
                <a:lnTo>
                  <a:pt x="86766" y="99707"/>
                </a:lnTo>
                <a:lnTo>
                  <a:pt x="82651" y="118287"/>
                </a:lnTo>
                <a:lnTo>
                  <a:pt x="75697" y="139168"/>
                </a:lnTo>
                <a:lnTo>
                  <a:pt x="65716" y="152638"/>
                </a:lnTo>
                <a:lnTo>
                  <a:pt x="53144" y="159864"/>
                </a:lnTo>
                <a:lnTo>
                  <a:pt x="38417" y="162013"/>
                </a:lnTo>
                <a:lnTo>
                  <a:pt x="83010" y="162013"/>
                </a:lnTo>
                <a:lnTo>
                  <a:pt x="88432" y="155892"/>
                </a:lnTo>
                <a:lnTo>
                  <a:pt x="95183" y="143602"/>
                </a:lnTo>
                <a:lnTo>
                  <a:pt x="100453" y="128497"/>
                </a:lnTo>
                <a:lnTo>
                  <a:pt x="104559" y="110401"/>
                </a:lnTo>
                <a:lnTo>
                  <a:pt x="106565" y="99707"/>
                </a:lnTo>
                <a:close/>
              </a:path>
              <a:path w="123825" h="179069">
                <a:moveTo>
                  <a:pt x="83959" y="0"/>
                </a:moveTo>
                <a:lnTo>
                  <a:pt x="51663" y="7136"/>
                </a:lnTo>
                <a:lnTo>
                  <a:pt x="27033" y="25960"/>
                </a:lnTo>
                <a:lnTo>
                  <a:pt x="11330" y="52597"/>
                </a:lnTo>
                <a:lnTo>
                  <a:pt x="5816" y="83172"/>
                </a:lnTo>
                <a:lnTo>
                  <a:pt x="8200" y="99083"/>
                </a:lnTo>
                <a:lnTo>
                  <a:pt x="15314" y="112752"/>
                </a:lnTo>
                <a:lnTo>
                  <a:pt x="27103" y="122318"/>
                </a:lnTo>
                <a:lnTo>
                  <a:pt x="43510" y="125920"/>
                </a:lnTo>
                <a:lnTo>
                  <a:pt x="55716" y="124292"/>
                </a:lnTo>
                <a:lnTo>
                  <a:pt x="67046" y="119395"/>
                </a:lnTo>
                <a:lnTo>
                  <a:pt x="77285" y="111207"/>
                </a:lnTo>
                <a:lnTo>
                  <a:pt x="78879" y="109156"/>
                </a:lnTo>
                <a:lnTo>
                  <a:pt x="51650" y="109156"/>
                </a:lnTo>
                <a:lnTo>
                  <a:pt x="39970" y="106471"/>
                </a:lnTo>
                <a:lnTo>
                  <a:pt x="32656" y="99537"/>
                </a:lnTo>
                <a:lnTo>
                  <a:pt x="28921" y="90034"/>
                </a:lnTo>
                <a:lnTo>
                  <a:pt x="27978" y="79641"/>
                </a:lnTo>
                <a:lnTo>
                  <a:pt x="31800" y="57102"/>
                </a:lnTo>
                <a:lnTo>
                  <a:pt x="42514" y="37010"/>
                </a:lnTo>
                <a:lnTo>
                  <a:pt x="58994" y="22591"/>
                </a:lnTo>
                <a:lnTo>
                  <a:pt x="80111" y="17068"/>
                </a:lnTo>
                <a:lnTo>
                  <a:pt x="122072" y="17068"/>
                </a:lnTo>
                <a:lnTo>
                  <a:pt x="123647" y="8674"/>
                </a:lnTo>
                <a:lnTo>
                  <a:pt x="115385" y="5389"/>
                </a:lnTo>
                <a:lnTo>
                  <a:pt x="105537" y="2622"/>
                </a:lnTo>
                <a:lnTo>
                  <a:pt x="94822" y="712"/>
                </a:lnTo>
                <a:lnTo>
                  <a:pt x="83959" y="0"/>
                </a:lnTo>
                <a:close/>
              </a:path>
              <a:path w="123825" h="179069">
                <a:moveTo>
                  <a:pt x="122072" y="17068"/>
                </a:moveTo>
                <a:lnTo>
                  <a:pt x="88760" y="17068"/>
                </a:lnTo>
                <a:lnTo>
                  <a:pt x="96405" y="19303"/>
                </a:lnTo>
                <a:lnTo>
                  <a:pt x="100507" y="21120"/>
                </a:lnTo>
                <a:lnTo>
                  <a:pt x="92621" y="62306"/>
                </a:lnTo>
                <a:lnTo>
                  <a:pt x="65005" y="105199"/>
                </a:lnTo>
                <a:lnTo>
                  <a:pt x="51650" y="109156"/>
                </a:lnTo>
                <a:lnTo>
                  <a:pt x="78879" y="109156"/>
                </a:lnTo>
                <a:lnTo>
                  <a:pt x="86220" y="99707"/>
                </a:lnTo>
                <a:lnTo>
                  <a:pt x="106565" y="99707"/>
                </a:lnTo>
                <a:lnTo>
                  <a:pt x="122072" y="17068"/>
                </a:lnTo>
                <a:close/>
              </a:path>
            </a:pathLst>
          </a:custGeom>
          <a:solidFill>
            <a:srgbClr val="414042"/>
          </a:solidFill>
        </p:spPr>
        <p:txBody>
          <a:bodyPr wrap="square" lIns="0" tIns="0" rIns="0" bIns="0" rtlCol="0"/>
          <a:lstStyle/>
          <a:p>
            <a:endParaRPr/>
          </a:p>
        </p:txBody>
      </p:sp>
      <p:sp>
        <p:nvSpPr>
          <p:cNvPr id="132" name="object 132"/>
          <p:cNvSpPr/>
          <p:nvPr/>
        </p:nvSpPr>
        <p:spPr>
          <a:xfrm>
            <a:off x="12049367" y="4678718"/>
            <a:ext cx="224407" cy="359219"/>
          </a:xfrm>
          <a:prstGeom prst="rect">
            <a:avLst/>
          </a:prstGeom>
          <a:blipFill>
            <a:blip r:embed="rId20" cstate="print"/>
            <a:stretch>
              <a:fillRect/>
            </a:stretch>
          </a:blipFill>
        </p:spPr>
        <p:txBody>
          <a:bodyPr wrap="square" lIns="0" tIns="0" rIns="0" bIns="0" rtlCol="0"/>
          <a:lstStyle/>
          <a:p>
            <a:endParaRPr/>
          </a:p>
        </p:txBody>
      </p:sp>
      <p:sp>
        <p:nvSpPr>
          <p:cNvPr id="133" name="object 133"/>
          <p:cNvSpPr/>
          <p:nvPr/>
        </p:nvSpPr>
        <p:spPr>
          <a:xfrm>
            <a:off x="12097398" y="4299330"/>
            <a:ext cx="128828" cy="358686"/>
          </a:xfrm>
          <a:prstGeom prst="rect">
            <a:avLst/>
          </a:prstGeom>
          <a:blipFill>
            <a:blip r:embed="rId21" cstate="print"/>
            <a:stretch>
              <a:fillRect/>
            </a:stretch>
          </a:blipFill>
        </p:spPr>
        <p:txBody>
          <a:bodyPr wrap="square" lIns="0" tIns="0" rIns="0" bIns="0" rtlCol="0"/>
          <a:lstStyle/>
          <a:p>
            <a:endParaRPr/>
          </a:p>
        </p:txBody>
      </p:sp>
      <p:sp>
        <p:nvSpPr>
          <p:cNvPr id="134" name="object 134"/>
          <p:cNvSpPr/>
          <p:nvPr/>
        </p:nvSpPr>
        <p:spPr>
          <a:xfrm>
            <a:off x="12042699" y="3952506"/>
            <a:ext cx="183527" cy="319062"/>
          </a:xfrm>
          <a:prstGeom prst="rect">
            <a:avLst/>
          </a:prstGeom>
          <a:blipFill>
            <a:blip r:embed="rId22" cstate="print"/>
            <a:stretch>
              <a:fillRect/>
            </a:stretch>
          </a:blipFill>
        </p:spPr>
        <p:txBody>
          <a:bodyPr wrap="square" lIns="0" tIns="0" rIns="0" bIns="0" rtlCol="0"/>
          <a:lstStyle/>
          <a:p>
            <a:endParaRPr/>
          </a:p>
        </p:txBody>
      </p:sp>
      <p:sp>
        <p:nvSpPr>
          <p:cNvPr id="135" name="object 135"/>
          <p:cNvSpPr/>
          <p:nvPr/>
        </p:nvSpPr>
        <p:spPr>
          <a:xfrm>
            <a:off x="10927842" y="3658171"/>
            <a:ext cx="153670" cy="173990"/>
          </a:xfrm>
          <a:custGeom>
            <a:avLst/>
            <a:gdLst/>
            <a:ahLst/>
            <a:cxnLst/>
            <a:rect l="l" t="t" r="r" b="b"/>
            <a:pathLst>
              <a:path w="153670" h="173989">
                <a:moveTo>
                  <a:pt x="74536" y="0"/>
                </a:moveTo>
                <a:lnTo>
                  <a:pt x="31826" y="3301"/>
                </a:lnTo>
                <a:lnTo>
                  <a:pt x="0" y="171907"/>
                </a:lnTo>
                <a:lnTo>
                  <a:pt x="8990" y="172749"/>
                </a:lnTo>
                <a:lnTo>
                  <a:pt x="19218" y="173389"/>
                </a:lnTo>
                <a:lnTo>
                  <a:pt x="30203" y="173796"/>
                </a:lnTo>
                <a:lnTo>
                  <a:pt x="41465" y="173939"/>
                </a:lnTo>
                <a:lnTo>
                  <a:pt x="64790" y="172560"/>
                </a:lnTo>
                <a:lnTo>
                  <a:pt x="85353" y="168268"/>
                </a:lnTo>
                <a:lnTo>
                  <a:pt x="103444" y="160833"/>
                </a:lnTo>
                <a:lnTo>
                  <a:pt x="110045" y="156349"/>
                </a:lnTo>
                <a:lnTo>
                  <a:pt x="31826" y="156349"/>
                </a:lnTo>
                <a:lnTo>
                  <a:pt x="24180" y="155371"/>
                </a:lnTo>
                <a:lnTo>
                  <a:pt x="50088" y="19075"/>
                </a:lnTo>
                <a:lnTo>
                  <a:pt x="56273" y="17779"/>
                </a:lnTo>
                <a:lnTo>
                  <a:pt x="65912" y="17271"/>
                </a:lnTo>
                <a:lnTo>
                  <a:pt x="131270" y="17271"/>
                </a:lnTo>
                <a:lnTo>
                  <a:pt x="126460" y="13078"/>
                </a:lnTo>
                <a:lnTo>
                  <a:pt x="112042" y="5910"/>
                </a:lnTo>
                <a:lnTo>
                  <a:pt x="94657" y="1501"/>
                </a:lnTo>
                <a:lnTo>
                  <a:pt x="74536" y="0"/>
                </a:lnTo>
                <a:close/>
              </a:path>
              <a:path w="153670" h="173989">
                <a:moveTo>
                  <a:pt x="131270" y="17271"/>
                </a:moveTo>
                <a:lnTo>
                  <a:pt x="73545" y="17271"/>
                </a:lnTo>
                <a:lnTo>
                  <a:pt x="100579" y="21281"/>
                </a:lnTo>
                <a:lnTo>
                  <a:pt x="118337" y="32396"/>
                </a:lnTo>
                <a:lnTo>
                  <a:pt x="128072" y="49242"/>
                </a:lnTo>
                <a:lnTo>
                  <a:pt x="131038" y="70446"/>
                </a:lnTo>
                <a:lnTo>
                  <a:pt x="129561" y="88288"/>
                </a:lnTo>
                <a:lnTo>
                  <a:pt x="107607" y="133743"/>
                </a:lnTo>
                <a:lnTo>
                  <a:pt x="65375" y="154887"/>
                </a:lnTo>
                <a:lnTo>
                  <a:pt x="46304" y="156349"/>
                </a:lnTo>
                <a:lnTo>
                  <a:pt x="110045" y="156349"/>
                </a:lnTo>
                <a:lnTo>
                  <a:pt x="144722" y="114290"/>
                </a:lnTo>
                <a:lnTo>
                  <a:pt x="153669" y="69392"/>
                </a:lnTo>
                <a:lnTo>
                  <a:pt x="152461" y="54326"/>
                </a:lnTo>
                <a:lnTo>
                  <a:pt x="149113" y="41559"/>
                </a:lnTo>
                <a:lnTo>
                  <a:pt x="144047" y="31075"/>
                </a:lnTo>
                <a:lnTo>
                  <a:pt x="137680" y="22860"/>
                </a:lnTo>
                <a:lnTo>
                  <a:pt x="131270" y="17271"/>
                </a:lnTo>
                <a:close/>
              </a:path>
            </a:pathLst>
          </a:custGeom>
          <a:solidFill>
            <a:srgbClr val="414042"/>
          </a:solidFill>
        </p:spPr>
        <p:txBody>
          <a:bodyPr wrap="square" lIns="0" tIns="0" rIns="0" bIns="0" rtlCol="0"/>
          <a:lstStyle/>
          <a:p>
            <a:endParaRPr/>
          </a:p>
        </p:txBody>
      </p:sp>
      <p:sp>
        <p:nvSpPr>
          <p:cNvPr id="136" name="object 136"/>
          <p:cNvSpPr/>
          <p:nvPr/>
        </p:nvSpPr>
        <p:spPr>
          <a:xfrm>
            <a:off x="11092840" y="3659428"/>
            <a:ext cx="53975" cy="171450"/>
          </a:xfrm>
          <a:custGeom>
            <a:avLst/>
            <a:gdLst/>
            <a:ahLst/>
            <a:cxnLst/>
            <a:rect l="l" t="t" r="r" b="b"/>
            <a:pathLst>
              <a:path w="53975" h="171450">
                <a:moveTo>
                  <a:pt x="48856" y="0"/>
                </a:moveTo>
                <a:lnTo>
                  <a:pt x="33807" y="0"/>
                </a:lnTo>
                <a:lnTo>
                  <a:pt x="27724" y="6070"/>
                </a:lnTo>
                <a:lnTo>
                  <a:pt x="27501" y="13220"/>
                </a:lnTo>
                <a:lnTo>
                  <a:pt x="27470" y="21843"/>
                </a:lnTo>
                <a:lnTo>
                  <a:pt x="32080" y="27444"/>
                </a:lnTo>
                <a:lnTo>
                  <a:pt x="47802" y="27444"/>
                </a:lnTo>
                <a:lnTo>
                  <a:pt x="53695" y="21589"/>
                </a:lnTo>
                <a:lnTo>
                  <a:pt x="53919" y="14211"/>
                </a:lnTo>
                <a:lnTo>
                  <a:pt x="53949" y="5587"/>
                </a:lnTo>
                <a:lnTo>
                  <a:pt x="48856" y="0"/>
                </a:lnTo>
                <a:close/>
              </a:path>
              <a:path w="53975" h="171450">
                <a:moveTo>
                  <a:pt x="44500" y="48310"/>
                </a:moveTo>
                <a:lnTo>
                  <a:pt x="23672" y="48310"/>
                </a:lnTo>
                <a:lnTo>
                  <a:pt x="0" y="171361"/>
                </a:lnTo>
                <a:lnTo>
                  <a:pt x="21132" y="171361"/>
                </a:lnTo>
                <a:lnTo>
                  <a:pt x="44500" y="48310"/>
                </a:lnTo>
                <a:close/>
              </a:path>
            </a:pathLst>
          </a:custGeom>
          <a:solidFill>
            <a:srgbClr val="414042"/>
          </a:solidFill>
        </p:spPr>
        <p:txBody>
          <a:bodyPr wrap="square" lIns="0" tIns="0" rIns="0" bIns="0" rtlCol="0"/>
          <a:lstStyle/>
          <a:p>
            <a:endParaRPr/>
          </a:p>
        </p:txBody>
      </p:sp>
      <p:sp>
        <p:nvSpPr>
          <p:cNvPr id="137" name="object 137"/>
          <p:cNvSpPr/>
          <p:nvPr/>
        </p:nvSpPr>
        <p:spPr>
          <a:xfrm>
            <a:off x="11157229" y="3707752"/>
            <a:ext cx="110489" cy="123189"/>
          </a:xfrm>
          <a:custGeom>
            <a:avLst/>
            <a:gdLst/>
            <a:ahLst/>
            <a:cxnLst/>
            <a:rect l="l" t="t" r="r" b="b"/>
            <a:pathLst>
              <a:path w="110490" h="123189">
                <a:moveTo>
                  <a:pt x="21386" y="0"/>
                </a:moveTo>
                <a:lnTo>
                  <a:pt x="0" y="0"/>
                </a:lnTo>
                <a:lnTo>
                  <a:pt x="21386" y="123050"/>
                </a:lnTo>
                <a:lnTo>
                  <a:pt x="42011" y="123050"/>
                </a:lnTo>
                <a:lnTo>
                  <a:pt x="54596" y="100431"/>
                </a:lnTo>
                <a:lnTo>
                  <a:pt x="35877" y="100431"/>
                </a:lnTo>
                <a:lnTo>
                  <a:pt x="35432" y="94760"/>
                </a:lnTo>
                <a:lnTo>
                  <a:pt x="34564" y="87960"/>
                </a:lnTo>
                <a:lnTo>
                  <a:pt x="33403" y="79836"/>
                </a:lnTo>
                <a:lnTo>
                  <a:pt x="32080" y="70192"/>
                </a:lnTo>
                <a:lnTo>
                  <a:pt x="21386" y="0"/>
                </a:lnTo>
                <a:close/>
              </a:path>
              <a:path w="110490" h="123189">
                <a:moveTo>
                  <a:pt x="110477" y="0"/>
                </a:moveTo>
                <a:lnTo>
                  <a:pt x="87274" y="0"/>
                </a:lnTo>
                <a:lnTo>
                  <a:pt x="49872" y="71691"/>
                </a:lnTo>
                <a:lnTo>
                  <a:pt x="45208" y="81136"/>
                </a:lnTo>
                <a:lnTo>
                  <a:pt x="41659" y="88804"/>
                </a:lnTo>
                <a:lnTo>
                  <a:pt x="38914" y="95101"/>
                </a:lnTo>
                <a:lnTo>
                  <a:pt x="36664" y="100431"/>
                </a:lnTo>
                <a:lnTo>
                  <a:pt x="54596" y="100431"/>
                </a:lnTo>
                <a:lnTo>
                  <a:pt x="110477" y="0"/>
                </a:lnTo>
                <a:close/>
              </a:path>
            </a:pathLst>
          </a:custGeom>
          <a:solidFill>
            <a:srgbClr val="414042"/>
          </a:solidFill>
        </p:spPr>
        <p:txBody>
          <a:bodyPr wrap="square" lIns="0" tIns="0" rIns="0" bIns="0" rtlCol="0"/>
          <a:lstStyle/>
          <a:p>
            <a:endParaRPr/>
          </a:p>
        </p:txBody>
      </p:sp>
      <p:sp>
        <p:nvSpPr>
          <p:cNvPr id="138" name="object 138"/>
          <p:cNvSpPr/>
          <p:nvPr/>
        </p:nvSpPr>
        <p:spPr>
          <a:xfrm>
            <a:off x="11266195" y="3704932"/>
            <a:ext cx="103505" cy="128905"/>
          </a:xfrm>
          <a:custGeom>
            <a:avLst/>
            <a:gdLst/>
            <a:ahLst/>
            <a:cxnLst/>
            <a:rect l="l" t="t" r="r" b="b"/>
            <a:pathLst>
              <a:path w="103504" h="128904">
                <a:moveTo>
                  <a:pt x="67221" y="0"/>
                </a:moveTo>
                <a:lnTo>
                  <a:pt x="39963" y="7136"/>
                </a:lnTo>
                <a:lnTo>
                  <a:pt x="18718" y="25623"/>
                </a:lnTo>
                <a:lnTo>
                  <a:pt x="4918" y="51076"/>
                </a:lnTo>
                <a:lnTo>
                  <a:pt x="0" y="79108"/>
                </a:lnTo>
                <a:lnTo>
                  <a:pt x="2747" y="98322"/>
                </a:lnTo>
                <a:lnTo>
                  <a:pt x="11233" y="114082"/>
                </a:lnTo>
                <a:lnTo>
                  <a:pt x="25824" y="124744"/>
                </a:lnTo>
                <a:lnTo>
                  <a:pt x="46888" y="128663"/>
                </a:lnTo>
                <a:lnTo>
                  <a:pt x="58936" y="127877"/>
                </a:lnTo>
                <a:lnTo>
                  <a:pt x="69997" y="125766"/>
                </a:lnTo>
                <a:lnTo>
                  <a:pt x="79679" y="122700"/>
                </a:lnTo>
                <a:lnTo>
                  <a:pt x="87591" y="119049"/>
                </a:lnTo>
                <a:lnTo>
                  <a:pt x="86143" y="111645"/>
                </a:lnTo>
                <a:lnTo>
                  <a:pt x="51435" y="111645"/>
                </a:lnTo>
                <a:lnTo>
                  <a:pt x="42465" y="110635"/>
                </a:lnTo>
                <a:lnTo>
                  <a:pt x="20408" y="77038"/>
                </a:lnTo>
                <a:lnTo>
                  <a:pt x="21386" y="71691"/>
                </a:lnTo>
                <a:lnTo>
                  <a:pt x="53417" y="70348"/>
                </a:lnTo>
                <a:lnTo>
                  <a:pt x="79443" y="64158"/>
                </a:lnTo>
                <a:lnTo>
                  <a:pt x="91729" y="55448"/>
                </a:lnTo>
                <a:lnTo>
                  <a:pt x="23710" y="55448"/>
                </a:lnTo>
                <a:lnTo>
                  <a:pt x="29452" y="41210"/>
                </a:lnTo>
                <a:lnTo>
                  <a:pt x="38403" y="28744"/>
                </a:lnTo>
                <a:lnTo>
                  <a:pt x="50123" y="19906"/>
                </a:lnTo>
                <a:lnTo>
                  <a:pt x="64173" y="16548"/>
                </a:lnTo>
                <a:lnTo>
                  <a:pt x="99068" y="16548"/>
                </a:lnTo>
                <a:lnTo>
                  <a:pt x="94054" y="9224"/>
                </a:lnTo>
                <a:lnTo>
                  <a:pt x="82745" y="2465"/>
                </a:lnTo>
                <a:lnTo>
                  <a:pt x="67221" y="0"/>
                </a:lnTo>
                <a:close/>
              </a:path>
              <a:path w="103504" h="128904">
                <a:moveTo>
                  <a:pt x="84505" y="103276"/>
                </a:moveTo>
                <a:lnTo>
                  <a:pt x="78175" y="106287"/>
                </a:lnTo>
                <a:lnTo>
                  <a:pt x="70575" y="108975"/>
                </a:lnTo>
                <a:lnTo>
                  <a:pt x="61672" y="110905"/>
                </a:lnTo>
                <a:lnTo>
                  <a:pt x="51435" y="111645"/>
                </a:lnTo>
                <a:lnTo>
                  <a:pt x="86143" y="111645"/>
                </a:lnTo>
                <a:lnTo>
                  <a:pt x="84505" y="103276"/>
                </a:lnTo>
                <a:close/>
              </a:path>
              <a:path w="103504" h="128904">
                <a:moveTo>
                  <a:pt x="99068" y="16548"/>
                </a:moveTo>
                <a:lnTo>
                  <a:pt x="75374" y="16548"/>
                </a:lnTo>
                <a:lnTo>
                  <a:pt x="83007" y="22148"/>
                </a:lnTo>
                <a:lnTo>
                  <a:pt x="83007" y="32067"/>
                </a:lnTo>
                <a:lnTo>
                  <a:pt x="78424" y="43946"/>
                </a:lnTo>
                <a:lnTo>
                  <a:pt x="65846" y="51187"/>
                </a:lnTo>
                <a:lnTo>
                  <a:pt x="47024" y="54713"/>
                </a:lnTo>
                <a:lnTo>
                  <a:pt x="23710" y="55448"/>
                </a:lnTo>
                <a:lnTo>
                  <a:pt x="91729" y="55448"/>
                </a:lnTo>
                <a:lnTo>
                  <a:pt x="96923" y="51765"/>
                </a:lnTo>
                <a:lnTo>
                  <a:pt x="103314" y="31813"/>
                </a:lnTo>
                <a:lnTo>
                  <a:pt x="100969" y="19325"/>
                </a:lnTo>
                <a:lnTo>
                  <a:pt x="99068" y="16548"/>
                </a:lnTo>
                <a:close/>
              </a:path>
            </a:pathLst>
          </a:custGeom>
          <a:solidFill>
            <a:srgbClr val="414042"/>
          </a:solidFill>
        </p:spPr>
        <p:txBody>
          <a:bodyPr wrap="square" lIns="0" tIns="0" rIns="0" bIns="0" rtlCol="0"/>
          <a:lstStyle/>
          <a:p>
            <a:endParaRPr/>
          </a:p>
        </p:txBody>
      </p:sp>
      <p:sp>
        <p:nvSpPr>
          <p:cNvPr id="139" name="object 139"/>
          <p:cNvSpPr/>
          <p:nvPr/>
        </p:nvSpPr>
        <p:spPr>
          <a:xfrm>
            <a:off x="11380533" y="3704958"/>
            <a:ext cx="81280" cy="126364"/>
          </a:xfrm>
          <a:custGeom>
            <a:avLst/>
            <a:gdLst/>
            <a:ahLst/>
            <a:cxnLst/>
            <a:rect l="l" t="t" r="r" b="b"/>
            <a:pathLst>
              <a:path w="81279" h="126364">
                <a:moveTo>
                  <a:pt x="39712" y="2794"/>
                </a:moveTo>
                <a:lnTo>
                  <a:pt x="21132" y="2794"/>
                </a:lnTo>
                <a:lnTo>
                  <a:pt x="20051" y="12189"/>
                </a:lnTo>
                <a:lnTo>
                  <a:pt x="18676" y="22929"/>
                </a:lnTo>
                <a:lnTo>
                  <a:pt x="17009" y="34537"/>
                </a:lnTo>
                <a:lnTo>
                  <a:pt x="15049" y="46532"/>
                </a:lnTo>
                <a:lnTo>
                  <a:pt x="0" y="125857"/>
                </a:lnTo>
                <a:lnTo>
                  <a:pt x="20878" y="125857"/>
                </a:lnTo>
                <a:lnTo>
                  <a:pt x="31089" y="71691"/>
                </a:lnTo>
                <a:lnTo>
                  <a:pt x="37008" y="51646"/>
                </a:lnTo>
                <a:lnTo>
                  <a:pt x="46193" y="35520"/>
                </a:lnTo>
                <a:lnTo>
                  <a:pt x="52685" y="29514"/>
                </a:lnTo>
                <a:lnTo>
                  <a:pt x="36436" y="29514"/>
                </a:lnTo>
                <a:lnTo>
                  <a:pt x="38174" y="15844"/>
                </a:lnTo>
                <a:lnTo>
                  <a:pt x="39058" y="8456"/>
                </a:lnTo>
                <a:lnTo>
                  <a:pt x="39712" y="2794"/>
                </a:lnTo>
                <a:close/>
              </a:path>
              <a:path w="81279" h="126364">
                <a:moveTo>
                  <a:pt x="76898" y="0"/>
                </a:moveTo>
                <a:lnTo>
                  <a:pt x="74853" y="0"/>
                </a:lnTo>
                <a:lnTo>
                  <a:pt x="63093" y="2248"/>
                </a:lnTo>
                <a:lnTo>
                  <a:pt x="52765" y="8456"/>
                </a:lnTo>
                <a:lnTo>
                  <a:pt x="44060" y="17814"/>
                </a:lnTo>
                <a:lnTo>
                  <a:pt x="37172" y="29514"/>
                </a:lnTo>
                <a:lnTo>
                  <a:pt x="52685" y="29514"/>
                </a:lnTo>
                <a:lnTo>
                  <a:pt x="57810" y="24773"/>
                </a:lnTo>
                <a:lnTo>
                  <a:pt x="71031" y="20866"/>
                </a:lnTo>
                <a:lnTo>
                  <a:pt x="76996" y="20866"/>
                </a:lnTo>
                <a:lnTo>
                  <a:pt x="80937" y="508"/>
                </a:lnTo>
                <a:lnTo>
                  <a:pt x="79184" y="254"/>
                </a:lnTo>
                <a:lnTo>
                  <a:pt x="76898" y="0"/>
                </a:lnTo>
                <a:close/>
              </a:path>
              <a:path w="81279" h="126364">
                <a:moveTo>
                  <a:pt x="76996" y="20866"/>
                </a:moveTo>
                <a:lnTo>
                  <a:pt x="73291" y="20866"/>
                </a:lnTo>
                <a:lnTo>
                  <a:pt x="75336" y="21120"/>
                </a:lnTo>
                <a:lnTo>
                  <a:pt x="76898" y="21374"/>
                </a:lnTo>
                <a:lnTo>
                  <a:pt x="76996" y="20866"/>
                </a:lnTo>
                <a:close/>
              </a:path>
            </a:pathLst>
          </a:custGeom>
          <a:solidFill>
            <a:srgbClr val="414042"/>
          </a:solidFill>
        </p:spPr>
        <p:txBody>
          <a:bodyPr wrap="square" lIns="0" tIns="0" rIns="0" bIns="0" rtlCol="0"/>
          <a:lstStyle/>
          <a:p>
            <a:endParaRPr/>
          </a:p>
        </p:txBody>
      </p:sp>
      <p:sp>
        <p:nvSpPr>
          <p:cNvPr id="140" name="object 140"/>
          <p:cNvSpPr/>
          <p:nvPr/>
        </p:nvSpPr>
        <p:spPr>
          <a:xfrm>
            <a:off x="11454638" y="3704958"/>
            <a:ext cx="123825" cy="179070"/>
          </a:xfrm>
          <a:custGeom>
            <a:avLst/>
            <a:gdLst/>
            <a:ahLst/>
            <a:cxnLst/>
            <a:rect l="l" t="t" r="r" b="b"/>
            <a:pathLst>
              <a:path w="123825" h="179070">
                <a:moveTo>
                  <a:pt x="5829" y="153873"/>
                </a:moveTo>
                <a:lnTo>
                  <a:pt x="36918" y="179031"/>
                </a:lnTo>
                <a:lnTo>
                  <a:pt x="47778" y="178392"/>
                </a:lnTo>
                <a:lnTo>
                  <a:pt x="58986" y="176202"/>
                </a:lnTo>
                <a:lnTo>
                  <a:pt x="69921" y="172056"/>
                </a:lnTo>
                <a:lnTo>
                  <a:pt x="79959" y="165544"/>
                </a:lnTo>
                <a:lnTo>
                  <a:pt x="83071" y="162013"/>
                </a:lnTo>
                <a:lnTo>
                  <a:pt x="38417" y="162013"/>
                </a:lnTo>
                <a:lnTo>
                  <a:pt x="29010" y="161413"/>
                </a:lnTo>
                <a:lnTo>
                  <a:pt x="20142" y="159734"/>
                </a:lnTo>
                <a:lnTo>
                  <a:pt x="12264" y="157159"/>
                </a:lnTo>
                <a:lnTo>
                  <a:pt x="5829" y="153873"/>
                </a:lnTo>
                <a:close/>
              </a:path>
              <a:path w="123825" h="179070">
                <a:moveTo>
                  <a:pt x="106629" y="99707"/>
                </a:moveTo>
                <a:lnTo>
                  <a:pt x="86766" y="99707"/>
                </a:lnTo>
                <a:lnTo>
                  <a:pt x="82727" y="118224"/>
                </a:lnTo>
                <a:lnTo>
                  <a:pt x="75729" y="139141"/>
                </a:lnTo>
                <a:lnTo>
                  <a:pt x="65725" y="152630"/>
                </a:lnTo>
                <a:lnTo>
                  <a:pt x="53145" y="159863"/>
                </a:lnTo>
                <a:lnTo>
                  <a:pt x="38417" y="162013"/>
                </a:lnTo>
                <a:lnTo>
                  <a:pt x="83071" y="162013"/>
                </a:lnTo>
                <a:lnTo>
                  <a:pt x="88474" y="155883"/>
                </a:lnTo>
                <a:lnTo>
                  <a:pt x="95224" y="143578"/>
                </a:lnTo>
                <a:lnTo>
                  <a:pt x="100508" y="128470"/>
                </a:lnTo>
                <a:lnTo>
                  <a:pt x="104622" y="110401"/>
                </a:lnTo>
                <a:lnTo>
                  <a:pt x="106629" y="99707"/>
                </a:lnTo>
                <a:close/>
              </a:path>
              <a:path w="123825" h="179070">
                <a:moveTo>
                  <a:pt x="83959" y="0"/>
                </a:moveTo>
                <a:lnTo>
                  <a:pt x="51692" y="7127"/>
                </a:lnTo>
                <a:lnTo>
                  <a:pt x="27063" y="25936"/>
                </a:lnTo>
                <a:lnTo>
                  <a:pt x="11350" y="52570"/>
                </a:lnTo>
                <a:lnTo>
                  <a:pt x="5829" y="83172"/>
                </a:lnTo>
                <a:lnTo>
                  <a:pt x="8212" y="99073"/>
                </a:lnTo>
                <a:lnTo>
                  <a:pt x="15325" y="112720"/>
                </a:lnTo>
                <a:lnTo>
                  <a:pt x="27110" y="122264"/>
                </a:lnTo>
                <a:lnTo>
                  <a:pt x="43510" y="125857"/>
                </a:lnTo>
                <a:lnTo>
                  <a:pt x="55731" y="124230"/>
                </a:lnTo>
                <a:lnTo>
                  <a:pt x="67082" y="119340"/>
                </a:lnTo>
                <a:lnTo>
                  <a:pt x="77341" y="111171"/>
                </a:lnTo>
                <a:lnTo>
                  <a:pt x="78962" y="109093"/>
                </a:lnTo>
                <a:lnTo>
                  <a:pt x="51663" y="109093"/>
                </a:lnTo>
                <a:lnTo>
                  <a:pt x="39976" y="106413"/>
                </a:lnTo>
                <a:lnTo>
                  <a:pt x="32658" y="99488"/>
                </a:lnTo>
                <a:lnTo>
                  <a:pt x="28921" y="89987"/>
                </a:lnTo>
                <a:lnTo>
                  <a:pt x="27978" y="79578"/>
                </a:lnTo>
                <a:lnTo>
                  <a:pt x="31801" y="57040"/>
                </a:lnTo>
                <a:lnTo>
                  <a:pt x="42522" y="36953"/>
                </a:lnTo>
                <a:lnTo>
                  <a:pt x="59021" y="22538"/>
                </a:lnTo>
                <a:lnTo>
                  <a:pt x="80175" y="17018"/>
                </a:lnTo>
                <a:lnTo>
                  <a:pt x="122145" y="17018"/>
                </a:lnTo>
                <a:lnTo>
                  <a:pt x="123723" y="8610"/>
                </a:lnTo>
                <a:lnTo>
                  <a:pt x="115417" y="5336"/>
                </a:lnTo>
                <a:lnTo>
                  <a:pt x="105546" y="2590"/>
                </a:lnTo>
                <a:lnTo>
                  <a:pt x="94823" y="702"/>
                </a:lnTo>
                <a:lnTo>
                  <a:pt x="83959" y="0"/>
                </a:lnTo>
                <a:close/>
              </a:path>
              <a:path w="123825" h="179070">
                <a:moveTo>
                  <a:pt x="122145" y="17018"/>
                </a:moveTo>
                <a:lnTo>
                  <a:pt x="88836" y="17018"/>
                </a:lnTo>
                <a:lnTo>
                  <a:pt x="96469" y="19304"/>
                </a:lnTo>
                <a:lnTo>
                  <a:pt x="100520" y="21120"/>
                </a:lnTo>
                <a:lnTo>
                  <a:pt x="92621" y="62306"/>
                </a:lnTo>
                <a:lnTo>
                  <a:pt x="65048" y="105145"/>
                </a:lnTo>
                <a:lnTo>
                  <a:pt x="51663" y="109093"/>
                </a:lnTo>
                <a:lnTo>
                  <a:pt x="78962" y="109093"/>
                </a:lnTo>
                <a:lnTo>
                  <a:pt x="86283" y="99707"/>
                </a:lnTo>
                <a:lnTo>
                  <a:pt x="106629" y="99707"/>
                </a:lnTo>
                <a:lnTo>
                  <a:pt x="122145" y="17018"/>
                </a:lnTo>
                <a:close/>
              </a:path>
            </a:pathLst>
          </a:custGeom>
          <a:solidFill>
            <a:srgbClr val="414042"/>
          </a:solidFill>
        </p:spPr>
        <p:txBody>
          <a:bodyPr wrap="square" lIns="0" tIns="0" rIns="0" bIns="0" rtlCol="0"/>
          <a:lstStyle/>
          <a:p>
            <a:endParaRPr/>
          </a:p>
        </p:txBody>
      </p:sp>
      <p:sp>
        <p:nvSpPr>
          <p:cNvPr id="141" name="object 141"/>
          <p:cNvSpPr/>
          <p:nvPr/>
        </p:nvSpPr>
        <p:spPr>
          <a:xfrm>
            <a:off x="11592648" y="3659428"/>
            <a:ext cx="53975" cy="171450"/>
          </a:xfrm>
          <a:custGeom>
            <a:avLst/>
            <a:gdLst/>
            <a:ahLst/>
            <a:cxnLst/>
            <a:rect l="l" t="t" r="r" b="b"/>
            <a:pathLst>
              <a:path w="53975" h="171450">
                <a:moveTo>
                  <a:pt x="48856" y="0"/>
                </a:moveTo>
                <a:lnTo>
                  <a:pt x="33794" y="0"/>
                </a:lnTo>
                <a:lnTo>
                  <a:pt x="27724" y="6070"/>
                </a:lnTo>
                <a:lnTo>
                  <a:pt x="27501" y="13220"/>
                </a:lnTo>
                <a:lnTo>
                  <a:pt x="27470" y="21843"/>
                </a:lnTo>
                <a:lnTo>
                  <a:pt x="32080" y="27444"/>
                </a:lnTo>
                <a:lnTo>
                  <a:pt x="47802" y="27444"/>
                </a:lnTo>
                <a:lnTo>
                  <a:pt x="53695" y="21589"/>
                </a:lnTo>
                <a:lnTo>
                  <a:pt x="53919" y="14211"/>
                </a:lnTo>
                <a:lnTo>
                  <a:pt x="53949" y="5587"/>
                </a:lnTo>
                <a:lnTo>
                  <a:pt x="48856" y="0"/>
                </a:lnTo>
                <a:close/>
              </a:path>
              <a:path w="53975" h="171450">
                <a:moveTo>
                  <a:pt x="44488" y="48310"/>
                </a:moveTo>
                <a:lnTo>
                  <a:pt x="23685" y="48310"/>
                </a:lnTo>
                <a:lnTo>
                  <a:pt x="0" y="171361"/>
                </a:lnTo>
                <a:lnTo>
                  <a:pt x="21132" y="171361"/>
                </a:lnTo>
                <a:lnTo>
                  <a:pt x="44488" y="48310"/>
                </a:lnTo>
                <a:close/>
              </a:path>
            </a:pathLst>
          </a:custGeom>
          <a:solidFill>
            <a:srgbClr val="414042"/>
          </a:solidFill>
        </p:spPr>
        <p:txBody>
          <a:bodyPr wrap="square" lIns="0" tIns="0" rIns="0" bIns="0" rtlCol="0"/>
          <a:lstStyle/>
          <a:p>
            <a:endParaRPr/>
          </a:p>
        </p:txBody>
      </p:sp>
      <p:sp>
        <p:nvSpPr>
          <p:cNvPr id="142" name="object 142"/>
          <p:cNvSpPr/>
          <p:nvPr/>
        </p:nvSpPr>
        <p:spPr>
          <a:xfrm>
            <a:off x="11651195" y="3704958"/>
            <a:ext cx="115570" cy="126364"/>
          </a:xfrm>
          <a:custGeom>
            <a:avLst/>
            <a:gdLst/>
            <a:ahLst/>
            <a:cxnLst/>
            <a:rect l="l" t="t" r="r" b="b"/>
            <a:pathLst>
              <a:path w="115570" h="126364">
                <a:moveTo>
                  <a:pt x="40957" y="2794"/>
                </a:moveTo>
                <a:lnTo>
                  <a:pt x="22123" y="2794"/>
                </a:lnTo>
                <a:lnTo>
                  <a:pt x="21082" y="10760"/>
                </a:lnTo>
                <a:lnTo>
                  <a:pt x="19794" y="19386"/>
                </a:lnTo>
                <a:lnTo>
                  <a:pt x="18213" y="28679"/>
                </a:lnTo>
                <a:lnTo>
                  <a:pt x="16246" y="38900"/>
                </a:lnTo>
                <a:lnTo>
                  <a:pt x="0" y="125857"/>
                </a:lnTo>
                <a:lnTo>
                  <a:pt x="20878" y="125857"/>
                </a:lnTo>
                <a:lnTo>
                  <a:pt x="32080" y="66090"/>
                </a:lnTo>
                <a:lnTo>
                  <a:pt x="38884" y="45633"/>
                </a:lnTo>
                <a:lnTo>
                  <a:pt x="49520" y="30368"/>
                </a:lnTo>
                <a:lnTo>
                  <a:pt x="53947" y="26962"/>
                </a:lnTo>
                <a:lnTo>
                  <a:pt x="37909" y="26962"/>
                </a:lnTo>
                <a:lnTo>
                  <a:pt x="40957" y="2794"/>
                </a:lnTo>
                <a:close/>
              </a:path>
              <a:path w="115570" h="126364">
                <a:moveTo>
                  <a:pt x="112184" y="17525"/>
                </a:moveTo>
                <a:lnTo>
                  <a:pt x="74028" y="17525"/>
                </a:lnTo>
                <a:lnTo>
                  <a:pt x="83192" y="19151"/>
                </a:lnTo>
                <a:lnTo>
                  <a:pt x="89163" y="23641"/>
                </a:lnTo>
                <a:lnTo>
                  <a:pt x="92405" y="30416"/>
                </a:lnTo>
                <a:lnTo>
                  <a:pt x="93353" y="38646"/>
                </a:lnTo>
                <a:lnTo>
                  <a:pt x="93383" y="44234"/>
                </a:lnTo>
                <a:lnTo>
                  <a:pt x="92621" y="49809"/>
                </a:lnTo>
                <a:lnTo>
                  <a:pt x="91884" y="54673"/>
                </a:lnTo>
                <a:lnTo>
                  <a:pt x="78397" y="125857"/>
                </a:lnTo>
                <a:lnTo>
                  <a:pt x="99275" y="125857"/>
                </a:lnTo>
                <a:lnTo>
                  <a:pt x="113017" y="53911"/>
                </a:lnTo>
                <a:lnTo>
                  <a:pt x="114261" y="47256"/>
                </a:lnTo>
                <a:lnTo>
                  <a:pt x="115252" y="39624"/>
                </a:lnTo>
                <a:lnTo>
                  <a:pt x="115252" y="34023"/>
                </a:lnTo>
                <a:lnTo>
                  <a:pt x="112440" y="17895"/>
                </a:lnTo>
                <a:lnTo>
                  <a:pt x="112184" y="17525"/>
                </a:lnTo>
                <a:close/>
              </a:path>
              <a:path w="115570" h="126364">
                <a:moveTo>
                  <a:pt x="83997" y="0"/>
                </a:moveTo>
                <a:lnTo>
                  <a:pt x="70882" y="1776"/>
                </a:lnTo>
                <a:lnTo>
                  <a:pt x="58616" y="6984"/>
                </a:lnTo>
                <a:lnTo>
                  <a:pt x="47646" y="15441"/>
                </a:lnTo>
                <a:lnTo>
                  <a:pt x="38417" y="26962"/>
                </a:lnTo>
                <a:lnTo>
                  <a:pt x="53947" y="26962"/>
                </a:lnTo>
                <a:lnTo>
                  <a:pt x="61923" y="20824"/>
                </a:lnTo>
                <a:lnTo>
                  <a:pt x="74028" y="17525"/>
                </a:lnTo>
                <a:lnTo>
                  <a:pt x="112184" y="17525"/>
                </a:lnTo>
                <a:lnTo>
                  <a:pt x="105149" y="7400"/>
                </a:lnTo>
                <a:lnTo>
                  <a:pt x="95096" y="1712"/>
                </a:lnTo>
                <a:lnTo>
                  <a:pt x="83997" y="0"/>
                </a:lnTo>
                <a:close/>
              </a:path>
            </a:pathLst>
          </a:custGeom>
          <a:solidFill>
            <a:srgbClr val="414042"/>
          </a:solidFill>
        </p:spPr>
        <p:txBody>
          <a:bodyPr wrap="square" lIns="0" tIns="0" rIns="0" bIns="0" rtlCol="0"/>
          <a:lstStyle/>
          <a:p>
            <a:endParaRPr/>
          </a:p>
        </p:txBody>
      </p:sp>
      <p:sp>
        <p:nvSpPr>
          <p:cNvPr id="143" name="object 143"/>
          <p:cNvSpPr/>
          <p:nvPr/>
        </p:nvSpPr>
        <p:spPr>
          <a:xfrm>
            <a:off x="11782311" y="3704958"/>
            <a:ext cx="123825" cy="179070"/>
          </a:xfrm>
          <a:custGeom>
            <a:avLst/>
            <a:gdLst/>
            <a:ahLst/>
            <a:cxnLst/>
            <a:rect l="l" t="t" r="r" b="b"/>
            <a:pathLst>
              <a:path w="123825" h="179070">
                <a:moveTo>
                  <a:pt x="5829" y="153873"/>
                </a:moveTo>
                <a:lnTo>
                  <a:pt x="36918" y="179031"/>
                </a:lnTo>
                <a:lnTo>
                  <a:pt x="47776" y="178392"/>
                </a:lnTo>
                <a:lnTo>
                  <a:pt x="58980" y="176202"/>
                </a:lnTo>
                <a:lnTo>
                  <a:pt x="69910" y="172056"/>
                </a:lnTo>
                <a:lnTo>
                  <a:pt x="79946" y="165544"/>
                </a:lnTo>
                <a:lnTo>
                  <a:pt x="83060" y="162013"/>
                </a:lnTo>
                <a:lnTo>
                  <a:pt x="38417" y="162013"/>
                </a:lnTo>
                <a:lnTo>
                  <a:pt x="29010" y="161413"/>
                </a:lnTo>
                <a:lnTo>
                  <a:pt x="20142" y="159734"/>
                </a:lnTo>
                <a:lnTo>
                  <a:pt x="12264" y="157159"/>
                </a:lnTo>
                <a:lnTo>
                  <a:pt x="5829" y="153873"/>
                </a:lnTo>
                <a:close/>
              </a:path>
              <a:path w="123825" h="179070">
                <a:moveTo>
                  <a:pt x="106627" y="99707"/>
                </a:moveTo>
                <a:lnTo>
                  <a:pt x="86766" y="99707"/>
                </a:lnTo>
                <a:lnTo>
                  <a:pt x="82715" y="118224"/>
                </a:lnTo>
                <a:lnTo>
                  <a:pt x="75723" y="139141"/>
                </a:lnTo>
                <a:lnTo>
                  <a:pt x="65724" y="152630"/>
                </a:lnTo>
                <a:lnTo>
                  <a:pt x="53145" y="159863"/>
                </a:lnTo>
                <a:lnTo>
                  <a:pt x="38417" y="162013"/>
                </a:lnTo>
                <a:lnTo>
                  <a:pt x="83060" y="162013"/>
                </a:lnTo>
                <a:lnTo>
                  <a:pt x="88468" y="155883"/>
                </a:lnTo>
                <a:lnTo>
                  <a:pt x="95223" y="143578"/>
                </a:lnTo>
                <a:lnTo>
                  <a:pt x="100507" y="128470"/>
                </a:lnTo>
                <a:lnTo>
                  <a:pt x="104622" y="110401"/>
                </a:lnTo>
                <a:lnTo>
                  <a:pt x="106627" y="99707"/>
                </a:lnTo>
                <a:close/>
              </a:path>
              <a:path w="123825" h="179070">
                <a:moveTo>
                  <a:pt x="83959" y="0"/>
                </a:moveTo>
                <a:lnTo>
                  <a:pt x="51692" y="7127"/>
                </a:lnTo>
                <a:lnTo>
                  <a:pt x="27063" y="25936"/>
                </a:lnTo>
                <a:lnTo>
                  <a:pt x="11350" y="52570"/>
                </a:lnTo>
                <a:lnTo>
                  <a:pt x="5829" y="83172"/>
                </a:lnTo>
                <a:lnTo>
                  <a:pt x="8211" y="99073"/>
                </a:lnTo>
                <a:lnTo>
                  <a:pt x="15320" y="112720"/>
                </a:lnTo>
                <a:lnTo>
                  <a:pt x="27105" y="122264"/>
                </a:lnTo>
                <a:lnTo>
                  <a:pt x="43510" y="125857"/>
                </a:lnTo>
                <a:lnTo>
                  <a:pt x="55731" y="124230"/>
                </a:lnTo>
                <a:lnTo>
                  <a:pt x="67082" y="119340"/>
                </a:lnTo>
                <a:lnTo>
                  <a:pt x="77341" y="111171"/>
                </a:lnTo>
                <a:lnTo>
                  <a:pt x="78962" y="109093"/>
                </a:lnTo>
                <a:lnTo>
                  <a:pt x="51650" y="109093"/>
                </a:lnTo>
                <a:lnTo>
                  <a:pt x="39970" y="106413"/>
                </a:lnTo>
                <a:lnTo>
                  <a:pt x="32656" y="99488"/>
                </a:lnTo>
                <a:lnTo>
                  <a:pt x="28921" y="89987"/>
                </a:lnTo>
                <a:lnTo>
                  <a:pt x="27978" y="79578"/>
                </a:lnTo>
                <a:lnTo>
                  <a:pt x="31801" y="57040"/>
                </a:lnTo>
                <a:lnTo>
                  <a:pt x="42522" y="36953"/>
                </a:lnTo>
                <a:lnTo>
                  <a:pt x="59021" y="22538"/>
                </a:lnTo>
                <a:lnTo>
                  <a:pt x="80175" y="17018"/>
                </a:lnTo>
                <a:lnTo>
                  <a:pt x="122134" y="17018"/>
                </a:lnTo>
                <a:lnTo>
                  <a:pt x="123710" y="8610"/>
                </a:lnTo>
                <a:lnTo>
                  <a:pt x="115411" y="5336"/>
                </a:lnTo>
                <a:lnTo>
                  <a:pt x="105544" y="2590"/>
                </a:lnTo>
                <a:lnTo>
                  <a:pt x="94823" y="702"/>
                </a:lnTo>
                <a:lnTo>
                  <a:pt x="83959" y="0"/>
                </a:lnTo>
                <a:close/>
              </a:path>
              <a:path w="123825" h="179070">
                <a:moveTo>
                  <a:pt x="122134" y="17018"/>
                </a:moveTo>
                <a:lnTo>
                  <a:pt x="88836" y="17018"/>
                </a:lnTo>
                <a:lnTo>
                  <a:pt x="96469" y="19304"/>
                </a:lnTo>
                <a:lnTo>
                  <a:pt x="100507" y="21120"/>
                </a:lnTo>
                <a:lnTo>
                  <a:pt x="92621" y="62306"/>
                </a:lnTo>
                <a:lnTo>
                  <a:pt x="65040" y="105145"/>
                </a:lnTo>
                <a:lnTo>
                  <a:pt x="51650" y="109093"/>
                </a:lnTo>
                <a:lnTo>
                  <a:pt x="78962" y="109093"/>
                </a:lnTo>
                <a:lnTo>
                  <a:pt x="86283" y="99707"/>
                </a:lnTo>
                <a:lnTo>
                  <a:pt x="106627" y="99707"/>
                </a:lnTo>
                <a:lnTo>
                  <a:pt x="122134" y="17018"/>
                </a:lnTo>
                <a:close/>
              </a:path>
            </a:pathLst>
          </a:custGeom>
          <a:solidFill>
            <a:srgbClr val="414042"/>
          </a:solidFill>
        </p:spPr>
        <p:txBody>
          <a:bodyPr wrap="square" lIns="0" tIns="0" rIns="0" bIns="0" rtlCol="0"/>
          <a:lstStyle/>
          <a:p>
            <a:endParaRPr/>
          </a:p>
        </p:txBody>
      </p:sp>
      <p:sp>
        <p:nvSpPr>
          <p:cNvPr id="144" name="object 144"/>
          <p:cNvSpPr/>
          <p:nvPr/>
        </p:nvSpPr>
        <p:spPr>
          <a:xfrm>
            <a:off x="8429802" y="5578957"/>
            <a:ext cx="153670" cy="173990"/>
          </a:xfrm>
          <a:custGeom>
            <a:avLst/>
            <a:gdLst/>
            <a:ahLst/>
            <a:cxnLst/>
            <a:rect l="l" t="t" r="r" b="b"/>
            <a:pathLst>
              <a:path w="153670" h="173989">
                <a:moveTo>
                  <a:pt x="74549" y="0"/>
                </a:moveTo>
                <a:lnTo>
                  <a:pt x="31838" y="3301"/>
                </a:lnTo>
                <a:lnTo>
                  <a:pt x="0" y="171907"/>
                </a:lnTo>
                <a:lnTo>
                  <a:pt x="8997" y="172776"/>
                </a:lnTo>
                <a:lnTo>
                  <a:pt x="19229" y="173413"/>
                </a:lnTo>
                <a:lnTo>
                  <a:pt x="30216" y="173805"/>
                </a:lnTo>
                <a:lnTo>
                  <a:pt x="41478" y="173939"/>
                </a:lnTo>
                <a:lnTo>
                  <a:pt x="64801" y="172568"/>
                </a:lnTo>
                <a:lnTo>
                  <a:pt x="85361" y="168292"/>
                </a:lnTo>
                <a:lnTo>
                  <a:pt x="103452" y="160860"/>
                </a:lnTo>
                <a:lnTo>
                  <a:pt x="109984" y="156413"/>
                </a:lnTo>
                <a:lnTo>
                  <a:pt x="31838" y="156413"/>
                </a:lnTo>
                <a:lnTo>
                  <a:pt x="24193" y="155371"/>
                </a:lnTo>
                <a:lnTo>
                  <a:pt x="50101" y="19075"/>
                </a:lnTo>
                <a:lnTo>
                  <a:pt x="56273" y="17843"/>
                </a:lnTo>
                <a:lnTo>
                  <a:pt x="65925" y="17272"/>
                </a:lnTo>
                <a:lnTo>
                  <a:pt x="131235" y="17272"/>
                </a:lnTo>
                <a:lnTo>
                  <a:pt x="126473" y="13105"/>
                </a:lnTo>
                <a:lnTo>
                  <a:pt x="112055" y="5918"/>
                </a:lnTo>
                <a:lnTo>
                  <a:pt x="94670" y="1502"/>
                </a:lnTo>
                <a:lnTo>
                  <a:pt x="74549" y="0"/>
                </a:lnTo>
                <a:close/>
              </a:path>
              <a:path w="153670" h="173989">
                <a:moveTo>
                  <a:pt x="131235" y="17272"/>
                </a:moveTo>
                <a:lnTo>
                  <a:pt x="73558" y="17272"/>
                </a:lnTo>
                <a:lnTo>
                  <a:pt x="100584" y="21290"/>
                </a:lnTo>
                <a:lnTo>
                  <a:pt x="118338" y="32419"/>
                </a:lnTo>
                <a:lnTo>
                  <a:pt x="128072" y="49268"/>
                </a:lnTo>
                <a:lnTo>
                  <a:pt x="131038" y="70446"/>
                </a:lnTo>
                <a:lnTo>
                  <a:pt x="129563" y="88323"/>
                </a:lnTo>
                <a:lnTo>
                  <a:pt x="107619" y="133743"/>
                </a:lnTo>
                <a:lnTo>
                  <a:pt x="65387" y="154949"/>
                </a:lnTo>
                <a:lnTo>
                  <a:pt x="46316" y="156413"/>
                </a:lnTo>
                <a:lnTo>
                  <a:pt x="109984" y="156413"/>
                </a:lnTo>
                <a:lnTo>
                  <a:pt x="144729" y="114298"/>
                </a:lnTo>
                <a:lnTo>
                  <a:pt x="153670" y="69456"/>
                </a:lnTo>
                <a:lnTo>
                  <a:pt x="152463" y="54381"/>
                </a:lnTo>
                <a:lnTo>
                  <a:pt x="149120" y="41598"/>
                </a:lnTo>
                <a:lnTo>
                  <a:pt x="144058" y="31112"/>
                </a:lnTo>
                <a:lnTo>
                  <a:pt x="137693" y="22923"/>
                </a:lnTo>
                <a:lnTo>
                  <a:pt x="131235" y="17272"/>
                </a:lnTo>
                <a:close/>
              </a:path>
            </a:pathLst>
          </a:custGeom>
          <a:solidFill>
            <a:srgbClr val="414042"/>
          </a:solidFill>
        </p:spPr>
        <p:txBody>
          <a:bodyPr wrap="square" lIns="0" tIns="0" rIns="0" bIns="0" rtlCol="0"/>
          <a:lstStyle/>
          <a:p>
            <a:endParaRPr/>
          </a:p>
        </p:txBody>
      </p:sp>
      <p:sp>
        <p:nvSpPr>
          <p:cNvPr id="145" name="object 145"/>
          <p:cNvSpPr/>
          <p:nvPr/>
        </p:nvSpPr>
        <p:spPr>
          <a:xfrm>
            <a:off x="8594814" y="5580278"/>
            <a:ext cx="53975" cy="171450"/>
          </a:xfrm>
          <a:custGeom>
            <a:avLst/>
            <a:gdLst/>
            <a:ahLst/>
            <a:cxnLst/>
            <a:rect l="l" t="t" r="r" b="b"/>
            <a:pathLst>
              <a:path w="53975" h="171450">
                <a:moveTo>
                  <a:pt x="48856" y="0"/>
                </a:moveTo>
                <a:lnTo>
                  <a:pt x="33794" y="0"/>
                </a:lnTo>
                <a:lnTo>
                  <a:pt x="27724" y="6070"/>
                </a:lnTo>
                <a:lnTo>
                  <a:pt x="27502" y="13169"/>
                </a:lnTo>
                <a:lnTo>
                  <a:pt x="27470" y="21844"/>
                </a:lnTo>
                <a:lnTo>
                  <a:pt x="32080" y="27444"/>
                </a:lnTo>
                <a:lnTo>
                  <a:pt x="47802" y="27444"/>
                </a:lnTo>
                <a:lnTo>
                  <a:pt x="53695" y="21589"/>
                </a:lnTo>
                <a:lnTo>
                  <a:pt x="53918" y="14211"/>
                </a:lnTo>
                <a:lnTo>
                  <a:pt x="53949" y="5587"/>
                </a:lnTo>
                <a:lnTo>
                  <a:pt x="48856" y="0"/>
                </a:lnTo>
                <a:close/>
              </a:path>
              <a:path w="53975" h="171450">
                <a:moveTo>
                  <a:pt x="44488" y="48247"/>
                </a:moveTo>
                <a:lnTo>
                  <a:pt x="23672" y="48247"/>
                </a:lnTo>
                <a:lnTo>
                  <a:pt x="0" y="171361"/>
                </a:lnTo>
                <a:lnTo>
                  <a:pt x="21132" y="171361"/>
                </a:lnTo>
                <a:lnTo>
                  <a:pt x="44488" y="48247"/>
                </a:lnTo>
                <a:close/>
              </a:path>
            </a:pathLst>
          </a:custGeom>
          <a:solidFill>
            <a:srgbClr val="414042"/>
          </a:solidFill>
        </p:spPr>
        <p:txBody>
          <a:bodyPr wrap="square" lIns="0" tIns="0" rIns="0" bIns="0" rtlCol="0"/>
          <a:lstStyle/>
          <a:p>
            <a:endParaRPr/>
          </a:p>
        </p:txBody>
      </p:sp>
      <p:sp>
        <p:nvSpPr>
          <p:cNvPr id="146" name="object 146"/>
          <p:cNvSpPr/>
          <p:nvPr/>
        </p:nvSpPr>
        <p:spPr>
          <a:xfrm>
            <a:off x="8659203" y="5628538"/>
            <a:ext cx="110489" cy="123189"/>
          </a:xfrm>
          <a:custGeom>
            <a:avLst/>
            <a:gdLst/>
            <a:ahLst/>
            <a:cxnLst/>
            <a:rect l="l" t="t" r="r" b="b"/>
            <a:pathLst>
              <a:path w="110490" h="123189">
                <a:moveTo>
                  <a:pt x="21386" y="0"/>
                </a:moveTo>
                <a:lnTo>
                  <a:pt x="0" y="0"/>
                </a:lnTo>
                <a:lnTo>
                  <a:pt x="21386" y="123113"/>
                </a:lnTo>
                <a:lnTo>
                  <a:pt x="42011" y="123113"/>
                </a:lnTo>
                <a:lnTo>
                  <a:pt x="54618" y="100444"/>
                </a:lnTo>
                <a:lnTo>
                  <a:pt x="35864" y="100444"/>
                </a:lnTo>
                <a:lnTo>
                  <a:pt x="35421" y="94792"/>
                </a:lnTo>
                <a:lnTo>
                  <a:pt x="34558" y="87985"/>
                </a:lnTo>
                <a:lnTo>
                  <a:pt x="33401" y="79845"/>
                </a:lnTo>
                <a:lnTo>
                  <a:pt x="32080" y="70192"/>
                </a:lnTo>
                <a:lnTo>
                  <a:pt x="21386" y="0"/>
                </a:lnTo>
                <a:close/>
              </a:path>
              <a:path w="110490" h="123189">
                <a:moveTo>
                  <a:pt x="110477" y="0"/>
                </a:moveTo>
                <a:lnTo>
                  <a:pt x="87274" y="0"/>
                </a:lnTo>
                <a:lnTo>
                  <a:pt x="49872" y="71754"/>
                </a:lnTo>
                <a:lnTo>
                  <a:pt x="45207" y="81199"/>
                </a:lnTo>
                <a:lnTo>
                  <a:pt x="41654" y="88861"/>
                </a:lnTo>
                <a:lnTo>
                  <a:pt x="38909" y="95143"/>
                </a:lnTo>
                <a:lnTo>
                  <a:pt x="36664" y="100444"/>
                </a:lnTo>
                <a:lnTo>
                  <a:pt x="54618" y="100444"/>
                </a:lnTo>
                <a:lnTo>
                  <a:pt x="110477" y="0"/>
                </a:lnTo>
                <a:close/>
              </a:path>
            </a:pathLst>
          </a:custGeom>
          <a:solidFill>
            <a:srgbClr val="414042"/>
          </a:solidFill>
        </p:spPr>
        <p:txBody>
          <a:bodyPr wrap="square" lIns="0" tIns="0" rIns="0" bIns="0" rtlCol="0"/>
          <a:lstStyle/>
          <a:p>
            <a:endParaRPr/>
          </a:p>
        </p:txBody>
      </p:sp>
      <p:sp>
        <p:nvSpPr>
          <p:cNvPr id="147" name="object 147"/>
          <p:cNvSpPr/>
          <p:nvPr/>
        </p:nvSpPr>
        <p:spPr>
          <a:xfrm>
            <a:off x="8768168" y="5625731"/>
            <a:ext cx="103505" cy="128905"/>
          </a:xfrm>
          <a:custGeom>
            <a:avLst/>
            <a:gdLst/>
            <a:ahLst/>
            <a:cxnLst/>
            <a:rect l="l" t="t" r="r" b="b"/>
            <a:pathLst>
              <a:path w="103504" h="128904">
                <a:moveTo>
                  <a:pt x="67221" y="0"/>
                </a:moveTo>
                <a:lnTo>
                  <a:pt x="39958" y="7143"/>
                </a:lnTo>
                <a:lnTo>
                  <a:pt x="18713" y="25641"/>
                </a:lnTo>
                <a:lnTo>
                  <a:pt x="4916" y="51092"/>
                </a:lnTo>
                <a:lnTo>
                  <a:pt x="0" y="79095"/>
                </a:lnTo>
                <a:lnTo>
                  <a:pt x="2746" y="98346"/>
                </a:lnTo>
                <a:lnTo>
                  <a:pt x="11231" y="114125"/>
                </a:lnTo>
                <a:lnTo>
                  <a:pt x="25819" y="124794"/>
                </a:lnTo>
                <a:lnTo>
                  <a:pt x="46875" y="128714"/>
                </a:lnTo>
                <a:lnTo>
                  <a:pt x="58931" y="127918"/>
                </a:lnTo>
                <a:lnTo>
                  <a:pt x="69996" y="125787"/>
                </a:lnTo>
                <a:lnTo>
                  <a:pt x="79679" y="122703"/>
                </a:lnTo>
                <a:lnTo>
                  <a:pt x="87591" y="119049"/>
                </a:lnTo>
                <a:lnTo>
                  <a:pt x="86141" y="111633"/>
                </a:lnTo>
                <a:lnTo>
                  <a:pt x="51434" y="111633"/>
                </a:lnTo>
                <a:lnTo>
                  <a:pt x="42465" y="110632"/>
                </a:lnTo>
                <a:lnTo>
                  <a:pt x="20396" y="77088"/>
                </a:lnTo>
                <a:lnTo>
                  <a:pt x="21386" y="71742"/>
                </a:lnTo>
                <a:lnTo>
                  <a:pt x="53417" y="70366"/>
                </a:lnTo>
                <a:lnTo>
                  <a:pt x="79443" y="64173"/>
                </a:lnTo>
                <a:lnTo>
                  <a:pt x="91676" y="55499"/>
                </a:lnTo>
                <a:lnTo>
                  <a:pt x="23710" y="55499"/>
                </a:lnTo>
                <a:lnTo>
                  <a:pt x="29447" y="41250"/>
                </a:lnTo>
                <a:lnTo>
                  <a:pt x="38396" y="28763"/>
                </a:lnTo>
                <a:lnTo>
                  <a:pt x="50115" y="19903"/>
                </a:lnTo>
                <a:lnTo>
                  <a:pt x="64160" y="16535"/>
                </a:lnTo>
                <a:lnTo>
                  <a:pt x="99063" y="16535"/>
                </a:lnTo>
                <a:lnTo>
                  <a:pt x="94049" y="9218"/>
                </a:lnTo>
                <a:lnTo>
                  <a:pt x="82740" y="2463"/>
                </a:lnTo>
                <a:lnTo>
                  <a:pt x="67221" y="0"/>
                </a:lnTo>
                <a:close/>
              </a:path>
              <a:path w="103504" h="128904">
                <a:moveTo>
                  <a:pt x="84505" y="103263"/>
                </a:moveTo>
                <a:lnTo>
                  <a:pt x="78174" y="106291"/>
                </a:lnTo>
                <a:lnTo>
                  <a:pt x="70570" y="108977"/>
                </a:lnTo>
                <a:lnTo>
                  <a:pt x="61667" y="110898"/>
                </a:lnTo>
                <a:lnTo>
                  <a:pt x="51434" y="111633"/>
                </a:lnTo>
                <a:lnTo>
                  <a:pt x="86141" y="111633"/>
                </a:lnTo>
                <a:lnTo>
                  <a:pt x="84505" y="103263"/>
                </a:lnTo>
                <a:close/>
              </a:path>
              <a:path w="103504" h="128904">
                <a:moveTo>
                  <a:pt x="99063" y="16535"/>
                </a:moveTo>
                <a:lnTo>
                  <a:pt x="75361" y="16535"/>
                </a:lnTo>
                <a:lnTo>
                  <a:pt x="83007" y="22136"/>
                </a:lnTo>
                <a:lnTo>
                  <a:pt x="83007" y="32054"/>
                </a:lnTo>
                <a:lnTo>
                  <a:pt x="78423" y="43943"/>
                </a:lnTo>
                <a:lnTo>
                  <a:pt x="65841" y="51206"/>
                </a:lnTo>
                <a:lnTo>
                  <a:pt x="47018" y="54754"/>
                </a:lnTo>
                <a:lnTo>
                  <a:pt x="23710" y="55499"/>
                </a:lnTo>
                <a:lnTo>
                  <a:pt x="91676" y="55499"/>
                </a:lnTo>
                <a:lnTo>
                  <a:pt x="96923" y="51779"/>
                </a:lnTo>
                <a:lnTo>
                  <a:pt x="103314" y="31800"/>
                </a:lnTo>
                <a:lnTo>
                  <a:pt x="100968" y="19314"/>
                </a:lnTo>
                <a:lnTo>
                  <a:pt x="99063" y="16535"/>
                </a:lnTo>
                <a:close/>
              </a:path>
            </a:pathLst>
          </a:custGeom>
          <a:solidFill>
            <a:srgbClr val="414042"/>
          </a:solidFill>
        </p:spPr>
        <p:txBody>
          <a:bodyPr wrap="square" lIns="0" tIns="0" rIns="0" bIns="0" rtlCol="0"/>
          <a:lstStyle/>
          <a:p>
            <a:endParaRPr/>
          </a:p>
        </p:txBody>
      </p:sp>
      <p:sp>
        <p:nvSpPr>
          <p:cNvPr id="148" name="object 148"/>
          <p:cNvSpPr/>
          <p:nvPr/>
        </p:nvSpPr>
        <p:spPr>
          <a:xfrm>
            <a:off x="8882494" y="5625744"/>
            <a:ext cx="81280" cy="126364"/>
          </a:xfrm>
          <a:custGeom>
            <a:avLst/>
            <a:gdLst/>
            <a:ahLst/>
            <a:cxnLst/>
            <a:rect l="l" t="t" r="r" b="b"/>
            <a:pathLst>
              <a:path w="81279" h="126364">
                <a:moveTo>
                  <a:pt x="39725" y="2794"/>
                </a:moveTo>
                <a:lnTo>
                  <a:pt x="21132" y="2794"/>
                </a:lnTo>
                <a:lnTo>
                  <a:pt x="20057" y="12224"/>
                </a:lnTo>
                <a:lnTo>
                  <a:pt x="18683" y="22975"/>
                </a:lnTo>
                <a:lnTo>
                  <a:pt x="17016" y="34567"/>
                </a:lnTo>
                <a:lnTo>
                  <a:pt x="15062" y="46520"/>
                </a:lnTo>
                <a:lnTo>
                  <a:pt x="0" y="125907"/>
                </a:lnTo>
                <a:lnTo>
                  <a:pt x="20878" y="125907"/>
                </a:lnTo>
                <a:lnTo>
                  <a:pt x="31102" y="71742"/>
                </a:lnTo>
                <a:lnTo>
                  <a:pt x="37019" y="51660"/>
                </a:lnTo>
                <a:lnTo>
                  <a:pt x="46201" y="35515"/>
                </a:lnTo>
                <a:lnTo>
                  <a:pt x="52683" y="29514"/>
                </a:lnTo>
                <a:lnTo>
                  <a:pt x="36449" y="29514"/>
                </a:lnTo>
                <a:lnTo>
                  <a:pt x="37564" y="20853"/>
                </a:lnTo>
                <a:lnTo>
                  <a:pt x="38182" y="15892"/>
                </a:lnTo>
                <a:lnTo>
                  <a:pt x="39725" y="2794"/>
                </a:lnTo>
                <a:close/>
              </a:path>
              <a:path w="81279" h="126364">
                <a:moveTo>
                  <a:pt x="76898" y="0"/>
                </a:moveTo>
                <a:lnTo>
                  <a:pt x="74866" y="0"/>
                </a:lnTo>
                <a:lnTo>
                  <a:pt x="63106" y="2248"/>
                </a:lnTo>
                <a:lnTo>
                  <a:pt x="52776" y="8456"/>
                </a:lnTo>
                <a:lnTo>
                  <a:pt x="44068" y="17814"/>
                </a:lnTo>
                <a:lnTo>
                  <a:pt x="37172" y="29514"/>
                </a:lnTo>
                <a:lnTo>
                  <a:pt x="52683" y="29514"/>
                </a:lnTo>
                <a:lnTo>
                  <a:pt x="57818" y="24761"/>
                </a:lnTo>
                <a:lnTo>
                  <a:pt x="71043" y="20853"/>
                </a:lnTo>
                <a:lnTo>
                  <a:pt x="76997" y="20853"/>
                </a:lnTo>
                <a:lnTo>
                  <a:pt x="80949" y="571"/>
                </a:lnTo>
                <a:lnTo>
                  <a:pt x="79197" y="254"/>
                </a:lnTo>
                <a:lnTo>
                  <a:pt x="76898" y="0"/>
                </a:lnTo>
                <a:close/>
              </a:path>
              <a:path w="81279" h="126364">
                <a:moveTo>
                  <a:pt x="76997" y="20853"/>
                </a:moveTo>
                <a:lnTo>
                  <a:pt x="73304" y="20853"/>
                </a:lnTo>
                <a:lnTo>
                  <a:pt x="75336" y="21107"/>
                </a:lnTo>
                <a:lnTo>
                  <a:pt x="76898" y="21361"/>
                </a:lnTo>
                <a:lnTo>
                  <a:pt x="76997" y="20853"/>
                </a:lnTo>
                <a:close/>
              </a:path>
            </a:pathLst>
          </a:custGeom>
          <a:solidFill>
            <a:srgbClr val="414042"/>
          </a:solidFill>
        </p:spPr>
        <p:txBody>
          <a:bodyPr wrap="square" lIns="0" tIns="0" rIns="0" bIns="0" rtlCol="0"/>
          <a:lstStyle/>
          <a:p>
            <a:endParaRPr/>
          </a:p>
        </p:txBody>
      </p:sp>
      <p:sp>
        <p:nvSpPr>
          <p:cNvPr id="149" name="object 149"/>
          <p:cNvSpPr/>
          <p:nvPr/>
        </p:nvSpPr>
        <p:spPr>
          <a:xfrm>
            <a:off x="8956611" y="5625744"/>
            <a:ext cx="123825" cy="179070"/>
          </a:xfrm>
          <a:custGeom>
            <a:avLst/>
            <a:gdLst/>
            <a:ahLst/>
            <a:cxnLst/>
            <a:rect l="l" t="t" r="r" b="b"/>
            <a:pathLst>
              <a:path w="123825" h="179070">
                <a:moveTo>
                  <a:pt x="5816" y="153873"/>
                </a:moveTo>
                <a:lnTo>
                  <a:pt x="36918" y="179031"/>
                </a:lnTo>
                <a:lnTo>
                  <a:pt x="47776" y="178392"/>
                </a:lnTo>
                <a:lnTo>
                  <a:pt x="58980" y="176202"/>
                </a:lnTo>
                <a:lnTo>
                  <a:pt x="69910" y="172056"/>
                </a:lnTo>
                <a:lnTo>
                  <a:pt x="79946" y="165544"/>
                </a:lnTo>
                <a:lnTo>
                  <a:pt x="83063" y="162013"/>
                </a:lnTo>
                <a:lnTo>
                  <a:pt x="38417" y="162013"/>
                </a:lnTo>
                <a:lnTo>
                  <a:pt x="29008" y="161422"/>
                </a:lnTo>
                <a:lnTo>
                  <a:pt x="20135" y="159758"/>
                </a:lnTo>
                <a:lnTo>
                  <a:pt x="12253" y="157186"/>
                </a:lnTo>
                <a:lnTo>
                  <a:pt x="5816" y="153873"/>
                </a:lnTo>
                <a:close/>
              </a:path>
              <a:path w="123825" h="179070">
                <a:moveTo>
                  <a:pt x="106617" y="99707"/>
                </a:moveTo>
                <a:lnTo>
                  <a:pt x="86766" y="99707"/>
                </a:lnTo>
                <a:lnTo>
                  <a:pt x="82715" y="118287"/>
                </a:lnTo>
                <a:lnTo>
                  <a:pt x="75723" y="139168"/>
                </a:lnTo>
                <a:lnTo>
                  <a:pt x="65724" y="152638"/>
                </a:lnTo>
                <a:lnTo>
                  <a:pt x="53145" y="159864"/>
                </a:lnTo>
                <a:lnTo>
                  <a:pt x="38417" y="162013"/>
                </a:lnTo>
                <a:lnTo>
                  <a:pt x="83063" y="162013"/>
                </a:lnTo>
                <a:lnTo>
                  <a:pt x="88466" y="155892"/>
                </a:lnTo>
                <a:lnTo>
                  <a:pt x="95216" y="143602"/>
                </a:lnTo>
                <a:lnTo>
                  <a:pt x="100497" y="128497"/>
                </a:lnTo>
                <a:lnTo>
                  <a:pt x="104609" y="110401"/>
                </a:lnTo>
                <a:lnTo>
                  <a:pt x="106617" y="99707"/>
                </a:lnTo>
                <a:close/>
              </a:path>
              <a:path w="123825" h="179070">
                <a:moveTo>
                  <a:pt x="83959" y="0"/>
                </a:moveTo>
                <a:lnTo>
                  <a:pt x="51690" y="7136"/>
                </a:lnTo>
                <a:lnTo>
                  <a:pt x="27057" y="25960"/>
                </a:lnTo>
                <a:lnTo>
                  <a:pt x="11339" y="52597"/>
                </a:lnTo>
                <a:lnTo>
                  <a:pt x="5816" y="83172"/>
                </a:lnTo>
                <a:lnTo>
                  <a:pt x="8200" y="99083"/>
                </a:lnTo>
                <a:lnTo>
                  <a:pt x="15314" y="112752"/>
                </a:lnTo>
                <a:lnTo>
                  <a:pt x="27103" y="122318"/>
                </a:lnTo>
                <a:lnTo>
                  <a:pt x="43510" y="125920"/>
                </a:lnTo>
                <a:lnTo>
                  <a:pt x="55726" y="124294"/>
                </a:lnTo>
                <a:lnTo>
                  <a:pt x="67078" y="119400"/>
                </a:lnTo>
                <a:lnTo>
                  <a:pt x="77339" y="111213"/>
                </a:lnTo>
                <a:lnTo>
                  <a:pt x="78938" y="109156"/>
                </a:lnTo>
                <a:lnTo>
                  <a:pt x="51650" y="109156"/>
                </a:lnTo>
                <a:lnTo>
                  <a:pt x="39963" y="106471"/>
                </a:lnTo>
                <a:lnTo>
                  <a:pt x="32646" y="99537"/>
                </a:lnTo>
                <a:lnTo>
                  <a:pt x="28914" y="90034"/>
                </a:lnTo>
                <a:lnTo>
                  <a:pt x="27978" y="79641"/>
                </a:lnTo>
                <a:lnTo>
                  <a:pt x="31801" y="57104"/>
                </a:lnTo>
                <a:lnTo>
                  <a:pt x="42522" y="37017"/>
                </a:lnTo>
                <a:lnTo>
                  <a:pt x="59021" y="22602"/>
                </a:lnTo>
                <a:lnTo>
                  <a:pt x="80175" y="17081"/>
                </a:lnTo>
                <a:lnTo>
                  <a:pt x="122132" y="17081"/>
                </a:lnTo>
                <a:lnTo>
                  <a:pt x="123710" y="8674"/>
                </a:lnTo>
                <a:lnTo>
                  <a:pt x="115411" y="5389"/>
                </a:lnTo>
                <a:lnTo>
                  <a:pt x="105544" y="2622"/>
                </a:lnTo>
                <a:lnTo>
                  <a:pt x="94823" y="712"/>
                </a:lnTo>
                <a:lnTo>
                  <a:pt x="83959" y="0"/>
                </a:lnTo>
                <a:close/>
              </a:path>
              <a:path w="123825" h="179070">
                <a:moveTo>
                  <a:pt x="122132" y="17081"/>
                </a:moveTo>
                <a:lnTo>
                  <a:pt x="88823" y="17081"/>
                </a:lnTo>
                <a:lnTo>
                  <a:pt x="96469" y="19304"/>
                </a:lnTo>
                <a:lnTo>
                  <a:pt x="100507" y="21120"/>
                </a:lnTo>
                <a:lnTo>
                  <a:pt x="92621" y="62306"/>
                </a:lnTo>
                <a:lnTo>
                  <a:pt x="65040" y="105199"/>
                </a:lnTo>
                <a:lnTo>
                  <a:pt x="51650" y="109156"/>
                </a:lnTo>
                <a:lnTo>
                  <a:pt x="78938" y="109156"/>
                </a:lnTo>
                <a:lnTo>
                  <a:pt x="86283" y="99707"/>
                </a:lnTo>
                <a:lnTo>
                  <a:pt x="106617" y="99707"/>
                </a:lnTo>
                <a:lnTo>
                  <a:pt x="122132" y="17081"/>
                </a:lnTo>
                <a:close/>
              </a:path>
            </a:pathLst>
          </a:custGeom>
          <a:solidFill>
            <a:srgbClr val="414042"/>
          </a:solidFill>
        </p:spPr>
        <p:txBody>
          <a:bodyPr wrap="square" lIns="0" tIns="0" rIns="0" bIns="0" rtlCol="0"/>
          <a:lstStyle/>
          <a:p>
            <a:endParaRPr/>
          </a:p>
        </p:txBody>
      </p:sp>
      <p:sp>
        <p:nvSpPr>
          <p:cNvPr id="150" name="object 150"/>
          <p:cNvSpPr/>
          <p:nvPr/>
        </p:nvSpPr>
        <p:spPr>
          <a:xfrm>
            <a:off x="9094609" y="5580278"/>
            <a:ext cx="53975" cy="171450"/>
          </a:xfrm>
          <a:custGeom>
            <a:avLst/>
            <a:gdLst/>
            <a:ahLst/>
            <a:cxnLst/>
            <a:rect l="l" t="t" r="r" b="b"/>
            <a:pathLst>
              <a:path w="53975" h="171450">
                <a:moveTo>
                  <a:pt x="48856" y="0"/>
                </a:moveTo>
                <a:lnTo>
                  <a:pt x="33807" y="0"/>
                </a:lnTo>
                <a:lnTo>
                  <a:pt x="27724" y="6070"/>
                </a:lnTo>
                <a:lnTo>
                  <a:pt x="27502" y="13169"/>
                </a:lnTo>
                <a:lnTo>
                  <a:pt x="27470" y="21844"/>
                </a:lnTo>
                <a:lnTo>
                  <a:pt x="32092" y="27444"/>
                </a:lnTo>
                <a:lnTo>
                  <a:pt x="47815" y="27444"/>
                </a:lnTo>
                <a:lnTo>
                  <a:pt x="53695" y="21589"/>
                </a:lnTo>
                <a:lnTo>
                  <a:pt x="53918" y="14211"/>
                </a:lnTo>
                <a:lnTo>
                  <a:pt x="53949" y="5587"/>
                </a:lnTo>
                <a:lnTo>
                  <a:pt x="48856" y="0"/>
                </a:lnTo>
                <a:close/>
              </a:path>
              <a:path w="53975" h="171450">
                <a:moveTo>
                  <a:pt x="44500" y="48247"/>
                </a:moveTo>
                <a:lnTo>
                  <a:pt x="23685" y="48247"/>
                </a:lnTo>
                <a:lnTo>
                  <a:pt x="0" y="171361"/>
                </a:lnTo>
                <a:lnTo>
                  <a:pt x="21145" y="171361"/>
                </a:lnTo>
                <a:lnTo>
                  <a:pt x="44500" y="48247"/>
                </a:lnTo>
                <a:close/>
              </a:path>
            </a:pathLst>
          </a:custGeom>
          <a:solidFill>
            <a:srgbClr val="414042"/>
          </a:solidFill>
        </p:spPr>
        <p:txBody>
          <a:bodyPr wrap="square" lIns="0" tIns="0" rIns="0" bIns="0" rtlCol="0"/>
          <a:lstStyle/>
          <a:p>
            <a:endParaRPr/>
          </a:p>
        </p:txBody>
      </p:sp>
      <p:sp>
        <p:nvSpPr>
          <p:cNvPr id="151" name="object 151"/>
          <p:cNvSpPr/>
          <p:nvPr/>
        </p:nvSpPr>
        <p:spPr>
          <a:xfrm>
            <a:off x="9153169" y="5625744"/>
            <a:ext cx="115570" cy="126364"/>
          </a:xfrm>
          <a:custGeom>
            <a:avLst/>
            <a:gdLst/>
            <a:ahLst/>
            <a:cxnLst/>
            <a:rect l="l" t="t" r="r" b="b"/>
            <a:pathLst>
              <a:path w="115570" h="126364">
                <a:moveTo>
                  <a:pt x="40957" y="2794"/>
                </a:moveTo>
                <a:lnTo>
                  <a:pt x="22123" y="2794"/>
                </a:lnTo>
                <a:lnTo>
                  <a:pt x="21082" y="10763"/>
                </a:lnTo>
                <a:lnTo>
                  <a:pt x="19794" y="19407"/>
                </a:lnTo>
                <a:lnTo>
                  <a:pt x="18213" y="28720"/>
                </a:lnTo>
                <a:lnTo>
                  <a:pt x="16246" y="38950"/>
                </a:lnTo>
                <a:lnTo>
                  <a:pt x="0" y="125907"/>
                </a:lnTo>
                <a:lnTo>
                  <a:pt x="20878" y="125907"/>
                </a:lnTo>
                <a:lnTo>
                  <a:pt x="32080" y="66154"/>
                </a:lnTo>
                <a:lnTo>
                  <a:pt x="38889" y="45667"/>
                </a:lnTo>
                <a:lnTo>
                  <a:pt x="49534" y="30402"/>
                </a:lnTo>
                <a:lnTo>
                  <a:pt x="54010" y="26962"/>
                </a:lnTo>
                <a:lnTo>
                  <a:pt x="37909" y="26962"/>
                </a:lnTo>
                <a:lnTo>
                  <a:pt x="40957" y="2794"/>
                </a:lnTo>
                <a:close/>
              </a:path>
              <a:path w="115570" h="126364">
                <a:moveTo>
                  <a:pt x="112201" y="17576"/>
                </a:moveTo>
                <a:lnTo>
                  <a:pt x="74028" y="17576"/>
                </a:lnTo>
                <a:lnTo>
                  <a:pt x="83187" y="19194"/>
                </a:lnTo>
                <a:lnTo>
                  <a:pt x="89158" y="23672"/>
                </a:lnTo>
                <a:lnTo>
                  <a:pt x="92403" y="30446"/>
                </a:lnTo>
                <a:lnTo>
                  <a:pt x="93353" y="38696"/>
                </a:lnTo>
                <a:lnTo>
                  <a:pt x="93383" y="44297"/>
                </a:lnTo>
                <a:lnTo>
                  <a:pt x="92621" y="49860"/>
                </a:lnTo>
                <a:lnTo>
                  <a:pt x="91884" y="54673"/>
                </a:lnTo>
                <a:lnTo>
                  <a:pt x="78384" y="125907"/>
                </a:lnTo>
                <a:lnTo>
                  <a:pt x="99263" y="125907"/>
                </a:lnTo>
                <a:lnTo>
                  <a:pt x="114261" y="47320"/>
                </a:lnTo>
                <a:lnTo>
                  <a:pt x="115252" y="39687"/>
                </a:lnTo>
                <a:lnTo>
                  <a:pt x="115252" y="34086"/>
                </a:lnTo>
                <a:lnTo>
                  <a:pt x="112440" y="17921"/>
                </a:lnTo>
                <a:lnTo>
                  <a:pt x="112201" y="17576"/>
                </a:lnTo>
                <a:close/>
              </a:path>
              <a:path w="115570" h="126364">
                <a:moveTo>
                  <a:pt x="83997" y="0"/>
                </a:moveTo>
                <a:lnTo>
                  <a:pt x="70882" y="1783"/>
                </a:lnTo>
                <a:lnTo>
                  <a:pt x="58616" y="7004"/>
                </a:lnTo>
                <a:lnTo>
                  <a:pt x="47646" y="15462"/>
                </a:lnTo>
                <a:lnTo>
                  <a:pt x="38417" y="26962"/>
                </a:lnTo>
                <a:lnTo>
                  <a:pt x="54010" y="26962"/>
                </a:lnTo>
                <a:lnTo>
                  <a:pt x="61939" y="20868"/>
                </a:lnTo>
                <a:lnTo>
                  <a:pt x="74028" y="17576"/>
                </a:lnTo>
                <a:lnTo>
                  <a:pt x="112201" y="17576"/>
                </a:lnTo>
                <a:lnTo>
                  <a:pt x="105149" y="7408"/>
                </a:lnTo>
                <a:lnTo>
                  <a:pt x="95096" y="1713"/>
                </a:lnTo>
                <a:lnTo>
                  <a:pt x="83997" y="0"/>
                </a:lnTo>
                <a:close/>
              </a:path>
            </a:pathLst>
          </a:custGeom>
          <a:solidFill>
            <a:srgbClr val="414042"/>
          </a:solidFill>
        </p:spPr>
        <p:txBody>
          <a:bodyPr wrap="square" lIns="0" tIns="0" rIns="0" bIns="0" rtlCol="0"/>
          <a:lstStyle/>
          <a:p>
            <a:endParaRPr/>
          </a:p>
        </p:txBody>
      </p:sp>
      <p:sp>
        <p:nvSpPr>
          <p:cNvPr id="152" name="object 152"/>
          <p:cNvSpPr/>
          <p:nvPr/>
        </p:nvSpPr>
        <p:spPr>
          <a:xfrm>
            <a:off x="9284271" y="5625744"/>
            <a:ext cx="123825" cy="179070"/>
          </a:xfrm>
          <a:custGeom>
            <a:avLst/>
            <a:gdLst/>
            <a:ahLst/>
            <a:cxnLst/>
            <a:rect l="l" t="t" r="r" b="b"/>
            <a:pathLst>
              <a:path w="123825" h="179070">
                <a:moveTo>
                  <a:pt x="5829" y="153873"/>
                </a:moveTo>
                <a:lnTo>
                  <a:pt x="36931" y="179031"/>
                </a:lnTo>
                <a:lnTo>
                  <a:pt x="47789" y="178392"/>
                </a:lnTo>
                <a:lnTo>
                  <a:pt x="58993" y="176202"/>
                </a:lnTo>
                <a:lnTo>
                  <a:pt x="69923" y="172056"/>
                </a:lnTo>
                <a:lnTo>
                  <a:pt x="79959" y="165544"/>
                </a:lnTo>
                <a:lnTo>
                  <a:pt x="83073" y="162013"/>
                </a:lnTo>
                <a:lnTo>
                  <a:pt x="38417" y="162013"/>
                </a:lnTo>
                <a:lnTo>
                  <a:pt x="29010" y="161422"/>
                </a:lnTo>
                <a:lnTo>
                  <a:pt x="20142" y="159758"/>
                </a:lnTo>
                <a:lnTo>
                  <a:pt x="12264" y="157186"/>
                </a:lnTo>
                <a:lnTo>
                  <a:pt x="5829" y="153873"/>
                </a:lnTo>
                <a:close/>
              </a:path>
              <a:path w="123825" h="179070">
                <a:moveTo>
                  <a:pt x="106630" y="99707"/>
                </a:moveTo>
                <a:lnTo>
                  <a:pt x="86766" y="99707"/>
                </a:lnTo>
                <a:lnTo>
                  <a:pt x="82727" y="118287"/>
                </a:lnTo>
                <a:lnTo>
                  <a:pt x="75734" y="139168"/>
                </a:lnTo>
                <a:lnTo>
                  <a:pt x="65730" y="152638"/>
                </a:lnTo>
                <a:lnTo>
                  <a:pt x="53147" y="159864"/>
                </a:lnTo>
                <a:lnTo>
                  <a:pt x="38417" y="162013"/>
                </a:lnTo>
                <a:lnTo>
                  <a:pt x="83073" y="162013"/>
                </a:lnTo>
                <a:lnTo>
                  <a:pt x="88474" y="155892"/>
                </a:lnTo>
                <a:lnTo>
                  <a:pt x="95224" y="143602"/>
                </a:lnTo>
                <a:lnTo>
                  <a:pt x="100508" y="128497"/>
                </a:lnTo>
                <a:lnTo>
                  <a:pt x="104622" y="110401"/>
                </a:lnTo>
                <a:lnTo>
                  <a:pt x="106630" y="99707"/>
                </a:lnTo>
                <a:close/>
              </a:path>
              <a:path w="123825" h="179070">
                <a:moveTo>
                  <a:pt x="83972" y="0"/>
                </a:moveTo>
                <a:lnTo>
                  <a:pt x="51697" y="7136"/>
                </a:lnTo>
                <a:lnTo>
                  <a:pt x="27065" y="25960"/>
                </a:lnTo>
                <a:lnTo>
                  <a:pt x="11350" y="52597"/>
                </a:lnTo>
                <a:lnTo>
                  <a:pt x="5829" y="83172"/>
                </a:lnTo>
                <a:lnTo>
                  <a:pt x="8212" y="99083"/>
                </a:lnTo>
                <a:lnTo>
                  <a:pt x="15325" y="112752"/>
                </a:lnTo>
                <a:lnTo>
                  <a:pt x="27110" y="122318"/>
                </a:lnTo>
                <a:lnTo>
                  <a:pt x="43510" y="125920"/>
                </a:lnTo>
                <a:lnTo>
                  <a:pt x="55733" y="124294"/>
                </a:lnTo>
                <a:lnTo>
                  <a:pt x="67089" y="119400"/>
                </a:lnTo>
                <a:lnTo>
                  <a:pt x="77351" y="111213"/>
                </a:lnTo>
                <a:lnTo>
                  <a:pt x="78950" y="109156"/>
                </a:lnTo>
                <a:lnTo>
                  <a:pt x="51663" y="109156"/>
                </a:lnTo>
                <a:lnTo>
                  <a:pt x="39976" y="106471"/>
                </a:lnTo>
                <a:lnTo>
                  <a:pt x="32658" y="99537"/>
                </a:lnTo>
                <a:lnTo>
                  <a:pt x="28921" y="90034"/>
                </a:lnTo>
                <a:lnTo>
                  <a:pt x="27978" y="79641"/>
                </a:lnTo>
                <a:lnTo>
                  <a:pt x="31801" y="57104"/>
                </a:lnTo>
                <a:lnTo>
                  <a:pt x="42522" y="37017"/>
                </a:lnTo>
                <a:lnTo>
                  <a:pt x="59021" y="22602"/>
                </a:lnTo>
                <a:lnTo>
                  <a:pt x="80175" y="17081"/>
                </a:lnTo>
                <a:lnTo>
                  <a:pt x="122144" y="17081"/>
                </a:lnTo>
                <a:lnTo>
                  <a:pt x="123723" y="8674"/>
                </a:lnTo>
                <a:lnTo>
                  <a:pt x="115424" y="5389"/>
                </a:lnTo>
                <a:lnTo>
                  <a:pt x="105557" y="2622"/>
                </a:lnTo>
                <a:lnTo>
                  <a:pt x="94835" y="712"/>
                </a:lnTo>
                <a:lnTo>
                  <a:pt x="83972" y="0"/>
                </a:lnTo>
                <a:close/>
              </a:path>
              <a:path w="123825" h="179070">
                <a:moveTo>
                  <a:pt x="122144" y="17081"/>
                </a:moveTo>
                <a:lnTo>
                  <a:pt x="88836" y="17081"/>
                </a:lnTo>
                <a:lnTo>
                  <a:pt x="96481" y="19304"/>
                </a:lnTo>
                <a:lnTo>
                  <a:pt x="100520" y="21120"/>
                </a:lnTo>
                <a:lnTo>
                  <a:pt x="92621" y="62306"/>
                </a:lnTo>
                <a:lnTo>
                  <a:pt x="65048" y="105199"/>
                </a:lnTo>
                <a:lnTo>
                  <a:pt x="51663" y="109156"/>
                </a:lnTo>
                <a:lnTo>
                  <a:pt x="78950" y="109156"/>
                </a:lnTo>
                <a:lnTo>
                  <a:pt x="86296" y="99707"/>
                </a:lnTo>
                <a:lnTo>
                  <a:pt x="106630" y="99707"/>
                </a:lnTo>
                <a:lnTo>
                  <a:pt x="122144" y="17081"/>
                </a:lnTo>
                <a:close/>
              </a:path>
            </a:pathLst>
          </a:custGeom>
          <a:solidFill>
            <a:srgbClr val="414042"/>
          </a:solidFill>
        </p:spPr>
        <p:txBody>
          <a:bodyPr wrap="square" lIns="0" tIns="0" rIns="0" bIns="0" rtlCol="0"/>
          <a:lstStyle/>
          <a:p>
            <a:endParaRPr/>
          </a:p>
        </p:txBody>
      </p:sp>
      <p:sp>
        <p:nvSpPr>
          <p:cNvPr id="153" name="object 153"/>
          <p:cNvSpPr/>
          <p:nvPr/>
        </p:nvSpPr>
        <p:spPr>
          <a:xfrm>
            <a:off x="9577552" y="6760578"/>
            <a:ext cx="174625" cy="153670"/>
          </a:xfrm>
          <a:custGeom>
            <a:avLst/>
            <a:gdLst/>
            <a:ahLst/>
            <a:cxnLst/>
            <a:rect l="l" t="t" r="r" b="b"/>
            <a:pathLst>
              <a:path w="174625" h="153670">
                <a:moveTo>
                  <a:pt x="69456" y="0"/>
                </a:moveTo>
                <a:lnTo>
                  <a:pt x="31110" y="9660"/>
                </a:lnTo>
                <a:lnTo>
                  <a:pt x="5918" y="41643"/>
                </a:lnTo>
                <a:lnTo>
                  <a:pt x="0" y="79070"/>
                </a:lnTo>
                <a:lnTo>
                  <a:pt x="191" y="90237"/>
                </a:lnTo>
                <a:lnTo>
                  <a:pt x="785" y="101125"/>
                </a:lnTo>
                <a:lnTo>
                  <a:pt x="1816" y="111672"/>
                </a:lnTo>
                <a:lnTo>
                  <a:pt x="3314" y="121818"/>
                </a:lnTo>
                <a:lnTo>
                  <a:pt x="172034" y="153619"/>
                </a:lnTo>
                <a:lnTo>
                  <a:pt x="172878" y="144637"/>
                </a:lnTo>
                <a:lnTo>
                  <a:pt x="173523" y="134410"/>
                </a:lnTo>
                <a:lnTo>
                  <a:pt x="173708" y="129451"/>
                </a:lnTo>
                <a:lnTo>
                  <a:pt x="155486" y="129451"/>
                </a:lnTo>
                <a:lnTo>
                  <a:pt x="19100" y="103492"/>
                </a:lnTo>
                <a:lnTo>
                  <a:pt x="17792" y="97396"/>
                </a:lnTo>
                <a:lnTo>
                  <a:pt x="17315" y="88276"/>
                </a:lnTo>
                <a:lnTo>
                  <a:pt x="17284" y="80124"/>
                </a:lnTo>
                <a:lnTo>
                  <a:pt x="21298" y="53088"/>
                </a:lnTo>
                <a:lnTo>
                  <a:pt x="32424" y="35326"/>
                </a:lnTo>
                <a:lnTo>
                  <a:pt x="49286" y="25587"/>
                </a:lnTo>
                <a:lnTo>
                  <a:pt x="70510" y="22618"/>
                </a:lnTo>
                <a:lnTo>
                  <a:pt x="137126" y="22618"/>
                </a:lnTo>
                <a:lnTo>
                  <a:pt x="133950" y="19754"/>
                </a:lnTo>
                <a:lnTo>
                  <a:pt x="114379" y="8970"/>
                </a:lnTo>
                <a:lnTo>
                  <a:pt x="92517" y="2290"/>
                </a:lnTo>
                <a:lnTo>
                  <a:pt x="69456" y="0"/>
                </a:lnTo>
                <a:close/>
              </a:path>
              <a:path w="174625" h="153670">
                <a:moveTo>
                  <a:pt x="137126" y="22618"/>
                </a:moveTo>
                <a:lnTo>
                  <a:pt x="70510" y="22618"/>
                </a:lnTo>
                <a:lnTo>
                  <a:pt x="88361" y="24093"/>
                </a:lnTo>
                <a:lnTo>
                  <a:pt x="105302" y="28501"/>
                </a:lnTo>
                <a:lnTo>
                  <a:pt x="143596" y="57773"/>
                </a:lnTo>
                <a:lnTo>
                  <a:pt x="156476" y="107340"/>
                </a:lnTo>
                <a:lnTo>
                  <a:pt x="156476" y="121818"/>
                </a:lnTo>
                <a:lnTo>
                  <a:pt x="155486" y="129451"/>
                </a:lnTo>
                <a:lnTo>
                  <a:pt x="173708" y="129451"/>
                </a:lnTo>
                <a:lnTo>
                  <a:pt x="173934" y="123411"/>
                </a:lnTo>
                <a:lnTo>
                  <a:pt x="174052" y="111672"/>
                </a:lnTo>
                <a:lnTo>
                  <a:pt x="172697" y="88810"/>
                </a:lnTo>
                <a:lnTo>
                  <a:pt x="168400" y="68272"/>
                </a:lnTo>
                <a:lnTo>
                  <a:pt x="160957" y="50215"/>
                </a:lnTo>
                <a:lnTo>
                  <a:pt x="150139" y="34353"/>
                </a:lnTo>
                <a:lnTo>
                  <a:pt x="137126" y="22618"/>
                </a:lnTo>
                <a:close/>
              </a:path>
            </a:pathLst>
          </a:custGeom>
          <a:solidFill>
            <a:srgbClr val="414042"/>
          </a:solidFill>
        </p:spPr>
        <p:txBody>
          <a:bodyPr wrap="square" lIns="0" tIns="0" rIns="0" bIns="0" rtlCol="0"/>
          <a:lstStyle/>
          <a:p>
            <a:endParaRPr/>
          </a:p>
        </p:txBody>
      </p:sp>
      <p:sp>
        <p:nvSpPr>
          <p:cNvPr id="154" name="object 154"/>
          <p:cNvSpPr/>
          <p:nvPr/>
        </p:nvSpPr>
        <p:spPr>
          <a:xfrm>
            <a:off x="9578822" y="6695402"/>
            <a:ext cx="172085" cy="53975"/>
          </a:xfrm>
          <a:custGeom>
            <a:avLst/>
            <a:gdLst/>
            <a:ahLst/>
            <a:cxnLst/>
            <a:rect l="l" t="t" r="r" b="b"/>
            <a:pathLst>
              <a:path w="172084" h="53975">
                <a:moveTo>
                  <a:pt x="13233" y="0"/>
                </a:moveTo>
                <a:lnTo>
                  <a:pt x="5600" y="0"/>
                </a:lnTo>
                <a:lnTo>
                  <a:pt x="0" y="5092"/>
                </a:lnTo>
                <a:lnTo>
                  <a:pt x="0" y="20078"/>
                </a:lnTo>
                <a:lnTo>
                  <a:pt x="6070" y="26149"/>
                </a:lnTo>
                <a:lnTo>
                  <a:pt x="14223" y="26403"/>
                </a:lnTo>
                <a:lnTo>
                  <a:pt x="21856" y="26403"/>
                </a:lnTo>
                <a:lnTo>
                  <a:pt x="27457" y="21856"/>
                </a:lnTo>
                <a:lnTo>
                  <a:pt x="27457" y="6083"/>
                </a:lnTo>
                <a:lnTo>
                  <a:pt x="21602" y="254"/>
                </a:lnTo>
                <a:lnTo>
                  <a:pt x="13233" y="0"/>
                </a:lnTo>
                <a:close/>
              </a:path>
              <a:path w="172084" h="53975">
                <a:moveTo>
                  <a:pt x="48336" y="9385"/>
                </a:moveTo>
                <a:lnTo>
                  <a:pt x="48336" y="30251"/>
                </a:lnTo>
                <a:lnTo>
                  <a:pt x="171488" y="53911"/>
                </a:lnTo>
                <a:lnTo>
                  <a:pt x="171488" y="32791"/>
                </a:lnTo>
                <a:lnTo>
                  <a:pt x="48336" y="9385"/>
                </a:lnTo>
                <a:close/>
              </a:path>
            </a:pathLst>
          </a:custGeom>
          <a:solidFill>
            <a:srgbClr val="414042"/>
          </a:solidFill>
        </p:spPr>
        <p:txBody>
          <a:bodyPr wrap="square" lIns="0" tIns="0" rIns="0" bIns="0" rtlCol="0"/>
          <a:lstStyle/>
          <a:p>
            <a:endParaRPr/>
          </a:p>
        </p:txBody>
      </p:sp>
      <p:sp>
        <p:nvSpPr>
          <p:cNvPr id="155" name="object 155"/>
          <p:cNvSpPr/>
          <p:nvPr/>
        </p:nvSpPr>
        <p:spPr>
          <a:xfrm>
            <a:off x="9627171" y="6574573"/>
            <a:ext cx="123189" cy="110489"/>
          </a:xfrm>
          <a:custGeom>
            <a:avLst/>
            <a:gdLst/>
            <a:ahLst/>
            <a:cxnLst/>
            <a:rect l="l" t="t" r="r" b="b"/>
            <a:pathLst>
              <a:path w="123190" h="110490">
                <a:moveTo>
                  <a:pt x="0" y="0"/>
                </a:moveTo>
                <a:lnTo>
                  <a:pt x="0" y="23126"/>
                </a:lnTo>
                <a:lnTo>
                  <a:pt x="71742" y="60502"/>
                </a:lnTo>
                <a:lnTo>
                  <a:pt x="81196" y="65197"/>
                </a:lnTo>
                <a:lnTo>
                  <a:pt x="88873" y="68760"/>
                </a:lnTo>
                <a:lnTo>
                  <a:pt x="95175" y="71500"/>
                </a:lnTo>
                <a:lnTo>
                  <a:pt x="100507" y="73723"/>
                </a:lnTo>
                <a:lnTo>
                  <a:pt x="100507" y="74485"/>
                </a:lnTo>
                <a:lnTo>
                  <a:pt x="94834" y="74940"/>
                </a:lnTo>
                <a:lnTo>
                  <a:pt x="88028" y="75830"/>
                </a:lnTo>
                <a:lnTo>
                  <a:pt x="70243" y="78346"/>
                </a:lnTo>
                <a:lnTo>
                  <a:pt x="0" y="88963"/>
                </a:lnTo>
                <a:lnTo>
                  <a:pt x="0" y="110337"/>
                </a:lnTo>
                <a:lnTo>
                  <a:pt x="123139" y="88963"/>
                </a:lnTo>
                <a:lnTo>
                  <a:pt x="123139" y="68414"/>
                </a:lnTo>
                <a:lnTo>
                  <a:pt x="0" y="0"/>
                </a:lnTo>
                <a:close/>
              </a:path>
            </a:pathLst>
          </a:custGeom>
          <a:solidFill>
            <a:srgbClr val="414042"/>
          </a:solidFill>
        </p:spPr>
        <p:txBody>
          <a:bodyPr wrap="square" lIns="0" tIns="0" rIns="0" bIns="0" rtlCol="0"/>
          <a:lstStyle/>
          <a:p>
            <a:endParaRPr/>
          </a:p>
        </p:txBody>
      </p:sp>
      <p:sp>
        <p:nvSpPr>
          <p:cNvPr id="156" name="object 156"/>
          <p:cNvSpPr/>
          <p:nvPr/>
        </p:nvSpPr>
        <p:spPr>
          <a:xfrm>
            <a:off x="9624364" y="6472770"/>
            <a:ext cx="128905" cy="103505"/>
          </a:xfrm>
          <a:custGeom>
            <a:avLst/>
            <a:gdLst/>
            <a:ahLst/>
            <a:cxnLst/>
            <a:rect l="l" t="t" r="r" b="b"/>
            <a:pathLst>
              <a:path w="128904" h="103504">
                <a:moveTo>
                  <a:pt x="31826" y="0"/>
                </a:moveTo>
                <a:lnTo>
                  <a:pt x="19330" y="2353"/>
                </a:lnTo>
                <a:lnTo>
                  <a:pt x="9226" y="9280"/>
                </a:lnTo>
                <a:lnTo>
                  <a:pt x="2465" y="20584"/>
                </a:lnTo>
                <a:lnTo>
                  <a:pt x="0" y="36067"/>
                </a:lnTo>
                <a:lnTo>
                  <a:pt x="7139" y="63313"/>
                </a:lnTo>
                <a:lnTo>
                  <a:pt x="25633" y="84547"/>
                </a:lnTo>
                <a:lnTo>
                  <a:pt x="51097" y="98336"/>
                </a:lnTo>
                <a:lnTo>
                  <a:pt x="79146" y="103250"/>
                </a:lnTo>
                <a:lnTo>
                  <a:pt x="98377" y="100516"/>
                </a:lnTo>
                <a:lnTo>
                  <a:pt x="114149" y="92059"/>
                </a:lnTo>
                <a:lnTo>
                  <a:pt x="120848" y="82918"/>
                </a:lnTo>
                <a:lnTo>
                  <a:pt x="77089" y="82918"/>
                </a:lnTo>
                <a:lnTo>
                  <a:pt x="71742" y="81876"/>
                </a:lnTo>
                <a:lnTo>
                  <a:pt x="71645" y="79578"/>
                </a:lnTo>
                <a:lnTo>
                  <a:pt x="55473" y="79578"/>
                </a:lnTo>
                <a:lnTo>
                  <a:pt x="41226" y="73839"/>
                </a:lnTo>
                <a:lnTo>
                  <a:pt x="28752" y="64909"/>
                </a:lnTo>
                <a:lnTo>
                  <a:pt x="19908" y="53217"/>
                </a:lnTo>
                <a:lnTo>
                  <a:pt x="16548" y="39192"/>
                </a:lnTo>
                <a:lnTo>
                  <a:pt x="16548" y="27927"/>
                </a:lnTo>
                <a:lnTo>
                  <a:pt x="22148" y="20358"/>
                </a:lnTo>
                <a:lnTo>
                  <a:pt x="61712" y="20358"/>
                </a:lnTo>
                <a:lnTo>
                  <a:pt x="51793" y="6387"/>
                </a:lnTo>
                <a:lnTo>
                  <a:pt x="31826" y="0"/>
                </a:lnTo>
                <a:close/>
              </a:path>
              <a:path w="128904" h="103504">
                <a:moveTo>
                  <a:pt x="119125" y="15773"/>
                </a:moveTo>
                <a:lnTo>
                  <a:pt x="103339" y="18795"/>
                </a:lnTo>
                <a:lnTo>
                  <a:pt x="106356" y="25161"/>
                </a:lnTo>
                <a:lnTo>
                  <a:pt x="109043" y="32770"/>
                </a:lnTo>
                <a:lnTo>
                  <a:pt x="110971" y="41654"/>
                </a:lnTo>
                <a:lnTo>
                  <a:pt x="111709" y="51841"/>
                </a:lnTo>
                <a:lnTo>
                  <a:pt x="110699" y="60845"/>
                </a:lnTo>
                <a:lnTo>
                  <a:pt x="77089" y="82918"/>
                </a:lnTo>
                <a:lnTo>
                  <a:pt x="120848" y="82918"/>
                </a:lnTo>
                <a:lnTo>
                  <a:pt x="124818" y="77501"/>
                </a:lnTo>
                <a:lnTo>
                  <a:pt x="128739" y="56464"/>
                </a:lnTo>
                <a:lnTo>
                  <a:pt x="127953" y="44409"/>
                </a:lnTo>
                <a:lnTo>
                  <a:pt x="125842" y="33337"/>
                </a:lnTo>
                <a:lnTo>
                  <a:pt x="122776" y="23656"/>
                </a:lnTo>
                <a:lnTo>
                  <a:pt x="119125" y="15773"/>
                </a:lnTo>
                <a:close/>
              </a:path>
              <a:path w="128904" h="103504">
                <a:moveTo>
                  <a:pt x="61712" y="20358"/>
                </a:moveTo>
                <a:lnTo>
                  <a:pt x="32080" y="20358"/>
                </a:lnTo>
                <a:lnTo>
                  <a:pt x="43968" y="24928"/>
                </a:lnTo>
                <a:lnTo>
                  <a:pt x="51215" y="37480"/>
                </a:lnTo>
                <a:lnTo>
                  <a:pt x="54743" y="56276"/>
                </a:lnTo>
                <a:lnTo>
                  <a:pt x="55473" y="79578"/>
                </a:lnTo>
                <a:lnTo>
                  <a:pt x="71645" y="79578"/>
                </a:lnTo>
                <a:lnTo>
                  <a:pt x="70391" y="49865"/>
                </a:lnTo>
                <a:lnTo>
                  <a:pt x="64195" y="23855"/>
                </a:lnTo>
                <a:lnTo>
                  <a:pt x="61712" y="20358"/>
                </a:lnTo>
                <a:close/>
              </a:path>
            </a:pathLst>
          </a:custGeom>
          <a:solidFill>
            <a:srgbClr val="414042"/>
          </a:solidFill>
        </p:spPr>
        <p:txBody>
          <a:bodyPr wrap="square" lIns="0" tIns="0" rIns="0" bIns="0" rtlCol="0"/>
          <a:lstStyle/>
          <a:p>
            <a:endParaRPr/>
          </a:p>
        </p:txBody>
      </p:sp>
      <p:sp>
        <p:nvSpPr>
          <p:cNvPr id="157" name="object 157"/>
          <p:cNvSpPr/>
          <p:nvPr/>
        </p:nvSpPr>
        <p:spPr>
          <a:xfrm>
            <a:off x="9624377" y="6380886"/>
            <a:ext cx="126364" cy="81280"/>
          </a:xfrm>
          <a:custGeom>
            <a:avLst/>
            <a:gdLst/>
            <a:ahLst/>
            <a:cxnLst/>
            <a:rect l="l" t="t" r="r" b="b"/>
            <a:pathLst>
              <a:path w="126365" h="81279">
                <a:moveTo>
                  <a:pt x="2793" y="41186"/>
                </a:moveTo>
                <a:lnTo>
                  <a:pt x="2793" y="59766"/>
                </a:lnTo>
                <a:lnTo>
                  <a:pt x="12198" y="60868"/>
                </a:lnTo>
                <a:lnTo>
                  <a:pt x="22947" y="62239"/>
                </a:lnTo>
                <a:lnTo>
                  <a:pt x="34560" y="63891"/>
                </a:lnTo>
                <a:lnTo>
                  <a:pt x="46558" y="65836"/>
                </a:lnTo>
                <a:lnTo>
                  <a:pt x="125945" y="80886"/>
                </a:lnTo>
                <a:lnTo>
                  <a:pt x="125945" y="60020"/>
                </a:lnTo>
                <a:lnTo>
                  <a:pt x="71742" y="49872"/>
                </a:lnTo>
                <a:lnTo>
                  <a:pt x="53615" y="44526"/>
                </a:lnTo>
                <a:lnTo>
                  <a:pt x="29540" y="44526"/>
                </a:lnTo>
                <a:lnTo>
                  <a:pt x="2793" y="41186"/>
                </a:lnTo>
                <a:close/>
              </a:path>
              <a:path w="126365" h="81279">
                <a:moveTo>
                  <a:pt x="507" y="0"/>
                </a:moveTo>
                <a:lnTo>
                  <a:pt x="253" y="1816"/>
                </a:lnTo>
                <a:lnTo>
                  <a:pt x="0" y="4102"/>
                </a:lnTo>
                <a:lnTo>
                  <a:pt x="0" y="6070"/>
                </a:lnTo>
                <a:lnTo>
                  <a:pt x="2251" y="17847"/>
                </a:lnTo>
                <a:lnTo>
                  <a:pt x="8464" y="28165"/>
                </a:lnTo>
                <a:lnTo>
                  <a:pt x="17830" y="36849"/>
                </a:lnTo>
                <a:lnTo>
                  <a:pt x="29540" y="43726"/>
                </a:lnTo>
                <a:lnTo>
                  <a:pt x="29540" y="44526"/>
                </a:lnTo>
                <a:lnTo>
                  <a:pt x="53615" y="44526"/>
                </a:lnTo>
                <a:lnTo>
                  <a:pt x="51680" y="43955"/>
                </a:lnTo>
                <a:lnTo>
                  <a:pt x="35542" y="34777"/>
                </a:lnTo>
                <a:lnTo>
                  <a:pt x="24788" y="23167"/>
                </a:lnTo>
                <a:lnTo>
                  <a:pt x="20878" y="9956"/>
                </a:lnTo>
                <a:lnTo>
                  <a:pt x="20878" y="7632"/>
                </a:lnTo>
                <a:lnTo>
                  <a:pt x="21132" y="5600"/>
                </a:lnTo>
                <a:lnTo>
                  <a:pt x="21386" y="4102"/>
                </a:lnTo>
                <a:lnTo>
                  <a:pt x="507" y="0"/>
                </a:lnTo>
                <a:close/>
              </a:path>
            </a:pathLst>
          </a:custGeom>
          <a:solidFill>
            <a:srgbClr val="414042"/>
          </a:solidFill>
        </p:spPr>
        <p:txBody>
          <a:bodyPr wrap="square" lIns="0" tIns="0" rIns="0" bIns="0" rtlCol="0"/>
          <a:lstStyle/>
          <a:p>
            <a:endParaRPr/>
          </a:p>
        </p:txBody>
      </p:sp>
      <p:sp>
        <p:nvSpPr>
          <p:cNvPr id="158" name="object 158"/>
          <p:cNvSpPr/>
          <p:nvPr/>
        </p:nvSpPr>
        <p:spPr>
          <a:xfrm>
            <a:off x="9624377" y="6264147"/>
            <a:ext cx="179705" cy="123825"/>
          </a:xfrm>
          <a:custGeom>
            <a:avLst/>
            <a:gdLst/>
            <a:ahLst/>
            <a:cxnLst/>
            <a:rect l="l" t="t" r="r" b="b"/>
            <a:pathLst>
              <a:path w="179704" h="123825">
                <a:moveTo>
                  <a:pt x="157874" y="36855"/>
                </a:moveTo>
                <a:lnTo>
                  <a:pt x="99783" y="36855"/>
                </a:lnTo>
                <a:lnTo>
                  <a:pt x="118300" y="40970"/>
                </a:lnTo>
                <a:lnTo>
                  <a:pt x="139234" y="47922"/>
                </a:lnTo>
                <a:lnTo>
                  <a:pt x="152734" y="57897"/>
                </a:lnTo>
                <a:lnTo>
                  <a:pt x="159975" y="70461"/>
                </a:lnTo>
                <a:lnTo>
                  <a:pt x="162128" y="85178"/>
                </a:lnTo>
                <a:lnTo>
                  <a:pt x="161516" y="94662"/>
                </a:lnTo>
                <a:lnTo>
                  <a:pt x="159848" y="103465"/>
                </a:lnTo>
                <a:lnTo>
                  <a:pt x="157274" y="111323"/>
                </a:lnTo>
                <a:lnTo>
                  <a:pt x="153987" y="117741"/>
                </a:lnTo>
                <a:lnTo>
                  <a:pt x="170497" y="123558"/>
                </a:lnTo>
                <a:lnTo>
                  <a:pt x="174015" y="116690"/>
                </a:lnTo>
                <a:lnTo>
                  <a:pt x="176752" y="107900"/>
                </a:lnTo>
                <a:lnTo>
                  <a:pt x="178527" y="97731"/>
                </a:lnTo>
                <a:lnTo>
                  <a:pt x="179158" y="86728"/>
                </a:lnTo>
                <a:lnTo>
                  <a:pt x="178519" y="75871"/>
                </a:lnTo>
                <a:lnTo>
                  <a:pt x="176309" y="64610"/>
                </a:lnTo>
                <a:lnTo>
                  <a:pt x="172177" y="53733"/>
                </a:lnTo>
                <a:lnTo>
                  <a:pt x="165658" y="43726"/>
                </a:lnTo>
                <a:lnTo>
                  <a:pt x="157874" y="36855"/>
                </a:lnTo>
                <a:close/>
              </a:path>
              <a:path w="179704" h="123825">
                <a:moveTo>
                  <a:pt x="8623" y="0"/>
                </a:moveTo>
                <a:lnTo>
                  <a:pt x="5341" y="8260"/>
                </a:lnTo>
                <a:lnTo>
                  <a:pt x="2592" y="18105"/>
                </a:lnTo>
                <a:lnTo>
                  <a:pt x="702" y="28819"/>
                </a:lnTo>
                <a:lnTo>
                  <a:pt x="0" y="39687"/>
                </a:lnTo>
                <a:lnTo>
                  <a:pt x="7133" y="71945"/>
                </a:lnTo>
                <a:lnTo>
                  <a:pt x="25954" y="96545"/>
                </a:lnTo>
                <a:lnTo>
                  <a:pt x="52608" y="112232"/>
                </a:lnTo>
                <a:lnTo>
                  <a:pt x="83235" y="117741"/>
                </a:lnTo>
                <a:lnTo>
                  <a:pt x="99146" y="115360"/>
                </a:lnTo>
                <a:lnTo>
                  <a:pt x="112801" y="108253"/>
                </a:lnTo>
                <a:lnTo>
                  <a:pt x="122351" y="96476"/>
                </a:lnTo>
                <a:lnTo>
                  <a:pt x="122542" y="95605"/>
                </a:lnTo>
                <a:lnTo>
                  <a:pt x="79628" y="95605"/>
                </a:lnTo>
                <a:lnTo>
                  <a:pt x="57080" y="91785"/>
                </a:lnTo>
                <a:lnTo>
                  <a:pt x="36980" y="81078"/>
                </a:lnTo>
                <a:lnTo>
                  <a:pt x="22555" y="64610"/>
                </a:lnTo>
                <a:lnTo>
                  <a:pt x="17087" y="43726"/>
                </a:lnTo>
                <a:lnTo>
                  <a:pt x="17030" y="34861"/>
                </a:lnTo>
                <a:lnTo>
                  <a:pt x="19316" y="27228"/>
                </a:lnTo>
                <a:lnTo>
                  <a:pt x="21132" y="23126"/>
                </a:lnTo>
                <a:lnTo>
                  <a:pt x="128323" y="23126"/>
                </a:lnTo>
                <a:lnTo>
                  <a:pt x="110477" y="19075"/>
                </a:lnTo>
                <a:lnTo>
                  <a:pt x="8623" y="0"/>
                </a:lnTo>
                <a:close/>
              </a:path>
              <a:path w="179704" h="123825">
                <a:moveTo>
                  <a:pt x="128323" y="23126"/>
                </a:moveTo>
                <a:lnTo>
                  <a:pt x="21132" y="23126"/>
                </a:lnTo>
                <a:lnTo>
                  <a:pt x="62344" y="31013"/>
                </a:lnTo>
                <a:lnTo>
                  <a:pt x="79760" y="36821"/>
                </a:lnTo>
                <a:lnTo>
                  <a:pt x="94734" y="46455"/>
                </a:lnTo>
                <a:lnTo>
                  <a:pt x="105219" y="58600"/>
                </a:lnTo>
                <a:lnTo>
                  <a:pt x="109169" y="71945"/>
                </a:lnTo>
                <a:lnTo>
                  <a:pt x="106487" y="83618"/>
                </a:lnTo>
                <a:lnTo>
                  <a:pt x="99556" y="90928"/>
                </a:lnTo>
                <a:lnTo>
                  <a:pt x="90047" y="94662"/>
                </a:lnTo>
                <a:lnTo>
                  <a:pt x="79628" y="95605"/>
                </a:lnTo>
                <a:lnTo>
                  <a:pt x="122542" y="95605"/>
                </a:lnTo>
                <a:lnTo>
                  <a:pt x="125945" y="80086"/>
                </a:lnTo>
                <a:lnTo>
                  <a:pt x="124319" y="67883"/>
                </a:lnTo>
                <a:lnTo>
                  <a:pt x="119427" y="56562"/>
                </a:lnTo>
                <a:lnTo>
                  <a:pt x="111254" y="46331"/>
                </a:lnTo>
                <a:lnTo>
                  <a:pt x="99783" y="37401"/>
                </a:lnTo>
                <a:lnTo>
                  <a:pt x="99783" y="36855"/>
                </a:lnTo>
                <a:lnTo>
                  <a:pt x="157874" y="36855"/>
                </a:lnTo>
                <a:lnTo>
                  <a:pt x="155990" y="35191"/>
                </a:lnTo>
                <a:lnTo>
                  <a:pt x="143678" y="28447"/>
                </a:lnTo>
                <a:lnTo>
                  <a:pt x="128561" y="23180"/>
                </a:lnTo>
                <a:lnTo>
                  <a:pt x="128323" y="23126"/>
                </a:lnTo>
                <a:close/>
              </a:path>
            </a:pathLst>
          </a:custGeom>
          <a:solidFill>
            <a:srgbClr val="414042"/>
          </a:solidFill>
        </p:spPr>
        <p:txBody>
          <a:bodyPr wrap="square" lIns="0" tIns="0" rIns="0" bIns="0" rtlCol="0"/>
          <a:lstStyle/>
          <a:p>
            <a:endParaRPr/>
          </a:p>
        </p:txBody>
      </p:sp>
      <p:sp>
        <p:nvSpPr>
          <p:cNvPr id="159" name="object 159"/>
          <p:cNvSpPr/>
          <p:nvPr/>
        </p:nvSpPr>
        <p:spPr>
          <a:xfrm>
            <a:off x="9578822" y="6195948"/>
            <a:ext cx="172085" cy="53975"/>
          </a:xfrm>
          <a:custGeom>
            <a:avLst/>
            <a:gdLst/>
            <a:ahLst/>
            <a:cxnLst/>
            <a:rect l="l" t="t" r="r" b="b"/>
            <a:pathLst>
              <a:path w="172084" h="53975">
                <a:moveTo>
                  <a:pt x="13233" y="0"/>
                </a:moveTo>
                <a:lnTo>
                  <a:pt x="5600" y="0"/>
                </a:lnTo>
                <a:lnTo>
                  <a:pt x="0" y="5092"/>
                </a:lnTo>
                <a:lnTo>
                  <a:pt x="0" y="20078"/>
                </a:lnTo>
                <a:lnTo>
                  <a:pt x="6070" y="26149"/>
                </a:lnTo>
                <a:lnTo>
                  <a:pt x="14223" y="26403"/>
                </a:lnTo>
                <a:lnTo>
                  <a:pt x="21856" y="26403"/>
                </a:lnTo>
                <a:lnTo>
                  <a:pt x="27457" y="21856"/>
                </a:lnTo>
                <a:lnTo>
                  <a:pt x="27457" y="6083"/>
                </a:lnTo>
                <a:lnTo>
                  <a:pt x="21602" y="253"/>
                </a:lnTo>
                <a:lnTo>
                  <a:pt x="13233" y="0"/>
                </a:lnTo>
                <a:close/>
              </a:path>
              <a:path w="172084" h="53975">
                <a:moveTo>
                  <a:pt x="48336" y="9385"/>
                </a:moveTo>
                <a:lnTo>
                  <a:pt x="48336" y="30251"/>
                </a:lnTo>
                <a:lnTo>
                  <a:pt x="171488" y="53911"/>
                </a:lnTo>
                <a:lnTo>
                  <a:pt x="171488" y="32791"/>
                </a:lnTo>
                <a:lnTo>
                  <a:pt x="48336" y="9385"/>
                </a:lnTo>
                <a:close/>
              </a:path>
            </a:pathLst>
          </a:custGeom>
          <a:solidFill>
            <a:srgbClr val="414042"/>
          </a:solidFill>
        </p:spPr>
        <p:txBody>
          <a:bodyPr wrap="square" lIns="0" tIns="0" rIns="0" bIns="0" rtlCol="0"/>
          <a:lstStyle/>
          <a:p>
            <a:endParaRPr/>
          </a:p>
        </p:txBody>
      </p:sp>
      <p:sp>
        <p:nvSpPr>
          <p:cNvPr id="160" name="object 160"/>
          <p:cNvSpPr/>
          <p:nvPr/>
        </p:nvSpPr>
        <p:spPr>
          <a:xfrm>
            <a:off x="9624377" y="6076124"/>
            <a:ext cx="126364" cy="115570"/>
          </a:xfrm>
          <a:custGeom>
            <a:avLst/>
            <a:gdLst/>
            <a:ahLst/>
            <a:cxnLst/>
            <a:rect l="l" t="t" r="r" b="b"/>
            <a:pathLst>
              <a:path w="126365" h="115570">
                <a:moveTo>
                  <a:pt x="2793" y="74231"/>
                </a:moveTo>
                <a:lnTo>
                  <a:pt x="2793" y="93065"/>
                </a:lnTo>
                <a:lnTo>
                  <a:pt x="10762" y="94129"/>
                </a:lnTo>
                <a:lnTo>
                  <a:pt x="19394" y="95419"/>
                </a:lnTo>
                <a:lnTo>
                  <a:pt x="28695" y="97003"/>
                </a:lnTo>
                <a:lnTo>
                  <a:pt x="125945" y="115227"/>
                </a:lnTo>
                <a:lnTo>
                  <a:pt x="125945" y="94361"/>
                </a:lnTo>
                <a:lnTo>
                  <a:pt x="66141" y="83172"/>
                </a:lnTo>
                <a:lnTo>
                  <a:pt x="48598" y="77343"/>
                </a:lnTo>
                <a:lnTo>
                  <a:pt x="26987" y="77343"/>
                </a:lnTo>
                <a:lnTo>
                  <a:pt x="2793" y="74231"/>
                </a:lnTo>
                <a:close/>
              </a:path>
              <a:path w="126365" h="115570">
                <a:moveTo>
                  <a:pt x="39662" y="0"/>
                </a:moveTo>
                <a:lnTo>
                  <a:pt x="34048" y="0"/>
                </a:lnTo>
                <a:lnTo>
                  <a:pt x="17905" y="2810"/>
                </a:lnTo>
                <a:lnTo>
                  <a:pt x="7404" y="10102"/>
                </a:lnTo>
                <a:lnTo>
                  <a:pt x="1712" y="20166"/>
                </a:lnTo>
                <a:lnTo>
                  <a:pt x="0" y="31292"/>
                </a:lnTo>
                <a:lnTo>
                  <a:pt x="1777" y="44362"/>
                </a:lnTo>
                <a:lnTo>
                  <a:pt x="6988" y="56599"/>
                </a:lnTo>
                <a:lnTo>
                  <a:pt x="15451" y="67552"/>
                </a:lnTo>
                <a:lnTo>
                  <a:pt x="26987" y="76771"/>
                </a:lnTo>
                <a:lnTo>
                  <a:pt x="26987" y="77343"/>
                </a:lnTo>
                <a:lnTo>
                  <a:pt x="48598" y="77343"/>
                </a:lnTo>
                <a:lnTo>
                  <a:pt x="45667" y="76369"/>
                </a:lnTo>
                <a:lnTo>
                  <a:pt x="30391" y="65732"/>
                </a:lnTo>
                <a:lnTo>
                  <a:pt x="20839" y="53318"/>
                </a:lnTo>
                <a:lnTo>
                  <a:pt x="17538" y="41186"/>
                </a:lnTo>
                <a:lnTo>
                  <a:pt x="19165" y="32055"/>
                </a:lnTo>
                <a:lnTo>
                  <a:pt x="23660" y="26085"/>
                </a:lnTo>
                <a:lnTo>
                  <a:pt x="30440" y="22830"/>
                </a:lnTo>
                <a:lnTo>
                  <a:pt x="38925" y="21843"/>
                </a:lnTo>
                <a:lnTo>
                  <a:pt x="125945" y="21843"/>
                </a:lnTo>
                <a:lnTo>
                  <a:pt x="125945" y="16027"/>
                </a:lnTo>
                <a:lnTo>
                  <a:pt x="47294" y="977"/>
                </a:lnTo>
                <a:lnTo>
                  <a:pt x="39662" y="0"/>
                </a:lnTo>
                <a:close/>
              </a:path>
              <a:path w="126365" h="115570">
                <a:moveTo>
                  <a:pt x="125945" y="21843"/>
                </a:moveTo>
                <a:lnTo>
                  <a:pt x="44272" y="21843"/>
                </a:lnTo>
                <a:lnTo>
                  <a:pt x="49847" y="22606"/>
                </a:lnTo>
                <a:lnTo>
                  <a:pt x="54711" y="23406"/>
                </a:lnTo>
                <a:lnTo>
                  <a:pt x="125945" y="36893"/>
                </a:lnTo>
                <a:lnTo>
                  <a:pt x="125945" y="21843"/>
                </a:lnTo>
                <a:close/>
              </a:path>
            </a:pathLst>
          </a:custGeom>
          <a:solidFill>
            <a:srgbClr val="414042"/>
          </a:solidFill>
        </p:spPr>
        <p:txBody>
          <a:bodyPr wrap="square" lIns="0" tIns="0" rIns="0" bIns="0" rtlCol="0"/>
          <a:lstStyle/>
          <a:p>
            <a:endParaRPr/>
          </a:p>
        </p:txBody>
      </p:sp>
      <p:sp>
        <p:nvSpPr>
          <p:cNvPr id="161" name="object 161"/>
          <p:cNvSpPr/>
          <p:nvPr/>
        </p:nvSpPr>
        <p:spPr>
          <a:xfrm>
            <a:off x="9624377" y="5936703"/>
            <a:ext cx="179705" cy="123825"/>
          </a:xfrm>
          <a:custGeom>
            <a:avLst/>
            <a:gdLst/>
            <a:ahLst/>
            <a:cxnLst/>
            <a:rect l="l" t="t" r="r" b="b"/>
            <a:pathLst>
              <a:path w="179704" h="123825">
                <a:moveTo>
                  <a:pt x="157881" y="36868"/>
                </a:moveTo>
                <a:lnTo>
                  <a:pt x="99783" y="36868"/>
                </a:lnTo>
                <a:lnTo>
                  <a:pt x="118300" y="40995"/>
                </a:lnTo>
                <a:lnTo>
                  <a:pt x="139234" y="47933"/>
                </a:lnTo>
                <a:lnTo>
                  <a:pt x="152734" y="57900"/>
                </a:lnTo>
                <a:lnTo>
                  <a:pt x="159975" y="70461"/>
                </a:lnTo>
                <a:lnTo>
                  <a:pt x="162128" y="85178"/>
                </a:lnTo>
                <a:lnTo>
                  <a:pt x="161516" y="94664"/>
                </a:lnTo>
                <a:lnTo>
                  <a:pt x="159848" y="103466"/>
                </a:lnTo>
                <a:lnTo>
                  <a:pt x="157274" y="111328"/>
                </a:lnTo>
                <a:lnTo>
                  <a:pt x="153987" y="117754"/>
                </a:lnTo>
                <a:lnTo>
                  <a:pt x="170497" y="123571"/>
                </a:lnTo>
                <a:lnTo>
                  <a:pt x="174015" y="116701"/>
                </a:lnTo>
                <a:lnTo>
                  <a:pt x="176752" y="107908"/>
                </a:lnTo>
                <a:lnTo>
                  <a:pt x="178527" y="97739"/>
                </a:lnTo>
                <a:lnTo>
                  <a:pt x="179158" y="86741"/>
                </a:lnTo>
                <a:lnTo>
                  <a:pt x="178519" y="75892"/>
                </a:lnTo>
                <a:lnTo>
                  <a:pt x="176302" y="64610"/>
                </a:lnTo>
                <a:lnTo>
                  <a:pt x="172177" y="53744"/>
                </a:lnTo>
                <a:lnTo>
                  <a:pt x="165658" y="43738"/>
                </a:lnTo>
                <a:lnTo>
                  <a:pt x="157881" y="36868"/>
                </a:lnTo>
                <a:close/>
              </a:path>
              <a:path w="179704" h="123825">
                <a:moveTo>
                  <a:pt x="8623" y="0"/>
                </a:moveTo>
                <a:lnTo>
                  <a:pt x="5341" y="8260"/>
                </a:lnTo>
                <a:lnTo>
                  <a:pt x="2592" y="18107"/>
                </a:lnTo>
                <a:lnTo>
                  <a:pt x="702" y="28825"/>
                </a:lnTo>
                <a:lnTo>
                  <a:pt x="0" y="39700"/>
                </a:lnTo>
                <a:lnTo>
                  <a:pt x="7131" y="71955"/>
                </a:lnTo>
                <a:lnTo>
                  <a:pt x="25954" y="96558"/>
                </a:lnTo>
                <a:lnTo>
                  <a:pt x="52608" y="112244"/>
                </a:lnTo>
                <a:lnTo>
                  <a:pt x="83235" y="117754"/>
                </a:lnTo>
                <a:lnTo>
                  <a:pt x="99146" y="115370"/>
                </a:lnTo>
                <a:lnTo>
                  <a:pt x="112801" y="108259"/>
                </a:lnTo>
                <a:lnTo>
                  <a:pt x="122351" y="96478"/>
                </a:lnTo>
                <a:lnTo>
                  <a:pt x="122542" y="95605"/>
                </a:lnTo>
                <a:lnTo>
                  <a:pt x="79628" y="95605"/>
                </a:lnTo>
                <a:lnTo>
                  <a:pt x="57080" y="91785"/>
                </a:lnTo>
                <a:lnTo>
                  <a:pt x="36980" y="81078"/>
                </a:lnTo>
                <a:lnTo>
                  <a:pt x="22555" y="64610"/>
                </a:lnTo>
                <a:lnTo>
                  <a:pt x="17090" y="43738"/>
                </a:lnTo>
                <a:lnTo>
                  <a:pt x="17030" y="34861"/>
                </a:lnTo>
                <a:lnTo>
                  <a:pt x="19316" y="27228"/>
                </a:lnTo>
                <a:lnTo>
                  <a:pt x="21132" y="23126"/>
                </a:lnTo>
                <a:lnTo>
                  <a:pt x="128298" y="23126"/>
                </a:lnTo>
                <a:lnTo>
                  <a:pt x="110477" y="19088"/>
                </a:lnTo>
                <a:lnTo>
                  <a:pt x="8623" y="0"/>
                </a:lnTo>
                <a:close/>
              </a:path>
              <a:path w="179704" h="123825">
                <a:moveTo>
                  <a:pt x="128298" y="23126"/>
                </a:moveTo>
                <a:lnTo>
                  <a:pt x="21132" y="23126"/>
                </a:lnTo>
                <a:lnTo>
                  <a:pt x="62344" y="31013"/>
                </a:lnTo>
                <a:lnTo>
                  <a:pt x="79760" y="36823"/>
                </a:lnTo>
                <a:lnTo>
                  <a:pt x="94734" y="46459"/>
                </a:lnTo>
                <a:lnTo>
                  <a:pt x="105219" y="58606"/>
                </a:lnTo>
                <a:lnTo>
                  <a:pt x="109166" y="71955"/>
                </a:lnTo>
                <a:lnTo>
                  <a:pt x="106487" y="83623"/>
                </a:lnTo>
                <a:lnTo>
                  <a:pt x="99556" y="90933"/>
                </a:lnTo>
                <a:lnTo>
                  <a:pt x="90047" y="94664"/>
                </a:lnTo>
                <a:lnTo>
                  <a:pt x="79628" y="95605"/>
                </a:lnTo>
                <a:lnTo>
                  <a:pt x="122542" y="95605"/>
                </a:lnTo>
                <a:lnTo>
                  <a:pt x="125945" y="80086"/>
                </a:lnTo>
                <a:lnTo>
                  <a:pt x="124319" y="67883"/>
                </a:lnTo>
                <a:lnTo>
                  <a:pt x="119427" y="56562"/>
                </a:lnTo>
                <a:lnTo>
                  <a:pt x="111254" y="46331"/>
                </a:lnTo>
                <a:lnTo>
                  <a:pt x="99783" y="37401"/>
                </a:lnTo>
                <a:lnTo>
                  <a:pt x="99783" y="36868"/>
                </a:lnTo>
                <a:lnTo>
                  <a:pt x="157881" y="36868"/>
                </a:lnTo>
                <a:lnTo>
                  <a:pt x="155990" y="35197"/>
                </a:lnTo>
                <a:lnTo>
                  <a:pt x="143678" y="28451"/>
                </a:lnTo>
                <a:lnTo>
                  <a:pt x="128561" y="23186"/>
                </a:lnTo>
                <a:lnTo>
                  <a:pt x="128298" y="23126"/>
                </a:lnTo>
                <a:close/>
              </a:path>
            </a:pathLst>
          </a:custGeom>
          <a:solidFill>
            <a:srgbClr val="414042"/>
          </a:solidFill>
        </p:spPr>
        <p:txBody>
          <a:bodyPr wrap="square" lIns="0" tIns="0" rIns="0" bIns="0" rtlCol="0"/>
          <a:lstStyle/>
          <a:p>
            <a:endParaRPr/>
          </a:p>
        </p:txBody>
      </p:sp>
      <p:sp>
        <p:nvSpPr>
          <p:cNvPr id="162" name="object 162"/>
          <p:cNvSpPr/>
          <p:nvPr/>
        </p:nvSpPr>
        <p:spPr>
          <a:xfrm>
            <a:off x="14302632" y="2970631"/>
            <a:ext cx="224390" cy="359219"/>
          </a:xfrm>
          <a:prstGeom prst="rect">
            <a:avLst/>
          </a:prstGeom>
          <a:blipFill>
            <a:blip r:embed="rId23" cstate="print"/>
            <a:stretch>
              <a:fillRect/>
            </a:stretch>
          </a:blipFill>
        </p:spPr>
        <p:txBody>
          <a:bodyPr wrap="square" lIns="0" tIns="0" rIns="0" bIns="0" rtlCol="0"/>
          <a:lstStyle/>
          <a:p>
            <a:endParaRPr/>
          </a:p>
        </p:txBody>
      </p:sp>
      <p:sp>
        <p:nvSpPr>
          <p:cNvPr id="163" name="object 163"/>
          <p:cNvSpPr/>
          <p:nvPr/>
        </p:nvSpPr>
        <p:spPr>
          <a:xfrm>
            <a:off x="14350618" y="2591244"/>
            <a:ext cx="128777" cy="358686"/>
          </a:xfrm>
          <a:prstGeom prst="rect">
            <a:avLst/>
          </a:prstGeom>
          <a:blipFill>
            <a:blip r:embed="rId24" cstate="print"/>
            <a:stretch>
              <a:fillRect/>
            </a:stretch>
          </a:blipFill>
        </p:spPr>
        <p:txBody>
          <a:bodyPr wrap="square" lIns="0" tIns="0" rIns="0" bIns="0" rtlCol="0"/>
          <a:lstStyle/>
          <a:p>
            <a:endParaRPr/>
          </a:p>
        </p:txBody>
      </p:sp>
      <p:sp>
        <p:nvSpPr>
          <p:cNvPr id="164" name="object 164"/>
          <p:cNvSpPr/>
          <p:nvPr/>
        </p:nvSpPr>
        <p:spPr>
          <a:xfrm>
            <a:off x="14295882" y="2244420"/>
            <a:ext cx="183514" cy="319074"/>
          </a:xfrm>
          <a:prstGeom prst="rect">
            <a:avLst/>
          </a:prstGeom>
          <a:blipFill>
            <a:blip r:embed="rId25" cstate="print"/>
            <a:stretch>
              <a:fillRect/>
            </a:stretch>
          </a:blipFill>
        </p:spPr>
        <p:txBody>
          <a:bodyPr wrap="square" lIns="0" tIns="0" rIns="0" bIns="0" rtlCol="0"/>
          <a:lstStyle/>
          <a:p>
            <a:endParaRPr/>
          </a:p>
        </p:txBody>
      </p:sp>
      <p:sp>
        <p:nvSpPr>
          <p:cNvPr id="165" name="object 165"/>
          <p:cNvSpPr/>
          <p:nvPr/>
        </p:nvSpPr>
        <p:spPr>
          <a:xfrm>
            <a:off x="12048617" y="1382369"/>
            <a:ext cx="174053" cy="304495"/>
          </a:xfrm>
          <a:prstGeom prst="rect">
            <a:avLst/>
          </a:prstGeom>
          <a:blipFill>
            <a:blip r:embed="rId26" cstate="print"/>
            <a:stretch>
              <a:fillRect/>
            </a:stretch>
          </a:blipFill>
        </p:spPr>
        <p:txBody>
          <a:bodyPr wrap="square" lIns="0" tIns="0" rIns="0" bIns="0" rtlCol="0"/>
          <a:lstStyle/>
          <a:p>
            <a:endParaRPr/>
          </a:p>
        </p:txBody>
      </p:sp>
      <p:sp>
        <p:nvSpPr>
          <p:cNvPr id="166" name="object 166"/>
          <p:cNvSpPr/>
          <p:nvPr/>
        </p:nvSpPr>
        <p:spPr>
          <a:xfrm>
            <a:off x="12095429" y="1030681"/>
            <a:ext cx="182499" cy="330454"/>
          </a:xfrm>
          <a:prstGeom prst="rect">
            <a:avLst/>
          </a:prstGeom>
          <a:blipFill>
            <a:blip r:embed="rId27" cstate="print"/>
            <a:stretch>
              <a:fillRect/>
            </a:stretch>
          </a:blipFill>
        </p:spPr>
        <p:txBody>
          <a:bodyPr wrap="square" lIns="0" tIns="0" rIns="0" bIns="0" rtlCol="0"/>
          <a:lstStyle/>
          <a:p>
            <a:endParaRPr/>
          </a:p>
        </p:txBody>
      </p:sp>
      <p:sp>
        <p:nvSpPr>
          <p:cNvPr id="167" name="object 167"/>
          <p:cNvSpPr/>
          <p:nvPr/>
        </p:nvSpPr>
        <p:spPr>
          <a:xfrm>
            <a:off x="13137514" y="5574601"/>
            <a:ext cx="359536" cy="224269"/>
          </a:xfrm>
          <a:prstGeom prst="rect">
            <a:avLst/>
          </a:prstGeom>
          <a:blipFill>
            <a:blip r:embed="rId28" cstate="print"/>
            <a:stretch>
              <a:fillRect/>
            </a:stretch>
          </a:blipFill>
        </p:spPr>
        <p:txBody>
          <a:bodyPr wrap="square" lIns="0" tIns="0" rIns="0" bIns="0" rtlCol="0"/>
          <a:lstStyle/>
          <a:p>
            <a:endParaRPr/>
          </a:p>
        </p:txBody>
      </p:sp>
      <p:sp>
        <p:nvSpPr>
          <p:cNvPr id="168" name="object 168"/>
          <p:cNvSpPr/>
          <p:nvPr/>
        </p:nvSpPr>
        <p:spPr>
          <a:xfrm>
            <a:off x="13517753" y="5622581"/>
            <a:ext cx="358901" cy="128765"/>
          </a:xfrm>
          <a:prstGeom prst="rect">
            <a:avLst/>
          </a:prstGeom>
          <a:blipFill>
            <a:blip r:embed="rId29" cstate="print"/>
            <a:stretch>
              <a:fillRect/>
            </a:stretch>
          </a:blipFill>
        </p:spPr>
        <p:txBody>
          <a:bodyPr wrap="square" lIns="0" tIns="0" rIns="0" bIns="0" rtlCol="0"/>
          <a:lstStyle/>
          <a:p>
            <a:endParaRPr/>
          </a:p>
        </p:txBody>
      </p:sp>
      <p:sp>
        <p:nvSpPr>
          <p:cNvPr id="169" name="object 169"/>
          <p:cNvSpPr/>
          <p:nvPr/>
        </p:nvSpPr>
        <p:spPr>
          <a:xfrm>
            <a:off x="13904467" y="5567959"/>
            <a:ext cx="319278" cy="183387"/>
          </a:xfrm>
          <a:prstGeom prst="rect">
            <a:avLst/>
          </a:prstGeom>
          <a:blipFill>
            <a:blip r:embed="rId30" cstate="print"/>
            <a:stretch>
              <a:fillRect/>
            </a:stretch>
          </a:blipFill>
        </p:spPr>
        <p:txBody>
          <a:bodyPr wrap="square" lIns="0" tIns="0" rIns="0" bIns="0" rtlCol="0"/>
          <a:lstStyle/>
          <a:p>
            <a:endParaRPr/>
          </a:p>
        </p:txBody>
      </p:sp>
      <p:sp>
        <p:nvSpPr>
          <p:cNvPr id="170" name="object 170"/>
          <p:cNvSpPr/>
          <p:nvPr/>
        </p:nvSpPr>
        <p:spPr>
          <a:xfrm>
            <a:off x="14307585" y="6645223"/>
            <a:ext cx="224390" cy="359232"/>
          </a:xfrm>
          <a:prstGeom prst="rect">
            <a:avLst/>
          </a:prstGeom>
          <a:blipFill>
            <a:blip r:embed="rId31" cstate="print"/>
            <a:stretch>
              <a:fillRect/>
            </a:stretch>
          </a:blipFill>
        </p:spPr>
        <p:txBody>
          <a:bodyPr wrap="square" lIns="0" tIns="0" rIns="0" bIns="0" rtlCol="0"/>
          <a:lstStyle/>
          <a:p>
            <a:endParaRPr/>
          </a:p>
        </p:txBody>
      </p:sp>
      <p:sp>
        <p:nvSpPr>
          <p:cNvPr id="171" name="object 171"/>
          <p:cNvSpPr/>
          <p:nvPr/>
        </p:nvSpPr>
        <p:spPr>
          <a:xfrm>
            <a:off x="14355571" y="6265836"/>
            <a:ext cx="128905" cy="358686"/>
          </a:xfrm>
          <a:prstGeom prst="rect">
            <a:avLst/>
          </a:prstGeom>
          <a:blipFill>
            <a:blip r:embed="rId32" cstate="print"/>
            <a:stretch>
              <a:fillRect/>
            </a:stretch>
          </a:blipFill>
        </p:spPr>
        <p:txBody>
          <a:bodyPr wrap="square" lIns="0" tIns="0" rIns="0" bIns="0" rtlCol="0"/>
          <a:lstStyle/>
          <a:p>
            <a:endParaRPr/>
          </a:p>
        </p:txBody>
      </p:sp>
      <p:sp>
        <p:nvSpPr>
          <p:cNvPr id="172" name="object 172"/>
          <p:cNvSpPr/>
          <p:nvPr/>
        </p:nvSpPr>
        <p:spPr>
          <a:xfrm>
            <a:off x="14300962" y="5919012"/>
            <a:ext cx="183515" cy="319074"/>
          </a:xfrm>
          <a:prstGeom prst="rect">
            <a:avLst/>
          </a:prstGeom>
          <a:blipFill>
            <a:blip r:embed="rId33" cstate="print"/>
            <a:stretch>
              <a:fillRect/>
            </a:stretch>
          </a:blipFill>
        </p:spPr>
        <p:txBody>
          <a:bodyPr wrap="square" lIns="0" tIns="0" rIns="0" bIns="0" rtlCol="0"/>
          <a:lstStyle/>
          <a:p>
            <a:endParaRPr/>
          </a:p>
        </p:txBody>
      </p:sp>
      <p:sp>
        <p:nvSpPr>
          <p:cNvPr id="173" name="object 173"/>
          <p:cNvSpPr/>
          <p:nvPr/>
        </p:nvSpPr>
        <p:spPr>
          <a:xfrm>
            <a:off x="8490051" y="4915954"/>
            <a:ext cx="71120" cy="24130"/>
          </a:xfrm>
          <a:custGeom>
            <a:avLst/>
            <a:gdLst/>
            <a:ahLst/>
            <a:cxnLst/>
            <a:rect l="l" t="t" r="r" b="b"/>
            <a:pathLst>
              <a:path w="71120" h="24129">
                <a:moveTo>
                  <a:pt x="70688" y="23533"/>
                </a:moveTo>
                <a:lnTo>
                  <a:pt x="0" y="23533"/>
                </a:lnTo>
                <a:lnTo>
                  <a:pt x="0" y="0"/>
                </a:lnTo>
                <a:lnTo>
                  <a:pt x="70688" y="0"/>
                </a:lnTo>
                <a:lnTo>
                  <a:pt x="70688" y="23533"/>
                </a:lnTo>
                <a:close/>
              </a:path>
            </a:pathLst>
          </a:custGeom>
          <a:solidFill>
            <a:srgbClr val="414042"/>
          </a:solidFill>
        </p:spPr>
        <p:txBody>
          <a:bodyPr wrap="square" lIns="0" tIns="0" rIns="0" bIns="0" rtlCol="0"/>
          <a:lstStyle/>
          <a:p>
            <a:endParaRPr/>
          </a:p>
        </p:txBody>
      </p:sp>
      <p:sp>
        <p:nvSpPr>
          <p:cNvPr id="174" name="object 174"/>
          <p:cNvSpPr/>
          <p:nvPr/>
        </p:nvSpPr>
        <p:spPr>
          <a:xfrm>
            <a:off x="8595118" y="4821453"/>
            <a:ext cx="72351" cy="180022"/>
          </a:xfrm>
          <a:prstGeom prst="rect">
            <a:avLst/>
          </a:prstGeom>
          <a:blipFill>
            <a:blip r:embed="rId34" cstate="print"/>
            <a:stretch>
              <a:fillRect/>
            </a:stretch>
          </a:blipFill>
        </p:spPr>
        <p:txBody>
          <a:bodyPr wrap="square" lIns="0" tIns="0" rIns="0" bIns="0" rtlCol="0"/>
          <a:lstStyle/>
          <a:p>
            <a:endParaRPr/>
          </a:p>
        </p:txBody>
      </p:sp>
      <p:sp>
        <p:nvSpPr>
          <p:cNvPr id="175" name="object 175"/>
          <p:cNvSpPr/>
          <p:nvPr/>
        </p:nvSpPr>
        <p:spPr>
          <a:xfrm>
            <a:off x="8867826" y="4818392"/>
            <a:ext cx="129743" cy="186131"/>
          </a:xfrm>
          <a:prstGeom prst="rect">
            <a:avLst/>
          </a:prstGeom>
          <a:blipFill>
            <a:blip r:embed="rId35" cstate="print"/>
            <a:stretch>
              <a:fillRect/>
            </a:stretch>
          </a:blipFill>
        </p:spPr>
        <p:txBody>
          <a:bodyPr wrap="square" lIns="0" tIns="0" rIns="0" bIns="0" rtlCol="0"/>
          <a:lstStyle/>
          <a:p>
            <a:endParaRPr/>
          </a:p>
        </p:txBody>
      </p:sp>
      <p:sp>
        <p:nvSpPr>
          <p:cNvPr id="176" name="object 176"/>
          <p:cNvSpPr/>
          <p:nvPr/>
        </p:nvSpPr>
        <p:spPr>
          <a:xfrm>
            <a:off x="9131045" y="4821453"/>
            <a:ext cx="224840" cy="180035"/>
          </a:xfrm>
          <a:prstGeom prst="rect">
            <a:avLst/>
          </a:prstGeom>
          <a:blipFill>
            <a:blip r:embed="rId36" cstate="print"/>
            <a:stretch>
              <a:fillRect/>
            </a:stretch>
          </a:blipFill>
        </p:spPr>
        <p:txBody>
          <a:bodyPr wrap="square" lIns="0" tIns="0" rIns="0" bIns="0" rtlCol="0"/>
          <a:lstStyle/>
          <a:p>
            <a:endParaRPr/>
          </a:p>
        </p:txBody>
      </p:sp>
      <p:sp>
        <p:nvSpPr>
          <p:cNvPr id="177" name="object 177"/>
          <p:cNvSpPr/>
          <p:nvPr/>
        </p:nvSpPr>
        <p:spPr>
          <a:xfrm>
            <a:off x="8595182" y="3471125"/>
            <a:ext cx="72288" cy="180022"/>
          </a:xfrm>
          <a:prstGeom prst="rect">
            <a:avLst/>
          </a:prstGeom>
          <a:blipFill>
            <a:blip r:embed="rId37" cstate="print"/>
            <a:stretch>
              <a:fillRect/>
            </a:stretch>
          </a:blipFill>
        </p:spPr>
        <p:txBody>
          <a:bodyPr wrap="square" lIns="0" tIns="0" rIns="0" bIns="0" rtlCol="0"/>
          <a:lstStyle/>
          <a:p>
            <a:endParaRPr/>
          </a:p>
        </p:txBody>
      </p:sp>
      <p:sp>
        <p:nvSpPr>
          <p:cNvPr id="178" name="object 178"/>
          <p:cNvSpPr/>
          <p:nvPr/>
        </p:nvSpPr>
        <p:spPr>
          <a:xfrm>
            <a:off x="8867826" y="3468065"/>
            <a:ext cx="129743" cy="186131"/>
          </a:xfrm>
          <a:prstGeom prst="rect">
            <a:avLst/>
          </a:prstGeom>
          <a:blipFill>
            <a:blip r:embed="rId38" cstate="print"/>
            <a:stretch>
              <a:fillRect/>
            </a:stretch>
          </a:blipFill>
        </p:spPr>
        <p:txBody>
          <a:bodyPr wrap="square" lIns="0" tIns="0" rIns="0" bIns="0" rtlCol="0"/>
          <a:lstStyle/>
          <a:p>
            <a:endParaRPr/>
          </a:p>
        </p:txBody>
      </p:sp>
      <p:sp>
        <p:nvSpPr>
          <p:cNvPr id="179" name="object 179"/>
          <p:cNvSpPr/>
          <p:nvPr/>
        </p:nvSpPr>
        <p:spPr>
          <a:xfrm>
            <a:off x="9283598" y="3471125"/>
            <a:ext cx="72390" cy="180340"/>
          </a:xfrm>
          <a:custGeom>
            <a:avLst/>
            <a:gdLst/>
            <a:ahLst/>
            <a:cxnLst/>
            <a:rect l="l" t="t" r="r" b="b"/>
            <a:pathLst>
              <a:path w="72390" h="180339">
                <a:moveTo>
                  <a:pt x="72275" y="30759"/>
                </a:moveTo>
                <a:lnTo>
                  <a:pt x="39331" y="30759"/>
                </a:lnTo>
                <a:lnTo>
                  <a:pt x="39331" y="180022"/>
                </a:lnTo>
                <a:lnTo>
                  <a:pt x="72275" y="180022"/>
                </a:lnTo>
                <a:lnTo>
                  <a:pt x="72275" y="30759"/>
                </a:lnTo>
                <a:close/>
              </a:path>
              <a:path w="72390" h="180339">
                <a:moveTo>
                  <a:pt x="72275" y="0"/>
                </a:moveTo>
                <a:lnTo>
                  <a:pt x="43980" y="0"/>
                </a:lnTo>
                <a:lnTo>
                  <a:pt x="0" y="21628"/>
                </a:lnTo>
                <a:lnTo>
                  <a:pt x="5753" y="47383"/>
                </a:lnTo>
                <a:lnTo>
                  <a:pt x="38760" y="30759"/>
                </a:lnTo>
                <a:lnTo>
                  <a:pt x="72275" y="30759"/>
                </a:lnTo>
                <a:lnTo>
                  <a:pt x="72275" y="0"/>
                </a:lnTo>
                <a:close/>
              </a:path>
            </a:pathLst>
          </a:custGeom>
          <a:solidFill>
            <a:srgbClr val="808285"/>
          </a:solidFill>
        </p:spPr>
        <p:txBody>
          <a:bodyPr wrap="square" lIns="0" tIns="0" rIns="0" bIns="0" rtlCol="0"/>
          <a:lstStyle/>
          <a:p>
            <a:endParaRPr/>
          </a:p>
        </p:txBody>
      </p:sp>
      <p:sp>
        <p:nvSpPr>
          <p:cNvPr id="180" name="object 180"/>
          <p:cNvSpPr/>
          <p:nvPr/>
        </p:nvSpPr>
        <p:spPr>
          <a:xfrm>
            <a:off x="8591080" y="7095578"/>
            <a:ext cx="72275" cy="180022"/>
          </a:xfrm>
          <a:prstGeom prst="rect">
            <a:avLst/>
          </a:prstGeom>
          <a:blipFill>
            <a:blip r:embed="rId39" cstate="print"/>
            <a:stretch>
              <a:fillRect/>
            </a:stretch>
          </a:blipFill>
        </p:spPr>
        <p:txBody>
          <a:bodyPr wrap="square" lIns="0" tIns="0" rIns="0" bIns="0" rtlCol="0"/>
          <a:lstStyle/>
          <a:p>
            <a:endParaRPr/>
          </a:p>
        </p:txBody>
      </p:sp>
      <p:sp>
        <p:nvSpPr>
          <p:cNvPr id="181" name="object 181"/>
          <p:cNvSpPr/>
          <p:nvPr/>
        </p:nvSpPr>
        <p:spPr>
          <a:xfrm>
            <a:off x="8863724" y="7092530"/>
            <a:ext cx="129730" cy="186131"/>
          </a:xfrm>
          <a:prstGeom prst="rect">
            <a:avLst/>
          </a:prstGeom>
          <a:blipFill>
            <a:blip r:embed="rId40" cstate="print"/>
            <a:stretch>
              <a:fillRect/>
            </a:stretch>
          </a:blipFill>
        </p:spPr>
        <p:txBody>
          <a:bodyPr wrap="square" lIns="0" tIns="0" rIns="0" bIns="0" rtlCol="0"/>
          <a:lstStyle/>
          <a:p>
            <a:endParaRPr/>
          </a:p>
        </p:txBody>
      </p:sp>
      <p:sp>
        <p:nvSpPr>
          <p:cNvPr id="182" name="object 182"/>
          <p:cNvSpPr/>
          <p:nvPr/>
        </p:nvSpPr>
        <p:spPr>
          <a:xfrm>
            <a:off x="9279496" y="7095578"/>
            <a:ext cx="72390" cy="180340"/>
          </a:xfrm>
          <a:custGeom>
            <a:avLst/>
            <a:gdLst/>
            <a:ahLst/>
            <a:cxnLst/>
            <a:rect l="l" t="t" r="r" b="b"/>
            <a:pathLst>
              <a:path w="72390" h="180340">
                <a:moveTo>
                  <a:pt x="72275" y="30759"/>
                </a:moveTo>
                <a:lnTo>
                  <a:pt x="39331" y="30759"/>
                </a:lnTo>
                <a:lnTo>
                  <a:pt x="39331" y="180022"/>
                </a:lnTo>
                <a:lnTo>
                  <a:pt x="72275" y="180022"/>
                </a:lnTo>
                <a:lnTo>
                  <a:pt x="72275" y="30759"/>
                </a:lnTo>
                <a:close/>
              </a:path>
              <a:path w="72390" h="180340">
                <a:moveTo>
                  <a:pt x="72275" y="0"/>
                </a:moveTo>
                <a:lnTo>
                  <a:pt x="43980" y="0"/>
                </a:lnTo>
                <a:lnTo>
                  <a:pt x="0" y="21628"/>
                </a:lnTo>
                <a:lnTo>
                  <a:pt x="5753" y="47396"/>
                </a:lnTo>
                <a:lnTo>
                  <a:pt x="38760" y="30759"/>
                </a:lnTo>
                <a:lnTo>
                  <a:pt x="72275" y="30759"/>
                </a:lnTo>
                <a:lnTo>
                  <a:pt x="72275" y="0"/>
                </a:lnTo>
                <a:close/>
              </a:path>
            </a:pathLst>
          </a:custGeom>
          <a:solidFill>
            <a:srgbClr val="808285"/>
          </a:solidFill>
        </p:spPr>
        <p:txBody>
          <a:bodyPr wrap="square" lIns="0" tIns="0" rIns="0" bIns="0" rtlCol="0"/>
          <a:lstStyle/>
          <a:p>
            <a:endParaRPr/>
          </a:p>
        </p:txBody>
      </p:sp>
      <p:sp>
        <p:nvSpPr>
          <p:cNvPr id="183" name="object 183"/>
          <p:cNvSpPr/>
          <p:nvPr/>
        </p:nvSpPr>
        <p:spPr>
          <a:xfrm>
            <a:off x="13249656" y="4048036"/>
            <a:ext cx="124586" cy="192392"/>
          </a:xfrm>
          <a:prstGeom prst="rect">
            <a:avLst/>
          </a:prstGeom>
          <a:blipFill>
            <a:blip r:embed="rId41" cstate="print"/>
            <a:stretch>
              <a:fillRect/>
            </a:stretch>
          </a:blipFill>
        </p:spPr>
        <p:txBody>
          <a:bodyPr wrap="square" lIns="0" tIns="0" rIns="0" bIns="0" rtlCol="0"/>
          <a:lstStyle/>
          <a:p>
            <a:endParaRPr/>
          </a:p>
        </p:txBody>
      </p:sp>
      <p:sp>
        <p:nvSpPr>
          <p:cNvPr id="184" name="object 184"/>
          <p:cNvSpPr/>
          <p:nvPr/>
        </p:nvSpPr>
        <p:spPr>
          <a:xfrm>
            <a:off x="13250417" y="4423384"/>
            <a:ext cx="126111" cy="189280"/>
          </a:xfrm>
          <a:prstGeom prst="rect">
            <a:avLst/>
          </a:prstGeom>
          <a:blipFill>
            <a:blip r:embed="rId42" cstate="print"/>
            <a:stretch>
              <a:fillRect/>
            </a:stretch>
          </a:blipFill>
        </p:spPr>
        <p:txBody>
          <a:bodyPr wrap="square" lIns="0" tIns="0" rIns="0" bIns="0" rtlCol="0"/>
          <a:lstStyle/>
          <a:p>
            <a:endParaRPr/>
          </a:p>
        </p:txBody>
      </p:sp>
      <p:sp>
        <p:nvSpPr>
          <p:cNvPr id="185" name="object 185"/>
          <p:cNvSpPr/>
          <p:nvPr/>
        </p:nvSpPr>
        <p:spPr>
          <a:xfrm>
            <a:off x="13265150" y="4770081"/>
            <a:ext cx="74676" cy="186131"/>
          </a:xfrm>
          <a:prstGeom prst="rect">
            <a:avLst/>
          </a:prstGeom>
          <a:blipFill>
            <a:blip r:embed="rId43" cstate="print"/>
            <a:stretch>
              <a:fillRect/>
            </a:stretch>
          </a:blipFill>
        </p:spPr>
        <p:txBody>
          <a:bodyPr wrap="square" lIns="0" tIns="0" rIns="0" bIns="0" rtlCol="0"/>
          <a:lstStyle/>
          <a:p>
            <a:endParaRPr/>
          </a:p>
        </p:txBody>
      </p:sp>
      <p:sp>
        <p:nvSpPr>
          <p:cNvPr id="186" name="object 186"/>
          <p:cNvSpPr/>
          <p:nvPr/>
        </p:nvSpPr>
        <p:spPr>
          <a:xfrm>
            <a:off x="12870942" y="5989637"/>
            <a:ext cx="124586" cy="192392"/>
          </a:xfrm>
          <a:prstGeom prst="rect">
            <a:avLst/>
          </a:prstGeom>
          <a:blipFill>
            <a:blip r:embed="rId44" cstate="print"/>
            <a:stretch>
              <a:fillRect/>
            </a:stretch>
          </a:blipFill>
        </p:spPr>
        <p:txBody>
          <a:bodyPr wrap="square" lIns="0" tIns="0" rIns="0" bIns="0" rtlCol="0"/>
          <a:lstStyle/>
          <a:p>
            <a:endParaRPr/>
          </a:p>
        </p:txBody>
      </p:sp>
      <p:sp>
        <p:nvSpPr>
          <p:cNvPr id="187" name="object 187"/>
          <p:cNvSpPr/>
          <p:nvPr/>
        </p:nvSpPr>
        <p:spPr>
          <a:xfrm>
            <a:off x="12871831" y="6364985"/>
            <a:ext cx="126111" cy="189280"/>
          </a:xfrm>
          <a:prstGeom prst="rect">
            <a:avLst/>
          </a:prstGeom>
          <a:blipFill>
            <a:blip r:embed="rId45" cstate="print"/>
            <a:stretch>
              <a:fillRect/>
            </a:stretch>
          </a:blipFill>
        </p:spPr>
        <p:txBody>
          <a:bodyPr wrap="square" lIns="0" tIns="0" rIns="0" bIns="0" rtlCol="0"/>
          <a:lstStyle/>
          <a:p>
            <a:endParaRPr/>
          </a:p>
        </p:txBody>
      </p:sp>
      <p:sp>
        <p:nvSpPr>
          <p:cNvPr id="188" name="object 188"/>
          <p:cNvSpPr/>
          <p:nvPr/>
        </p:nvSpPr>
        <p:spPr>
          <a:xfrm>
            <a:off x="12886435" y="6711683"/>
            <a:ext cx="74803" cy="186131"/>
          </a:xfrm>
          <a:prstGeom prst="rect">
            <a:avLst/>
          </a:prstGeom>
          <a:blipFill>
            <a:blip r:embed="rId46" cstate="print"/>
            <a:stretch>
              <a:fillRect/>
            </a:stretch>
          </a:blipFill>
        </p:spPr>
        <p:txBody>
          <a:bodyPr wrap="square" lIns="0" tIns="0" rIns="0" bIns="0" rtlCol="0"/>
          <a:lstStyle/>
          <a:p>
            <a:endParaRPr/>
          </a:p>
        </p:txBody>
      </p:sp>
      <p:sp>
        <p:nvSpPr>
          <p:cNvPr id="189" name="object 189"/>
          <p:cNvSpPr/>
          <p:nvPr/>
        </p:nvSpPr>
        <p:spPr>
          <a:xfrm>
            <a:off x="13156818" y="7099375"/>
            <a:ext cx="121919" cy="183133"/>
          </a:xfrm>
          <a:prstGeom prst="rect">
            <a:avLst/>
          </a:prstGeom>
          <a:blipFill>
            <a:blip r:embed="rId47" cstate="print"/>
            <a:stretch>
              <a:fillRect/>
            </a:stretch>
          </a:blipFill>
        </p:spPr>
        <p:txBody>
          <a:bodyPr wrap="square" lIns="0" tIns="0" rIns="0" bIns="0" rtlCol="0"/>
          <a:lstStyle/>
          <a:p>
            <a:endParaRPr/>
          </a:p>
        </p:txBody>
      </p:sp>
      <p:sp>
        <p:nvSpPr>
          <p:cNvPr id="190" name="object 190"/>
          <p:cNvSpPr/>
          <p:nvPr/>
        </p:nvSpPr>
        <p:spPr>
          <a:xfrm>
            <a:off x="13305028" y="7102475"/>
            <a:ext cx="120650" cy="183083"/>
          </a:xfrm>
          <a:prstGeom prst="rect">
            <a:avLst/>
          </a:prstGeom>
          <a:blipFill>
            <a:blip r:embed="rId48" cstate="print"/>
            <a:stretch>
              <a:fillRect/>
            </a:stretch>
          </a:blipFill>
        </p:spPr>
        <p:txBody>
          <a:bodyPr wrap="square" lIns="0" tIns="0" rIns="0" bIns="0" rtlCol="0"/>
          <a:lstStyle/>
          <a:p>
            <a:endParaRPr/>
          </a:p>
        </p:txBody>
      </p:sp>
      <p:sp>
        <p:nvSpPr>
          <p:cNvPr id="191" name="object 191"/>
          <p:cNvSpPr/>
          <p:nvPr/>
        </p:nvSpPr>
        <p:spPr>
          <a:xfrm>
            <a:off x="13510894" y="7102475"/>
            <a:ext cx="120650" cy="183083"/>
          </a:xfrm>
          <a:prstGeom prst="rect">
            <a:avLst/>
          </a:prstGeom>
          <a:blipFill>
            <a:blip r:embed="rId49" cstate="print"/>
            <a:stretch>
              <a:fillRect/>
            </a:stretch>
          </a:blipFill>
        </p:spPr>
        <p:txBody>
          <a:bodyPr wrap="square" lIns="0" tIns="0" rIns="0" bIns="0" rtlCol="0"/>
          <a:lstStyle/>
          <a:p>
            <a:endParaRPr/>
          </a:p>
        </p:txBody>
      </p:sp>
      <p:sp>
        <p:nvSpPr>
          <p:cNvPr id="192" name="object 192"/>
          <p:cNvSpPr/>
          <p:nvPr/>
        </p:nvSpPr>
        <p:spPr>
          <a:xfrm>
            <a:off x="13657326" y="7099363"/>
            <a:ext cx="129666" cy="186194"/>
          </a:xfrm>
          <a:prstGeom prst="rect">
            <a:avLst/>
          </a:prstGeom>
          <a:blipFill>
            <a:blip r:embed="rId50" cstate="print"/>
            <a:stretch>
              <a:fillRect/>
            </a:stretch>
          </a:blipFill>
        </p:spPr>
        <p:txBody>
          <a:bodyPr wrap="square" lIns="0" tIns="0" rIns="0" bIns="0" rtlCol="0"/>
          <a:lstStyle/>
          <a:p>
            <a:endParaRPr/>
          </a:p>
        </p:txBody>
      </p:sp>
      <p:sp>
        <p:nvSpPr>
          <p:cNvPr id="193" name="object 193"/>
          <p:cNvSpPr/>
          <p:nvPr/>
        </p:nvSpPr>
        <p:spPr>
          <a:xfrm>
            <a:off x="13868400" y="7102487"/>
            <a:ext cx="121157" cy="180022"/>
          </a:xfrm>
          <a:prstGeom prst="rect">
            <a:avLst/>
          </a:prstGeom>
          <a:blipFill>
            <a:blip r:embed="rId51" cstate="print"/>
            <a:stretch>
              <a:fillRect/>
            </a:stretch>
          </a:blipFill>
        </p:spPr>
        <p:txBody>
          <a:bodyPr wrap="square" lIns="0" tIns="0" rIns="0" bIns="0" rtlCol="0"/>
          <a:lstStyle/>
          <a:p>
            <a:endParaRPr/>
          </a:p>
        </p:txBody>
      </p:sp>
      <p:sp>
        <p:nvSpPr>
          <p:cNvPr id="194" name="object 194"/>
          <p:cNvSpPr/>
          <p:nvPr/>
        </p:nvSpPr>
        <p:spPr>
          <a:xfrm>
            <a:off x="14013941" y="7102475"/>
            <a:ext cx="120523" cy="183083"/>
          </a:xfrm>
          <a:prstGeom prst="rect">
            <a:avLst/>
          </a:prstGeom>
          <a:blipFill>
            <a:blip r:embed="rId52" cstate="print"/>
            <a:stretch>
              <a:fillRect/>
            </a:stretch>
          </a:blipFill>
        </p:spPr>
        <p:txBody>
          <a:bodyPr wrap="square" lIns="0" tIns="0" rIns="0" bIns="0" rtlCol="0"/>
          <a:lstStyle/>
          <a:p>
            <a:endParaRPr/>
          </a:p>
        </p:txBody>
      </p:sp>
      <p:sp>
        <p:nvSpPr>
          <p:cNvPr id="195" name="object 195"/>
          <p:cNvSpPr/>
          <p:nvPr/>
        </p:nvSpPr>
        <p:spPr>
          <a:xfrm>
            <a:off x="10628338" y="1120216"/>
            <a:ext cx="123964" cy="179768"/>
          </a:xfrm>
          <a:prstGeom prst="rect">
            <a:avLst/>
          </a:prstGeom>
          <a:blipFill>
            <a:blip r:embed="rId53" cstate="print"/>
            <a:stretch>
              <a:fillRect/>
            </a:stretch>
          </a:blipFill>
        </p:spPr>
        <p:txBody>
          <a:bodyPr wrap="square" lIns="0" tIns="0" rIns="0" bIns="0" rtlCol="0"/>
          <a:lstStyle/>
          <a:p>
            <a:endParaRPr/>
          </a:p>
        </p:txBody>
      </p:sp>
      <p:sp>
        <p:nvSpPr>
          <p:cNvPr id="196" name="object 196"/>
          <p:cNvSpPr/>
          <p:nvPr/>
        </p:nvSpPr>
        <p:spPr>
          <a:xfrm>
            <a:off x="10642079" y="1486420"/>
            <a:ext cx="113245" cy="126644"/>
          </a:xfrm>
          <a:prstGeom prst="rect">
            <a:avLst/>
          </a:prstGeom>
          <a:blipFill>
            <a:blip r:embed="rId54" cstate="print"/>
            <a:stretch>
              <a:fillRect/>
            </a:stretch>
          </a:blipFill>
        </p:spPr>
        <p:txBody>
          <a:bodyPr wrap="square" lIns="0" tIns="0" rIns="0" bIns="0" rtlCol="0"/>
          <a:lstStyle/>
          <a:p>
            <a:endParaRPr/>
          </a:p>
        </p:txBody>
      </p:sp>
      <p:sp>
        <p:nvSpPr>
          <p:cNvPr id="197" name="object 197"/>
          <p:cNvSpPr/>
          <p:nvPr/>
        </p:nvSpPr>
        <p:spPr>
          <a:xfrm>
            <a:off x="12869798" y="2333053"/>
            <a:ext cx="124714" cy="192455"/>
          </a:xfrm>
          <a:prstGeom prst="rect">
            <a:avLst/>
          </a:prstGeom>
          <a:blipFill>
            <a:blip r:embed="rId55" cstate="print"/>
            <a:stretch>
              <a:fillRect/>
            </a:stretch>
          </a:blipFill>
        </p:spPr>
        <p:txBody>
          <a:bodyPr wrap="square" lIns="0" tIns="0" rIns="0" bIns="0" rtlCol="0"/>
          <a:lstStyle/>
          <a:p>
            <a:endParaRPr/>
          </a:p>
        </p:txBody>
      </p:sp>
      <p:sp>
        <p:nvSpPr>
          <p:cNvPr id="198" name="object 198"/>
          <p:cNvSpPr/>
          <p:nvPr/>
        </p:nvSpPr>
        <p:spPr>
          <a:xfrm>
            <a:off x="12870560" y="2708414"/>
            <a:ext cx="126238" cy="189268"/>
          </a:xfrm>
          <a:prstGeom prst="rect">
            <a:avLst/>
          </a:prstGeom>
          <a:blipFill>
            <a:blip r:embed="rId56" cstate="print"/>
            <a:stretch>
              <a:fillRect/>
            </a:stretch>
          </a:blipFill>
        </p:spPr>
        <p:txBody>
          <a:bodyPr wrap="square" lIns="0" tIns="0" rIns="0" bIns="0" rtlCol="0"/>
          <a:lstStyle/>
          <a:p>
            <a:endParaRPr/>
          </a:p>
        </p:txBody>
      </p:sp>
      <p:sp>
        <p:nvSpPr>
          <p:cNvPr id="199" name="object 199"/>
          <p:cNvSpPr/>
          <p:nvPr/>
        </p:nvSpPr>
        <p:spPr>
          <a:xfrm>
            <a:off x="12885293" y="3055099"/>
            <a:ext cx="74802" cy="186131"/>
          </a:xfrm>
          <a:prstGeom prst="rect">
            <a:avLst/>
          </a:prstGeom>
          <a:blipFill>
            <a:blip r:embed="rId57" cstate="print"/>
            <a:stretch>
              <a:fillRect/>
            </a:stretch>
          </a:blipFill>
        </p:spPr>
        <p:txBody>
          <a:bodyPr wrap="square" lIns="0" tIns="0" rIns="0" bIns="0" rtlCol="0"/>
          <a:lstStyle/>
          <a:p>
            <a:endParaRPr/>
          </a:p>
        </p:txBody>
      </p:sp>
      <p:sp>
        <p:nvSpPr>
          <p:cNvPr id="200" name="object 200"/>
          <p:cNvSpPr txBox="1"/>
          <p:nvPr/>
        </p:nvSpPr>
        <p:spPr>
          <a:xfrm>
            <a:off x="13224070" y="1881693"/>
            <a:ext cx="1028700" cy="306705"/>
          </a:xfrm>
          <a:prstGeom prst="rect">
            <a:avLst/>
          </a:prstGeom>
        </p:spPr>
        <p:txBody>
          <a:bodyPr vert="horz" wrap="square" lIns="0" tIns="0" rIns="0" bIns="0" rtlCol="0">
            <a:spAutoFit/>
          </a:bodyPr>
          <a:lstStyle/>
          <a:p>
            <a:pPr>
              <a:lnSpc>
                <a:spcPts val="2310"/>
              </a:lnSpc>
            </a:pPr>
            <a:r>
              <a:rPr sz="2000" i="1" spc="-5" dirty="0">
                <a:solidFill>
                  <a:srgbClr val="414042"/>
                </a:solidFill>
                <a:latin typeface="Trebuchet MS"/>
                <a:cs typeface="Trebuchet MS"/>
              </a:rPr>
              <a:t>a</a:t>
            </a:r>
            <a:r>
              <a:rPr sz="2000" i="1" spc="-225" dirty="0">
                <a:solidFill>
                  <a:srgbClr val="414042"/>
                </a:solidFill>
                <a:latin typeface="Trebuchet MS"/>
                <a:cs typeface="Trebuchet MS"/>
              </a:rPr>
              <a:t>t</a:t>
            </a:r>
            <a:r>
              <a:rPr sz="2000" i="1" spc="-100" dirty="0">
                <a:solidFill>
                  <a:srgbClr val="414042"/>
                </a:solidFill>
                <a:latin typeface="Trebuchet MS"/>
                <a:cs typeface="Trebuchet MS"/>
              </a:rPr>
              <a:t>egori</a:t>
            </a:r>
            <a:r>
              <a:rPr sz="2000" i="1" spc="-105" dirty="0">
                <a:solidFill>
                  <a:srgbClr val="414042"/>
                </a:solidFill>
                <a:latin typeface="Trebuchet MS"/>
                <a:cs typeface="Trebuchet MS"/>
              </a:rPr>
              <a:t>c</a:t>
            </a:r>
            <a:r>
              <a:rPr sz="2000" i="1" spc="-95" dirty="0">
                <a:solidFill>
                  <a:srgbClr val="414042"/>
                </a:solidFill>
                <a:latin typeface="Trebuchet MS"/>
                <a:cs typeface="Trebuchet MS"/>
              </a:rPr>
              <a:t>al</a:t>
            </a:r>
            <a:endParaRPr sz="2000">
              <a:latin typeface="Trebuchet MS"/>
              <a:cs typeface="Trebuchet MS"/>
            </a:endParaRPr>
          </a:p>
        </p:txBody>
      </p:sp>
      <p:sp>
        <p:nvSpPr>
          <p:cNvPr id="201" name="object 201"/>
          <p:cNvSpPr txBox="1"/>
          <p:nvPr/>
        </p:nvSpPr>
        <p:spPr>
          <a:xfrm>
            <a:off x="10815555" y="690367"/>
            <a:ext cx="2410460" cy="1497965"/>
          </a:xfrm>
          <a:prstGeom prst="rect">
            <a:avLst/>
          </a:prstGeom>
        </p:spPr>
        <p:txBody>
          <a:bodyPr vert="horz" wrap="square" lIns="0" tIns="0" rIns="0" bIns="0" rtlCol="0">
            <a:spAutoFit/>
          </a:bodyPr>
          <a:lstStyle/>
          <a:p>
            <a:pPr>
              <a:lnSpc>
                <a:spcPts val="2310"/>
              </a:lnSpc>
            </a:pPr>
            <a:r>
              <a:rPr sz="2000" i="1" spc="-105" dirty="0">
                <a:solidFill>
                  <a:srgbClr val="414042"/>
                </a:solidFill>
                <a:latin typeface="Trebuchet MS"/>
                <a:cs typeface="Trebuchet MS"/>
              </a:rPr>
              <a:t>Categorical</a:t>
            </a:r>
            <a:endParaRPr sz="2000">
              <a:latin typeface="Trebuchet MS"/>
              <a:cs typeface="Trebuchet MS"/>
            </a:endParaRPr>
          </a:p>
          <a:p>
            <a:pPr>
              <a:lnSpc>
                <a:spcPct val="100000"/>
              </a:lnSpc>
            </a:pPr>
            <a:endParaRPr sz="2400">
              <a:latin typeface="Times New Roman"/>
              <a:cs typeface="Times New Roman"/>
            </a:endParaRPr>
          </a:p>
          <a:p>
            <a:pPr>
              <a:lnSpc>
                <a:spcPct val="100000"/>
              </a:lnSpc>
            </a:pPr>
            <a:endParaRPr sz="2400">
              <a:latin typeface="Times New Roman"/>
              <a:cs typeface="Times New Roman"/>
            </a:endParaRPr>
          </a:p>
          <a:p>
            <a:pPr algn="r">
              <a:lnSpc>
                <a:spcPct val="100000"/>
              </a:lnSpc>
              <a:spcBef>
                <a:spcPts val="1460"/>
              </a:spcBef>
            </a:pPr>
            <a:r>
              <a:rPr sz="2000" i="1" spc="-85" dirty="0">
                <a:solidFill>
                  <a:srgbClr val="414042"/>
                </a:solidFill>
                <a:latin typeface="Trebuchet MS"/>
                <a:cs typeface="Trebuchet MS"/>
              </a:rPr>
              <a:t>C</a:t>
            </a:r>
            <a:endParaRPr sz="2000">
              <a:latin typeface="Trebuchet MS"/>
              <a:cs typeface="Trebuchet MS"/>
            </a:endParaRPr>
          </a:p>
        </p:txBody>
      </p:sp>
      <p:sp>
        <p:nvSpPr>
          <p:cNvPr id="202" name="object 202"/>
          <p:cNvSpPr/>
          <p:nvPr/>
        </p:nvSpPr>
        <p:spPr>
          <a:xfrm>
            <a:off x="9499600" y="609600"/>
            <a:ext cx="3721100" cy="1130300"/>
          </a:xfrm>
          <a:custGeom>
            <a:avLst/>
            <a:gdLst/>
            <a:ahLst/>
            <a:cxnLst/>
            <a:rect l="l" t="t" r="r" b="b"/>
            <a:pathLst>
              <a:path w="3721100" h="1130300">
                <a:moveTo>
                  <a:pt x="0" y="1130300"/>
                </a:moveTo>
                <a:lnTo>
                  <a:pt x="3721100" y="1130300"/>
                </a:lnTo>
                <a:lnTo>
                  <a:pt x="3721100" y="0"/>
                </a:lnTo>
                <a:lnTo>
                  <a:pt x="0" y="0"/>
                </a:lnTo>
                <a:lnTo>
                  <a:pt x="0" y="1130300"/>
                </a:lnTo>
                <a:close/>
              </a:path>
            </a:pathLst>
          </a:custGeom>
          <a:solidFill>
            <a:srgbClr val="FFFFFF"/>
          </a:solidFill>
        </p:spPr>
        <p:txBody>
          <a:bodyPr wrap="square" lIns="0" tIns="0" rIns="0" bIns="0" rtlCol="0"/>
          <a:lstStyle/>
          <a:p>
            <a:endParaRPr/>
          </a:p>
        </p:txBody>
      </p:sp>
      <p:sp>
        <p:nvSpPr>
          <p:cNvPr id="203" name="object 203"/>
          <p:cNvSpPr/>
          <p:nvPr/>
        </p:nvSpPr>
        <p:spPr>
          <a:xfrm>
            <a:off x="9499600" y="3911600"/>
            <a:ext cx="3721100" cy="1168400"/>
          </a:xfrm>
          <a:custGeom>
            <a:avLst/>
            <a:gdLst/>
            <a:ahLst/>
            <a:cxnLst/>
            <a:rect l="l" t="t" r="r" b="b"/>
            <a:pathLst>
              <a:path w="3721100" h="1168400">
                <a:moveTo>
                  <a:pt x="0" y="1168400"/>
                </a:moveTo>
                <a:lnTo>
                  <a:pt x="3721100" y="1168400"/>
                </a:lnTo>
                <a:lnTo>
                  <a:pt x="3721100" y="0"/>
                </a:lnTo>
                <a:lnTo>
                  <a:pt x="0" y="0"/>
                </a:lnTo>
                <a:lnTo>
                  <a:pt x="0" y="1168400"/>
                </a:lnTo>
                <a:close/>
              </a:path>
            </a:pathLst>
          </a:custGeom>
          <a:solidFill>
            <a:srgbClr val="FFFFFF"/>
          </a:solidFill>
        </p:spPr>
        <p:txBody>
          <a:bodyPr wrap="square" lIns="0" tIns="0" rIns="0" bIns="0" rtlCol="0"/>
          <a:lstStyle/>
          <a:p>
            <a:endParaRPr/>
          </a:p>
        </p:txBody>
      </p:sp>
      <p:sp>
        <p:nvSpPr>
          <p:cNvPr id="204" name="object 204"/>
          <p:cNvSpPr/>
          <p:nvPr/>
        </p:nvSpPr>
        <p:spPr>
          <a:xfrm>
            <a:off x="8140700" y="5080000"/>
            <a:ext cx="6629400" cy="2438400"/>
          </a:xfrm>
          <a:custGeom>
            <a:avLst/>
            <a:gdLst/>
            <a:ahLst/>
            <a:cxnLst/>
            <a:rect l="l" t="t" r="r" b="b"/>
            <a:pathLst>
              <a:path w="6629400" h="2438400">
                <a:moveTo>
                  <a:pt x="0" y="0"/>
                </a:moveTo>
                <a:lnTo>
                  <a:pt x="6629400" y="0"/>
                </a:lnTo>
                <a:lnTo>
                  <a:pt x="6629400" y="2438400"/>
                </a:lnTo>
                <a:lnTo>
                  <a:pt x="0" y="2438400"/>
                </a:lnTo>
                <a:lnTo>
                  <a:pt x="0" y="0"/>
                </a:lnTo>
                <a:close/>
              </a:path>
            </a:pathLst>
          </a:custGeom>
          <a:solidFill>
            <a:srgbClr val="FFFFFF"/>
          </a:solidFill>
        </p:spPr>
        <p:txBody>
          <a:bodyPr wrap="square" lIns="0" tIns="0" rIns="0" bIns="0" rtlCol="0"/>
          <a:lstStyle/>
          <a:p>
            <a:endParaRPr/>
          </a:p>
        </p:txBody>
      </p:sp>
      <p:sp>
        <p:nvSpPr>
          <p:cNvPr id="205" name="object 205"/>
          <p:cNvSpPr/>
          <p:nvPr/>
        </p:nvSpPr>
        <p:spPr>
          <a:xfrm>
            <a:off x="0" y="3581400"/>
            <a:ext cx="3581400" cy="1968500"/>
          </a:xfrm>
          <a:custGeom>
            <a:avLst/>
            <a:gdLst/>
            <a:ahLst/>
            <a:cxnLst/>
            <a:rect l="l" t="t" r="r" b="b"/>
            <a:pathLst>
              <a:path w="3581400" h="1968500">
                <a:moveTo>
                  <a:pt x="0" y="1968500"/>
                </a:moveTo>
                <a:lnTo>
                  <a:pt x="0" y="0"/>
                </a:lnTo>
                <a:lnTo>
                  <a:pt x="3581400" y="0"/>
                </a:lnTo>
                <a:lnTo>
                  <a:pt x="3581400" y="1968500"/>
                </a:lnTo>
                <a:lnTo>
                  <a:pt x="0" y="1968500"/>
                </a:lnTo>
                <a:close/>
              </a:path>
            </a:pathLst>
          </a:custGeom>
          <a:solidFill>
            <a:srgbClr val="FFFFFF"/>
          </a:solidFill>
        </p:spPr>
        <p:txBody>
          <a:bodyPr wrap="square" lIns="0" tIns="0" rIns="0" bIns="0" rtlCol="0"/>
          <a:lstStyle/>
          <a:p>
            <a:endParaRPr/>
          </a:p>
        </p:txBody>
      </p:sp>
      <p:sp>
        <p:nvSpPr>
          <p:cNvPr id="206" name="object 206"/>
          <p:cNvSpPr/>
          <p:nvPr/>
        </p:nvSpPr>
        <p:spPr>
          <a:xfrm>
            <a:off x="7772400" y="1739900"/>
            <a:ext cx="7073900" cy="2171700"/>
          </a:xfrm>
          <a:custGeom>
            <a:avLst/>
            <a:gdLst/>
            <a:ahLst/>
            <a:cxnLst/>
            <a:rect l="l" t="t" r="r" b="b"/>
            <a:pathLst>
              <a:path w="7073900" h="2171700">
                <a:moveTo>
                  <a:pt x="0" y="0"/>
                </a:moveTo>
                <a:lnTo>
                  <a:pt x="7073900" y="0"/>
                </a:lnTo>
                <a:lnTo>
                  <a:pt x="7073900" y="2171700"/>
                </a:lnTo>
                <a:lnTo>
                  <a:pt x="0" y="2171700"/>
                </a:lnTo>
                <a:lnTo>
                  <a:pt x="0" y="0"/>
                </a:lnTo>
                <a:close/>
              </a:path>
            </a:pathLst>
          </a:custGeom>
          <a:solidFill>
            <a:srgbClr val="FFFFFF"/>
          </a:solidFill>
        </p:spPr>
        <p:txBody>
          <a:bodyPr wrap="square" lIns="0" tIns="0" rIns="0" bIns="0" rtlCol="0"/>
          <a:lstStyle/>
          <a:p>
            <a:endParaRPr/>
          </a:p>
        </p:txBody>
      </p:sp>
      <p:sp>
        <p:nvSpPr>
          <p:cNvPr id="207" name="object 207"/>
          <p:cNvSpPr txBox="1">
            <a:spLocks noGrp="1"/>
          </p:cNvSpPr>
          <p:nvPr>
            <p:ph type="sldNum" sz="quarter" idx="7"/>
          </p:nvPr>
        </p:nvSpPr>
        <p:spPr>
          <a:prstGeom prst="rect">
            <a:avLst/>
          </a:prstGeom>
        </p:spPr>
        <p:txBody>
          <a:bodyPr vert="horz" wrap="square" lIns="0" tIns="0" rIns="0" bIns="0" rtlCol="0">
            <a:spAutoFit/>
          </a:bodyPr>
          <a:lstStyle/>
          <a:p>
            <a:pPr marL="25400">
              <a:lnSpc>
                <a:spcPts val="1664"/>
              </a:lnSpc>
            </a:pPr>
            <a:fld id="{81D60167-4931-47E6-BA6A-407CBD079E47}" type="slidenum">
              <a:rPr spc="-80" dirty="0"/>
              <a:t>22</a:t>
            </a:fld>
            <a:endParaRPr spc="-80" dirty="0"/>
          </a:p>
        </p:txBody>
      </p:sp>
    </p:spTree>
    <p:extLst>
      <p:ext uri="{BB962C8B-B14F-4D97-AF65-F5344CB8AC3E}">
        <p14:creationId xmlns:p14="http://schemas.microsoft.com/office/powerpoint/2010/main" val="169524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27000"/>
            <a:ext cx="2654300" cy="726440"/>
          </a:xfrm>
          <a:prstGeom prst="rect">
            <a:avLst/>
          </a:prstGeom>
        </p:spPr>
        <p:txBody>
          <a:bodyPr vert="horz" wrap="square" lIns="0" tIns="12700" rIns="0" bIns="0" rtlCol="0">
            <a:spAutoFit/>
          </a:bodyPr>
          <a:lstStyle/>
          <a:p>
            <a:pPr marL="12700">
              <a:lnSpc>
                <a:spcPct val="100000"/>
              </a:lnSpc>
              <a:spcBef>
                <a:spcPts val="100"/>
              </a:spcBef>
            </a:pPr>
            <a:r>
              <a:rPr sz="4600" spc="-50" dirty="0">
                <a:latin typeface="Arial"/>
                <a:cs typeface="Arial"/>
              </a:rPr>
              <a:t>C</a:t>
            </a:r>
            <a:r>
              <a:rPr sz="4600" spc="-45" dirty="0">
                <a:latin typeface="Arial"/>
                <a:cs typeface="Arial"/>
              </a:rPr>
              <a:t>o</a:t>
            </a:r>
            <a:r>
              <a:rPr sz="4600" spc="-20" dirty="0">
                <a:latin typeface="Arial"/>
                <a:cs typeface="Arial"/>
              </a:rPr>
              <a:t>l</a:t>
            </a:r>
            <a:r>
              <a:rPr sz="4600" spc="-25" dirty="0">
                <a:latin typeface="Arial"/>
                <a:cs typeface="Arial"/>
              </a:rPr>
              <a:t>o</a:t>
            </a:r>
            <a:r>
              <a:rPr sz="4600" spc="-200" dirty="0">
                <a:latin typeface="Arial"/>
                <a:cs typeface="Arial"/>
              </a:rPr>
              <a:t>rm</a:t>
            </a:r>
            <a:r>
              <a:rPr sz="4600" spc="-245" dirty="0">
                <a:latin typeface="Arial"/>
                <a:cs typeface="Arial"/>
              </a:rPr>
              <a:t>a</a:t>
            </a:r>
            <a:r>
              <a:rPr sz="4600" spc="-395" dirty="0">
                <a:latin typeface="Arial"/>
                <a:cs typeface="Arial"/>
              </a:rPr>
              <a:t>ps</a:t>
            </a:r>
            <a:endParaRPr sz="4600">
              <a:latin typeface="Arial"/>
              <a:cs typeface="Arial"/>
            </a:endParaRPr>
          </a:p>
        </p:txBody>
      </p:sp>
      <p:sp>
        <p:nvSpPr>
          <p:cNvPr id="3" name="object 3"/>
          <p:cNvSpPr txBox="1"/>
          <p:nvPr/>
        </p:nvSpPr>
        <p:spPr>
          <a:xfrm>
            <a:off x="9258300" y="7645400"/>
            <a:ext cx="6573520" cy="581660"/>
          </a:xfrm>
          <a:prstGeom prst="rect">
            <a:avLst/>
          </a:prstGeom>
        </p:spPr>
        <p:txBody>
          <a:bodyPr vert="horz" wrap="square" lIns="0" tIns="40640" rIns="0" bIns="0" rtlCol="0">
            <a:spAutoFit/>
          </a:bodyPr>
          <a:lstStyle/>
          <a:p>
            <a:pPr marL="12700" marR="5080">
              <a:lnSpc>
                <a:spcPts val="2100"/>
              </a:lnSpc>
              <a:spcBef>
                <a:spcPts val="320"/>
              </a:spcBef>
            </a:pPr>
            <a:r>
              <a:rPr sz="1900" i="1" spc="-90" dirty="0">
                <a:latin typeface="Arial"/>
                <a:cs typeface="Arial"/>
              </a:rPr>
              <a:t>after </a:t>
            </a:r>
            <a:r>
              <a:rPr sz="1900" i="1" spc="-125" dirty="0">
                <a:latin typeface="Arial"/>
                <a:cs typeface="Arial"/>
              </a:rPr>
              <a:t>[Color </a:t>
            </a:r>
            <a:r>
              <a:rPr sz="1900" i="1" spc="-225" dirty="0">
                <a:latin typeface="Arial"/>
                <a:cs typeface="Arial"/>
              </a:rPr>
              <a:t>Use </a:t>
            </a:r>
            <a:r>
              <a:rPr sz="1900" i="1" spc="-175" dirty="0">
                <a:latin typeface="Arial"/>
                <a:cs typeface="Arial"/>
              </a:rPr>
              <a:t>Guidelines </a:t>
            </a:r>
            <a:r>
              <a:rPr sz="1900" i="1" spc="-100" dirty="0">
                <a:latin typeface="Arial"/>
                <a:cs typeface="Arial"/>
              </a:rPr>
              <a:t>for </a:t>
            </a:r>
            <a:r>
              <a:rPr sz="1900" i="1" spc="-135" dirty="0">
                <a:latin typeface="Arial"/>
                <a:cs typeface="Arial"/>
              </a:rPr>
              <a:t>Mapping </a:t>
            </a:r>
            <a:r>
              <a:rPr sz="1900" i="1" spc="-170" dirty="0">
                <a:latin typeface="Arial"/>
                <a:cs typeface="Arial"/>
              </a:rPr>
              <a:t>and </a:t>
            </a:r>
            <a:r>
              <a:rPr sz="1900" i="1" spc="-140" dirty="0">
                <a:latin typeface="Arial"/>
                <a:cs typeface="Arial"/>
              </a:rPr>
              <a:t>Visualization. </a:t>
            </a:r>
            <a:r>
              <a:rPr sz="1900" i="1" spc="-190" dirty="0">
                <a:latin typeface="Arial"/>
                <a:cs typeface="Arial"/>
              </a:rPr>
              <a:t>Brewer, </a:t>
            </a:r>
            <a:r>
              <a:rPr sz="1900" i="1" spc="-85" dirty="0">
                <a:latin typeface="Arial"/>
                <a:cs typeface="Arial"/>
              </a:rPr>
              <a:t>1994.  </a:t>
            </a:r>
            <a:r>
              <a:rPr sz="1900" i="1" spc="-145" dirty="0">
                <a:latin typeface="Arial"/>
                <a:cs typeface="Arial"/>
                <a:hlinkClick r:id="rId2"/>
              </a:rPr>
              <a:t>http://www.personal.psu.edu/faculty/c/a/cab38/ColorSch/Schemes.html]</a:t>
            </a:r>
            <a:endParaRPr sz="1900">
              <a:latin typeface="Arial"/>
              <a:cs typeface="Arial"/>
            </a:endParaRPr>
          </a:p>
        </p:txBody>
      </p:sp>
      <p:sp>
        <p:nvSpPr>
          <p:cNvPr id="4" name="object 4"/>
          <p:cNvSpPr txBox="1"/>
          <p:nvPr/>
        </p:nvSpPr>
        <p:spPr>
          <a:xfrm>
            <a:off x="794922" y="1137766"/>
            <a:ext cx="1621155" cy="431165"/>
          </a:xfrm>
          <a:prstGeom prst="rect">
            <a:avLst/>
          </a:prstGeom>
        </p:spPr>
        <p:txBody>
          <a:bodyPr vert="horz" wrap="square" lIns="0" tIns="13970" rIns="0" bIns="0" rtlCol="0">
            <a:spAutoFit/>
          </a:bodyPr>
          <a:lstStyle/>
          <a:p>
            <a:pPr marL="12700">
              <a:lnSpc>
                <a:spcPct val="100000"/>
              </a:lnSpc>
              <a:spcBef>
                <a:spcPts val="110"/>
              </a:spcBef>
            </a:pPr>
            <a:r>
              <a:rPr sz="2650" spc="-90" dirty="0">
                <a:solidFill>
                  <a:srgbClr val="414042"/>
                </a:solidFill>
                <a:latin typeface="Trebuchet MS"/>
                <a:cs typeface="Trebuchet MS"/>
              </a:rPr>
              <a:t>Categorical</a:t>
            </a:r>
            <a:endParaRPr sz="2650">
              <a:latin typeface="Trebuchet MS"/>
              <a:cs typeface="Trebuchet MS"/>
            </a:endParaRPr>
          </a:p>
        </p:txBody>
      </p:sp>
      <p:sp>
        <p:nvSpPr>
          <p:cNvPr id="5" name="object 5"/>
          <p:cNvSpPr/>
          <p:nvPr/>
        </p:nvSpPr>
        <p:spPr>
          <a:xfrm>
            <a:off x="487627" y="1302118"/>
            <a:ext cx="211240" cy="168935"/>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487713" y="2418981"/>
            <a:ext cx="211112" cy="168935"/>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794922" y="2225769"/>
            <a:ext cx="1967230" cy="894080"/>
          </a:xfrm>
          <a:prstGeom prst="rect">
            <a:avLst/>
          </a:prstGeom>
        </p:spPr>
        <p:txBody>
          <a:bodyPr vert="horz" wrap="square" lIns="0" tIns="42545" rIns="0" bIns="0" rtlCol="0">
            <a:spAutoFit/>
          </a:bodyPr>
          <a:lstStyle/>
          <a:p>
            <a:pPr marL="12700">
              <a:lnSpc>
                <a:spcPct val="100000"/>
              </a:lnSpc>
              <a:spcBef>
                <a:spcPts val="335"/>
              </a:spcBef>
            </a:pPr>
            <a:r>
              <a:rPr sz="2650" spc="-75" dirty="0">
                <a:solidFill>
                  <a:srgbClr val="414042"/>
                </a:solidFill>
                <a:latin typeface="Trebuchet MS"/>
                <a:cs typeface="Trebuchet MS"/>
              </a:rPr>
              <a:t>Ordered</a:t>
            </a:r>
            <a:endParaRPr sz="2650">
              <a:latin typeface="Trebuchet MS"/>
              <a:cs typeface="Trebuchet MS"/>
            </a:endParaRPr>
          </a:p>
          <a:p>
            <a:pPr marL="513080">
              <a:lnSpc>
                <a:spcPct val="100000"/>
              </a:lnSpc>
              <a:spcBef>
                <a:spcPts val="240"/>
              </a:spcBef>
            </a:pPr>
            <a:r>
              <a:rPr sz="2650" i="1" spc="-10" dirty="0">
                <a:solidFill>
                  <a:srgbClr val="414042"/>
                </a:solidFill>
                <a:latin typeface="Trebuchet MS"/>
                <a:cs typeface="Trebuchet MS"/>
              </a:rPr>
              <a:t>S</a:t>
            </a:r>
            <a:r>
              <a:rPr sz="2650" i="1" spc="-150" dirty="0">
                <a:solidFill>
                  <a:srgbClr val="414042"/>
                </a:solidFill>
                <a:latin typeface="Trebuchet MS"/>
                <a:cs typeface="Trebuchet MS"/>
              </a:rPr>
              <a:t>equential</a:t>
            </a:r>
            <a:endParaRPr sz="2650">
              <a:latin typeface="Trebuchet MS"/>
              <a:cs typeface="Trebuchet MS"/>
            </a:endParaRPr>
          </a:p>
        </p:txBody>
      </p:sp>
      <p:sp>
        <p:nvSpPr>
          <p:cNvPr id="8" name="object 8"/>
          <p:cNvSpPr/>
          <p:nvPr/>
        </p:nvSpPr>
        <p:spPr>
          <a:xfrm>
            <a:off x="1016260" y="2847517"/>
            <a:ext cx="158334" cy="126695"/>
          </a:xfrm>
          <a:prstGeom prst="rect">
            <a:avLst/>
          </a:prstGeom>
          <a:blipFill>
            <a:blip r:embed="rId5" cstate="print"/>
            <a:stretch>
              <a:fillRect/>
            </a:stretch>
          </a:blipFill>
        </p:spPr>
        <p:txBody>
          <a:bodyPr wrap="square" lIns="0" tIns="0" rIns="0" bIns="0" rtlCol="0"/>
          <a:lstStyle/>
          <a:p>
            <a:endParaRPr/>
          </a:p>
        </p:txBody>
      </p:sp>
      <p:sp>
        <p:nvSpPr>
          <p:cNvPr id="9" name="object 9"/>
          <p:cNvSpPr txBox="1"/>
          <p:nvPr/>
        </p:nvSpPr>
        <p:spPr>
          <a:xfrm>
            <a:off x="794922" y="3847738"/>
            <a:ext cx="1245235" cy="431165"/>
          </a:xfrm>
          <a:prstGeom prst="rect">
            <a:avLst/>
          </a:prstGeom>
        </p:spPr>
        <p:txBody>
          <a:bodyPr vert="horz" wrap="square" lIns="0" tIns="13970" rIns="0" bIns="0" rtlCol="0">
            <a:spAutoFit/>
          </a:bodyPr>
          <a:lstStyle/>
          <a:p>
            <a:pPr marL="12700">
              <a:lnSpc>
                <a:spcPct val="100000"/>
              </a:lnSpc>
              <a:spcBef>
                <a:spcPts val="110"/>
              </a:spcBef>
            </a:pPr>
            <a:r>
              <a:rPr sz="2650" spc="-65" dirty="0">
                <a:solidFill>
                  <a:srgbClr val="414042"/>
                </a:solidFill>
                <a:latin typeface="Trebuchet MS"/>
                <a:cs typeface="Trebuchet MS"/>
              </a:rPr>
              <a:t>Bi</a:t>
            </a:r>
            <a:r>
              <a:rPr sz="2650" spc="-90" dirty="0">
                <a:solidFill>
                  <a:srgbClr val="414042"/>
                </a:solidFill>
                <a:latin typeface="Trebuchet MS"/>
                <a:cs typeface="Trebuchet MS"/>
              </a:rPr>
              <a:t>v</a:t>
            </a:r>
            <a:r>
              <a:rPr sz="2650" spc="-155" dirty="0">
                <a:solidFill>
                  <a:srgbClr val="414042"/>
                </a:solidFill>
                <a:latin typeface="Trebuchet MS"/>
                <a:cs typeface="Trebuchet MS"/>
              </a:rPr>
              <a:t>a</a:t>
            </a:r>
            <a:r>
              <a:rPr sz="2650" spc="-105" dirty="0">
                <a:solidFill>
                  <a:srgbClr val="414042"/>
                </a:solidFill>
                <a:latin typeface="Trebuchet MS"/>
                <a:cs typeface="Trebuchet MS"/>
              </a:rPr>
              <a:t>r</a:t>
            </a:r>
            <a:r>
              <a:rPr sz="2650" spc="-85" dirty="0">
                <a:solidFill>
                  <a:srgbClr val="414042"/>
                </a:solidFill>
                <a:latin typeface="Trebuchet MS"/>
                <a:cs typeface="Trebuchet MS"/>
              </a:rPr>
              <a:t>i</a:t>
            </a:r>
            <a:r>
              <a:rPr sz="2650" spc="-175" dirty="0">
                <a:solidFill>
                  <a:srgbClr val="414042"/>
                </a:solidFill>
                <a:latin typeface="Trebuchet MS"/>
                <a:cs typeface="Trebuchet MS"/>
              </a:rPr>
              <a:t>a</a:t>
            </a:r>
            <a:r>
              <a:rPr sz="2650" spc="-190" dirty="0">
                <a:solidFill>
                  <a:srgbClr val="414042"/>
                </a:solidFill>
                <a:latin typeface="Trebuchet MS"/>
                <a:cs typeface="Trebuchet MS"/>
              </a:rPr>
              <a:t>t</a:t>
            </a:r>
            <a:r>
              <a:rPr sz="2650" spc="-114" dirty="0">
                <a:solidFill>
                  <a:srgbClr val="414042"/>
                </a:solidFill>
                <a:latin typeface="Trebuchet MS"/>
                <a:cs typeface="Trebuchet MS"/>
              </a:rPr>
              <a:t>e</a:t>
            </a:r>
            <a:endParaRPr sz="2650">
              <a:latin typeface="Trebuchet MS"/>
              <a:cs typeface="Trebuchet MS"/>
            </a:endParaRPr>
          </a:p>
        </p:txBody>
      </p:sp>
      <p:sp>
        <p:nvSpPr>
          <p:cNvPr id="10" name="object 10"/>
          <p:cNvSpPr/>
          <p:nvPr/>
        </p:nvSpPr>
        <p:spPr>
          <a:xfrm>
            <a:off x="487713" y="4012095"/>
            <a:ext cx="211112" cy="168935"/>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849970" y="1659305"/>
            <a:ext cx="247650" cy="247015"/>
          </a:xfrm>
          <a:custGeom>
            <a:avLst/>
            <a:gdLst/>
            <a:ahLst/>
            <a:cxnLst/>
            <a:rect l="l" t="t" r="r" b="b"/>
            <a:pathLst>
              <a:path w="247650" h="247014">
                <a:moveTo>
                  <a:pt x="247186" y="246824"/>
                </a:moveTo>
                <a:lnTo>
                  <a:pt x="0" y="246824"/>
                </a:lnTo>
                <a:lnTo>
                  <a:pt x="0" y="0"/>
                </a:lnTo>
                <a:lnTo>
                  <a:pt x="247186" y="0"/>
                </a:lnTo>
                <a:lnTo>
                  <a:pt x="247186" y="246824"/>
                </a:lnTo>
                <a:close/>
              </a:path>
            </a:pathLst>
          </a:custGeom>
          <a:solidFill>
            <a:srgbClr val="F0C419"/>
          </a:solidFill>
        </p:spPr>
        <p:txBody>
          <a:bodyPr wrap="square" lIns="0" tIns="0" rIns="0" bIns="0" rtlCol="0"/>
          <a:lstStyle/>
          <a:p>
            <a:endParaRPr/>
          </a:p>
        </p:txBody>
      </p:sp>
      <p:sp>
        <p:nvSpPr>
          <p:cNvPr id="12" name="object 12"/>
          <p:cNvSpPr/>
          <p:nvPr/>
        </p:nvSpPr>
        <p:spPr>
          <a:xfrm>
            <a:off x="1138897" y="1659305"/>
            <a:ext cx="247650" cy="247015"/>
          </a:xfrm>
          <a:custGeom>
            <a:avLst/>
            <a:gdLst/>
            <a:ahLst/>
            <a:cxnLst/>
            <a:rect l="l" t="t" r="r" b="b"/>
            <a:pathLst>
              <a:path w="247650" h="247014">
                <a:moveTo>
                  <a:pt x="247180" y="246824"/>
                </a:moveTo>
                <a:lnTo>
                  <a:pt x="0" y="246824"/>
                </a:lnTo>
                <a:lnTo>
                  <a:pt x="0" y="0"/>
                </a:lnTo>
                <a:lnTo>
                  <a:pt x="247180" y="0"/>
                </a:lnTo>
                <a:lnTo>
                  <a:pt x="247180" y="246824"/>
                </a:lnTo>
                <a:close/>
              </a:path>
            </a:pathLst>
          </a:custGeom>
          <a:solidFill>
            <a:srgbClr val="D15627"/>
          </a:solidFill>
        </p:spPr>
        <p:txBody>
          <a:bodyPr wrap="square" lIns="0" tIns="0" rIns="0" bIns="0" rtlCol="0"/>
          <a:lstStyle/>
          <a:p>
            <a:endParaRPr/>
          </a:p>
        </p:txBody>
      </p:sp>
      <p:sp>
        <p:nvSpPr>
          <p:cNvPr id="13" name="object 13"/>
          <p:cNvSpPr/>
          <p:nvPr/>
        </p:nvSpPr>
        <p:spPr>
          <a:xfrm>
            <a:off x="1427861" y="1659305"/>
            <a:ext cx="247650" cy="247015"/>
          </a:xfrm>
          <a:custGeom>
            <a:avLst/>
            <a:gdLst/>
            <a:ahLst/>
            <a:cxnLst/>
            <a:rect l="l" t="t" r="r" b="b"/>
            <a:pathLst>
              <a:path w="247650" h="247014">
                <a:moveTo>
                  <a:pt x="247154" y="246824"/>
                </a:moveTo>
                <a:lnTo>
                  <a:pt x="0" y="246824"/>
                </a:lnTo>
                <a:lnTo>
                  <a:pt x="0" y="0"/>
                </a:lnTo>
                <a:lnTo>
                  <a:pt x="247154" y="0"/>
                </a:lnTo>
                <a:lnTo>
                  <a:pt x="247154" y="246824"/>
                </a:lnTo>
                <a:close/>
              </a:path>
            </a:pathLst>
          </a:custGeom>
          <a:solidFill>
            <a:srgbClr val="26B99A"/>
          </a:solidFill>
        </p:spPr>
        <p:txBody>
          <a:bodyPr wrap="square" lIns="0" tIns="0" rIns="0" bIns="0" rtlCol="0"/>
          <a:lstStyle/>
          <a:p>
            <a:endParaRPr/>
          </a:p>
        </p:txBody>
      </p:sp>
      <p:sp>
        <p:nvSpPr>
          <p:cNvPr id="14" name="object 14"/>
          <p:cNvSpPr/>
          <p:nvPr/>
        </p:nvSpPr>
        <p:spPr>
          <a:xfrm>
            <a:off x="1716798" y="1659305"/>
            <a:ext cx="247650" cy="247015"/>
          </a:xfrm>
          <a:custGeom>
            <a:avLst/>
            <a:gdLst/>
            <a:ahLst/>
            <a:cxnLst/>
            <a:rect l="l" t="t" r="r" b="b"/>
            <a:pathLst>
              <a:path w="247650" h="247014">
                <a:moveTo>
                  <a:pt x="247180" y="246824"/>
                </a:moveTo>
                <a:lnTo>
                  <a:pt x="0" y="246824"/>
                </a:lnTo>
                <a:lnTo>
                  <a:pt x="0" y="0"/>
                </a:lnTo>
                <a:lnTo>
                  <a:pt x="247180" y="0"/>
                </a:lnTo>
                <a:lnTo>
                  <a:pt x="247180" y="246824"/>
                </a:lnTo>
                <a:close/>
              </a:path>
            </a:pathLst>
          </a:custGeom>
          <a:solidFill>
            <a:srgbClr val="2980BA"/>
          </a:solidFill>
        </p:spPr>
        <p:txBody>
          <a:bodyPr wrap="square" lIns="0" tIns="0" rIns="0" bIns="0" rtlCol="0"/>
          <a:lstStyle/>
          <a:p>
            <a:endParaRPr/>
          </a:p>
        </p:txBody>
      </p:sp>
      <p:sp>
        <p:nvSpPr>
          <p:cNvPr id="15" name="object 15"/>
          <p:cNvSpPr txBox="1"/>
          <p:nvPr/>
        </p:nvSpPr>
        <p:spPr>
          <a:xfrm>
            <a:off x="3786846" y="2704962"/>
            <a:ext cx="1346200" cy="431165"/>
          </a:xfrm>
          <a:prstGeom prst="rect">
            <a:avLst/>
          </a:prstGeom>
        </p:spPr>
        <p:txBody>
          <a:bodyPr vert="horz" wrap="square" lIns="0" tIns="13970" rIns="0" bIns="0" rtlCol="0">
            <a:spAutoFit/>
          </a:bodyPr>
          <a:lstStyle/>
          <a:p>
            <a:pPr marL="12700">
              <a:lnSpc>
                <a:spcPct val="100000"/>
              </a:lnSpc>
              <a:spcBef>
                <a:spcPts val="110"/>
              </a:spcBef>
            </a:pPr>
            <a:r>
              <a:rPr sz="2650" i="1" spc="110" dirty="0">
                <a:solidFill>
                  <a:srgbClr val="414042"/>
                </a:solidFill>
                <a:latin typeface="Trebuchet MS"/>
                <a:cs typeface="Trebuchet MS"/>
              </a:rPr>
              <a:t>D</a:t>
            </a:r>
            <a:r>
              <a:rPr sz="2650" i="1" spc="-114" dirty="0">
                <a:solidFill>
                  <a:srgbClr val="414042"/>
                </a:solidFill>
                <a:latin typeface="Trebuchet MS"/>
                <a:cs typeface="Trebuchet MS"/>
              </a:rPr>
              <a:t>i</a:t>
            </a:r>
            <a:r>
              <a:rPr sz="2650" i="1" spc="-204" dirty="0">
                <a:solidFill>
                  <a:srgbClr val="414042"/>
                </a:solidFill>
                <a:latin typeface="Trebuchet MS"/>
                <a:cs typeface="Trebuchet MS"/>
              </a:rPr>
              <a:t>v</a:t>
            </a:r>
            <a:r>
              <a:rPr sz="2650" i="1" spc="-270" dirty="0">
                <a:solidFill>
                  <a:srgbClr val="414042"/>
                </a:solidFill>
                <a:latin typeface="Trebuchet MS"/>
                <a:cs typeface="Trebuchet MS"/>
              </a:rPr>
              <a:t>e</a:t>
            </a:r>
            <a:r>
              <a:rPr sz="2650" i="1" spc="-235" dirty="0">
                <a:solidFill>
                  <a:srgbClr val="414042"/>
                </a:solidFill>
                <a:latin typeface="Trebuchet MS"/>
                <a:cs typeface="Trebuchet MS"/>
              </a:rPr>
              <a:t>r</a:t>
            </a:r>
            <a:r>
              <a:rPr sz="2650" i="1" spc="-25" dirty="0">
                <a:solidFill>
                  <a:srgbClr val="414042"/>
                </a:solidFill>
                <a:latin typeface="Trebuchet MS"/>
                <a:cs typeface="Trebuchet MS"/>
              </a:rPr>
              <a:t>ging</a:t>
            </a:r>
            <a:endParaRPr sz="2650">
              <a:latin typeface="Trebuchet MS"/>
              <a:cs typeface="Trebuchet MS"/>
            </a:endParaRPr>
          </a:p>
        </p:txBody>
      </p:sp>
      <p:sp>
        <p:nvSpPr>
          <p:cNvPr id="16" name="object 16"/>
          <p:cNvSpPr/>
          <p:nvPr/>
        </p:nvSpPr>
        <p:spPr>
          <a:xfrm>
            <a:off x="3507587" y="2863634"/>
            <a:ext cx="158330" cy="126707"/>
          </a:xfrm>
          <a:prstGeom prst="rect">
            <a:avLst/>
          </a:prstGeom>
          <a:blipFill>
            <a:blip r:embed="rId7" cstate="print"/>
            <a:stretch>
              <a:fillRect/>
            </a:stretch>
          </a:blipFill>
        </p:spPr>
        <p:txBody>
          <a:bodyPr wrap="square" lIns="0" tIns="0" rIns="0" bIns="0" rtlCol="0"/>
          <a:lstStyle/>
          <a:p>
            <a:endParaRPr/>
          </a:p>
        </p:txBody>
      </p:sp>
      <p:sp>
        <p:nvSpPr>
          <p:cNvPr id="17" name="object 17"/>
          <p:cNvSpPr/>
          <p:nvPr/>
        </p:nvSpPr>
        <p:spPr>
          <a:xfrm>
            <a:off x="1351572" y="3461029"/>
            <a:ext cx="1329690" cy="0"/>
          </a:xfrm>
          <a:custGeom>
            <a:avLst/>
            <a:gdLst/>
            <a:ahLst/>
            <a:cxnLst/>
            <a:rect l="l" t="t" r="r" b="b"/>
            <a:pathLst>
              <a:path w="1329689">
                <a:moveTo>
                  <a:pt x="0" y="0"/>
                </a:moveTo>
                <a:lnTo>
                  <a:pt x="1329270" y="0"/>
                </a:lnTo>
              </a:path>
            </a:pathLst>
          </a:custGeom>
          <a:ln w="42240">
            <a:solidFill>
              <a:srgbClr val="414042"/>
            </a:solidFill>
          </a:ln>
        </p:spPr>
        <p:txBody>
          <a:bodyPr wrap="square" lIns="0" tIns="0" rIns="0" bIns="0" rtlCol="0"/>
          <a:lstStyle/>
          <a:p>
            <a:endParaRPr/>
          </a:p>
        </p:txBody>
      </p:sp>
      <p:sp>
        <p:nvSpPr>
          <p:cNvPr id="18" name="object 18"/>
          <p:cNvSpPr/>
          <p:nvPr/>
        </p:nvSpPr>
        <p:spPr>
          <a:xfrm>
            <a:off x="2651277" y="3377222"/>
            <a:ext cx="147955" cy="170815"/>
          </a:xfrm>
          <a:custGeom>
            <a:avLst/>
            <a:gdLst/>
            <a:ahLst/>
            <a:cxnLst/>
            <a:rect l="l" t="t" r="r" b="b"/>
            <a:pathLst>
              <a:path w="147955" h="170814">
                <a:moveTo>
                  <a:pt x="0" y="0"/>
                </a:moveTo>
                <a:lnTo>
                  <a:pt x="0" y="170243"/>
                </a:lnTo>
                <a:lnTo>
                  <a:pt x="147586" y="85140"/>
                </a:lnTo>
                <a:lnTo>
                  <a:pt x="0" y="0"/>
                </a:lnTo>
                <a:close/>
              </a:path>
            </a:pathLst>
          </a:custGeom>
          <a:solidFill>
            <a:srgbClr val="414042"/>
          </a:solidFill>
        </p:spPr>
        <p:txBody>
          <a:bodyPr wrap="square" lIns="0" tIns="0" rIns="0" bIns="0" rtlCol="0"/>
          <a:lstStyle/>
          <a:p>
            <a:endParaRPr/>
          </a:p>
        </p:txBody>
      </p:sp>
      <p:sp>
        <p:nvSpPr>
          <p:cNvPr id="19" name="object 19"/>
          <p:cNvSpPr/>
          <p:nvPr/>
        </p:nvSpPr>
        <p:spPr>
          <a:xfrm>
            <a:off x="1301851" y="3412629"/>
            <a:ext cx="99555" cy="99428"/>
          </a:xfrm>
          <a:prstGeom prst="rect">
            <a:avLst/>
          </a:prstGeom>
          <a:blipFill>
            <a:blip r:embed="rId8" cstate="print"/>
            <a:stretch>
              <a:fillRect/>
            </a:stretch>
          </a:blipFill>
        </p:spPr>
        <p:txBody>
          <a:bodyPr wrap="square" lIns="0" tIns="0" rIns="0" bIns="0" rtlCol="0"/>
          <a:lstStyle/>
          <a:p>
            <a:endParaRPr/>
          </a:p>
        </p:txBody>
      </p:sp>
      <p:sp>
        <p:nvSpPr>
          <p:cNvPr id="20" name="object 20"/>
          <p:cNvSpPr/>
          <p:nvPr/>
        </p:nvSpPr>
        <p:spPr>
          <a:xfrm>
            <a:off x="4971326" y="3473151"/>
            <a:ext cx="648970" cy="0"/>
          </a:xfrm>
          <a:custGeom>
            <a:avLst/>
            <a:gdLst/>
            <a:ahLst/>
            <a:cxnLst/>
            <a:rect l="l" t="t" r="r" b="b"/>
            <a:pathLst>
              <a:path w="648970">
                <a:moveTo>
                  <a:pt x="0" y="0"/>
                </a:moveTo>
                <a:lnTo>
                  <a:pt x="648385" y="0"/>
                </a:lnTo>
              </a:path>
            </a:pathLst>
          </a:custGeom>
          <a:ln w="42227">
            <a:solidFill>
              <a:srgbClr val="414042"/>
            </a:solidFill>
          </a:ln>
        </p:spPr>
        <p:txBody>
          <a:bodyPr wrap="square" lIns="0" tIns="0" rIns="0" bIns="0" rtlCol="0"/>
          <a:lstStyle/>
          <a:p>
            <a:endParaRPr/>
          </a:p>
        </p:txBody>
      </p:sp>
      <p:sp>
        <p:nvSpPr>
          <p:cNvPr id="21" name="object 21"/>
          <p:cNvSpPr/>
          <p:nvPr/>
        </p:nvSpPr>
        <p:spPr>
          <a:xfrm>
            <a:off x="3857993" y="3473151"/>
            <a:ext cx="960755" cy="0"/>
          </a:xfrm>
          <a:custGeom>
            <a:avLst/>
            <a:gdLst/>
            <a:ahLst/>
            <a:cxnLst/>
            <a:rect l="l" t="t" r="r" b="b"/>
            <a:pathLst>
              <a:path w="960754">
                <a:moveTo>
                  <a:pt x="0" y="0"/>
                </a:moveTo>
                <a:lnTo>
                  <a:pt x="960272" y="0"/>
                </a:lnTo>
              </a:path>
            </a:pathLst>
          </a:custGeom>
          <a:ln w="42227">
            <a:solidFill>
              <a:srgbClr val="414042"/>
            </a:solidFill>
          </a:ln>
        </p:spPr>
        <p:txBody>
          <a:bodyPr wrap="square" lIns="0" tIns="0" rIns="0" bIns="0" rtlCol="0"/>
          <a:lstStyle/>
          <a:p>
            <a:endParaRPr/>
          </a:p>
        </p:txBody>
      </p:sp>
      <p:sp>
        <p:nvSpPr>
          <p:cNvPr id="22" name="object 22"/>
          <p:cNvSpPr/>
          <p:nvPr/>
        </p:nvSpPr>
        <p:spPr>
          <a:xfrm>
            <a:off x="5560745" y="3387978"/>
            <a:ext cx="147955" cy="170815"/>
          </a:xfrm>
          <a:custGeom>
            <a:avLst/>
            <a:gdLst/>
            <a:ahLst/>
            <a:cxnLst/>
            <a:rect l="l" t="t" r="r" b="b"/>
            <a:pathLst>
              <a:path w="147954" h="170814">
                <a:moveTo>
                  <a:pt x="0" y="0"/>
                </a:moveTo>
                <a:lnTo>
                  <a:pt x="0" y="170205"/>
                </a:lnTo>
                <a:lnTo>
                  <a:pt x="147599" y="85191"/>
                </a:lnTo>
                <a:lnTo>
                  <a:pt x="0" y="0"/>
                </a:lnTo>
                <a:close/>
              </a:path>
            </a:pathLst>
          </a:custGeom>
          <a:solidFill>
            <a:srgbClr val="414042"/>
          </a:solidFill>
        </p:spPr>
        <p:txBody>
          <a:bodyPr wrap="square" lIns="0" tIns="0" rIns="0" bIns="0" rtlCol="0"/>
          <a:lstStyle/>
          <a:p>
            <a:endParaRPr/>
          </a:p>
        </p:txBody>
      </p:sp>
      <p:sp>
        <p:nvSpPr>
          <p:cNvPr id="23" name="object 23"/>
          <p:cNvSpPr/>
          <p:nvPr/>
        </p:nvSpPr>
        <p:spPr>
          <a:xfrm>
            <a:off x="3784155" y="3387978"/>
            <a:ext cx="147955" cy="170815"/>
          </a:xfrm>
          <a:custGeom>
            <a:avLst/>
            <a:gdLst/>
            <a:ahLst/>
            <a:cxnLst/>
            <a:rect l="l" t="t" r="r" b="b"/>
            <a:pathLst>
              <a:path w="147954" h="170814">
                <a:moveTo>
                  <a:pt x="147599" y="0"/>
                </a:moveTo>
                <a:lnTo>
                  <a:pt x="0" y="85191"/>
                </a:lnTo>
                <a:lnTo>
                  <a:pt x="147599" y="170205"/>
                </a:lnTo>
                <a:lnTo>
                  <a:pt x="147599" y="0"/>
                </a:lnTo>
                <a:close/>
              </a:path>
            </a:pathLst>
          </a:custGeom>
          <a:solidFill>
            <a:srgbClr val="414042"/>
          </a:solidFill>
        </p:spPr>
        <p:txBody>
          <a:bodyPr wrap="square" lIns="0" tIns="0" rIns="0" bIns="0" rtlCol="0"/>
          <a:lstStyle/>
          <a:p>
            <a:endParaRPr/>
          </a:p>
        </p:txBody>
      </p:sp>
      <p:sp>
        <p:nvSpPr>
          <p:cNvPr id="24" name="object 24"/>
          <p:cNvSpPr/>
          <p:nvPr/>
        </p:nvSpPr>
        <p:spPr>
          <a:xfrm>
            <a:off x="4818265" y="3299942"/>
            <a:ext cx="153670" cy="357505"/>
          </a:xfrm>
          <a:custGeom>
            <a:avLst/>
            <a:gdLst/>
            <a:ahLst/>
            <a:cxnLst/>
            <a:rect l="l" t="t" r="r" b="b"/>
            <a:pathLst>
              <a:path w="153670" h="357504">
                <a:moveTo>
                  <a:pt x="153060" y="357060"/>
                </a:moveTo>
                <a:lnTo>
                  <a:pt x="0" y="357060"/>
                </a:lnTo>
                <a:lnTo>
                  <a:pt x="0" y="0"/>
                </a:lnTo>
                <a:lnTo>
                  <a:pt x="153060" y="0"/>
                </a:lnTo>
                <a:lnTo>
                  <a:pt x="153060" y="357060"/>
                </a:lnTo>
                <a:close/>
              </a:path>
            </a:pathLst>
          </a:custGeom>
          <a:solidFill>
            <a:srgbClr val="13A085"/>
          </a:solidFill>
        </p:spPr>
        <p:txBody>
          <a:bodyPr wrap="square" lIns="0" tIns="0" rIns="0" bIns="0" rtlCol="0"/>
          <a:lstStyle/>
          <a:p>
            <a:endParaRPr/>
          </a:p>
        </p:txBody>
      </p:sp>
      <p:sp>
        <p:nvSpPr>
          <p:cNvPr id="25" name="object 25"/>
          <p:cNvSpPr/>
          <p:nvPr/>
        </p:nvSpPr>
        <p:spPr>
          <a:xfrm>
            <a:off x="956119" y="4778933"/>
            <a:ext cx="664210" cy="0"/>
          </a:xfrm>
          <a:custGeom>
            <a:avLst/>
            <a:gdLst/>
            <a:ahLst/>
            <a:cxnLst/>
            <a:rect l="l" t="t" r="r" b="b"/>
            <a:pathLst>
              <a:path w="664210">
                <a:moveTo>
                  <a:pt x="0" y="0"/>
                </a:moveTo>
                <a:lnTo>
                  <a:pt x="663956" y="0"/>
                </a:lnTo>
              </a:path>
            </a:pathLst>
          </a:custGeom>
          <a:ln w="37033">
            <a:solidFill>
              <a:srgbClr val="414042"/>
            </a:solidFill>
          </a:ln>
        </p:spPr>
        <p:txBody>
          <a:bodyPr wrap="square" lIns="0" tIns="0" rIns="0" bIns="0" rtlCol="0"/>
          <a:lstStyle/>
          <a:p>
            <a:endParaRPr/>
          </a:p>
        </p:txBody>
      </p:sp>
      <p:sp>
        <p:nvSpPr>
          <p:cNvPr id="26" name="object 26"/>
          <p:cNvSpPr/>
          <p:nvPr/>
        </p:nvSpPr>
        <p:spPr>
          <a:xfrm>
            <a:off x="1594142" y="4705502"/>
            <a:ext cx="129539" cy="149860"/>
          </a:xfrm>
          <a:custGeom>
            <a:avLst/>
            <a:gdLst/>
            <a:ahLst/>
            <a:cxnLst/>
            <a:rect l="l" t="t" r="r" b="b"/>
            <a:pathLst>
              <a:path w="129539" h="149860">
                <a:moveTo>
                  <a:pt x="0" y="0"/>
                </a:moveTo>
                <a:lnTo>
                  <a:pt x="0" y="149250"/>
                </a:lnTo>
                <a:lnTo>
                  <a:pt x="129451" y="74625"/>
                </a:lnTo>
                <a:lnTo>
                  <a:pt x="0" y="0"/>
                </a:lnTo>
                <a:close/>
              </a:path>
            </a:pathLst>
          </a:custGeom>
          <a:solidFill>
            <a:srgbClr val="414042"/>
          </a:solidFill>
        </p:spPr>
        <p:txBody>
          <a:bodyPr wrap="square" lIns="0" tIns="0" rIns="0" bIns="0" rtlCol="0"/>
          <a:lstStyle/>
          <a:p>
            <a:endParaRPr/>
          </a:p>
        </p:txBody>
      </p:sp>
      <p:sp>
        <p:nvSpPr>
          <p:cNvPr id="27" name="object 27"/>
          <p:cNvSpPr/>
          <p:nvPr/>
        </p:nvSpPr>
        <p:spPr>
          <a:xfrm>
            <a:off x="857680" y="4704346"/>
            <a:ext cx="129539" cy="149860"/>
          </a:xfrm>
          <a:custGeom>
            <a:avLst/>
            <a:gdLst/>
            <a:ahLst/>
            <a:cxnLst/>
            <a:rect l="l" t="t" r="r" b="b"/>
            <a:pathLst>
              <a:path w="129540" h="149860">
                <a:moveTo>
                  <a:pt x="129407" y="0"/>
                </a:moveTo>
                <a:lnTo>
                  <a:pt x="0" y="74587"/>
                </a:lnTo>
                <a:lnTo>
                  <a:pt x="129407" y="149263"/>
                </a:lnTo>
                <a:lnTo>
                  <a:pt x="129407" y="0"/>
                </a:lnTo>
                <a:close/>
              </a:path>
            </a:pathLst>
          </a:custGeom>
          <a:solidFill>
            <a:srgbClr val="414042"/>
          </a:solidFill>
        </p:spPr>
        <p:txBody>
          <a:bodyPr wrap="square" lIns="0" tIns="0" rIns="0" bIns="0" rtlCol="0"/>
          <a:lstStyle/>
          <a:p>
            <a:endParaRPr/>
          </a:p>
        </p:txBody>
      </p:sp>
      <p:sp>
        <p:nvSpPr>
          <p:cNvPr id="28" name="object 28"/>
          <p:cNvSpPr/>
          <p:nvPr/>
        </p:nvSpPr>
        <p:spPr>
          <a:xfrm>
            <a:off x="1291164" y="4445469"/>
            <a:ext cx="0" cy="663575"/>
          </a:xfrm>
          <a:custGeom>
            <a:avLst/>
            <a:gdLst/>
            <a:ahLst/>
            <a:cxnLst/>
            <a:rect l="l" t="t" r="r" b="b"/>
            <a:pathLst>
              <a:path h="663575">
                <a:moveTo>
                  <a:pt x="0" y="0"/>
                </a:moveTo>
                <a:lnTo>
                  <a:pt x="0" y="663041"/>
                </a:lnTo>
              </a:path>
            </a:pathLst>
          </a:custGeom>
          <a:ln w="37096">
            <a:solidFill>
              <a:srgbClr val="414042"/>
            </a:solidFill>
          </a:ln>
        </p:spPr>
        <p:txBody>
          <a:bodyPr wrap="square" lIns="0" tIns="0" rIns="0" bIns="0" rtlCol="0"/>
          <a:lstStyle/>
          <a:p>
            <a:endParaRPr/>
          </a:p>
        </p:txBody>
      </p:sp>
      <p:sp>
        <p:nvSpPr>
          <p:cNvPr id="29" name="object 29"/>
          <p:cNvSpPr/>
          <p:nvPr/>
        </p:nvSpPr>
        <p:spPr>
          <a:xfrm>
            <a:off x="1215316" y="5082679"/>
            <a:ext cx="149860" cy="129539"/>
          </a:xfrm>
          <a:custGeom>
            <a:avLst/>
            <a:gdLst/>
            <a:ahLst/>
            <a:cxnLst/>
            <a:rect l="l" t="t" r="r" b="b"/>
            <a:pathLst>
              <a:path w="149859" h="129539">
                <a:moveTo>
                  <a:pt x="149451" y="0"/>
                </a:moveTo>
                <a:lnTo>
                  <a:pt x="0" y="0"/>
                </a:lnTo>
                <a:lnTo>
                  <a:pt x="74686" y="129235"/>
                </a:lnTo>
                <a:lnTo>
                  <a:pt x="149451" y="0"/>
                </a:lnTo>
                <a:close/>
              </a:path>
            </a:pathLst>
          </a:custGeom>
          <a:solidFill>
            <a:srgbClr val="414042"/>
          </a:solidFill>
        </p:spPr>
        <p:txBody>
          <a:bodyPr wrap="square" lIns="0" tIns="0" rIns="0" bIns="0" rtlCol="0"/>
          <a:lstStyle/>
          <a:p>
            <a:endParaRPr/>
          </a:p>
        </p:txBody>
      </p:sp>
      <p:sp>
        <p:nvSpPr>
          <p:cNvPr id="30" name="object 30"/>
          <p:cNvSpPr/>
          <p:nvPr/>
        </p:nvSpPr>
        <p:spPr>
          <a:xfrm>
            <a:off x="1216461" y="4347184"/>
            <a:ext cx="149860" cy="129539"/>
          </a:xfrm>
          <a:custGeom>
            <a:avLst/>
            <a:gdLst/>
            <a:ahLst/>
            <a:cxnLst/>
            <a:rect l="l" t="t" r="r" b="b"/>
            <a:pathLst>
              <a:path w="149859" h="129539">
                <a:moveTo>
                  <a:pt x="74721" y="0"/>
                </a:moveTo>
                <a:lnTo>
                  <a:pt x="0" y="129247"/>
                </a:lnTo>
                <a:lnTo>
                  <a:pt x="149448" y="129247"/>
                </a:lnTo>
                <a:lnTo>
                  <a:pt x="74721" y="0"/>
                </a:lnTo>
                <a:close/>
              </a:path>
            </a:pathLst>
          </a:custGeom>
          <a:solidFill>
            <a:srgbClr val="414042"/>
          </a:solidFill>
        </p:spPr>
        <p:txBody>
          <a:bodyPr wrap="square" lIns="0" tIns="0" rIns="0" bIns="0" rtlCol="0"/>
          <a:lstStyle/>
          <a:p>
            <a:endParaRPr/>
          </a:p>
        </p:txBody>
      </p:sp>
      <p:sp>
        <p:nvSpPr>
          <p:cNvPr id="31" name="object 31"/>
          <p:cNvSpPr/>
          <p:nvPr/>
        </p:nvSpPr>
        <p:spPr>
          <a:xfrm>
            <a:off x="11956347" y="1142326"/>
            <a:ext cx="1159510" cy="159385"/>
          </a:xfrm>
          <a:custGeom>
            <a:avLst/>
            <a:gdLst/>
            <a:ahLst/>
            <a:cxnLst/>
            <a:rect l="l" t="t" r="r" b="b"/>
            <a:pathLst>
              <a:path w="1159509" h="159384">
                <a:moveTo>
                  <a:pt x="0" y="159030"/>
                </a:moveTo>
                <a:lnTo>
                  <a:pt x="1158997" y="159030"/>
                </a:lnTo>
                <a:lnTo>
                  <a:pt x="1158997" y="0"/>
                </a:lnTo>
                <a:lnTo>
                  <a:pt x="0" y="0"/>
                </a:lnTo>
                <a:lnTo>
                  <a:pt x="0" y="159030"/>
                </a:lnTo>
                <a:close/>
              </a:path>
            </a:pathLst>
          </a:custGeom>
          <a:solidFill>
            <a:srgbClr val="E6E7E8"/>
          </a:solidFill>
        </p:spPr>
        <p:txBody>
          <a:bodyPr wrap="square" lIns="0" tIns="0" rIns="0" bIns="0" rtlCol="0"/>
          <a:lstStyle/>
          <a:p>
            <a:endParaRPr/>
          </a:p>
        </p:txBody>
      </p:sp>
      <p:sp>
        <p:nvSpPr>
          <p:cNvPr id="32" name="object 32"/>
          <p:cNvSpPr/>
          <p:nvPr/>
        </p:nvSpPr>
        <p:spPr>
          <a:xfrm>
            <a:off x="9100929" y="1142326"/>
            <a:ext cx="1767205" cy="159385"/>
          </a:xfrm>
          <a:custGeom>
            <a:avLst/>
            <a:gdLst/>
            <a:ahLst/>
            <a:cxnLst/>
            <a:rect l="l" t="t" r="r" b="b"/>
            <a:pathLst>
              <a:path w="1767204" h="159384">
                <a:moveTo>
                  <a:pt x="0" y="159030"/>
                </a:moveTo>
                <a:lnTo>
                  <a:pt x="1767015" y="159030"/>
                </a:lnTo>
                <a:lnTo>
                  <a:pt x="1767015" y="0"/>
                </a:lnTo>
                <a:lnTo>
                  <a:pt x="0" y="0"/>
                </a:lnTo>
                <a:lnTo>
                  <a:pt x="0" y="159030"/>
                </a:lnTo>
                <a:close/>
              </a:path>
            </a:pathLst>
          </a:custGeom>
          <a:solidFill>
            <a:srgbClr val="E6E7E8"/>
          </a:solidFill>
        </p:spPr>
        <p:txBody>
          <a:bodyPr wrap="square" lIns="0" tIns="0" rIns="0" bIns="0" rtlCol="0"/>
          <a:lstStyle/>
          <a:p>
            <a:endParaRPr/>
          </a:p>
        </p:txBody>
      </p:sp>
      <p:sp>
        <p:nvSpPr>
          <p:cNvPr id="33" name="object 33"/>
          <p:cNvSpPr/>
          <p:nvPr/>
        </p:nvSpPr>
        <p:spPr>
          <a:xfrm>
            <a:off x="8839423" y="1730424"/>
            <a:ext cx="159385" cy="871219"/>
          </a:xfrm>
          <a:custGeom>
            <a:avLst/>
            <a:gdLst/>
            <a:ahLst/>
            <a:cxnLst/>
            <a:rect l="l" t="t" r="r" b="b"/>
            <a:pathLst>
              <a:path w="159384" h="871219">
                <a:moveTo>
                  <a:pt x="0" y="871166"/>
                </a:moveTo>
                <a:lnTo>
                  <a:pt x="159141" y="871166"/>
                </a:lnTo>
                <a:lnTo>
                  <a:pt x="159141" y="0"/>
                </a:lnTo>
                <a:lnTo>
                  <a:pt x="0" y="0"/>
                </a:lnTo>
                <a:lnTo>
                  <a:pt x="0" y="871166"/>
                </a:lnTo>
                <a:close/>
              </a:path>
            </a:pathLst>
          </a:custGeom>
          <a:solidFill>
            <a:srgbClr val="E6E7E8"/>
          </a:solidFill>
        </p:spPr>
        <p:txBody>
          <a:bodyPr wrap="square" lIns="0" tIns="0" rIns="0" bIns="0" rtlCol="0"/>
          <a:lstStyle/>
          <a:p>
            <a:endParaRPr/>
          </a:p>
        </p:txBody>
      </p:sp>
      <p:sp>
        <p:nvSpPr>
          <p:cNvPr id="34" name="object 34"/>
          <p:cNvSpPr/>
          <p:nvPr/>
        </p:nvSpPr>
        <p:spPr>
          <a:xfrm>
            <a:off x="8839423" y="2965419"/>
            <a:ext cx="159385" cy="10795"/>
          </a:xfrm>
          <a:custGeom>
            <a:avLst/>
            <a:gdLst/>
            <a:ahLst/>
            <a:cxnLst/>
            <a:rect l="l" t="t" r="r" b="b"/>
            <a:pathLst>
              <a:path w="159384" h="10794">
                <a:moveTo>
                  <a:pt x="0" y="10655"/>
                </a:moveTo>
                <a:lnTo>
                  <a:pt x="159141" y="10655"/>
                </a:lnTo>
                <a:lnTo>
                  <a:pt x="159141" y="0"/>
                </a:lnTo>
                <a:lnTo>
                  <a:pt x="0" y="0"/>
                </a:lnTo>
                <a:lnTo>
                  <a:pt x="0" y="10655"/>
                </a:lnTo>
                <a:close/>
              </a:path>
            </a:pathLst>
          </a:custGeom>
          <a:solidFill>
            <a:srgbClr val="E6E7E8"/>
          </a:solidFill>
        </p:spPr>
        <p:txBody>
          <a:bodyPr wrap="square" lIns="0" tIns="0" rIns="0" bIns="0" rtlCol="0"/>
          <a:lstStyle/>
          <a:p>
            <a:endParaRPr/>
          </a:p>
        </p:txBody>
      </p:sp>
      <p:sp>
        <p:nvSpPr>
          <p:cNvPr id="35" name="object 35"/>
          <p:cNvSpPr/>
          <p:nvPr/>
        </p:nvSpPr>
        <p:spPr>
          <a:xfrm>
            <a:off x="8839423" y="3339807"/>
            <a:ext cx="159385" cy="972185"/>
          </a:xfrm>
          <a:custGeom>
            <a:avLst/>
            <a:gdLst/>
            <a:ahLst/>
            <a:cxnLst/>
            <a:rect l="l" t="t" r="r" b="b"/>
            <a:pathLst>
              <a:path w="159384" h="972185">
                <a:moveTo>
                  <a:pt x="0" y="972182"/>
                </a:moveTo>
                <a:lnTo>
                  <a:pt x="159141" y="972182"/>
                </a:lnTo>
                <a:lnTo>
                  <a:pt x="159141" y="0"/>
                </a:lnTo>
                <a:lnTo>
                  <a:pt x="0" y="0"/>
                </a:lnTo>
                <a:lnTo>
                  <a:pt x="0" y="972182"/>
                </a:lnTo>
                <a:close/>
              </a:path>
            </a:pathLst>
          </a:custGeom>
          <a:solidFill>
            <a:srgbClr val="E6E7E8"/>
          </a:solidFill>
        </p:spPr>
        <p:txBody>
          <a:bodyPr wrap="square" lIns="0" tIns="0" rIns="0" bIns="0" rtlCol="0"/>
          <a:lstStyle/>
          <a:p>
            <a:endParaRPr/>
          </a:p>
        </p:txBody>
      </p:sp>
      <p:sp>
        <p:nvSpPr>
          <p:cNvPr id="36" name="object 36"/>
          <p:cNvSpPr/>
          <p:nvPr/>
        </p:nvSpPr>
        <p:spPr>
          <a:xfrm>
            <a:off x="8839423" y="4675851"/>
            <a:ext cx="159385" cy="404495"/>
          </a:xfrm>
          <a:custGeom>
            <a:avLst/>
            <a:gdLst/>
            <a:ahLst/>
            <a:cxnLst/>
            <a:rect l="l" t="t" r="r" b="b"/>
            <a:pathLst>
              <a:path w="159384" h="404495">
                <a:moveTo>
                  <a:pt x="0" y="404148"/>
                </a:moveTo>
                <a:lnTo>
                  <a:pt x="159141" y="404148"/>
                </a:lnTo>
                <a:lnTo>
                  <a:pt x="159141" y="0"/>
                </a:lnTo>
                <a:lnTo>
                  <a:pt x="0" y="0"/>
                </a:lnTo>
                <a:lnTo>
                  <a:pt x="0" y="404148"/>
                </a:lnTo>
                <a:close/>
              </a:path>
            </a:pathLst>
          </a:custGeom>
          <a:solidFill>
            <a:srgbClr val="E6E7E8"/>
          </a:solidFill>
        </p:spPr>
        <p:txBody>
          <a:bodyPr wrap="square" lIns="0" tIns="0" rIns="0" bIns="0" rtlCol="0"/>
          <a:lstStyle/>
          <a:p>
            <a:endParaRPr/>
          </a:p>
        </p:txBody>
      </p:sp>
      <p:sp>
        <p:nvSpPr>
          <p:cNvPr id="37" name="object 37"/>
          <p:cNvSpPr/>
          <p:nvPr/>
        </p:nvSpPr>
        <p:spPr>
          <a:xfrm>
            <a:off x="13131800" y="4414380"/>
            <a:ext cx="346075" cy="159385"/>
          </a:xfrm>
          <a:custGeom>
            <a:avLst/>
            <a:gdLst/>
            <a:ahLst/>
            <a:cxnLst/>
            <a:rect l="l" t="t" r="r" b="b"/>
            <a:pathLst>
              <a:path w="346075" h="159385">
                <a:moveTo>
                  <a:pt x="0" y="159030"/>
                </a:moveTo>
                <a:lnTo>
                  <a:pt x="345656" y="159030"/>
                </a:lnTo>
                <a:lnTo>
                  <a:pt x="345656" y="0"/>
                </a:lnTo>
                <a:lnTo>
                  <a:pt x="0" y="0"/>
                </a:lnTo>
                <a:lnTo>
                  <a:pt x="0" y="159030"/>
                </a:lnTo>
                <a:close/>
              </a:path>
            </a:pathLst>
          </a:custGeom>
          <a:solidFill>
            <a:srgbClr val="E6E7E8"/>
          </a:solidFill>
        </p:spPr>
        <p:txBody>
          <a:bodyPr wrap="square" lIns="0" tIns="0" rIns="0" bIns="0" rtlCol="0"/>
          <a:lstStyle/>
          <a:p>
            <a:endParaRPr/>
          </a:p>
        </p:txBody>
      </p:sp>
      <p:sp>
        <p:nvSpPr>
          <p:cNvPr id="38" name="object 38"/>
          <p:cNvSpPr/>
          <p:nvPr/>
        </p:nvSpPr>
        <p:spPr>
          <a:xfrm>
            <a:off x="13580040" y="1387841"/>
            <a:ext cx="159385" cy="855344"/>
          </a:xfrm>
          <a:custGeom>
            <a:avLst/>
            <a:gdLst/>
            <a:ahLst/>
            <a:cxnLst/>
            <a:rect l="l" t="t" r="r" b="b"/>
            <a:pathLst>
              <a:path w="159384" h="855344">
                <a:moveTo>
                  <a:pt x="0" y="855199"/>
                </a:moveTo>
                <a:lnTo>
                  <a:pt x="159141" y="855199"/>
                </a:lnTo>
                <a:lnTo>
                  <a:pt x="159141" y="0"/>
                </a:lnTo>
                <a:lnTo>
                  <a:pt x="0" y="0"/>
                </a:lnTo>
                <a:lnTo>
                  <a:pt x="0" y="855199"/>
                </a:lnTo>
                <a:close/>
              </a:path>
            </a:pathLst>
          </a:custGeom>
          <a:solidFill>
            <a:srgbClr val="E6E7E8"/>
          </a:solidFill>
        </p:spPr>
        <p:txBody>
          <a:bodyPr wrap="square" lIns="0" tIns="0" rIns="0" bIns="0" rtlCol="0"/>
          <a:lstStyle/>
          <a:p>
            <a:endParaRPr/>
          </a:p>
        </p:txBody>
      </p:sp>
      <p:sp>
        <p:nvSpPr>
          <p:cNvPr id="39" name="object 39"/>
          <p:cNvSpPr/>
          <p:nvPr/>
        </p:nvSpPr>
        <p:spPr>
          <a:xfrm>
            <a:off x="13580040" y="3323904"/>
            <a:ext cx="159385" cy="629920"/>
          </a:xfrm>
          <a:custGeom>
            <a:avLst/>
            <a:gdLst/>
            <a:ahLst/>
            <a:cxnLst/>
            <a:rect l="l" t="t" r="r" b="b"/>
            <a:pathLst>
              <a:path w="159384" h="629920">
                <a:moveTo>
                  <a:pt x="0" y="629568"/>
                </a:moveTo>
                <a:lnTo>
                  <a:pt x="159141" y="629568"/>
                </a:lnTo>
                <a:lnTo>
                  <a:pt x="159141" y="0"/>
                </a:lnTo>
                <a:lnTo>
                  <a:pt x="0" y="0"/>
                </a:lnTo>
                <a:lnTo>
                  <a:pt x="0" y="629568"/>
                </a:lnTo>
                <a:close/>
              </a:path>
            </a:pathLst>
          </a:custGeom>
          <a:solidFill>
            <a:srgbClr val="E6E7E8"/>
          </a:solidFill>
        </p:spPr>
        <p:txBody>
          <a:bodyPr wrap="square" lIns="0" tIns="0" rIns="0" bIns="0" rtlCol="0"/>
          <a:lstStyle/>
          <a:p>
            <a:endParaRPr/>
          </a:p>
        </p:txBody>
      </p:sp>
      <p:sp>
        <p:nvSpPr>
          <p:cNvPr id="40" name="object 40"/>
          <p:cNvSpPr/>
          <p:nvPr/>
        </p:nvSpPr>
        <p:spPr>
          <a:xfrm>
            <a:off x="13580040" y="5034336"/>
            <a:ext cx="159385" cy="45720"/>
          </a:xfrm>
          <a:custGeom>
            <a:avLst/>
            <a:gdLst/>
            <a:ahLst/>
            <a:cxnLst/>
            <a:rect l="l" t="t" r="r" b="b"/>
            <a:pathLst>
              <a:path w="159384" h="45720">
                <a:moveTo>
                  <a:pt x="0" y="45663"/>
                </a:moveTo>
                <a:lnTo>
                  <a:pt x="159141" y="45663"/>
                </a:lnTo>
                <a:lnTo>
                  <a:pt x="159141" y="0"/>
                </a:lnTo>
                <a:lnTo>
                  <a:pt x="0" y="0"/>
                </a:lnTo>
                <a:lnTo>
                  <a:pt x="0" y="45663"/>
                </a:lnTo>
                <a:close/>
              </a:path>
            </a:pathLst>
          </a:custGeom>
          <a:solidFill>
            <a:srgbClr val="E6E7E8"/>
          </a:solidFill>
        </p:spPr>
        <p:txBody>
          <a:bodyPr wrap="square" lIns="0" tIns="0" rIns="0" bIns="0" rtlCol="0"/>
          <a:lstStyle/>
          <a:p>
            <a:endParaRPr/>
          </a:p>
        </p:txBody>
      </p:sp>
      <p:sp>
        <p:nvSpPr>
          <p:cNvPr id="41" name="object 41"/>
          <p:cNvSpPr txBox="1"/>
          <p:nvPr/>
        </p:nvSpPr>
        <p:spPr>
          <a:xfrm>
            <a:off x="6938026" y="991306"/>
            <a:ext cx="767715" cy="330835"/>
          </a:xfrm>
          <a:prstGeom prst="rect">
            <a:avLst/>
          </a:prstGeom>
        </p:spPr>
        <p:txBody>
          <a:bodyPr vert="horz" wrap="square" lIns="0" tIns="12700" rIns="0" bIns="0" rtlCol="0">
            <a:spAutoFit/>
          </a:bodyPr>
          <a:lstStyle/>
          <a:p>
            <a:pPr marL="12700">
              <a:lnSpc>
                <a:spcPct val="100000"/>
              </a:lnSpc>
              <a:spcBef>
                <a:spcPts val="100"/>
              </a:spcBef>
            </a:pPr>
            <a:r>
              <a:rPr sz="2000" b="1" spc="-10" dirty="0">
                <a:solidFill>
                  <a:srgbClr val="414042"/>
                </a:solidFill>
                <a:latin typeface="Trebuchet MS"/>
                <a:cs typeface="Trebuchet MS"/>
              </a:rPr>
              <a:t>Bina</a:t>
            </a:r>
            <a:r>
              <a:rPr sz="2000" b="1" spc="-60" dirty="0">
                <a:solidFill>
                  <a:srgbClr val="414042"/>
                </a:solidFill>
                <a:latin typeface="Trebuchet MS"/>
                <a:cs typeface="Trebuchet MS"/>
              </a:rPr>
              <a:t>r</a:t>
            </a:r>
            <a:r>
              <a:rPr sz="2000" b="1" spc="-20" dirty="0">
                <a:solidFill>
                  <a:srgbClr val="414042"/>
                </a:solidFill>
                <a:latin typeface="Trebuchet MS"/>
                <a:cs typeface="Trebuchet MS"/>
              </a:rPr>
              <a:t>y</a:t>
            </a:r>
            <a:endParaRPr sz="2000">
              <a:latin typeface="Trebuchet MS"/>
              <a:cs typeface="Trebuchet MS"/>
            </a:endParaRPr>
          </a:p>
        </p:txBody>
      </p:sp>
      <p:sp>
        <p:nvSpPr>
          <p:cNvPr id="42" name="object 42"/>
          <p:cNvSpPr/>
          <p:nvPr/>
        </p:nvSpPr>
        <p:spPr>
          <a:xfrm>
            <a:off x="8736876" y="1024044"/>
            <a:ext cx="364490" cy="342900"/>
          </a:xfrm>
          <a:custGeom>
            <a:avLst/>
            <a:gdLst/>
            <a:ahLst/>
            <a:cxnLst/>
            <a:rect l="l" t="t" r="r" b="b"/>
            <a:pathLst>
              <a:path w="364490" h="342900">
                <a:moveTo>
                  <a:pt x="0" y="342582"/>
                </a:moveTo>
                <a:lnTo>
                  <a:pt x="364052" y="342582"/>
                </a:lnTo>
                <a:lnTo>
                  <a:pt x="364052" y="0"/>
                </a:lnTo>
                <a:lnTo>
                  <a:pt x="0" y="0"/>
                </a:lnTo>
                <a:lnTo>
                  <a:pt x="0" y="342582"/>
                </a:lnTo>
                <a:close/>
              </a:path>
            </a:pathLst>
          </a:custGeom>
          <a:solidFill>
            <a:srgbClr val="A6A6A6"/>
          </a:solidFill>
        </p:spPr>
        <p:txBody>
          <a:bodyPr wrap="square" lIns="0" tIns="0" rIns="0" bIns="0" rtlCol="0"/>
          <a:lstStyle/>
          <a:p>
            <a:endParaRPr/>
          </a:p>
        </p:txBody>
      </p:sp>
      <p:sp>
        <p:nvSpPr>
          <p:cNvPr id="43" name="object 43"/>
          <p:cNvSpPr/>
          <p:nvPr/>
        </p:nvSpPr>
        <p:spPr>
          <a:xfrm>
            <a:off x="8736877" y="1024044"/>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44" name="object 44"/>
          <p:cNvSpPr/>
          <p:nvPr/>
        </p:nvSpPr>
        <p:spPr>
          <a:xfrm>
            <a:off x="8736876" y="1366626"/>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solidFill>
            <a:srgbClr val="E6E6E5"/>
          </a:solidFill>
        </p:spPr>
        <p:txBody>
          <a:bodyPr wrap="square" lIns="0" tIns="0" rIns="0" bIns="0" rtlCol="0"/>
          <a:lstStyle/>
          <a:p>
            <a:endParaRPr/>
          </a:p>
        </p:txBody>
      </p:sp>
      <p:sp>
        <p:nvSpPr>
          <p:cNvPr id="45" name="object 45"/>
          <p:cNvSpPr/>
          <p:nvPr/>
        </p:nvSpPr>
        <p:spPr>
          <a:xfrm>
            <a:off x="8736877" y="1366626"/>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46" name="object 46"/>
          <p:cNvSpPr/>
          <p:nvPr/>
        </p:nvSpPr>
        <p:spPr>
          <a:xfrm>
            <a:off x="8374701" y="2601590"/>
            <a:ext cx="364490" cy="363855"/>
          </a:xfrm>
          <a:custGeom>
            <a:avLst/>
            <a:gdLst/>
            <a:ahLst/>
            <a:cxnLst/>
            <a:rect l="l" t="t" r="r" b="b"/>
            <a:pathLst>
              <a:path w="364490" h="363855">
                <a:moveTo>
                  <a:pt x="364084" y="363828"/>
                </a:moveTo>
                <a:lnTo>
                  <a:pt x="0" y="363828"/>
                </a:lnTo>
                <a:lnTo>
                  <a:pt x="0" y="0"/>
                </a:lnTo>
                <a:lnTo>
                  <a:pt x="364084" y="0"/>
                </a:lnTo>
                <a:lnTo>
                  <a:pt x="364084" y="363828"/>
                </a:lnTo>
                <a:close/>
              </a:path>
            </a:pathLst>
          </a:custGeom>
          <a:solidFill>
            <a:srgbClr val="7D6AA9"/>
          </a:solidFill>
        </p:spPr>
        <p:txBody>
          <a:bodyPr wrap="square" lIns="0" tIns="0" rIns="0" bIns="0" rtlCol="0"/>
          <a:lstStyle/>
          <a:p>
            <a:endParaRPr/>
          </a:p>
        </p:txBody>
      </p:sp>
      <p:sp>
        <p:nvSpPr>
          <p:cNvPr id="47" name="object 47"/>
          <p:cNvSpPr/>
          <p:nvPr/>
        </p:nvSpPr>
        <p:spPr>
          <a:xfrm>
            <a:off x="8374701" y="2601590"/>
            <a:ext cx="364490" cy="363855"/>
          </a:xfrm>
          <a:custGeom>
            <a:avLst/>
            <a:gdLst/>
            <a:ahLst/>
            <a:cxnLst/>
            <a:rect l="l" t="t" r="r" b="b"/>
            <a:pathLst>
              <a:path w="364490" h="363855">
                <a:moveTo>
                  <a:pt x="364084" y="363828"/>
                </a:moveTo>
                <a:lnTo>
                  <a:pt x="0" y="363828"/>
                </a:lnTo>
                <a:lnTo>
                  <a:pt x="0" y="0"/>
                </a:lnTo>
                <a:lnTo>
                  <a:pt x="364084" y="0"/>
                </a:lnTo>
                <a:lnTo>
                  <a:pt x="364084" y="363828"/>
                </a:lnTo>
                <a:close/>
              </a:path>
            </a:pathLst>
          </a:custGeom>
          <a:ln w="31817">
            <a:solidFill>
              <a:srgbClr val="414042"/>
            </a:solidFill>
          </a:ln>
        </p:spPr>
        <p:txBody>
          <a:bodyPr wrap="square" lIns="0" tIns="0" rIns="0" bIns="0" rtlCol="0"/>
          <a:lstStyle/>
          <a:p>
            <a:endParaRPr/>
          </a:p>
        </p:txBody>
      </p:sp>
      <p:sp>
        <p:nvSpPr>
          <p:cNvPr id="48" name="object 48"/>
          <p:cNvSpPr/>
          <p:nvPr/>
        </p:nvSpPr>
        <p:spPr>
          <a:xfrm>
            <a:off x="8736876" y="2601590"/>
            <a:ext cx="364490" cy="363855"/>
          </a:xfrm>
          <a:custGeom>
            <a:avLst/>
            <a:gdLst/>
            <a:ahLst/>
            <a:cxnLst/>
            <a:rect l="l" t="t" r="r" b="b"/>
            <a:pathLst>
              <a:path w="364490" h="363855">
                <a:moveTo>
                  <a:pt x="364052" y="363828"/>
                </a:moveTo>
                <a:lnTo>
                  <a:pt x="0" y="363828"/>
                </a:lnTo>
                <a:lnTo>
                  <a:pt x="0" y="0"/>
                </a:lnTo>
                <a:lnTo>
                  <a:pt x="364052" y="0"/>
                </a:lnTo>
                <a:lnTo>
                  <a:pt x="364052" y="363828"/>
                </a:lnTo>
                <a:close/>
              </a:path>
            </a:pathLst>
          </a:custGeom>
          <a:solidFill>
            <a:srgbClr val="C0BFBF"/>
          </a:solidFill>
        </p:spPr>
        <p:txBody>
          <a:bodyPr wrap="square" lIns="0" tIns="0" rIns="0" bIns="0" rtlCol="0"/>
          <a:lstStyle/>
          <a:p>
            <a:endParaRPr/>
          </a:p>
        </p:txBody>
      </p:sp>
      <p:sp>
        <p:nvSpPr>
          <p:cNvPr id="49" name="object 49"/>
          <p:cNvSpPr/>
          <p:nvPr/>
        </p:nvSpPr>
        <p:spPr>
          <a:xfrm>
            <a:off x="8736877" y="2601590"/>
            <a:ext cx="364490" cy="363855"/>
          </a:xfrm>
          <a:custGeom>
            <a:avLst/>
            <a:gdLst/>
            <a:ahLst/>
            <a:cxnLst/>
            <a:rect l="l" t="t" r="r" b="b"/>
            <a:pathLst>
              <a:path w="364490" h="363855">
                <a:moveTo>
                  <a:pt x="364052" y="363828"/>
                </a:moveTo>
                <a:lnTo>
                  <a:pt x="0" y="363828"/>
                </a:lnTo>
                <a:lnTo>
                  <a:pt x="0" y="0"/>
                </a:lnTo>
                <a:lnTo>
                  <a:pt x="364052" y="0"/>
                </a:lnTo>
                <a:lnTo>
                  <a:pt x="364052" y="363828"/>
                </a:lnTo>
                <a:close/>
              </a:path>
            </a:pathLst>
          </a:custGeom>
          <a:ln w="31817">
            <a:solidFill>
              <a:srgbClr val="414042"/>
            </a:solidFill>
          </a:ln>
        </p:spPr>
        <p:txBody>
          <a:bodyPr wrap="square" lIns="0" tIns="0" rIns="0" bIns="0" rtlCol="0"/>
          <a:lstStyle/>
          <a:p>
            <a:endParaRPr/>
          </a:p>
        </p:txBody>
      </p:sp>
      <p:sp>
        <p:nvSpPr>
          <p:cNvPr id="50" name="object 50"/>
          <p:cNvSpPr/>
          <p:nvPr/>
        </p:nvSpPr>
        <p:spPr>
          <a:xfrm>
            <a:off x="9099052" y="2601590"/>
            <a:ext cx="364490" cy="363855"/>
          </a:xfrm>
          <a:custGeom>
            <a:avLst/>
            <a:gdLst/>
            <a:ahLst/>
            <a:cxnLst/>
            <a:rect l="l" t="t" r="r" b="b"/>
            <a:pathLst>
              <a:path w="364490" h="363855">
                <a:moveTo>
                  <a:pt x="364052" y="363828"/>
                </a:moveTo>
                <a:lnTo>
                  <a:pt x="0" y="363828"/>
                </a:lnTo>
                <a:lnTo>
                  <a:pt x="0" y="0"/>
                </a:lnTo>
                <a:lnTo>
                  <a:pt x="364052" y="0"/>
                </a:lnTo>
                <a:lnTo>
                  <a:pt x="364052" y="363828"/>
                </a:lnTo>
                <a:close/>
              </a:path>
            </a:pathLst>
          </a:custGeom>
          <a:solidFill>
            <a:srgbClr val="F15A30"/>
          </a:solidFill>
        </p:spPr>
        <p:txBody>
          <a:bodyPr wrap="square" lIns="0" tIns="0" rIns="0" bIns="0" rtlCol="0"/>
          <a:lstStyle/>
          <a:p>
            <a:endParaRPr/>
          </a:p>
        </p:txBody>
      </p:sp>
      <p:sp>
        <p:nvSpPr>
          <p:cNvPr id="51" name="object 51"/>
          <p:cNvSpPr/>
          <p:nvPr/>
        </p:nvSpPr>
        <p:spPr>
          <a:xfrm>
            <a:off x="9099052" y="2601590"/>
            <a:ext cx="364490" cy="363855"/>
          </a:xfrm>
          <a:custGeom>
            <a:avLst/>
            <a:gdLst/>
            <a:ahLst/>
            <a:cxnLst/>
            <a:rect l="l" t="t" r="r" b="b"/>
            <a:pathLst>
              <a:path w="364490" h="363855">
                <a:moveTo>
                  <a:pt x="364052" y="363828"/>
                </a:moveTo>
                <a:lnTo>
                  <a:pt x="0" y="363828"/>
                </a:lnTo>
                <a:lnTo>
                  <a:pt x="0" y="0"/>
                </a:lnTo>
                <a:lnTo>
                  <a:pt x="364052" y="0"/>
                </a:lnTo>
                <a:lnTo>
                  <a:pt x="364052" y="363828"/>
                </a:lnTo>
                <a:close/>
              </a:path>
            </a:pathLst>
          </a:custGeom>
          <a:ln w="31817">
            <a:solidFill>
              <a:srgbClr val="414042"/>
            </a:solidFill>
          </a:ln>
        </p:spPr>
        <p:txBody>
          <a:bodyPr wrap="square" lIns="0" tIns="0" rIns="0" bIns="0" rtlCol="0"/>
          <a:lstStyle/>
          <a:p>
            <a:endParaRPr/>
          </a:p>
        </p:txBody>
      </p:sp>
      <p:sp>
        <p:nvSpPr>
          <p:cNvPr id="52" name="object 52"/>
          <p:cNvSpPr/>
          <p:nvPr/>
        </p:nvSpPr>
        <p:spPr>
          <a:xfrm>
            <a:off x="8374701" y="2976074"/>
            <a:ext cx="364490" cy="363855"/>
          </a:xfrm>
          <a:custGeom>
            <a:avLst/>
            <a:gdLst/>
            <a:ahLst/>
            <a:cxnLst/>
            <a:rect l="l" t="t" r="r" b="b"/>
            <a:pathLst>
              <a:path w="364490" h="363854">
                <a:moveTo>
                  <a:pt x="364084" y="363733"/>
                </a:moveTo>
                <a:lnTo>
                  <a:pt x="0" y="363733"/>
                </a:lnTo>
                <a:lnTo>
                  <a:pt x="0" y="0"/>
                </a:lnTo>
                <a:lnTo>
                  <a:pt x="364084" y="0"/>
                </a:lnTo>
                <a:lnTo>
                  <a:pt x="364084" y="363733"/>
                </a:lnTo>
                <a:close/>
              </a:path>
            </a:pathLst>
          </a:custGeom>
          <a:solidFill>
            <a:srgbClr val="C4B4D7"/>
          </a:solidFill>
        </p:spPr>
        <p:txBody>
          <a:bodyPr wrap="square" lIns="0" tIns="0" rIns="0" bIns="0" rtlCol="0"/>
          <a:lstStyle/>
          <a:p>
            <a:endParaRPr/>
          </a:p>
        </p:txBody>
      </p:sp>
      <p:sp>
        <p:nvSpPr>
          <p:cNvPr id="53" name="object 53"/>
          <p:cNvSpPr/>
          <p:nvPr/>
        </p:nvSpPr>
        <p:spPr>
          <a:xfrm>
            <a:off x="8374701" y="2976074"/>
            <a:ext cx="364490" cy="363855"/>
          </a:xfrm>
          <a:custGeom>
            <a:avLst/>
            <a:gdLst/>
            <a:ahLst/>
            <a:cxnLst/>
            <a:rect l="l" t="t" r="r" b="b"/>
            <a:pathLst>
              <a:path w="364490" h="363854">
                <a:moveTo>
                  <a:pt x="364084" y="363733"/>
                </a:moveTo>
                <a:lnTo>
                  <a:pt x="0" y="363733"/>
                </a:lnTo>
                <a:lnTo>
                  <a:pt x="0" y="0"/>
                </a:lnTo>
                <a:lnTo>
                  <a:pt x="364084" y="0"/>
                </a:lnTo>
                <a:lnTo>
                  <a:pt x="364084" y="363733"/>
                </a:lnTo>
                <a:close/>
              </a:path>
            </a:pathLst>
          </a:custGeom>
          <a:ln w="31817">
            <a:solidFill>
              <a:srgbClr val="414042"/>
            </a:solidFill>
          </a:ln>
        </p:spPr>
        <p:txBody>
          <a:bodyPr wrap="square" lIns="0" tIns="0" rIns="0" bIns="0" rtlCol="0"/>
          <a:lstStyle/>
          <a:p>
            <a:endParaRPr/>
          </a:p>
        </p:txBody>
      </p:sp>
      <p:sp>
        <p:nvSpPr>
          <p:cNvPr id="54" name="object 54"/>
          <p:cNvSpPr/>
          <p:nvPr/>
        </p:nvSpPr>
        <p:spPr>
          <a:xfrm>
            <a:off x="8736876" y="2976074"/>
            <a:ext cx="364490" cy="363855"/>
          </a:xfrm>
          <a:custGeom>
            <a:avLst/>
            <a:gdLst/>
            <a:ahLst/>
            <a:cxnLst/>
            <a:rect l="l" t="t" r="r" b="b"/>
            <a:pathLst>
              <a:path w="364490" h="363854">
                <a:moveTo>
                  <a:pt x="364052" y="363733"/>
                </a:moveTo>
                <a:lnTo>
                  <a:pt x="0" y="363733"/>
                </a:lnTo>
                <a:lnTo>
                  <a:pt x="0" y="0"/>
                </a:lnTo>
                <a:lnTo>
                  <a:pt x="364052" y="0"/>
                </a:lnTo>
                <a:lnTo>
                  <a:pt x="364052" y="363733"/>
                </a:lnTo>
                <a:close/>
              </a:path>
            </a:pathLst>
          </a:custGeom>
          <a:solidFill>
            <a:srgbClr val="E6E6E5"/>
          </a:solidFill>
        </p:spPr>
        <p:txBody>
          <a:bodyPr wrap="square" lIns="0" tIns="0" rIns="0" bIns="0" rtlCol="0"/>
          <a:lstStyle/>
          <a:p>
            <a:endParaRPr/>
          </a:p>
        </p:txBody>
      </p:sp>
      <p:sp>
        <p:nvSpPr>
          <p:cNvPr id="55" name="object 55"/>
          <p:cNvSpPr/>
          <p:nvPr/>
        </p:nvSpPr>
        <p:spPr>
          <a:xfrm>
            <a:off x="8736877" y="2976074"/>
            <a:ext cx="364490" cy="363855"/>
          </a:xfrm>
          <a:custGeom>
            <a:avLst/>
            <a:gdLst/>
            <a:ahLst/>
            <a:cxnLst/>
            <a:rect l="l" t="t" r="r" b="b"/>
            <a:pathLst>
              <a:path w="364490" h="363854">
                <a:moveTo>
                  <a:pt x="364052" y="363733"/>
                </a:moveTo>
                <a:lnTo>
                  <a:pt x="0" y="363733"/>
                </a:lnTo>
                <a:lnTo>
                  <a:pt x="0" y="0"/>
                </a:lnTo>
                <a:lnTo>
                  <a:pt x="364052" y="0"/>
                </a:lnTo>
                <a:lnTo>
                  <a:pt x="364052" y="363733"/>
                </a:lnTo>
                <a:close/>
              </a:path>
            </a:pathLst>
          </a:custGeom>
          <a:ln w="31817">
            <a:solidFill>
              <a:srgbClr val="414042"/>
            </a:solidFill>
          </a:ln>
        </p:spPr>
        <p:txBody>
          <a:bodyPr wrap="square" lIns="0" tIns="0" rIns="0" bIns="0" rtlCol="0"/>
          <a:lstStyle/>
          <a:p>
            <a:endParaRPr/>
          </a:p>
        </p:txBody>
      </p:sp>
      <p:sp>
        <p:nvSpPr>
          <p:cNvPr id="56" name="object 56"/>
          <p:cNvSpPr/>
          <p:nvPr/>
        </p:nvSpPr>
        <p:spPr>
          <a:xfrm>
            <a:off x="9099052" y="2976074"/>
            <a:ext cx="364490" cy="363855"/>
          </a:xfrm>
          <a:custGeom>
            <a:avLst/>
            <a:gdLst/>
            <a:ahLst/>
            <a:cxnLst/>
            <a:rect l="l" t="t" r="r" b="b"/>
            <a:pathLst>
              <a:path w="364490" h="363854">
                <a:moveTo>
                  <a:pt x="364052" y="363733"/>
                </a:moveTo>
                <a:lnTo>
                  <a:pt x="0" y="363733"/>
                </a:lnTo>
                <a:lnTo>
                  <a:pt x="0" y="0"/>
                </a:lnTo>
                <a:lnTo>
                  <a:pt x="364052" y="0"/>
                </a:lnTo>
                <a:lnTo>
                  <a:pt x="364052" y="363733"/>
                </a:lnTo>
                <a:close/>
              </a:path>
            </a:pathLst>
          </a:custGeom>
          <a:solidFill>
            <a:srgbClr val="FECD85"/>
          </a:solidFill>
        </p:spPr>
        <p:txBody>
          <a:bodyPr wrap="square" lIns="0" tIns="0" rIns="0" bIns="0" rtlCol="0"/>
          <a:lstStyle/>
          <a:p>
            <a:endParaRPr/>
          </a:p>
        </p:txBody>
      </p:sp>
      <p:sp>
        <p:nvSpPr>
          <p:cNvPr id="57" name="object 57"/>
          <p:cNvSpPr/>
          <p:nvPr/>
        </p:nvSpPr>
        <p:spPr>
          <a:xfrm>
            <a:off x="9099052" y="2976074"/>
            <a:ext cx="364490" cy="363855"/>
          </a:xfrm>
          <a:custGeom>
            <a:avLst/>
            <a:gdLst/>
            <a:ahLst/>
            <a:cxnLst/>
            <a:rect l="l" t="t" r="r" b="b"/>
            <a:pathLst>
              <a:path w="364490" h="363854">
                <a:moveTo>
                  <a:pt x="364052" y="363733"/>
                </a:moveTo>
                <a:lnTo>
                  <a:pt x="0" y="363733"/>
                </a:lnTo>
                <a:lnTo>
                  <a:pt x="0" y="0"/>
                </a:lnTo>
                <a:lnTo>
                  <a:pt x="364052" y="0"/>
                </a:lnTo>
                <a:lnTo>
                  <a:pt x="364052" y="363733"/>
                </a:lnTo>
                <a:close/>
              </a:path>
            </a:pathLst>
          </a:custGeom>
          <a:ln w="31817">
            <a:solidFill>
              <a:srgbClr val="414042"/>
            </a:solidFill>
          </a:ln>
        </p:spPr>
        <p:txBody>
          <a:bodyPr wrap="square" lIns="0" tIns="0" rIns="0" bIns="0" rtlCol="0"/>
          <a:lstStyle/>
          <a:p>
            <a:endParaRPr/>
          </a:p>
        </p:txBody>
      </p:sp>
      <p:sp>
        <p:nvSpPr>
          <p:cNvPr id="58" name="object 58"/>
          <p:cNvSpPr/>
          <p:nvPr/>
        </p:nvSpPr>
        <p:spPr>
          <a:xfrm>
            <a:off x="8374701" y="4311990"/>
            <a:ext cx="364490" cy="363855"/>
          </a:xfrm>
          <a:custGeom>
            <a:avLst/>
            <a:gdLst/>
            <a:ahLst/>
            <a:cxnLst/>
            <a:rect l="l" t="t" r="r" b="b"/>
            <a:pathLst>
              <a:path w="364490" h="363854">
                <a:moveTo>
                  <a:pt x="364084" y="363860"/>
                </a:moveTo>
                <a:lnTo>
                  <a:pt x="0" y="363860"/>
                </a:lnTo>
                <a:lnTo>
                  <a:pt x="0" y="0"/>
                </a:lnTo>
                <a:lnTo>
                  <a:pt x="364084" y="0"/>
                </a:lnTo>
                <a:lnTo>
                  <a:pt x="364084" y="363860"/>
                </a:lnTo>
                <a:close/>
              </a:path>
            </a:pathLst>
          </a:custGeom>
          <a:solidFill>
            <a:srgbClr val="7D6AA9"/>
          </a:solidFill>
        </p:spPr>
        <p:txBody>
          <a:bodyPr wrap="square" lIns="0" tIns="0" rIns="0" bIns="0" rtlCol="0"/>
          <a:lstStyle/>
          <a:p>
            <a:endParaRPr/>
          </a:p>
        </p:txBody>
      </p:sp>
      <p:sp>
        <p:nvSpPr>
          <p:cNvPr id="59" name="object 59"/>
          <p:cNvSpPr/>
          <p:nvPr/>
        </p:nvSpPr>
        <p:spPr>
          <a:xfrm>
            <a:off x="8374701" y="4311990"/>
            <a:ext cx="364490" cy="363855"/>
          </a:xfrm>
          <a:custGeom>
            <a:avLst/>
            <a:gdLst/>
            <a:ahLst/>
            <a:cxnLst/>
            <a:rect l="l" t="t" r="r" b="b"/>
            <a:pathLst>
              <a:path w="364490" h="363854">
                <a:moveTo>
                  <a:pt x="364084" y="363860"/>
                </a:moveTo>
                <a:lnTo>
                  <a:pt x="0" y="363860"/>
                </a:lnTo>
                <a:lnTo>
                  <a:pt x="0" y="0"/>
                </a:lnTo>
                <a:lnTo>
                  <a:pt x="364084" y="0"/>
                </a:lnTo>
                <a:lnTo>
                  <a:pt x="364084" y="363860"/>
                </a:lnTo>
                <a:close/>
              </a:path>
            </a:pathLst>
          </a:custGeom>
          <a:ln w="31817">
            <a:solidFill>
              <a:srgbClr val="414042"/>
            </a:solidFill>
          </a:ln>
        </p:spPr>
        <p:txBody>
          <a:bodyPr wrap="square" lIns="0" tIns="0" rIns="0" bIns="0" rtlCol="0"/>
          <a:lstStyle/>
          <a:p>
            <a:endParaRPr/>
          </a:p>
        </p:txBody>
      </p:sp>
      <p:sp>
        <p:nvSpPr>
          <p:cNvPr id="60" name="object 60"/>
          <p:cNvSpPr/>
          <p:nvPr/>
        </p:nvSpPr>
        <p:spPr>
          <a:xfrm>
            <a:off x="8736876" y="4311990"/>
            <a:ext cx="364490" cy="363855"/>
          </a:xfrm>
          <a:custGeom>
            <a:avLst/>
            <a:gdLst/>
            <a:ahLst/>
            <a:cxnLst/>
            <a:rect l="l" t="t" r="r" b="b"/>
            <a:pathLst>
              <a:path w="364490" h="363854">
                <a:moveTo>
                  <a:pt x="364052" y="363860"/>
                </a:moveTo>
                <a:lnTo>
                  <a:pt x="0" y="363860"/>
                </a:lnTo>
                <a:lnTo>
                  <a:pt x="0" y="0"/>
                </a:lnTo>
                <a:lnTo>
                  <a:pt x="364052" y="0"/>
                </a:lnTo>
                <a:lnTo>
                  <a:pt x="364052" y="363860"/>
                </a:lnTo>
                <a:close/>
              </a:path>
            </a:pathLst>
          </a:custGeom>
          <a:solidFill>
            <a:srgbClr val="C0BFBF"/>
          </a:solidFill>
        </p:spPr>
        <p:txBody>
          <a:bodyPr wrap="square" lIns="0" tIns="0" rIns="0" bIns="0" rtlCol="0"/>
          <a:lstStyle/>
          <a:p>
            <a:endParaRPr/>
          </a:p>
        </p:txBody>
      </p:sp>
      <p:sp>
        <p:nvSpPr>
          <p:cNvPr id="61" name="object 61"/>
          <p:cNvSpPr/>
          <p:nvPr/>
        </p:nvSpPr>
        <p:spPr>
          <a:xfrm>
            <a:off x="8736877" y="4311990"/>
            <a:ext cx="364490" cy="363855"/>
          </a:xfrm>
          <a:custGeom>
            <a:avLst/>
            <a:gdLst/>
            <a:ahLst/>
            <a:cxnLst/>
            <a:rect l="l" t="t" r="r" b="b"/>
            <a:pathLst>
              <a:path w="364490" h="363854">
                <a:moveTo>
                  <a:pt x="364052" y="363860"/>
                </a:moveTo>
                <a:lnTo>
                  <a:pt x="0" y="363860"/>
                </a:lnTo>
                <a:lnTo>
                  <a:pt x="0" y="0"/>
                </a:lnTo>
                <a:lnTo>
                  <a:pt x="364052" y="0"/>
                </a:lnTo>
                <a:lnTo>
                  <a:pt x="364052" y="363860"/>
                </a:lnTo>
                <a:close/>
              </a:path>
            </a:pathLst>
          </a:custGeom>
          <a:ln w="31817">
            <a:solidFill>
              <a:srgbClr val="414042"/>
            </a:solidFill>
          </a:ln>
        </p:spPr>
        <p:txBody>
          <a:bodyPr wrap="square" lIns="0" tIns="0" rIns="0" bIns="0" rtlCol="0"/>
          <a:lstStyle/>
          <a:p>
            <a:endParaRPr/>
          </a:p>
        </p:txBody>
      </p:sp>
      <p:sp>
        <p:nvSpPr>
          <p:cNvPr id="62" name="object 62"/>
          <p:cNvSpPr/>
          <p:nvPr/>
        </p:nvSpPr>
        <p:spPr>
          <a:xfrm>
            <a:off x="9099052" y="4311990"/>
            <a:ext cx="311785" cy="363855"/>
          </a:xfrm>
          <a:custGeom>
            <a:avLst/>
            <a:gdLst/>
            <a:ahLst/>
            <a:cxnLst/>
            <a:rect l="l" t="t" r="r" b="b"/>
            <a:pathLst>
              <a:path w="311784" h="363854">
                <a:moveTo>
                  <a:pt x="0" y="363860"/>
                </a:moveTo>
                <a:lnTo>
                  <a:pt x="311647" y="363860"/>
                </a:lnTo>
                <a:lnTo>
                  <a:pt x="311647" y="0"/>
                </a:lnTo>
                <a:lnTo>
                  <a:pt x="0" y="0"/>
                </a:lnTo>
                <a:lnTo>
                  <a:pt x="0" y="363860"/>
                </a:lnTo>
                <a:close/>
              </a:path>
            </a:pathLst>
          </a:custGeom>
          <a:solidFill>
            <a:srgbClr val="F15A30"/>
          </a:solidFill>
        </p:spPr>
        <p:txBody>
          <a:bodyPr wrap="square" lIns="0" tIns="0" rIns="0" bIns="0" rtlCol="0"/>
          <a:lstStyle/>
          <a:p>
            <a:endParaRPr/>
          </a:p>
        </p:txBody>
      </p:sp>
      <p:sp>
        <p:nvSpPr>
          <p:cNvPr id="63" name="object 63"/>
          <p:cNvSpPr/>
          <p:nvPr/>
        </p:nvSpPr>
        <p:spPr>
          <a:xfrm>
            <a:off x="9099052" y="4311990"/>
            <a:ext cx="364490" cy="363855"/>
          </a:xfrm>
          <a:custGeom>
            <a:avLst/>
            <a:gdLst/>
            <a:ahLst/>
            <a:cxnLst/>
            <a:rect l="l" t="t" r="r" b="b"/>
            <a:pathLst>
              <a:path w="364490" h="363854">
                <a:moveTo>
                  <a:pt x="364052" y="363860"/>
                </a:moveTo>
                <a:lnTo>
                  <a:pt x="0" y="363860"/>
                </a:lnTo>
                <a:lnTo>
                  <a:pt x="0" y="0"/>
                </a:lnTo>
                <a:lnTo>
                  <a:pt x="364052" y="0"/>
                </a:lnTo>
                <a:lnTo>
                  <a:pt x="364052" y="363860"/>
                </a:lnTo>
                <a:close/>
              </a:path>
            </a:pathLst>
          </a:custGeom>
          <a:ln w="31817">
            <a:solidFill>
              <a:srgbClr val="414042"/>
            </a:solidFill>
          </a:ln>
        </p:spPr>
        <p:txBody>
          <a:bodyPr wrap="square" lIns="0" tIns="0" rIns="0" bIns="0" rtlCol="0"/>
          <a:lstStyle/>
          <a:p>
            <a:endParaRPr/>
          </a:p>
        </p:txBody>
      </p:sp>
      <p:sp>
        <p:nvSpPr>
          <p:cNvPr id="64" name="object 64"/>
          <p:cNvSpPr/>
          <p:nvPr/>
        </p:nvSpPr>
        <p:spPr>
          <a:xfrm>
            <a:off x="8374701" y="5890299"/>
            <a:ext cx="364490" cy="363855"/>
          </a:xfrm>
          <a:custGeom>
            <a:avLst/>
            <a:gdLst/>
            <a:ahLst/>
            <a:cxnLst/>
            <a:rect l="l" t="t" r="r" b="b"/>
            <a:pathLst>
              <a:path w="364490" h="363854">
                <a:moveTo>
                  <a:pt x="364084" y="363797"/>
                </a:moveTo>
                <a:lnTo>
                  <a:pt x="0" y="363797"/>
                </a:lnTo>
                <a:lnTo>
                  <a:pt x="0" y="0"/>
                </a:lnTo>
                <a:lnTo>
                  <a:pt x="364084" y="0"/>
                </a:lnTo>
                <a:lnTo>
                  <a:pt x="364084" y="363797"/>
                </a:lnTo>
                <a:close/>
              </a:path>
            </a:pathLst>
          </a:custGeom>
          <a:ln w="31817">
            <a:solidFill>
              <a:srgbClr val="414042"/>
            </a:solidFill>
          </a:ln>
        </p:spPr>
        <p:txBody>
          <a:bodyPr wrap="square" lIns="0" tIns="0" rIns="0" bIns="0" rtlCol="0"/>
          <a:lstStyle/>
          <a:p>
            <a:endParaRPr/>
          </a:p>
        </p:txBody>
      </p:sp>
      <p:sp>
        <p:nvSpPr>
          <p:cNvPr id="65" name="object 65"/>
          <p:cNvSpPr/>
          <p:nvPr/>
        </p:nvSpPr>
        <p:spPr>
          <a:xfrm>
            <a:off x="8736877" y="5890299"/>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66" name="object 66"/>
          <p:cNvSpPr/>
          <p:nvPr/>
        </p:nvSpPr>
        <p:spPr>
          <a:xfrm>
            <a:off x="9099052" y="5890299"/>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67" name="object 67"/>
          <p:cNvSpPr/>
          <p:nvPr/>
        </p:nvSpPr>
        <p:spPr>
          <a:xfrm>
            <a:off x="8374733" y="6243505"/>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68" name="object 68"/>
          <p:cNvSpPr/>
          <p:nvPr/>
        </p:nvSpPr>
        <p:spPr>
          <a:xfrm>
            <a:off x="8736909" y="6243505"/>
            <a:ext cx="364490" cy="363855"/>
          </a:xfrm>
          <a:custGeom>
            <a:avLst/>
            <a:gdLst/>
            <a:ahLst/>
            <a:cxnLst/>
            <a:rect l="l" t="t" r="r" b="b"/>
            <a:pathLst>
              <a:path w="364490" h="363854">
                <a:moveTo>
                  <a:pt x="364084" y="363797"/>
                </a:moveTo>
                <a:lnTo>
                  <a:pt x="0" y="363797"/>
                </a:lnTo>
                <a:lnTo>
                  <a:pt x="0" y="0"/>
                </a:lnTo>
                <a:lnTo>
                  <a:pt x="364084" y="0"/>
                </a:lnTo>
                <a:lnTo>
                  <a:pt x="364084" y="363797"/>
                </a:lnTo>
                <a:close/>
              </a:path>
            </a:pathLst>
          </a:custGeom>
          <a:ln w="31817">
            <a:solidFill>
              <a:srgbClr val="414042"/>
            </a:solidFill>
          </a:ln>
        </p:spPr>
        <p:txBody>
          <a:bodyPr wrap="square" lIns="0" tIns="0" rIns="0" bIns="0" rtlCol="0"/>
          <a:lstStyle/>
          <a:p>
            <a:endParaRPr/>
          </a:p>
        </p:txBody>
      </p:sp>
      <p:sp>
        <p:nvSpPr>
          <p:cNvPr id="69" name="object 69"/>
          <p:cNvSpPr/>
          <p:nvPr/>
        </p:nvSpPr>
        <p:spPr>
          <a:xfrm>
            <a:off x="9099115" y="6243505"/>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70" name="object 70"/>
          <p:cNvSpPr/>
          <p:nvPr/>
        </p:nvSpPr>
        <p:spPr>
          <a:xfrm>
            <a:off x="8374733" y="6607302"/>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71" name="object 71"/>
          <p:cNvSpPr/>
          <p:nvPr/>
        </p:nvSpPr>
        <p:spPr>
          <a:xfrm>
            <a:off x="8736909" y="6607302"/>
            <a:ext cx="364490" cy="363855"/>
          </a:xfrm>
          <a:custGeom>
            <a:avLst/>
            <a:gdLst/>
            <a:ahLst/>
            <a:cxnLst/>
            <a:rect l="l" t="t" r="r" b="b"/>
            <a:pathLst>
              <a:path w="364490" h="363854">
                <a:moveTo>
                  <a:pt x="364084" y="363797"/>
                </a:moveTo>
                <a:lnTo>
                  <a:pt x="0" y="363797"/>
                </a:lnTo>
                <a:lnTo>
                  <a:pt x="0" y="0"/>
                </a:lnTo>
                <a:lnTo>
                  <a:pt x="364084" y="0"/>
                </a:lnTo>
                <a:lnTo>
                  <a:pt x="364084" y="363797"/>
                </a:lnTo>
                <a:close/>
              </a:path>
            </a:pathLst>
          </a:custGeom>
          <a:ln w="31817">
            <a:solidFill>
              <a:srgbClr val="414042"/>
            </a:solidFill>
          </a:ln>
        </p:spPr>
        <p:txBody>
          <a:bodyPr wrap="square" lIns="0" tIns="0" rIns="0" bIns="0" rtlCol="0"/>
          <a:lstStyle/>
          <a:p>
            <a:endParaRPr/>
          </a:p>
        </p:txBody>
      </p:sp>
      <p:sp>
        <p:nvSpPr>
          <p:cNvPr id="72" name="object 72"/>
          <p:cNvSpPr/>
          <p:nvPr/>
        </p:nvSpPr>
        <p:spPr>
          <a:xfrm>
            <a:off x="9099115" y="6607302"/>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73" name="object 73"/>
          <p:cNvSpPr/>
          <p:nvPr/>
        </p:nvSpPr>
        <p:spPr>
          <a:xfrm>
            <a:off x="10867945" y="1024044"/>
            <a:ext cx="364490" cy="353695"/>
          </a:xfrm>
          <a:custGeom>
            <a:avLst/>
            <a:gdLst/>
            <a:ahLst/>
            <a:cxnLst/>
            <a:rect l="l" t="t" r="r" b="b"/>
            <a:pathLst>
              <a:path w="364490" h="353694">
                <a:moveTo>
                  <a:pt x="0" y="353205"/>
                </a:moveTo>
                <a:lnTo>
                  <a:pt x="364084" y="353205"/>
                </a:lnTo>
                <a:lnTo>
                  <a:pt x="364084" y="0"/>
                </a:lnTo>
                <a:lnTo>
                  <a:pt x="0" y="0"/>
                </a:lnTo>
                <a:lnTo>
                  <a:pt x="0" y="353205"/>
                </a:lnTo>
                <a:close/>
              </a:path>
            </a:pathLst>
          </a:custGeom>
          <a:solidFill>
            <a:srgbClr val="82B798"/>
          </a:solidFill>
        </p:spPr>
        <p:txBody>
          <a:bodyPr wrap="square" lIns="0" tIns="0" rIns="0" bIns="0" rtlCol="0"/>
          <a:lstStyle/>
          <a:p>
            <a:endParaRPr/>
          </a:p>
        </p:txBody>
      </p:sp>
      <p:sp>
        <p:nvSpPr>
          <p:cNvPr id="74" name="object 74"/>
          <p:cNvSpPr/>
          <p:nvPr/>
        </p:nvSpPr>
        <p:spPr>
          <a:xfrm>
            <a:off x="10867945" y="1024044"/>
            <a:ext cx="364490" cy="363855"/>
          </a:xfrm>
          <a:custGeom>
            <a:avLst/>
            <a:gdLst/>
            <a:ahLst/>
            <a:cxnLst/>
            <a:rect l="l" t="t" r="r" b="b"/>
            <a:pathLst>
              <a:path w="364490" h="363855">
                <a:moveTo>
                  <a:pt x="364084" y="363797"/>
                </a:moveTo>
                <a:lnTo>
                  <a:pt x="0" y="363797"/>
                </a:lnTo>
                <a:lnTo>
                  <a:pt x="0" y="0"/>
                </a:lnTo>
                <a:lnTo>
                  <a:pt x="364084" y="0"/>
                </a:lnTo>
                <a:lnTo>
                  <a:pt x="364084" y="363797"/>
                </a:lnTo>
                <a:close/>
              </a:path>
            </a:pathLst>
          </a:custGeom>
          <a:ln w="31817">
            <a:solidFill>
              <a:srgbClr val="414042"/>
            </a:solidFill>
          </a:ln>
        </p:spPr>
        <p:txBody>
          <a:bodyPr wrap="square" lIns="0" tIns="0" rIns="0" bIns="0" rtlCol="0"/>
          <a:lstStyle/>
          <a:p>
            <a:endParaRPr/>
          </a:p>
        </p:txBody>
      </p:sp>
      <p:sp>
        <p:nvSpPr>
          <p:cNvPr id="75" name="object 75"/>
          <p:cNvSpPr/>
          <p:nvPr/>
        </p:nvSpPr>
        <p:spPr>
          <a:xfrm>
            <a:off x="11230119" y="1024044"/>
            <a:ext cx="364490" cy="353695"/>
          </a:xfrm>
          <a:custGeom>
            <a:avLst/>
            <a:gdLst/>
            <a:ahLst/>
            <a:cxnLst/>
            <a:rect l="l" t="t" r="r" b="b"/>
            <a:pathLst>
              <a:path w="364490" h="353694">
                <a:moveTo>
                  <a:pt x="0" y="353205"/>
                </a:moveTo>
                <a:lnTo>
                  <a:pt x="364052" y="353205"/>
                </a:lnTo>
                <a:lnTo>
                  <a:pt x="364052" y="0"/>
                </a:lnTo>
                <a:lnTo>
                  <a:pt x="0" y="0"/>
                </a:lnTo>
                <a:lnTo>
                  <a:pt x="0" y="353205"/>
                </a:lnTo>
                <a:close/>
              </a:path>
            </a:pathLst>
          </a:custGeom>
          <a:solidFill>
            <a:srgbClr val="84A1BF"/>
          </a:solidFill>
        </p:spPr>
        <p:txBody>
          <a:bodyPr wrap="square" lIns="0" tIns="0" rIns="0" bIns="0" rtlCol="0"/>
          <a:lstStyle/>
          <a:p>
            <a:endParaRPr/>
          </a:p>
        </p:txBody>
      </p:sp>
      <p:sp>
        <p:nvSpPr>
          <p:cNvPr id="76" name="object 76"/>
          <p:cNvSpPr/>
          <p:nvPr/>
        </p:nvSpPr>
        <p:spPr>
          <a:xfrm>
            <a:off x="11230119" y="1024044"/>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77" name="object 77"/>
          <p:cNvSpPr/>
          <p:nvPr/>
        </p:nvSpPr>
        <p:spPr>
          <a:xfrm>
            <a:off x="11592294" y="1024044"/>
            <a:ext cx="364490" cy="353695"/>
          </a:xfrm>
          <a:custGeom>
            <a:avLst/>
            <a:gdLst/>
            <a:ahLst/>
            <a:cxnLst/>
            <a:rect l="l" t="t" r="r" b="b"/>
            <a:pathLst>
              <a:path w="364490" h="353694">
                <a:moveTo>
                  <a:pt x="0" y="353205"/>
                </a:moveTo>
                <a:lnTo>
                  <a:pt x="364052" y="353205"/>
                </a:lnTo>
                <a:lnTo>
                  <a:pt x="364052" y="0"/>
                </a:lnTo>
                <a:lnTo>
                  <a:pt x="0" y="0"/>
                </a:lnTo>
                <a:lnTo>
                  <a:pt x="0" y="353205"/>
                </a:lnTo>
                <a:close/>
              </a:path>
            </a:pathLst>
          </a:custGeom>
          <a:solidFill>
            <a:srgbClr val="DC6AA5"/>
          </a:solidFill>
        </p:spPr>
        <p:txBody>
          <a:bodyPr wrap="square" lIns="0" tIns="0" rIns="0" bIns="0" rtlCol="0"/>
          <a:lstStyle/>
          <a:p>
            <a:endParaRPr/>
          </a:p>
        </p:txBody>
      </p:sp>
      <p:sp>
        <p:nvSpPr>
          <p:cNvPr id="78" name="object 78"/>
          <p:cNvSpPr/>
          <p:nvPr/>
        </p:nvSpPr>
        <p:spPr>
          <a:xfrm>
            <a:off x="11592294" y="1024044"/>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79" name="object 79"/>
          <p:cNvSpPr/>
          <p:nvPr/>
        </p:nvSpPr>
        <p:spPr>
          <a:xfrm>
            <a:off x="10867976" y="1377250"/>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solidFill>
            <a:srgbClr val="CDE8D8"/>
          </a:solidFill>
        </p:spPr>
        <p:txBody>
          <a:bodyPr wrap="square" lIns="0" tIns="0" rIns="0" bIns="0" rtlCol="0"/>
          <a:lstStyle/>
          <a:p>
            <a:endParaRPr/>
          </a:p>
        </p:txBody>
      </p:sp>
      <p:sp>
        <p:nvSpPr>
          <p:cNvPr id="80" name="object 80"/>
          <p:cNvSpPr/>
          <p:nvPr/>
        </p:nvSpPr>
        <p:spPr>
          <a:xfrm>
            <a:off x="10867976" y="1377249"/>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81" name="object 81"/>
          <p:cNvSpPr/>
          <p:nvPr/>
        </p:nvSpPr>
        <p:spPr>
          <a:xfrm>
            <a:off x="11230151" y="1377250"/>
            <a:ext cx="364490" cy="363855"/>
          </a:xfrm>
          <a:custGeom>
            <a:avLst/>
            <a:gdLst/>
            <a:ahLst/>
            <a:cxnLst/>
            <a:rect l="l" t="t" r="r" b="b"/>
            <a:pathLst>
              <a:path w="364490" h="363855">
                <a:moveTo>
                  <a:pt x="364084" y="363797"/>
                </a:moveTo>
                <a:lnTo>
                  <a:pt x="0" y="363797"/>
                </a:lnTo>
                <a:lnTo>
                  <a:pt x="0" y="0"/>
                </a:lnTo>
                <a:lnTo>
                  <a:pt x="364084" y="0"/>
                </a:lnTo>
                <a:lnTo>
                  <a:pt x="364084" y="363797"/>
                </a:lnTo>
                <a:close/>
              </a:path>
            </a:pathLst>
          </a:custGeom>
          <a:solidFill>
            <a:srgbClr val="C3D9EA"/>
          </a:solidFill>
        </p:spPr>
        <p:txBody>
          <a:bodyPr wrap="square" lIns="0" tIns="0" rIns="0" bIns="0" rtlCol="0"/>
          <a:lstStyle/>
          <a:p>
            <a:endParaRPr/>
          </a:p>
        </p:txBody>
      </p:sp>
      <p:sp>
        <p:nvSpPr>
          <p:cNvPr id="82" name="object 82"/>
          <p:cNvSpPr/>
          <p:nvPr/>
        </p:nvSpPr>
        <p:spPr>
          <a:xfrm>
            <a:off x="11230151" y="1377249"/>
            <a:ext cx="364490" cy="363855"/>
          </a:xfrm>
          <a:custGeom>
            <a:avLst/>
            <a:gdLst/>
            <a:ahLst/>
            <a:cxnLst/>
            <a:rect l="l" t="t" r="r" b="b"/>
            <a:pathLst>
              <a:path w="364490" h="363855">
                <a:moveTo>
                  <a:pt x="364084" y="363797"/>
                </a:moveTo>
                <a:lnTo>
                  <a:pt x="0" y="363797"/>
                </a:lnTo>
                <a:lnTo>
                  <a:pt x="0" y="0"/>
                </a:lnTo>
                <a:lnTo>
                  <a:pt x="364084" y="0"/>
                </a:lnTo>
                <a:lnTo>
                  <a:pt x="364084" y="363797"/>
                </a:lnTo>
                <a:close/>
              </a:path>
            </a:pathLst>
          </a:custGeom>
          <a:ln w="31817">
            <a:solidFill>
              <a:srgbClr val="414042"/>
            </a:solidFill>
          </a:ln>
        </p:spPr>
        <p:txBody>
          <a:bodyPr wrap="square" lIns="0" tIns="0" rIns="0" bIns="0" rtlCol="0"/>
          <a:lstStyle/>
          <a:p>
            <a:endParaRPr/>
          </a:p>
        </p:txBody>
      </p:sp>
      <p:sp>
        <p:nvSpPr>
          <p:cNvPr id="83" name="object 83"/>
          <p:cNvSpPr/>
          <p:nvPr/>
        </p:nvSpPr>
        <p:spPr>
          <a:xfrm>
            <a:off x="11592358" y="1377250"/>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solidFill>
            <a:srgbClr val="F5B5D2"/>
          </a:solidFill>
        </p:spPr>
        <p:txBody>
          <a:bodyPr wrap="square" lIns="0" tIns="0" rIns="0" bIns="0" rtlCol="0"/>
          <a:lstStyle/>
          <a:p>
            <a:endParaRPr/>
          </a:p>
        </p:txBody>
      </p:sp>
      <p:sp>
        <p:nvSpPr>
          <p:cNvPr id="84" name="object 84"/>
          <p:cNvSpPr/>
          <p:nvPr/>
        </p:nvSpPr>
        <p:spPr>
          <a:xfrm>
            <a:off x="11592358" y="1377249"/>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85" name="object 85"/>
          <p:cNvSpPr/>
          <p:nvPr/>
        </p:nvSpPr>
        <p:spPr>
          <a:xfrm>
            <a:off x="13115345" y="1024044"/>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solidFill>
            <a:srgbClr val="82B798"/>
          </a:solidFill>
        </p:spPr>
        <p:txBody>
          <a:bodyPr wrap="square" lIns="0" tIns="0" rIns="0" bIns="0" rtlCol="0"/>
          <a:lstStyle/>
          <a:p>
            <a:endParaRPr/>
          </a:p>
        </p:txBody>
      </p:sp>
      <p:sp>
        <p:nvSpPr>
          <p:cNvPr id="86" name="object 86"/>
          <p:cNvSpPr/>
          <p:nvPr/>
        </p:nvSpPr>
        <p:spPr>
          <a:xfrm>
            <a:off x="13115345" y="1024044"/>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87" name="object 87"/>
          <p:cNvSpPr/>
          <p:nvPr/>
        </p:nvSpPr>
        <p:spPr>
          <a:xfrm>
            <a:off x="13477519" y="1024044"/>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solidFill>
            <a:srgbClr val="84A1BF"/>
          </a:solidFill>
        </p:spPr>
        <p:txBody>
          <a:bodyPr wrap="square" lIns="0" tIns="0" rIns="0" bIns="0" rtlCol="0"/>
          <a:lstStyle/>
          <a:p>
            <a:endParaRPr/>
          </a:p>
        </p:txBody>
      </p:sp>
      <p:sp>
        <p:nvSpPr>
          <p:cNvPr id="88" name="object 88"/>
          <p:cNvSpPr/>
          <p:nvPr/>
        </p:nvSpPr>
        <p:spPr>
          <a:xfrm>
            <a:off x="13477519" y="1024044"/>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89" name="object 89"/>
          <p:cNvSpPr/>
          <p:nvPr/>
        </p:nvSpPr>
        <p:spPr>
          <a:xfrm>
            <a:off x="13839694" y="1024044"/>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solidFill>
            <a:srgbClr val="DC6AA5"/>
          </a:solidFill>
        </p:spPr>
        <p:txBody>
          <a:bodyPr wrap="square" lIns="0" tIns="0" rIns="0" bIns="0" rtlCol="0"/>
          <a:lstStyle/>
          <a:p>
            <a:endParaRPr/>
          </a:p>
        </p:txBody>
      </p:sp>
      <p:sp>
        <p:nvSpPr>
          <p:cNvPr id="90" name="object 90"/>
          <p:cNvSpPr/>
          <p:nvPr/>
        </p:nvSpPr>
        <p:spPr>
          <a:xfrm>
            <a:off x="13839694" y="1024044"/>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91" name="object 91"/>
          <p:cNvSpPr/>
          <p:nvPr/>
        </p:nvSpPr>
        <p:spPr>
          <a:xfrm>
            <a:off x="13115345" y="2243041"/>
            <a:ext cx="364490" cy="353695"/>
          </a:xfrm>
          <a:custGeom>
            <a:avLst/>
            <a:gdLst/>
            <a:ahLst/>
            <a:cxnLst/>
            <a:rect l="l" t="t" r="r" b="b"/>
            <a:pathLst>
              <a:path w="364490" h="353694">
                <a:moveTo>
                  <a:pt x="0" y="353269"/>
                </a:moveTo>
                <a:lnTo>
                  <a:pt x="364052" y="353269"/>
                </a:lnTo>
                <a:lnTo>
                  <a:pt x="364052" y="0"/>
                </a:lnTo>
                <a:lnTo>
                  <a:pt x="0" y="0"/>
                </a:lnTo>
                <a:lnTo>
                  <a:pt x="0" y="353269"/>
                </a:lnTo>
                <a:close/>
              </a:path>
            </a:pathLst>
          </a:custGeom>
          <a:solidFill>
            <a:srgbClr val="148843"/>
          </a:solidFill>
        </p:spPr>
        <p:txBody>
          <a:bodyPr wrap="square" lIns="0" tIns="0" rIns="0" bIns="0" rtlCol="0"/>
          <a:lstStyle/>
          <a:p>
            <a:endParaRPr/>
          </a:p>
        </p:txBody>
      </p:sp>
      <p:sp>
        <p:nvSpPr>
          <p:cNvPr id="92" name="object 92"/>
          <p:cNvSpPr/>
          <p:nvPr/>
        </p:nvSpPr>
        <p:spPr>
          <a:xfrm>
            <a:off x="13115345" y="2243041"/>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93" name="object 93"/>
          <p:cNvSpPr/>
          <p:nvPr/>
        </p:nvSpPr>
        <p:spPr>
          <a:xfrm>
            <a:off x="13477519" y="2243041"/>
            <a:ext cx="364490" cy="353695"/>
          </a:xfrm>
          <a:custGeom>
            <a:avLst/>
            <a:gdLst/>
            <a:ahLst/>
            <a:cxnLst/>
            <a:rect l="l" t="t" r="r" b="b"/>
            <a:pathLst>
              <a:path w="364490" h="353694">
                <a:moveTo>
                  <a:pt x="0" y="353269"/>
                </a:moveTo>
                <a:lnTo>
                  <a:pt x="364052" y="353269"/>
                </a:lnTo>
                <a:lnTo>
                  <a:pt x="364052" y="0"/>
                </a:lnTo>
                <a:lnTo>
                  <a:pt x="0" y="0"/>
                </a:lnTo>
                <a:lnTo>
                  <a:pt x="0" y="353269"/>
                </a:lnTo>
                <a:close/>
              </a:path>
            </a:pathLst>
          </a:custGeom>
          <a:solidFill>
            <a:srgbClr val="0F539F"/>
          </a:solidFill>
        </p:spPr>
        <p:txBody>
          <a:bodyPr wrap="square" lIns="0" tIns="0" rIns="0" bIns="0" rtlCol="0"/>
          <a:lstStyle/>
          <a:p>
            <a:endParaRPr/>
          </a:p>
        </p:txBody>
      </p:sp>
      <p:sp>
        <p:nvSpPr>
          <p:cNvPr id="94" name="object 94"/>
          <p:cNvSpPr/>
          <p:nvPr/>
        </p:nvSpPr>
        <p:spPr>
          <a:xfrm>
            <a:off x="13477519" y="2243041"/>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95" name="object 95"/>
          <p:cNvSpPr/>
          <p:nvPr/>
        </p:nvSpPr>
        <p:spPr>
          <a:xfrm>
            <a:off x="13839694" y="2243041"/>
            <a:ext cx="364490" cy="353695"/>
          </a:xfrm>
          <a:custGeom>
            <a:avLst/>
            <a:gdLst/>
            <a:ahLst/>
            <a:cxnLst/>
            <a:rect l="l" t="t" r="r" b="b"/>
            <a:pathLst>
              <a:path w="364490" h="353694">
                <a:moveTo>
                  <a:pt x="0" y="353269"/>
                </a:moveTo>
                <a:lnTo>
                  <a:pt x="364052" y="353269"/>
                </a:lnTo>
                <a:lnTo>
                  <a:pt x="364052" y="0"/>
                </a:lnTo>
                <a:lnTo>
                  <a:pt x="0" y="0"/>
                </a:lnTo>
                <a:lnTo>
                  <a:pt x="0" y="353269"/>
                </a:lnTo>
                <a:close/>
              </a:path>
            </a:pathLst>
          </a:custGeom>
          <a:solidFill>
            <a:srgbClr val="D41A68"/>
          </a:solidFill>
        </p:spPr>
        <p:txBody>
          <a:bodyPr wrap="square" lIns="0" tIns="0" rIns="0" bIns="0" rtlCol="0"/>
          <a:lstStyle/>
          <a:p>
            <a:endParaRPr/>
          </a:p>
        </p:txBody>
      </p:sp>
      <p:sp>
        <p:nvSpPr>
          <p:cNvPr id="96" name="object 96"/>
          <p:cNvSpPr/>
          <p:nvPr/>
        </p:nvSpPr>
        <p:spPr>
          <a:xfrm>
            <a:off x="13839694" y="2243041"/>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97" name="object 97"/>
          <p:cNvSpPr/>
          <p:nvPr/>
        </p:nvSpPr>
        <p:spPr>
          <a:xfrm>
            <a:off x="13115345" y="2596310"/>
            <a:ext cx="364490" cy="363855"/>
          </a:xfrm>
          <a:custGeom>
            <a:avLst/>
            <a:gdLst/>
            <a:ahLst/>
            <a:cxnLst/>
            <a:rect l="l" t="t" r="r" b="b"/>
            <a:pathLst>
              <a:path w="364490" h="363855">
                <a:moveTo>
                  <a:pt x="364052" y="363828"/>
                </a:moveTo>
                <a:lnTo>
                  <a:pt x="0" y="363828"/>
                </a:lnTo>
                <a:lnTo>
                  <a:pt x="0" y="0"/>
                </a:lnTo>
                <a:lnTo>
                  <a:pt x="364052" y="0"/>
                </a:lnTo>
                <a:lnTo>
                  <a:pt x="364052" y="363828"/>
                </a:lnTo>
                <a:close/>
              </a:path>
            </a:pathLst>
          </a:custGeom>
          <a:solidFill>
            <a:srgbClr val="82C29D"/>
          </a:solidFill>
        </p:spPr>
        <p:txBody>
          <a:bodyPr wrap="square" lIns="0" tIns="0" rIns="0" bIns="0" rtlCol="0"/>
          <a:lstStyle/>
          <a:p>
            <a:endParaRPr/>
          </a:p>
        </p:txBody>
      </p:sp>
      <p:sp>
        <p:nvSpPr>
          <p:cNvPr id="98" name="object 98"/>
          <p:cNvSpPr/>
          <p:nvPr/>
        </p:nvSpPr>
        <p:spPr>
          <a:xfrm>
            <a:off x="13115345" y="2596310"/>
            <a:ext cx="364490" cy="363855"/>
          </a:xfrm>
          <a:custGeom>
            <a:avLst/>
            <a:gdLst/>
            <a:ahLst/>
            <a:cxnLst/>
            <a:rect l="l" t="t" r="r" b="b"/>
            <a:pathLst>
              <a:path w="364490" h="363855">
                <a:moveTo>
                  <a:pt x="364052" y="363828"/>
                </a:moveTo>
                <a:lnTo>
                  <a:pt x="0" y="363828"/>
                </a:lnTo>
                <a:lnTo>
                  <a:pt x="0" y="0"/>
                </a:lnTo>
                <a:lnTo>
                  <a:pt x="364052" y="0"/>
                </a:lnTo>
                <a:lnTo>
                  <a:pt x="364052" y="363828"/>
                </a:lnTo>
                <a:close/>
              </a:path>
            </a:pathLst>
          </a:custGeom>
          <a:ln w="31817">
            <a:solidFill>
              <a:srgbClr val="414042"/>
            </a:solidFill>
          </a:ln>
        </p:spPr>
        <p:txBody>
          <a:bodyPr wrap="square" lIns="0" tIns="0" rIns="0" bIns="0" rtlCol="0"/>
          <a:lstStyle/>
          <a:p>
            <a:endParaRPr/>
          </a:p>
        </p:txBody>
      </p:sp>
      <p:sp>
        <p:nvSpPr>
          <p:cNvPr id="99" name="object 99"/>
          <p:cNvSpPr/>
          <p:nvPr/>
        </p:nvSpPr>
        <p:spPr>
          <a:xfrm>
            <a:off x="13477583" y="2596310"/>
            <a:ext cx="364490" cy="363855"/>
          </a:xfrm>
          <a:custGeom>
            <a:avLst/>
            <a:gdLst/>
            <a:ahLst/>
            <a:cxnLst/>
            <a:rect l="l" t="t" r="r" b="b"/>
            <a:pathLst>
              <a:path w="364490" h="363855">
                <a:moveTo>
                  <a:pt x="364052" y="363828"/>
                </a:moveTo>
                <a:lnTo>
                  <a:pt x="0" y="363828"/>
                </a:lnTo>
                <a:lnTo>
                  <a:pt x="0" y="0"/>
                </a:lnTo>
                <a:lnTo>
                  <a:pt x="364052" y="0"/>
                </a:lnTo>
                <a:lnTo>
                  <a:pt x="364052" y="363828"/>
                </a:lnTo>
                <a:close/>
              </a:path>
            </a:pathLst>
          </a:custGeom>
          <a:solidFill>
            <a:srgbClr val="86A9CF"/>
          </a:solidFill>
        </p:spPr>
        <p:txBody>
          <a:bodyPr wrap="square" lIns="0" tIns="0" rIns="0" bIns="0" rtlCol="0"/>
          <a:lstStyle/>
          <a:p>
            <a:endParaRPr/>
          </a:p>
        </p:txBody>
      </p:sp>
      <p:sp>
        <p:nvSpPr>
          <p:cNvPr id="100" name="object 100"/>
          <p:cNvSpPr/>
          <p:nvPr/>
        </p:nvSpPr>
        <p:spPr>
          <a:xfrm>
            <a:off x="13477583" y="2596310"/>
            <a:ext cx="364490" cy="363855"/>
          </a:xfrm>
          <a:custGeom>
            <a:avLst/>
            <a:gdLst/>
            <a:ahLst/>
            <a:cxnLst/>
            <a:rect l="l" t="t" r="r" b="b"/>
            <a:pathLst>
              <a:path w="364490" h="363855">
                <a:moveTo>
                  <a:pt x="364052" y="363828"/>
                </a:moveTo>
                <a:lnTo>
                  <a:pt x="0" y="363828"/>
                </a:lnTo>
                <a:lnTo>
                  <a:pt x="0" y="0"/>
                </a:lnTo>
                <a:lnTo>
                  <a:pt x="364052" y="0"/>
                </a:lnTo>
                <a:lnTo>
                  <a:pt x="364052" y="363828"/>
                </a:lnTo>
                <a:close/>
              </a:path>
            </a:pathLst>
          </a:custGeom>
          <a:ln w="31817">
            <a:solidFill>
              <a:srgbClr val="414042"/>
            </a:solidFill>
          </a:ln>
        </p:spPr>
        <p:txBody>
          <a:bodyPr wrap="square" lIns="0" tIns="0" rIns="0" bIns="0" rtlCol="0"/>
          <a:lstStyle/>
          <a:p>
            <a:endParaRPr/>
          </a:p>
        </p:txBody>
      </p:sp>
      <p:sp>
        <p:nvSpPr>
          <p:cNvPr id="101" name="object 101"/>
          <p:cNvSpPr/>
          <p:nvPr/>
        </p:nvSpPr>
        <p:spPr>
          <a:xfrm>
            <a:off x="13839758" y="2596310"/>
            <a:ext cx="364490" cy="363855"/>
          </a:xfrm>
          <a:custGeom>
            <a:avLst/>
            <a:gdLst/>
            <a:ahLst/>
            <a:cxnLst/>
            <a:rect l="l" t="t" r="r" b="b"/>
            <a:pathLst>
              <a:path w="364490" h="363855">
                <a:moveTo>
                  <a:pt x="364052" y="363828"/>
                </a:moveTo>
                <a:lnTo>
                  <a:pt x="0" y="363828"/>
                </a:lnTo>
                <a:lnTo>
                  <a:pt x="0" y="0"/>
                </a:lnTo>
                <a:lnTo>
                  <a:pt x="364052" y="0"/>
                </a:lnTo>
                <a:lnTo>
                  <a:pt x="364052" y="363828"/>
                </a:lnTo>
                <a:close/>
              </a:path>
            </a:pathLst>
          </a:custGeom>
          <a:solidFill>
            <a:srgbClr val="EB6DA9"/>
          </a:solidFill>
        </p:spPr>
        <p:txBody>
          <a:bodyPr wrap="square" lIns="0" tIns="0" rIns="0" bIns="0" rtlCol="0"/>
          <a:lstStyle/>
          <a:p>
            <a:endParaRPr/>
          </a:p>
        </p:txBody>
      </p:sp>
      <p:sp>
        <p:nvSpPr>
          <p:cNvPr id="102" name="object 102"/>
          <p:cNvSpPr/>
          <p:nvPr/>
        </p:nvSpPr>
        <p:spPr>
          <a:xfrm>
            <a:off x="13839758" y="2596310"/>
            <a:ext cx="364490" cy="363855"/>
          </a:xfrm>
          <a:custGeom>
            <a:avLst/>
            <a:gdLst/>
            <a:ahLst/>
            <a:cxnLst/>
            <a:rect l="l" t="t" r="r" b="b"/>
            <a:pathLst>
              <a:path w="364490" h="363855">
                <a:moveTo>
                  <a:pt x="364052" y="363828"/>
                </a:moveTo>
                <a:lnTo>
                  <a:pt x="0" y="363828"/>
                </a:lnTo>
                <a:lnTo>
                  <a:pt x="0" y="0"/>
                </a:lnTo>
                <a:lnTo>
                  <a:pt x="364052" y="0"/>
                </a:lnTo>
                <a:lnTo>
                  <a:pt x="364052" y="363828"/>
                </a:lnTo>
                <a:close/>
              </a:path>
            </a:pathLst>
          </a:custGeom>
          <a:ln w="31817">
            <a:solidFill>
              <a:srgbClr val="414042"/>
            </a:solidFill>
          </a:ln>
        </p:spPr>
        <p:txBody>
          <a:bodyPr wrap="square" lIns="0" tIns="0" rIns="0" bIns="0" rtlCol="0"/>
          <a:lstStyle/>
          <a:p>
            <a:endParaRPr/>
          </a:p>
        </p:txBody>
      </p:sp>
      <p:sp>
        <p:nvSpPr>
          <p:cNvPr id="103" name="object 103"/>
          <p:cNvSpPr/>
          <p:nvPr/>
        </p:nvSpPr>
        <p:spPr>
          <a:xfrm>
            <a:off x="13115345" y="2960107"/>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solidFill>
            <a:srgbClr val="CDE8D8"/>
          </a:solidFill>
        </p:spPr>
        <p:txBody>
          <a:bodyPr wrap="square" lIns="0" tIns="0" rIns="0" bIns="0" rtlCol="0"/>
          <a:lstStyle/>
          <a:p>
            <a:endParaRPr/>
          </a:p>
        </p:txBody>
      </p:sp>
      <p:sp>
        <p:nvSpPr>
          <p:cNvPr id="104" name="object 104"/>
          <p:cNvSpPr/>
          <p:nvPr/>
        </p:nvSpPr>
        <p:spPr>
          <a:xfrm>
            <a:off x="13115345" y="2960107"/>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05" name="object 105"/>
          <p:cNvSpPr/>
          <p:nvPr/>
        </p:nvSpPr>
        <p:spPr>
          <a:xfrm>
            <a:off x="13477583" y="2960107"/>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solidFill>
            <a:srgbClr val="D0DDEC"/>
          </a:solidFill>
        </p:spPr>
        <p:txBody>
          <a:bodyPr wrap="square" lIns="0" tIns="0" rIns="0" bIns="0" rtlCol="0"/>
          <a:lstStyle/>
          <a:p>
            <a:endParaRPr/>
          </a:p>
        </p:txBody>
      </p:sp>
      <p:sp>
        <p:nvSpPr>
          <p:cNvPr id="106" name="object 106"/>
          <p:cNvSpPr/>
          <p:nvPr/>
        </p:nvSpPr>
        <p:spPr>
          <a:xfrm>
            <a:off x="13477583" y="2960107"/>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07" name="object 107"/>
          <p:cNvSpPr/>
          <p:nvPr/>
        </p:nvSpPr>
        <p:spPr>
          <a:xfrm>
            <a:off x="13839758" y="2960107"/>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solidFill>
            <a:srgbClr val="F5B5D2"/>
          </a:solidFill>
        </p:spPr>
        <p:txBody>
          <a:bodyPr wrap="square" lIns="0" tIns="0" rIns="0" bIns="0" rtlCol="0"/>
          <a:lstStyle/>
          <a:p>
            <a:endParaRPr/>
          </a:p>
        </p:txBody>
      </p:sp>
      <p:sp>
        <p:nvSpPr>
          <p:cNvPr id="108" name="object 108"/>
          <p:cNvSpPr/>
          <p:nvPr/>
        </p:nvSpPr>
        <p:spPr>
          <a:xfrm>
            <a:off x="13839758" y="2960107"/>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09" name="object 109"/>
          <p:cNvSpPr/>
          <p:nvPr/>
        </p:nvSpPr>
        <p:spPr>
          <a:xfrm>
            <a:off x="13477456" y="3953473"/>
            <a:ext cx="364490" cy="353695"/>
          </a:xfrm>
          <a:custGeom>
            <a:avLst/>
            <a:gdLst/>
            <a:ahLst/>
            <a:cxnLst/>
            <a:rect l="l" t="t" r="r" b="b"/>
            <a:pathLst>
              <a:path w="364490" h="353695">
                <a:moveTo>
                  <a:pt x="0" y="353301"/>
                </a:moveTo>
                <a:lnTo>
                  <a:pt x="364052" y="353301"/>
                </a:lnTo>
                <a:lnTo>
                  <a:pt x="364052" y="0"/>
                </a:lnTo>
                <a:lnTo>
                  <a:pt x="0" y="0"/>
                </a:lnTo>
                <a:lnTo>
                  <a:pt x="0" y="353301"/>
                </a:lnTo>
                <a:close/>
              </a:path>
            </a:pathLst>
          </a:custGeom>
          <a:solidFill>
            <a:srgbClr val="807F7F"/>
          </a:solidFill>
        </p:spPr>
        <p:txBody>
          <a:bodyPr wrap="square" lIns="0" tIns="0" rIns="0" bIns="0" rtlCol="0"/>
          <a:lstStyle/>
          <a:p>
            <a:endParaRPr/>
          </a:p>
        </p:txBody>
      </p:sp>
      <p:sp>
        <p:nvSpPr>
          <p:cNvPr id="110" name="object 110"/>
          <p:cNvSpPr/>
          <p:nvPr/>
        </p:nvSpPr>
        <p:spPr>
          <a:xfrm>
            <a:off x="13477456" y="3953473"/>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11" name="object 111"/>
          <p:cNvSpPr/>
          <p:nvPr/>
        </p:nvSpPr>
        <p:spPr>
          <a:xfrm>
            <a:off x="13477456" y="4306773"/>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solidFill>
            <a:srgbClr val="B3B3B4"/>
          </a:solidFill>
        </p:spPr>
        <p:txBody>
          <a:bodyPr wrap="square" lIns="0" tIns="0" rIns="0" bIns="0" rtlCol="0"/>
          <a:lstStyle/>
          <a:p>
            <a:endParaRPr/>
          </a:p>
        </p:txBody>
      </p:sp>
      <p:sp>
        <p:nvSpPr>
          <p:cNvPr id="112" name="object 112"/>
          <p:cNvSpPr/>
          <p:nvPr/>
        </p:nvSpPr>
        <p:spPr>
          <a:xfrm>
            <a:off x="13477456" y="4306773"/>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13" name="object 113"/>
          <p:cNvSpPr/>
          <p:nvPr/>
        </p:nvSpPr>
        <p:spPr>
          <a:xfrm>
            <a:off x="13477456" y="4670539"/>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solidFill>
            <a:srgbClr val="E6E6E5"/>
          </a:solidFill>
        </p:spPr>
        <p:txBody>
          <a:bodyPr wrap="square" lIns="0" tIns="0" rIns="0" bIns="0" rtlCol="0"/>
          <a:lstStyle/>
          <a:p>
            <a:endParaRPr/>
          </a:p>
        </p:txBody>
      </p:sp>
      <p:sp>
        <p:nvSpPr>
          <p:cNvPr id="114" name="object 114"/>
          <p:cNvSpPr/>
          <p:nvPr/>
        </p:nvSpPr>
        <p:spPr>
          <a:xfrm>
            <a:off x="13477456" y="4670539"/>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15" name="object 115"/>
          <p:cNvSpPr/>
          <p:nvPr/>
        </p:nvSpPr>
        <p:spPr>
          <a:xfrm>
            <a:off x="10867945" y="3953473"/>
            <a:ext cx="364490" cy="363855"/>
          </a:xfrm>
          <a:custGeom>
            <a:avLst/>
            <a:gdLst/>
            <a:ahLst/>
            <a:cxnLst/>
            <a:rect l="l" t="t" r="r" b="b"/>
            <a:pathLst>
              <a:path w="364490" h="363854">
                <a:moveTo>
                  <a:pt x="364084" y="363797"/>
                </a:moveTo>
                <a:lnTo>
                  <a:pt x="0" y="363797"/>
                </a:lnTo>
                <a:lnTo>
                  <a:pt x="0" y="0"/>
                </a:lnTo>
                <a:lnTo>
                  <a:pt x="364084" y="0"/>
                </a:lnTo>
                <a:lnTo>
                  <a:pt x="364084" y="363797"/>
                </a:lnTo>
                <a:close/>
              </a:path>
            </a:pathLst>
          </a:custGeom>
          <a:ln w="31817">
            <a:solidFill>
              <a:srgbClr val="414042"/>
            </a:solidFill>
          </a:ln>
        </p:spPr>
        <p:txBody>
          <a:bodyPr wrap="square" lIns="0" tIns="0" rIns="0" bIns="0" rtlCol="0"/>
          <a:lstStyle/>
          <a:p>
            <a:endParaRPr/>
          </a:p>
        </p:txBody>
      </p:sp>
      <p:sp>
        <p:nvSpPr>
          <p:cNvPr id="116" name="object 116"/>
          <p:cNvSpPr/>
          <p:nvPr/>
        </p:nvSpPr>
        <p:spPr>
          <a:xfrm>
            <a:off x="11230119" y="3953473"/>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17" name="object 117"/>
          <p:cNvSpPr/>
          <p:nvPr/>
        </p:nvSpPr>
        <p:spPr>
          <a:xfrm>
            <a:off x="11592294" y="3953473"/>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18" name="object 118"/>
          <p:cNvSpPr/>
          <p:nvPr/>
        </p:nvSpPr>
        <p:spPr>
          <a:xfrm>
            <a:off x="10867976" y="4306710"/>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19" name="object 119"/>
          <p:cNvSpPr/>
          <p:nvPr/>
        </p:nvSpPr>
        <p:spPr>
          <a:xfrm>
            <a:off x="11230151" y="4306710"/>
            <a:ext cx="364490" cy="363855"/>
          </a:xfrm>
          <a:custGeom>
            <a:avLst/>
            <a:gdLst/>
            <a:ahLst/>
            <a:cxnLst/>
            <a:rect l="l" t="t" r="r" b="b"/>
            <a:pathLst>
              <a:path w="364490" h="363854">
                <a:moveTo>
                  <a:pt x="364084" y="363797"/>
                </a:moveTo>
                <a:lnTo>
                  <a:pt x="0" y="363797"/>
                </a:lnTo>
                <a:lnTo>
                  <a:pt x="0" y="0"/>
                </a:lnTo>
                <a:lnTo>
                  <a:pt x="364084" y="0"/>
                </a:lnTo>
                <a:lnTo>
                  <a:pt x="364084" y="363797"/>
                </a:lnTo>
                <a:close/>
              </a:path>
            </a:pathLst>
          </a:custGeom>
          <a:ln w="31817">
            <a:solidFill>
              <a:srgbClr val="414042"/>
            </a:solidFill>
          </a:ln>
        </p:spPr>
        <p:txBody>
          <a:bodyPr wrap="square" lIns="0" tIns="0" rIns="0" bIns="0" rtlCol="0"/>
          <a:lstStyle/>
          <a:p>
            <a:endParaRPr/>
          </a:p>
        </p:txBody>
      </p:sp>
      <p:sp>
        <p:nvSpPr>
          <p:cNvPr id="120" name="object 120"/>
          <p:cNvSpPr/>
          <p:nvPr/>
        </p:nvSpPr>
        <p:spPr>
          <a:xfrm>
            <a:off x="11592358" y="4306710"/>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21" name="object 121"/>
          <p:cNvSpPr/>
          <p:nvPr/>
        </p:nvSpPr>
        <p:spPr>
          <a:xfrm>
            <a:off x="10867976" y="4670475"/>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22" name="object 122"/>
          <p:cNvSpPr/>
          <p:nvPr/>
        </p:nvSpPr>
        <p:spPr>
          <a:xfrm>
            <a:off x="11230151" y="4670475"/>
            <a:ext cx="364490" cy="363855"/>
          </a:xfrm>
          <a:custGeom>
            <a:avLst/>
            <a:gdLst/>
            <a:ahLst/>
            <a:cxnLst/>
            <a:rect l="l" t="t" r="r" b="b"/>
            <a:pathLst>
              <a:path w="364490" h="363854">
                <a:moveTo>
                  <a:pt x="364084" y="363797"/>
                </a:moveTo>
                <a:lnTo>
                  <a:pt x="0" y="363797"/>
                </a:lnTo>
                <a:lnTo>
                  <a:pt x="0" y="0"/>
                </a:lnTo>
                <a:lnTo>
                  <a:pt x="364084" y="0"/>
                </a:lnTo>
                <a:lnTo>
                  <a:pt x="364084" y="363797"/>
                </a:lnTo>
                <a:close/>
              </a:path>
            </a:pathLst>
          </a:custGeom>
          <a:ln w="31817">
            <a:solidFill>
              <a:srgbClr val="414042"/>
            </a:solidFill>
          </a:ln>
        </p:spPr>
        <p:txBody>
          <a:bodyPr wrap="square" lIns="0" tIns="0" rIns="0" bIns="0" rtlCol="0"/>
          <a:lstStyle/>
          <a:p>
            <a:endParaRPr/>
          </a:p>
        </p:txBody>
      </p:sp>
      <p:sp>
        <p:nvSpPr>
          <p:cNvPr id="123" name="object 123"/>
          <p:cNvSpPr/>
          <p:nvPr/>
        </p:nvSpPr>
        <p:spPr>
          <a:xfrm>
            <a:off x="11592358" y="4670475"/>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24" name="object 124"/>
          <p:cNvSpPr/>
          <p:nvPr/>
        </p:nvSpPr>
        <p:spPr>
          <a:xfrm>
            <a:off x="13115345" y="5885019"/>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25" name="object 125"/>
          <p:cNvSpPr/>
          <p:nvPr/>
        </p:nvSpPr>
        <p:spPr>
          <a:xfrm>
            <a:off x="13477519" y="5885019"/>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26" name="object 126"/>
          <p:cNvSpPr/>
          <p:nvPr/>
        </p:nvSpPr>
        <p:spPr>
          <a:xfrm>
            <a:off x="13839694" y="5885019"/>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27" name="object 127"/>
          <p:cNvSpPr/>
          <p:nvPr/>
        </p:nvSpPr>
        <p:spPr>
          <a:xfrm>
            <a:off x="13115345" y="6238225"/>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28" name="object 128"/>
          <p:cNvSpPr/>
          <p:nvPr/>
        </p:nvSpPr>
        <p:spPr>
          <a:xfrm>
            <a:off x="13477583" y="6238225"/>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29" name="object 129"/>
          <p:cNvSpPr/>
          <p:nvPr/>
        </p:nvSpPr>
        <p:spPr>
          <a:xfrm>
            <a:off x="13839758" y="6238225"/>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30" name="object 130"/>
          <p:cNvSpPr/>
          <p:nvPr/>
        </p:nvSpPr>
        <p:spPr>
          <a:xfrm>
            <a:off x="13115345" y="6602022"/>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31" name="object 131"/>
          <p:cNvSpPr/>
          <p:nvPr/>
        </p:nvSpPr>
        <p:spPr>
          <a:xfrm>
            <a:off x="13477583" y="6602022"/>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32" name="object 132"/>
          <p:cNvSpPr/>
          <p:nvPr/>
        </p:nvSpPr>
        <p:spPr>
          <a:xfrm>
            <a:off x="13839758" y="6602022"/>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33" name="object 133"/>
          <p:cNvSpPr/>
          <p:nvPr/>
        </p:nvSpPr>
        <p:spPr>
          <a:xfrm>
            <a:off x="11082477" y="1890458"/>
            <a:ext cx="0" cy="158115"/>
          </a:xfrm>
          <a:custGeom>
            <a:avLst/>
            <a:gdLst/>
            <a:ahLst/>
            <a:cxnLst/>
            <a:rect l="l" t="t" r="r" b="b"/>
            <a:pathLst>
              <a:path h="158114">
                <a:moveTo>
                  <a:pt x="0" y="0"/>
                </a:moveTo>
                <a:lnTo>
                  <a:pt x="0" y="157721"/>
                </a:lnTo>
              </a:path>
            </a:pathLst>
          </a:custGeom>
          <a:ln w="33985">
            <a:solidFill>
              <a:srgbClr val="414042"/>
            </a:solidFill>
          </a:ln>
        </p:spPr>
        <p:txBody>
          <a:bodyPr wrap="square" lIns="0" tIns="0" rIns="0" bIns="0" rtlCol="0"/>
          <a:lstStyle/>
          <a:p>
            <a:endParaRPr/>
          </a:p>
        </p:txBody>
      </p:sp>
      <p:sp>
        <p:nvSpPr>
          <p:cNvPr id="134" name="object 134"/>
          <p:cNvSpPr/>
          <p:nvPr/>
        </p:nvSpPr>
        <p:spPr>
          <a:xfrm>
            <a:off x="11012385" y="1876253"/>
            <a:ext cx="140970" cy="0"/>
          </a:xfrm>
          <a:custGeom>
            <a:avLst/>
            <a:gdLst/>
            <a:ahLst/>
            <a:cxnLst/>
            <a:rect l="l" t="t" r="r" b="b"/>
            <a:pathLst>
              <a:path w="140970">
                <a:moveTo>
                  <a:pt x="0" y="0"/>
                </a:moveTo>
                <a:lnTo>
                  <a:pt x="140690" y="0"/>
                </a:lnTo>
              </a:path>
            </a:pathLst>
          </a:custGeom>
          <a:ln w="28409">
            <a:solidFill>
              <a:srgbClr val="414042"/>
            </a:solidFill>
          </a:ln>
        </p:spPr>
        <p:txBody>
          <a:bodyPr wrap="square" lIns="0" tIns="0" rIns="0" bIns="0" rtlCol="0"/>
          <a:lstStyle/>
          <a:p>
            <a:endParaRPr/>
          </a:p>
        </p:txBody>
      </p:sp>
      <p:sp>
        <p:nvSpPr>
          <p:cNvPr id="135" name="object 135"/>
          <p:cNvSpPr/>
          <p:nvPr/>
        </p:nvSpPr>
        <p:spPr>
          <a:xfrm>
            <a:off x="11342852" y="1968500"/>
            <a:ext cx="34290" cy="80010"/>
          </a:xfrm>
          <a:custGeom>
            <a:avLst/>
            <a:gdLst/>
            <a:ahLst/>
            <a:cxnLst/>
            <a:rect l="l" t="t" r="r" b="b"/>
            <a:pathLst>
              <a:path w="34290" h="80010">
                <a:moveTo>
                  <a:pt x="0" y="80009"/>
                </a:moveTo>
                <a:lnTo>
                  <a:pt x="33934" y="80009"/>
                </a:lnTo>
                <a:lnTo>
                  <a:pt x="33934" y="0"/>
                </a:lnTo>
                <a:lnTo>
                  <a:pt x="0" y="0"/>
                </a:lnTo>
                <a:lnTo>
                  <a:pt x="0" y="80009"/>
                </a:lnTo>
                <a:close/>
              </a:path>
            </a:pathLst>
          </a:custGeom>
          <a:solidFill>
            <a:srgbClr val="414042"/>
          </a:solidFill>
        </p:spPr>
        <p:txBody>
          <a:bodyPr wrap="square" lIns="0" tIns="0" rIns="0" bIns="0" rtlCol="0"/>
          <a:lstStyle/>
          <a:p>
            <a:endParaRPr/>
          </a:p>
        </p:txBody>
      </p:sp>
      <p:sp>
        <p:nvSpPr>
          <p:cNvPr id="136" name="object 136"/>
          <p:cNvSpPr/>
          <p:nvPr/>
        </p:nvSpPr>
        <p:spPr>
          <a:xfrm>
            <a:off x="11342852" y="1955164"/>
            <a:ext cx="102870" cy="0"/>
          </a:xfrm>
          <a:custGeom>
            <a:avLst/>
            <a:gdLst/>
            <a:ahLst/>
            <a:cxnLst/>
            <a:rect l="l" t="t" r="r" b="b"/>
            <a:pathLst>
              <a:path w="102870">
                <a:moveTo>
                  <a:pt x="0" y="0"/>
                </a:moveTo>
                <a:lnTo>
                  <a:pt x="102527" y="0"/>
                </a:lnTo>
              </a:path>
            </a:pathLst>
          </a:custGeom>
          <a:ln w="26670">
            <a:solidFill>
              <a:srgbClr val="414042"/>
            </a:solidFill>
          </a:ln>
        </p:spPr>
        <p:txBody>
          <a:bodyPr wrap="square" lIns="0" tIns="0" rIns="0" bIns="0" rtlCol="0"/>
          <a:lstStyle/>
          <a:p>
            <a:endParaRPr/>
          </a:p>
        </p:txBody>
      </p:sp>
      <p:sp>
        <p:nvSpPr>
          <p:cNvPr id="137" name="object 137"/>
          <p:cNvSpPr/>
          <p:nvPr/>
        </p:nvSpPr>
        <p:spPr>
          <a:xfrm>
            <a:off x="11342852" y="1889760"/>
            <a:ext cx="34290" cy="52069"/>
          </a:xfrm>
          <a:custGeom>
            <a:avLst/>
            <a:gdLst/>
            <a:ahLst/>
            <a:cxnLst/>
            <a:rect l="l" t="t" r="r" b="b"/>
            <a:pathLst>
              <a:path w="34290" h="52069">
                <a:moveTo>
                  <a:pt x="0" y="52070"/>
                </a:moveTo>
                <a:lnTo>
                  <a:pt x="33934" y="52070"/>
                </a:lnTo>
                <a:lnTo>
                  <a:pt x="33934" y="0"/>
                </a:lnTo>
                <a:lnTo>
                  <a:pt x="0" y="0"/>
                </a:lnTo>
                <a:lnTo>
                  <a:pt x="0" y="52070"/>
                </a:lnTo>
                <a:close/>
              </a:path>
            </a:pathLst>
          </a:custGeom>
          <a:solidFill>
            <a:srgbClr val="414042"/>
          </a:solidFill>
        </p:spPr>
        <p:txBody>
          <a:bodyPr wrap="square" lIns="0" tIns="0" rIns="0" bIns="0" rtlCol="0"/>
          <a:lstStyle/>
          <a:p>
            <a:endParaRPr/>
          </a:p>
        </p:txBody>
      </p:sp>
      <p:sp>
        <p:nvSpPr>
          <p:cNvPr id="138" name="object 138"/>
          <p:cNvSpPr/>
          <p:nvPr/>
        </p:nvSpPr>
        <p:spPr>
          <a:xfrm>
            <a:off x="11342852" y="1875789"/>
            <a:ext cx="107950" cy="0"/>
          </a:xfrm>
          <a:custGeom>
            <a:avLst/>
            <a:gdLst/>
            <a:ahLst/>
            <a:cxnLst/>
            <a:rect l="l" t="t" r="r" b="b"/>
            <a:pathLst>
              <a:path w="107950">
                <a:moveTo>
                  <a:pt x="0" y="0"/>
                </a:moveTo>
                <a:lnTo>
                  <a:pt x="107746" y="0"/>
                </a:lnTo>
              </a:path>
            </a:pathLst>
          </a:custGeom>
          <a:ln w="27939">
            <a:solidFill>
              <a:srgbClr val="414042"/>
            </a:solidFill>
          </a:ln>
        </p:spPr>
        <p:txBody>
          <a:bodyPr wrap="square" lIns="0" tIns="0" rIns="0" bIns="0" rtlCol="0"/>
          <a:lstStyle/>
          <a:p>
            <a:endParaRPr/>
          </a:p>
        </p:txBody>
      </p:sp>
      <p:sp>
        <p:nvSpPr>
          <p:cNvPr id="139" name="object 139"/>
          <p:cNvSpPr/>
          <p:nvPr/>
        </p:nvSpPr>
        <p:spPr>
          <a:xfrm>
            <a:off x="11637594" y="1862061"/>
            <a:ext cx="163588" cy="186131"/>
          </a:xfrm>
          <a:prstGeom prst="rect">
            <a:avLst/>
          </a:prstGeom>
          <a:blipFill>
            <a:blip r:embed="rId9" cstate="print"/>
            <a:stretch>
              <a:fillRect/>
            </a:stretch>
          </a:blipFill>
        </p:spPr>
        <p:txBody>
          <a:bodyPr wrap="square" lIns="0" tIns="0" rIns="0" bIns="0" rtlCol="0"/>
          <a:lstStyle/>
          <a:p>
            <a:endParaRPr/>
          </a:p>
        </p:txBody>
      </p:sp>
      <p:sp>
        <p:nvSpPr>
          <p:cNvPr id="140" name="object 140"/>
          <p:cNvSpPr/>
          <p:nvPr/>
        </p:nvSpPr>
        <p:spPr>
          <a:xfrm>
            <a:off x="11092650" y="5179771"/>
            <a:ext cx="72351" cy="180022"/>
          </a:xfrm>
          <a:prstGeom prst="rect">
            <a:avLst/>
          </a:prstGeom>
          <a:blipFill>
            <a:blip r:embed="rId10" cstate="print"/>
            <a:stretch>
              <a:fillRect/>
            </a:stretch>
          </a:blipFill>
        </p:spPr>
        <p:txBody>
          <a:bodyPr wrap="square" lIns="0" tIns="0" rIns="0" bIns="0" rtlCol="0"/>
          <a:lstStyle/>
          <a:p>
            <a:endParaRPr/>
          </a:p>
        </p:txBody>
      </p:sp>
      <p:sp>
        <p:nvSpPr>
          <p:cNvPr id="141" name="object 141"/>
          <p:cNvSpPr/>
          <p:nvPr/>
        </p:nvSpPr>
        <p:spPr>
          <a:xfrm>
            <a:off x="11365369" y="5176710"/>
            <a:ext cx="129667" cy="186131"/>
          </a:xfrm>
          <a:prstGeom prst="rect">
            <a:avLst/>
          </a:prstGeom>
          <a:blipFill>
            <a:blip r:embed="rId11" cstate="print"/>
            <a:stretch>
              <a:fillRect/>
            </a:stretch>
          </a:blipFill>
        </p:spPr>
        <p:txBody>
          <a:bodyPr wrap="square" lIns="0" tIns="0" rIns="0" bIns="0" rtlCol="0"/>
          <a:lstStyle/>
          <a:p>
            <a:endParaRPr/>
          </a:p>
        </p:txBody>
      </p:sp>
      <p:sp>
        <p:nvSpPr>
          <p:cNvPr id="142" name="object 142"/>
          <p:cNvSpPr/>
          <p:nvPr/>
        </p:nvSpPr>
        <p:spPr>
          <a:xfrm>
            <a:off x="11781066" y="5179771"/>
            <a:ext cx="72390" cy="180340"/>
          </a:xfrm>
          <a:custGeom>
            <a:avLst/>
            <a:gdLst/>
            <a:ahLst/>
            <a:cxnLst/>
            <a:rect l="l" t="t" r="r" b="b"/>
            <a:pathLst>
              <a:path w="72390" h="180339">
                <a:moveTo>
                  <a:pt x="72351" y="30746"/>
                </a:moveTo>
                <a:lnTo>
                  <a:pt x="39344" y="30746"/>
                </a:lnTo>
                <a:lnTo>
                  <a:pt x="39344" y="180022"/>
                </a:lnTo>
                <a:lnTo>
                  <a:pt x="72351" y="180022"/>
                </a:lnTo>
                <a:lnTo>
                  <a:pt x="72351" y="30746"/>
                </a:lnTo>
                <a:close/>
              </a:path>
              <a:path w="72390" h="180339">
                <a:moveTo>
                  <a:pt x="72351" y="0"/>
                </a:moveTo>
                <a:lnTo>
                  <a:pt x="44056" y="0"/>
                </a:lnTo>
                <a:lnTo>
                  <a:pt x="0" y="21564"/>
                </a:lnTo>
                <a:lnTo>
                  <a:pt x="5829" y="47320"/>
                </a:lnTo>
                <a:lnTo>
                  <a:pt x="38773" y="30746"/>
                </a:lnTo>
                <a:lnTo>
                  <a:pt x="72351" y="30746"/>
                </a:lnTo>
                <a:lnTo>
                  <a:pt x="72351" y="0"/>
                </a:lnTo>
                <a:close/>
              </a:path>
            </a:pathLst>
          </a:custGeom>
          <a:solidFill>
            <a:srgbClr val="808285"/>
          </a:solidFill>
        </p:spPr>
        <p:txBody>
          <a:bodyPr wrap="square" lIns="0" tIns="0" rIns="0" bIns="0" rtlCol="0"/>
          <a:lstStyle/>
          <a:p>
            <a:endParaRPr/>
          </a:p>
        </p:txBody>
      </p:sp>
      <p:sp>
        <p:nvSpPr>
          <p:cNvPr id="143" name="object 143"/>
          <p:cNvSpPr/>
          <p:nvPr/>
        </p:nvSpPr>
        <p:spPr>
          <a:xfrm>
            <a:off x="13335190" y="1515554"/>
            <a:ext cx="0" cy="158115"/>
          </a:xfrm>
          <a:custGeom>
            <a:avLst/>
            <a:gdLst/>
            <a:ahLst/>
            <a:cxnLst/>
            <a:rect l="l" t="t" r="r" b="b"/>
            <a:pathLst>
              <a:path h="158114">
                <a:moveTo>
                  <a:pt x="0" y="0"/>
                </a:moveTo>
                <a:lnTo>
                  <a:pt x="0" y="157657"/>
                </a:lnTo>
              </a:path>
            </a:pathLst>
          </a:custGeom>
          <a:ln w="33908">
            <a:solidFill>
              <a:srgbClr val="414042"/>
            </a:solidFill>
          </a:ln>
        </p:spPr>
        <p:txBody>
          <a:bodyPr wrap="square" lIns="0" tIns="0" rIns="0" bIns="0" rtlCol="0"/>
          <a:lstStyle/>
          <a:p>
            <a:endParaRPr/>
          </a:p>
        </p:txBody>
      </p:sp>
      <p:sp>
        <p:nvSpPr>
          <p:cNvPr id="144" name="object 144"/>
          <p:cNvSpPr/>
          <p:nvPr/>
        </p:nvSpPr>
        <p:spPr>
          <a:xfrm>
            <a:off x="13265150" y="1501317"/>
            <a:ext cx="140970" cy="0"/>
          </a:xfrm>
          <a:custGeom>
            <a:avLst/>
            <a:gdLst/>
            <a:ahLst/>
            <a:cxnLst/>
            <a:rect l="l" t="t" r="r" b="b"/>
            <a:pathLst>
              <a:path w="140969">
                <a:moveTo>
                  <a:pt x="0" y="0"/>
                </a:moveTo>
                <a:lnTo>
                  <a:pt x="140715" y="0"/>
                </a:lnTo>
              </a:path>
            </a:pathLst>
          </a:custGeom>
          <a:ln w="28473">
            <a:solidFill>
              <a:srgbClr val="414042"/>
            </a:solidFill>
          </a:ln>
        </p:spPr>
        <p:txBody>
          <a:bodyPr wrap="square" lIns="0" tIns="0" rIns="0" bIns="0" rtlCol="0"/>
          <a:lstStyle/>
          <a:p>
            <a:endParaRPr/>
          </a:p>
        </p:txBody>
      </p:sp>
      <p:sp>
        <p:nvSpPr>
          <p:cNvPr id="145" name="object 145"/>
          <p:cNvSpPr/>
          <p:nvPr/>
        </p:nvSpPr>
        <p:spPr>
          <a:xfrm>
            <a:off x="13595604" y="1593850"/>
            <a:ext cx="34290" cy="80010"/>
          </a:xfrm>
          <a:custGeom>
            <a:avLst/>
            <a:gdLst/>
            <a:ahLst/>
            <a:cxnLst/>
            <a:rect l="l" t="t" r="r" b="b"/>
            <a:pathLst>
              <a:path w="34290" h="80010">
                <a:moveTo>
                  <a:pt x="0" y="80009"/>
                </a:moveTo>
                <a:lnTo>
                  <a:pt x="33909" y="80009"/>
                </a:lnTo>
                <a:lnTo>
                  <a:pt x="33909" y="0"/>
                </a:lnTo>
                <a:lnTo>
                  <a:pt x="0" y="0"/>
                </a:lnTo>
                <a:lnTo>
                  <a:pt x="0" y="80009"/>
                </a:lnTo>
                <a:close/>
              </a:path>
            </a:pathLst>
          </a:custGeom>
          <a:solidFill>
            <a:srgbClr val="414042"/>
          </a:solidFill>
        </p:spPr>
        <p:txBody>
          <a:bodyPr wrap="square" lIns="0" tIns="0" rIns="0" bIns="0" rtlCol="0"/>
          <a:lstStyle/>
          <a:p>
            <a:endParaRPr/>
          </a:p>
        </p:txBody>
      </p:sp>
      <p:sp>
        <p:nvSpPr>
          <p:cNvPr id="146" name="object 146"/>
          <p:cNvSpPr/>
          <p:nvPr/>
        </p:nvSpPr>
        <p:spPr>
          <a:xfrm>
            <a:off x="13595604" y="1579880"/>
            <a:ext cx="102870" cy="0"/>
          </a:xfrm>
          <a:custGeom>
            <a:avLst/>
            <a:gdLst/>
            <a:ahLst/>
            <a:cxnLst/>
            <a:rect l="l" t="t" r="r" b="b"/>
            <a:pathLst>
              <a:path w="102869">
                <a:moveTo>
                  <a:pt x="0" y="0"/>
                </a:moveTo>
                <a:lnTo>
                  <a:pt x="102488" y="0"/>
                </a:lnTo>
              </a:path>
            </a:pathLst>
          </a:custGeom>
          <a:ln w="27940">
            <a:solidFill>
              <a:srgbClr val="414042"/>
            </a:solidFill>
          </a:ln>
        </p:spPr>
        <p:txBody>
          <a:bodyPr wrap="square" lIns="0" tIns="0" rIns="0" bIns="0" rtlCol="0"/>
          <a:lstStyle/>
          <a:p>
            <a:endParaRPr/>
          </a:p>
        </p:txBody>
      </p:sp>
      <p:sp>
        <p:nvSpPr>
          <p:cNvPr id="147" name="object 147"/>
          <p:cNvSpPr/>
          <p:nvPr/>
        </p:nvSpPr>
        <p:spPr>
          <a:xfrm>
            <a:off x="13595604" y="1515110"/>
            <a:ext cx="34290" cy="50800"/>
          </a:xfrm>
          <a:custGeom>
            <a:avLst/>
            <a:gdLst/>
            <a:ahLst/>
            <a:cxnLst/>
            <a:rect l="l" t="t" r="r" b="b"/>
            <a:pathLst>
              <a:path w="34290" h="50800">
                <a:moveTo>
                  <a:pt x="0" y="50800"/>
                </a:moveTo>
                <a:lnTo>
                  <a:pt x="33909" y="50800"/>
                </a:lnTo>
                <a:lnTo>
                  <a:pt x="33909" y="0"/>
                </a:lnTo>
                <a:lnTo>
                  <a:pt x="0" y="0"/>
                </a:lnTo>
                <a:lnTo>
                  <a:pt x="0" y="50800"/>
                </a:lnTo>
                <a:close/>
              </a:path>
            </a:pathLst>
          </a:custGeom>
          <a:solidFill>
            <a:srgbClr val="414042"/>
          </a:solidFill>
        </p:spPr>
        <p:txBody>
          <a:bodyPr wrap="square" lIns="0" tIns="0" rIns="0" bIns="0" rtlCol="0"/>
          <a:lstStyle/>
          <a:p>
            <a:endParaRPr/>
          </a:p>
        </p:txBody>
      </p:sp>
      <p:sp>
        <p:nvSpPr>
          <p:cNvPr id="148" name="object 148"/>
          <p:cNvSpPr/>
          <p:nvPr/>
        </p:nvSpPr>
        <p:spPr>
          <a:xfrm>
            <a:off x="13595604" y="1501139"/>
            <a:ext cx="107950" cy="0"/>
          </a:xfrm>
          <a:custGeom>
            <a:avLst/>
            <a:gdLst/>
            <a:ahLst/>
            <a:cxnLst/>
            <a:rect l="l" t="t" r="r" b="b"/>
            <a:pathLst>
              <a:path w="107950">
                <a:moveTo>
                  <a:pt x="0" y="0"/>
                </a:moveTo>
                <a:lnTo>
                  <a:pt x="107823" y="0"/>
                </a:lnTo>
              </a:path>
            </a:pathLst>
          </a:custGeom>
          <a:ln w="27939">
            <a:solidFill>
              <a:srgbClr val="414042"/>
            </a:solidFill>
          </a:ln>
        </p:spPr>
        <p:txBody>
          <a:bodyPr wrap="square" lIns="0" tIns="0" rIns="0" bIns="0" rtlCol="0"/>
          <a:lstStyle/>
          <a:p>
            <a:endParaRPr/>
          </a:p>
        </p:txBody>
      </p:sp>
      <p:sp>
        <p:nvSpPr>
          <p:cNvPr id="149" name="object 149"/>
          <p:cNvSpPr/>
          <p:nvPr/>
        </p:nvSpPr>
        <p:spPr>
          <a:xfrm>
            <a:off x="13890370" y="1487093"/>
            <a:ext cx="163575" cy="186131"/>
          </a:xfrm>
          <a:prstGeom prst="rect">
            <a:avLst/>
          </a:prstGeom>
          <a:blipFill>
            <a:blip r:embed="rId12" cstate="print"/>
            <a:stretch>
              <a:fillRect/>
            </a:stretch>
          </a:blipFill>
        </p:spPr>
        <p:txBody>
          <a:bodyPr wrap="square" lIns="0" tIns="0" rIns="0" bIns="0" rtlCol="0"/>
          <a:lstStyle/>
          <a:p>
            <a:endParaRPr/>
          </a:p>
        </p:txBody>
      </p:sp>
      <p:sp>
        <p:nvSpPr>
          <p:cNvPr id="150" name="object 150"/>
          <p:cNvSpPr/>
          <p:nvPr/>
        </p:nvSpPr>
        <p:spPr>
          <a:xfrm>
            <a:off x="13335190" y="3464661"/>
            <a:ext cx="0" cy="158115"/>
          </a:xfrm>
          <a:custGeom>
            <a:avLst/>
            <a:gdLst/>
            <a:ahLst/>
            <a:cxnLst/>
            <a:rect l="l" t="t" r="r" b="b"/>
            <a:pathLst>
              <a:path h="158114">
                <a:moveTo>
                  <a:pt x="0" y="0"/>
                </a:moveTo>
                <a:lnTo>
                  <a:pt x="0" y="157670"/>
                </a:lnTo>
              </a:path>
            </a:pathLst>
          </a:custGeom>
          <a:ln w="33908">
            <a:solidFill>
              <a:srgbClr val="808285"/>
            </a:solidFill>
          </a:ln>
        </p:spPr>
        <p:txBody>
          <a:bodyPr wrap="square" lIns="0" tIns="0" rIns="0" bIns="0" rtlCol="0"/>
          <a:lstStyle/>
          <a:p>
            <a:endParaRPr/>
          </a:p>
        </p:txBody>
      </p:sp>
      <p:sp>
        <p:nvSpPr>
          <p:cNvPr id="151" name="object 151"/>
          <p:cNvSpPr/>
          <p:nvPr/>
        </p:nvSpPr>
        <p:spPr>
          <a:xfrm>
            <a:off x="13265150" y="3450431"/>
            <a:ext cx="140970" cy="0"/>
          </a:xfrm>
          <a:custGeom>
            <a:avLst/>
            <a:gdLst/>
            <a:ahLst/>
            <a:cxnLst/>
            <a:rect l="l" t="t" r="r" b="b"/>
            <a:pathLst>
              <a:path w="140969">
                <a:moveTo>
                  <a:pt x="0" y="0"/>
                </a:moveTo>
                <a:lnTo>
                  <a:pt x="140715" y="0"/>
                </a:lnTo>
              </a:path>
            </a:pathLst>
          </a:custGeom>
          <a:ln w="28460">
            <a:solidFill>
              <a:srgbClr val="808285"/>
            </a:solidFill>
          </a:ln>
        </p:spPr>
        <p:txBody>
          <a:bodyPr wrap="square" lIns="0" tIns="0" rIns="0" bIns="0" rtlCol="0"/>
          <a:lstStyle/>
          <a:p>
            <a:endParaRPr/>
          </a:p>
        </p:txBody>
      </p:sp>
      <p:sp>
        <p:nvSpPr>
          <p:cNvPr id="152" name="object 152"/>
          <p:cNvSpPr/>
          <p:nvPr/>
        </p:nvSpPr>
        <p:spPr>
          <a:xfrm>
            <a:off x="13595604" y="3543300"/>
            <a:ext cx="34290" cy="78740"/>
          </a:xfrm>
          <a:custGeom>
            <a:avLst/>
            <a:gdLst/>
            <a:ahLst/>
            <a:cxnLst/>
            <a:rect l="l" t="t" r="r" b="b"/>
            <a:pathLst>
              <a:path w="34290" h="78739">
                <a:moveTo>
                  <a:pt x="0" y="78739"/>
                </a:moveTo>
                <a:lnTo>
                  <a:pt x="33909" y="78739"/>
                </a:lnTo>
                <a:lnTo>
                  <a:pt x="33909" y="0"/>
                </a:lnTo>
                <a:lnTo>
                  <a:pt x="0" y="0"/>
                </a:lnTo>
                <a:lnTo>
                  <a:pt x="0" y="78739"/>
                </a:lnTo>
                <a:close/>
              </a:path>
            </a:pathLst>
          </a:custGeom>
          <a:solidFill>
            <a:srgbClr val="808285"/>
          </a:solidFill>
        </p:spPr>
        <p:txBody>
          <a:bodyPr wrap="square" lIns="0" tIns="0" rIns="0" bIns="0" rtlCol="0"/>
          <a:lstStyle/>
          <a:p>
            <a:endParaRPr/>
          </a:p>
        </p:txBody>
      </p:sp>
      <p:sp>
        <p:nvSpPr>
          <p:cNvPr id="153" name="object 153"/>
          <p:cNvSpPr/>
          <p:nvPr/>
        </p:nvSpPr>
        <p:spPr>
          <a:xfrm>
            <a:off x="13595604" y="3529329"/>
            <a:ext cx="102870" cy="0"/>
          </a:xfrm>
          <a:custGeom>
            <a:avLst/>
            <a:gdLst/>
            <a:ahLst/>
            <a:cxnLst/>
            <a:rect l="l" t="t" r="r" b="b"/>
            <a:pathLst>
              <a:path w="102869">
                <a:moveTo>
                  <a:pt x="0" y="0"/>
                </a:moveTo>
                <a:lnTo>
                  <a:pt x="102615" y="0"/>
                </a:lnTo>
              </a:path>
            </a:pathLst>
          </a:custGeom>
          <a:ln w="27940">
            <a:solidFill>
              <a:srgbClr val="808285"/>
            </a:solidFill>
          </a:ln>
        </p:spPr>
        <p:txBody>
          <a:bodyPr wrap="square" lIns="0" tIns="0" rIns="0" bIns="0" rtlCol="0"/>
          <a:lstStyle/>
          <a:p>
            <a:endParaRPr/>
          </a:p>
        </p:txBody>
      </p:sp>
      <p:sp>
        <p:nvSpPr>
          <p:cNvPr id="154" name="object 154"/>
          <p:cNvSpPr/>
          <p:nvPr/>
        </p:nvSpPr>
        <p:spPr>
          <a:xfrm>
            <a:off x="13595604" y="3464559"/>
            <a:ext cx="34290" cy="50800"/>
          </a:xfrm>
          <a:custGeom>
            <a:avLst/>
            <a:gdLst/>
            <a:ahLst/>
            <a:cxnLst/>
            <a:rect l="l" t="t" r="r" b="b"/>
            <a:pathLst>
              <a:path w="34290" h="50800">
                <a:moveTo>
                  <a:pt x="0" y="50800"/>
                </a:moveTo>
                <a:lnTo>
                  <a:pt x="33909" y="50800"/>
                </a:lnTo>
                <a:lnTo>
                  <a:pt x="33909" y="0"/>
                </a:lnTo>
                <a:lnTo>
                  <a:pt x="0" y="0"/>
                </a:lnTo>
                <a:lnTo>
                  <a:pt x="0" y="50800"/>
                </a:lnTo>
                <a:close/>
              </a:path>
            </a:pathLst>
          </a:custGeom>
          <a:solidFill>
            <a:srgbClr val="808285"/>
          </a:solidFill>
        </p:spPr>
        <p:txBody>
          <a:bodyPr wrap="square" lIns="0" tIns="0" rIns="0" bIns="0" rtlCol="0"/>
          <a:lstStyle/>
          <a:p>
            <a:endParaRPr/>
          </a:p>
        </p:txBody>
      </p:sp>
      <p:sp>
        <p:nvSpPr>
          <p:cNvPr id="155" name="object 155"/>
          <p:cNvSpPr/>
          <p:nvPr/>
        </p:nvSpPr>
        <p:spPr>
          <a:xfrm>
            <a:off x="13595604" y="3450590"/>
            <a:ext cx="107950" cy="0"/>
          </a:xfrm>
          <a:custGeom>
            <a:avLst/>
            <a:gdLst/>
            <a:ahLst/>
            <a:cxnLst/>
            <a:rect l="l" t="t" r="r" b="b"/>
            <a:pathLst>
              <a:path w="107950">
                <a:moveTo>
                  <a:pt x="0" y="0"/>
                </a:moveTo>
                <a:lnTo>
                  <a:pt x="107823" y="0"/>
                </a:lnTo>
              </a:path>
            </a:pathLst>
          </a:custGeom>
          <a:ln w="27939">
            <a:solidFill>
              <a:srgbClr val="808285"/>
            </a:solidFill>
          </a:ln>
        </p:spPr>
        <p:txBody>
          <a:bodyPr wrap="square" lIns="0" tIns="0" rIns="0" bIns="0" rtlCol="0"/>
          <a:lstStyle/>
          <a:p>
            <a:endParaRPr/>
          </a:p>
        </p:txBody>
      </p:sp>
      <p:sp>
        <p:nvSpPr>
          <p:cNvPr id="156" name="object 156"/>
          <p:cNvSpPr/>
          <p:nvPr/>
        </p:nvSpPr>
        <p:spPr>
          <a:xfrm>
            <a:off x="13890370" y="3436200"/>
            <a:ext cx="163575" cy="186131"/>
          </a:xfrm>
          <a:prstGeom prst="rect">
            <a:avLst/>
          </a:prstGeom>
          <a:blipFill>
            <a:blip r:embed="rId13" cstate="print"/>
            <a:stretch>
              <a:fillRect/>
            </a:stretch>
          </a:blipFill>
        </p:spPr>
        <p:txBody>
          <a:bodyPr wrap="square" lIns="0" tIns="0" rIns="0" bIns="0" rtlCol="0"/>
          <a:lstStyle/>
          <a:p>
            <a:endParaRPr/>
          </a:p>
        </p:txBody>
      </p:sp>
      <p:sp>
        <p:nvSpPr>
          <p:cNvPr id="157" name="object 157"/>
          <p:cNvSpPr/>
          <p:nvPr/>
        </p:nvSpPr>
        <p:spPr>
          <a:xfrm>
            <a:off x="8419680" y="1142390"/>
            <a:ext cx="123964" cy="179768"/>
          </a:xfrm>
          <a:prstGeom prst="rect">
            <a:avLst/>
          </a:prstGeom>
          <a:blipFill>
            <a:blip r:embed="rId14" cstate="print"/>
            <a:stretch>
              <a:fillRect/>
            </a:stretch>
          </a:blipFill>
        </p:spPr>
        <p:txBody>
          <a:bodyPr wrap="square" lIns="0" tIns="0" rIns="0" bIns="0" rtlCol="0"/>
          <a:lstStyle/>
          <a:p>
            <a:endParaRPr/>
          </a:p>
        </p:txBody>
      </p:sp>
      <p:sp>
        <p:nvSpPr>
          <p:cNvPr id="158" name="object 158"/>
          <p:cNvSpPr/>
          <p:nvPr/>
        </p:nvSpPr>
        <p:spPr>
          <a:xfrm>
            <a:off x="8433422" y="1508658"/>
            <a:ext cx="113245" cy="126593"/>
          </a:xfrm>
          <a:prstGeom prst="rect">
            <a:avLst/>
          </a:prstGeom>
          <a:blipFill>
            <a:blip r:embed="rId15" cstate="print"/>
            <a:stretch>
              <a:fillRect/>
            </a:stretch>
          </a:blipFill>
        </p:spPr>
        <p:txBody>
          <a:bodyPr wrap="square" lIns="0" tIns="0" rIns="0" bIns="0" rtlCol="0"/>
          <a:lstStyle/>
          <a:p>
            <a:endParaRPr/>
          </a:p>
        </p:txBody>
      </p:sp>
      <p:sp>
        <p:nvSpPr>
          <p:cNvPr id="159" name="object 159"/>
          <p:cNvSpPr txBox="1"/>
          <p:nvPr/>
        </p:nvSpPr>
        <p:spPr>
          <a:xfrm>
            <a:off x="6938026" y="4303714"/>
            <a:ext cx="1150620" cy="330835"/>
          </a:xfrm>
          <a:prstGeom prst="rect">
            <a:avLst/>
          </a:prstGeom>
        </p:spPr>
        <p:txBody>
          <a:bodyPr vert="horz" wrap="square" lIns="0" tIns="12700" rIns="0" bIns="0" rtlCol="0">
            <a:spAutoFit/>
          </a:bodyPr>
          <a:lstStyle/>
          <a:p>
            <a:pPr marL="12700">
              <a:lnSpc>
                <a:spcPct val="100000"/>
              </a:lnSpc>
              <a:spcBef>
                <a:spcPts val="100"/>
              </a:spcBef>
            </a:pPr>
            <a:r>
              <a:rPr sz="2000" b="1" spc="10" dirty="0">
                <a:solidFill>
                  <a:srgbClr val="414042"/>
                </a:solidFill>
                <a:latin typeface="Trebuchet MS"/>
                <a:cs typeface="Trebuchet MS"/>
              </a:rPr>
              <a:t>Diverging</a:t>
            </a:r>
            <a:endParaRPr sz="2000">
              <a:latin typeface="Trebuchet MS"/>
              <a:cs typeface="Trebuchet MS"/>
            </a:endParaRPr>
          </a:p>
        </p:txBody>
      </p:sp>
      <p:sp>
        <p:nvSpPr>
          <p:cNvPr id="160" name="object 160"/>
          <p:cNvSpPr txBox="1"/>
          <p:nvPr/>
        </p:nvSpPr>
        <p:spPr>
          <a:xfrm>
            <a:off x="14547048" y="991306"/>
            <a:ext cx="1316990" cy="330835"/>
          </a:xfrm>
          <a:prstGeom prst="rect">
            <a:avLst/>
          </a:prstGeom>
        </p:spPr>
        <p:txBody>
          <a:bodyPr vert="horz" wrap="square" lIns="0" tIns="12700" rIns="0" bIns="0" rtlCol="0">
            <a:spAutoFit/>
          </a:bodyPr>
          <a:lstStyle/>
          <a:p>
            <a:pPr marL="12700">
              <a:lnSpc>
                <a:spcPct val="100000"/>
              </a:lnSpc>
              <a:spcBef>
                <a:spcPts val="100"/>
              </a:spcBef>
            </a:pPr>
            <a:r>
              <a:rPr sz="2000" b="1" spc="-35" dirty="0">
                <a:solidFill>
                  <a:srgbClr val="414042"/>
                </a:solidFill>
                <a:latin typeface="Trebuchet MS"/>
                <a:cs typeface="Trebuchet MS"/>
              </a:rPr>
              <a:t>Categorical</a:t>
            </a:r>
            <a:endParaRPr sz="2000">
              <a:latin typeface="Trebuchet MS"/>
              <a:cs typeface="Trebuchet MS"/>
            </a:endParaRPr>
          </a:p>
        </p:txBody>
      </p:sp>
      <p:sp>
        <p:nvSpPr>
          <p:cNvPr id="161" name="object 161"/>
          <p:cNvSpPr txBox="1"/>
          <p:nvPr/>
        </p:nvSpPr>
        <p:spPr>
          <a:xfrm>
            <a:off x="14547048" y="4303714"/>
            <a:ext cx="1249045" cy="330835"/>
          </a:xfrm>
          <a:prstGeom prst="rect">
            <a:avLst/>
          </a:prstGeom>
        </p:spPr>
        <p:txBody>
          <a:bodyPr vert="horz" wrap="square" lIns="0" tIns="12700" rIns="0" bIns="0" rtlCol="0">
            <a:spAutoFit/>
          </a:bodyPr>
          <a:lstStyle/>
          <a:p>
            <a:pPr marL="12700">
              <a:lnSpc>
                <a:spcPct val="100000"/>
              </a:lnSpc>
              <a:spcBef>
                <a:spcPts val="100"/>
              </a:spcBef>
            </a:pPr>
            <a:r>
              <a:rPr sz="2000" b="1" spc="-30" dirty="0">
                <a:solidFill>
                  <a:srgbClr val="414042"/>
                </a:solidFill>
                <a:latin typeface="Trebuchet MS"/>
                <a:cs typeface="Trebuchet MS"/>
              </a:rPr>
              <a:t>Sequential</a:t>
            </a:r>
            <a:endParaRPr sz="2000">
              <a:latin typeface="Trebuchet MS"/>
              <a:cs typeface="Trebuchet MS"/>
            </a:endParaRPr>
          </a:p>
        </p:txBody>
      </p:sp>
      <p:sp>
        <p:nvSpPr>
          <p:cNvPr id="162" name="object 162"/>
          <p:cNvSpPr/>
          <p:nvPr/>
        </p:nvSpPr>
        <p:spPr>
          <a:xfrm>
            <a:off x="8027111" y="2751759"/>
            <a:ext cx="123964" cy="179768"/>
          </a:xfrm>
          <a:prstGeom prst="rect">
            <a:avLst/>
          </a:prstGeom>
          <a:blipFill>
            <a:blip r:embed="rId16" cstate="print"/>
            <a:stretch>
              <a:fillRect/>
            </a:stretch>
          </a:blipFill>
        </p:spPr>
        <p:txBody>
          <a:bodyPr wrap="square" lIns="0" tIns="0" rIns="0" bIns="0" rtlCol="0"/>
          <a:lstStyle/>
          <a:p>
            <a:endParaRPr/>
          </a:p>
        </p:txBody>
      </p:sp>
      <p:sp>
        <p:nvSpPr>
          <p:cNvPr id="163" name="object 163"/>
          <p:cNvSpPr/>
          <p:nvPr/>
        </p:nvSpPr>
        <p:spPr>
          <a:xfrm>
            <a:off x="8040916" y="3117976"/>
            <a:ext cx="113182" cy="126644"/>
          </a:xfrm>
          <a:prstGeom prst="rect">
            <a:avLst/>
          </a:prstGeom>
          <a:blipFill>
            <a:blip r:embed="rId17" cstate="print"/>
            <a:stretch>
              <a:fillRect/>
            </a:stretch>
          </a:blipFill>
        </p:spPr>
        <p:txBody>
          <a:bodyPr wrap="square" lIns="0" tIns="0" rIns="0" bIns="0" rtlCol="0"/>
          <a:lstStyle/>
          <a:p>
            <a:endParaRPr/>
          </a:p>
        </p:txBody>
      </p:sp>
      <p:sp>
        <p:nvSpPr>
          <p:cNvPr id="164" name="object 164"/>
          <p:cNvSpPr/>
          <p:nvPr/>
        </p:nvSpPr>
        <p:spPr>
          <a:xfrm>
            <a:off x="9603499" y="2981121"/>
            <a:ext cx="174040" cy="304495"/>
          </a:xfrm>
          <a:prstGeom prst="rect">
            <a:avLst/>
          </a:prstGeom>
          <a:blipFill>
            <a:blip r:embed="rId18" cstate="print"/>
            <a:stretch>
              <a:fillRect/>
            </a:stretch>
          </a:blipFill>
        </p:spPr>
        <p:txBody>
          <a:bodyPr wrap="square" lIns="0" tIns="0" rIns="0" bIns="0" rtlCol="0"/>
          <a:lstStyle/>
          <a:p>
            <a:endParaRPr/>
          </a:p>
        </p:txBody>
      </p:sp>
      <p:sp>
        <p:nvSpPr>
          <p:cNvPr id="165" name="object 165"/>
          <p:cNvSpPr/>
          <p:nvPr/>
        </p:nvSpPr>
        <p:spPr>
          <a:xfrm>
            <a:off x="9650298" y="2629433"/>
            <a:ext cx="182473" cy="330453"/>
          </a:xfrm>
          <a:prstGeom prst="rect">
            <a:avLst/>
          </a:prstGeom>
          <a:blipFill>
            <a:blip r:embed="rId19" cstate="print"/>
            <a:stretch>
              <a:fillRect/>
            </a:stretch>
          </a:blipFill>
        </p:spPr>
        <p:txBody>
          <a:bodyPr wrap="square" lIns="0" tIns="0" rIns="0" bIns="0" rtlCol="0"/>
          <a:lstStyle/>
          <a:p>
            <a:endParaRPr/>
          </a:p>
        </p:txBody>
      </p:sp>
      <p:sp>
        <p:nvSpPr>
          <p:cNvPr id="166" name="object 166"/>
          <p:cNvSpPr/>
          <p:nvPr/>
        </p:nvSpPr>
        <p:spPr>
          <a:xfrm>
            <a:off x="8426018" y="2263736"/>
            <a:ext cx="154305" cy="173990"/>
          </a:xfrm>
          <a:custGeom>
            <a:avLst/>
            <a:gdLst/>
            <a:ahLst/>
            <a:cxnLst/>
            <a:rect l="l" t="t" r="r" b="b"/>
            <a:pathLst>
              <a:path w="154304" h="173989">
                <a:moveTo>
                  <a:pt x="74599" y="0"/>
                </a:moveTo>
                <a:lnTo>
                  <a:pt x="31826" y="3301"/>
                </a:lnTo>
                <a:lnTo>
                  <a:pt x="0" y="171907"/>
                </a:lnTo>
                <a:lnTo>
                  <a:pt x="8991" y="172776"/>
                </a:lnTo>
                <a:lnTo>
                  <a:pt x="19226" y="173413"/>
                </a:lnTo>
                <a:lnTo>
                  <a:pt x="30230" y="173805"/>
                </a:lnTo>
                <a:lnTo>
                  <a:pt x="41528" y="173939"/>
                </a:lnTo>
                <a:lnTo>
                  <a:pt x="64851" y="172568"/>
                </a:lnTo>
                <a:lnTo>
                  <a:pt x="85404" y="168292"/>
                </a:lnTo>
                <a:lnTo>
                  <a:pt x="103476" y="160860"/>
                </a:lnTo>
                <a:lnTo>
                  <a:pt x="109993" y="156413"/>
                </a:lnTo>
                <a:lnTo>
                  <a:pt x="31826" y="156413"/>
                </a:lnTo>
                <a:lnTo>
                  <a:pt x="24180" y="155371"/>
                </a:lnTo>
                <a:lnTo>
                  <a:pt x="50152" y="19075"/>
                </a:lnTo>
                <a:lnTo>
                  <a:pt x="56273" y="17843"/>
                </a:lnTo>
                <a:lnTo>
                  <a:pt x="65976" y="17272"/>
                </a:lnTo>
                <a:lnTo>
                  <a:pt x="131222" y="17272"/>
                </a:lnTo>
                <a:lnTo>
                  <a:pt x="126461" y="13105"/>
                </a:lnTo>
                <a:lnTo>
                  <a:pt x="112050" y="5918"/>
                </a:lnTo>
                <a:lnTo>
                  <a:pt x="94684" y="1502"/>
                </a:lnTo>
                <a:lnTo>
                  <a:pt x="74599" y="0"/>
                </a:lnTo>
                <a:close/>
              </a:path>
              <a:path w="154304" h="173989">
                <a:moveTo>
                  <a:pt x="131222" y="17272"/>
                </a:moveTo>
                <a:lnTo>
                  <a:pt x="73545" y="17272"/>
                </a:lnTo>
                <a:lnTo>
                  <a:pt x="100589" y="21290"/>
                </a:lnTo>
                <a:lnTo>
                  <a:pt x="118368" y="32419"/>
                </a:lnTo>
                <a:lnTo>
                  <a:pt x="128125" y="49268"/>
                </a:lnTo>
                <a:lnTo>
                  <a:pt x="131102" y="70446"/>
                </a:lnTo>
                <a:lnTo>
                  <a:pt x="129625" y="88323"/>
                </a:lnTo>
                <a:lnTo>
                  <a:pt x="107670" y="133743"/>
                </a:lnTo>
                <a:lnTo>
                  <a:pt x="65384" y="154949"/>
                </a:lnTo>
                <a:lnTo>
                  <a:pt x="46304" y="156413"/>
                </a:lnTo>
                <a:lnTo>
                  <a:pt x="109993" y="156413"/>
                </a:lnTo>
                <a:lnTo>
                  <a:pt x="144754" y="114298"/>
                </a:lnTo>
                <a:lnTo>
                  <a:pt x="153733" y="69456"/>
                </a:lnTo>
                <a:lnTo>
                  <a:pt x="152514" y="54381"/>
                </a:lnTo>
                <a:lnTo>
                  <a:pt x="149145" y="41598"/>
                </a:lnTo>
                <a:lnTo>
                  <a:pt x="144057" y="31112"/>
                </a:lnTo>
                <a:lnTo>
                  <a:pt x="137680" y="22923"/>
                </a:lnTo>
                <a:lnTo>
                  <a:pt x="131222" y="17272"/>
                </a:lnTo>
                <a:close/>
              </a:path>
            </a:pathLst>
          </a:custGeom>
          <a:solidFill>
            <a:srgbClr val="414042"/>
          </a:solidFill>
        </p:spPr>
        <p:txBody>
          <a:bodyPr wrap="square" lIns="0" tIns="0" rIns="0" bIns="0" rtlCol="0"/>
          <a:lstStyle/>
          <a:p>
            <a:endParaRPr/>
          </a:p>
        </p:txBody>
      </p:sp>
      <p:sp>
        <p:nvSpPr>
          <p:cNvPr id="167" name="object 167"/>
          <p:cNvSpPr/>
          <p:nvPr/>
        </p:nvSpPr>
        <p:spPr>
          <a:xfrm>
            <a:off x="8591016" y="2265057"/>
            <a:ext cx="53975" cy="171450"/>
          </a:xfrm>
          <a:custGeom>
            <a:avLst/>
            <a:gdLst/>
            <a:ahLst/>
            <a:cxnLst/>
            <a:rect l="l" t="t" r="r" b="b"/>
            <a:pathLst>
              <a:path w="53975" h="171450">
                <a:moveTo>
                  <a:pt x="48856" y="0"/>
                </a:moveTo>
                <a:lnTo>
                  <a:pt x="33870" y="0"/>
                </a:lnTo>
                <a:lnTo>
                  <a:pt x="27787" y="6070"/>
                </a:lnTo>
                <a:lnTo>
                  <a:pt x="27566" y="13157"/>
                </a:lnTo>
                <a:lnTo>
                  <a:pt x="27533" y="21844"/>
                </a:lnTo>
                <a:lnTo>
                  <a:pt x="32080" y="27444"/>
                </a:lnTo>
                <a:lnTo>
                  <a:pt x="47866" y="27444"/>
                </a:lnTo>
                <a:lnTo>
                  <a:pt x="53695" y="21590"/>
                </a:lnTo>
                <a:lnTo>
                  <a:pt x="53917" y="14211"/>
                </a:lnTo>
                <a:lnTo>
                  <a:pt x="53949" y="5588"/>
                </a:lnTo>
                <a:lnTo>
                  <a:pt x="48856" y="0"/>
                </a:lnTo>
                <a:close/>
              </a:path>
              <a:path w="53975" h="171450">
                <a:moveTo>
                  <a:pt x="44564" y="48247"/>
                </a:moveTo>
                <a:lnTo>
                  <a:pt x="23685" y="48247"/>
                </a:lnTo>
                <a:lnTo>
                  <a:pt x="0" y="171361"/>
                </a:lnTo>
                <a:lnTo>
                  <a:pt x="21132" y="171361"/>
                </a:lnTo>
                <a:lnTo>
                  <a:pt x="44564" y="48247"/>
                </a:lnTo>
                <a:close/>
              </a:path>
            </a:pathLst>
          </a:custGeom>
          <a:solidFill>
            <a:srgbClr val="414042"/>
          </a:solidFill>
        </p:spPr>
        <p:txBody>
          <a:bodyPr wrap="square" lIns="0" tIns="0" rIns="0" bIns="0" rtlCol="0"/>
          <a:lstStyle/>
          <a:p>
            <a:endParaRPr/>
          </a:p>
        </p:txBody>
      </p:sp>
      <p:sp>
        <p:nvSpPr>
          <p:cNvPr id="168" name="object 168"/>
          <p:cNvSpPr/>
          <p:nvPr/>
        </p:nvSpPr>
        <p:spPr>
          <a:xfrm>
            <a:off x="8655469" y="2313317"/>
            <a:ext cx="110489" cy="123189"/>
          </a:xfrm>
          <a:custGeom>
            <a:avLst/>
            <a:gdLst/>
            <a:ahLst/>
            <a:cxnLst/>
            <a:rect l="l" t="t" r="r" b="b"/>
            <a:pathLst>
              <a:path w="110490" h="123189">
                <a:moveTo>
                  <a:pt x="21386" y="0"/>
                </a:moveTo>
                <a:lnTo>
                  <a:pt x="0" y="0"/>
                </a:lnTo>
                <a:lnTo>
                  <a:pt x="21386" y="123113"/>
                </a:lnTo>
                <a:lnTo>
                  <a:pt x="41948" y="123113"/>
                </a:lnTo>
                <a:lnTo>
                  <a:pt x="54554" y="100444"/>
                </a:lnTo>
                <a:lnTo>
                  <a:pt x="35864" y="100444"/>
                </a:lnTo>
                <a:lnTo>
                  <a:pt x="35411" y="94792"/>
                </a:lnTo>
                <a:lnTo>
                  <a:pt x="34526" y="87985"/>
                </a:lnTo>
                <a:lnTo>
                  <a:pt x="33348" y="79845"/>
                </a:lnTo>
                <a:lnTo>
                  <a:pt x="32016" y="70192"/>
                </a:lnTo>
                <a:lnTo>
                  <a:pt x="21386" y="0"/>
                </a:lnTo>
                <a:close/>
              </a:path>
              <a:path w="110490" h="123189">
                <a:moveTo>
                  <a:pt x="110413" y="0"/>
                </a:moveTo>
                <a:lnTo>
                  <a:pt x="87274" y="0"/>
                </a:lnTo>
                <a:lnTo>
                  <a:pt x="49872" y="71742"/>
                </a:lnTo>
                <a:lnTo>
                  <a:pt x="45172" y="81193"/>
                </a:lnTo>
                <a:lnTo>
                  <a:pt x="41608" y="88860"/>
                </a:lnTo>
                <a:lnTo>
                  <a:pt x="38867" y="95143"/>
                </a:lnTo>
                <a:lnTo>
                  <a:pt x="36639" y="100444"/>
                </a:lnTo>
                <a:lnTo>
                  <a:pt x="54554" y="100444"/>
                </a:lnTo>
                <a:lnTo>
                  <a:pt x="110413" y="0"/>
                </a:lnTo>
                <a:close/>
              </a:path>
            </a:pathLst>
          </a:custGeom>
          <a:solidFill>
            <a:srgbClr val="414042"/>
          </a:solidFill>
        </p:spPr>
        <p:txBody>
          <a:bodyPr wrap="square" lIns="0" tIns="0" rIns="0" bIns="0" rtlCol="0"/>
          <a:lstStyle/>
          <a:p>
            <a:endParaRPr/>
          </a:p>
        </p:txBody>
      </p:sp>
      <p:sp>
        <p:nvSpPr>
          <p:cNvPr id="169" name="object 169"/>
          <p:cNvSpPr/>
          <p:nvPr/>
        </p:nvSpPr>
        <p:spPr>
          <a:xfrm>
            <a:off x="8764434" y="2310498"/>
            <a:ext cx="103505" cy="128905"/>
          </a:xfrm>
          <a:custGeom>
            <a:avLst/>
            <a:gdLst/>
            <a:ahLst/>
            <a:cxnLst/>
            <a:rect l="l" t="t" r="r" b="b"/>
            <a:pathLst>
              <a:path w="103504" h="128905">
                <a:moveTo>
                  <a:pt x="67221" y="0"/>
                </a:moveTo>
                <a:lnTo>
                  <a:pt x="39963" y="7145"/>
                </a:lnTo>
                <a:lnTo>
                  <a:pt x="18718" y="25647"/>
                </a:lnTo>
                <a:lnTo>
                  <a:pt x="4918" y="51102"/>
                </a:lnTo>
                <a:lnTo>
                  <a:pt x="0" y="79108"/>
                </a:lnTo>
                <a:lnTo>
                  <a:pt x="2737" y="98359"/>
                </a:lnTo>
                <a:lnTo>
                  <a:pt x="11201" y="114138"/>
                </a:lnTo>
                <a:lnTo>
                  <a:pt x="25771" y="124806"/>
                </a:lnTo>
                <a:lnTo>
                  <a:pt x="46824" y="128727"/>
                </a:lnTo>
                <a:lnTo>
                  <a:pt x="58881" y="127931"/>
                </a:lnTo>
                <a:lnTo>
                  <a:pt x="69957" y="125798"/>
                </a:lnTo>
                <a:lnTo>
                  <a:pt x="79643" y="122710"/>
                </a:lnTo>
                <a:lnTo>
                  <a:pt x="87528" y="119049"/>
                </a:lnTo>
                <a:lnTo>
                  <a:pt x="86109" y="111645"/>
                </a:lnTo>
                <a:lnTo>
                  <a:pt x="51434" y="111645"/>
                </a:lnTo>
                <a:lnTo>
                  <a:pt x="42429" y="110644"/>
                </a:lnTo>
                <a:lnTo>
                  <a:pt x="20345" y="77101"/>
                </a:lnTo>
                <a:lnTo>
                  <a:pt x="21386" y="71754"/>
                </a:lnTo>
                <a:lnTo>
                  <a:pt x="53417" y="70384"/>
                </a:lnTo>
                <a:lnTo>
                  <a:pt x="79443" y="64190"/>
                </a:lnTo>
                <a:lnTo>
                  <a:pt x="91680" y="55511"/>
                </a:lnTo>
                <a:lnTo>
                  <a:pt x="23685" y="55511"/>
                </a:lnTo>
                <a:lnTo>
                  <a:pt x="29432" y="41263"/>
                </a:lnTo>
                <a:lnTo>
                  <a:pt x="38368" y="28776"/>
                </a:lnTo>
                <a:lnTo>
                  <a:pt x="50069" y="19916"/>
                </a:lnTo>
                <a:lnTo>
                  <a:pt x="64109" y="16548"/>
                </a:lnTo>
                <a:lnTo>
                  <a:pt x="99055" y="16548"/>
                </a:lnTo>
                <a:lnTo>
                  <a:pt x="94030" y="9224"/>
                </a:lnTo>
                <a:lnTo>
                  <a:pt x="82719" y="2465"/>
                </a:lnTo>
                <a:lnTo>
                  <a:pt x="67221" y="0"/>
                </a:lnTo>
                <a:close/>
              </a:path>
              <a:path w="103504" h="128905">
                <a:moveTo>
                  <a:pt x="84505" y="103276"/>
                </a:moveTo>
                <a:lnTo>
                  <a:pt x="78138" y="106303"/>
                </a:lnTo>
                <a:lnTo>
                  <a:pt x="70523" y="108989"/>
                </a:lnTo>
                <a:lnTo>
                  <a:pt x="61631" y="110911"/>
                </a:lnTo>
                <a:lnTo>
                  <a:pt x="51434" y="111645"/>
                </a:lnTo>
                <a:lnTo>
                  <a:pt x="86109" y="111645"/>
                </a:lnTo>
                <a:lnTo>
                  <a:pt x="84505" y="103276"/>
                </a:lnTo>
                <a:close/>
              </a:path>
              <a:path w="103504" h="128905">
                <a:moveTo>
                  <a:pt x="99055" y="16548"/>
                </a:moveTo>
                <a:lnTo>
                  <a:pt x="75374" y="16548"/>
                </a:lnTo>
                <a:lnTo>
                  <a:pt x="82943" y="22148"/>
                </a:lnTo>
                <a:lnTo>
                  <a:pt x="82943" y="32067"/>
                </a:lnTo>
                <a:lnTo>
                  <a:pt x="78370" y="43956"/>
                </a:lnTo>
                <a:lnTo>
                  <a:pt x="65811" y="51219"/>
                </a:lnTo>
                <a:lnTo>
                  <a:pt x="47003" y="54766"/>
                </a:lnTo>
                <a:lnTo>
                  <a:pt x="23685" y="55511"/>
                </a:lnTo>
                <a:lnTo>
                  <a:pt x="91680" y="55511"/>
                </a:lnTo>
                <a:lnTo>
                  <a:pt x="96923" y="51793"/>
                </a:lnTo>
                <a:lnTo>
                  <a:pt x="103314" y="31813"/>
                </a:lnTo>
                <a:lnTo>
                  <a:pt x="100961" y="19325"/>
                </a:lnTo>
                <a:lnTo>
                  <a:pt x="99055" y="16548"/>
                </a:lnTo>
                <a:close/>
              </a:path>
            </a:pathLst>
          </a:custGeom>
          <a:solidFill>
            <a:srgbClr val="414042"/>
          </a:solidFill>
        </p:spPr>
        <p:txBody>
          <a:bodyPr wrap="square" lIns="0" tIns="0" rIns="0" bIns="0" rtlCol="0"/>
          <a:lstStyle/>
          <a:p>
            <a:endParaRPr/>
          </a:p>
        </p:txBody>
      </p:sp>
      <p:sp>
        <p:nvSpPr>
          <p:cNvPr id="170" name="object 170"/>
          <p:cNvSpPr/>
          <p:nvPr/>
        </p:nvSpPr>
        <p:spPr>
          <a:xfrm>
            <a:off x="8878773" y="2310510"/>
            <a:ext cx="81280" cy="126364"/>
          </a:xfrm>
          <a:custGeom>
            <a:avLst/>
            <a:gdLst/>
            <a:ahLst/>
            <a:cxnLst/>
            <a:rect l="l" t="t" r="r" b="b"/>
            <a:pathLst>
              <a:path w="81279" h="126364">
                <a:moveTo>
                  <a:pt x="39725" y="2806"/>
                </a:moveTo>
                <a:lnTo>
                  <a:pt x="21132" y="2806"/>
                </a:lnTo>
                <a:lnTo>
                  <a:pt x="20025" y="12237"/>
                </a:lnTo>
                <a:lnTo>
                  <a:pt x="18653" y="22988"/>
                </a:lnTo>
                <a:lnTo>
                  <a:pt x="17000" y="34580"/>
                </a:lnTo>
                <a:lnTo>
                  <a:pt x="15049" y="46532"/>
                </a:lnTo>
                <a:lnTo>
                  <a:pt x="0" y="125920"/>
                </a:lnTo>
                <a:lnTo>
                  <a:pt x="20878" y="125920"/>
                </a:lnTo>
                <a:lnTo>
                  <a:pt x="31026" y="71755"/>
                </a:lnTo>
                <a:lnTo>
                  <a:pt x="36945" y="51673"/>
                </a:lnTo>
                <a:lnTo>
                  <a:pt x="46131" y="35528"/>
                </a:lnTo>
                <a:lnTo>
                  <a:pt x="52615" y="29527"/>
                </a:lnTo>
                <a:lnTo>
                  <a:pt x="36372" y="29527"/>
                </a:lnTo>
                <a:lnTo>
                  <a:pt x="37520" y="20866"/>
                </a:lnTo>
                <a:lnTo>
                  <a:pt x="38144" y="15905"/>
                </a:lnTo>
                <a:lnTo>
                  <a:pt x="39725" y="2806"/>
                </a:lnTo>
                <a:close/>
              </a:path>
              <a:path w="81279" h="126364">
                <a:moveTo>
                  <a:pt x="76835" y="0"/>
                </a:moveTo>
                <a:lnTo>
                  <a:pt x="74853" y="0"/>
                </a:lnTo>
                <a:lnTo>
                  <a:pt x="63067" y="2250"/>
                </a:lnTo>
                <a:lnTo>
                  <a:pt x="52741" y="8462"/>
                </a:lnTo>
                <a:lnTo>
                  <a:pt x="44051" y="17825"/>
                </a:lnTo>
                <a:lnTo>
                  <a:pt x="37172" y="29527"/>
                </a:lnTo>
                <a:lnTo>
                  <a:pt x="52615" y="29527"/>
                </a:lnTo>
                <a:lnTo>
                  <a:pt x="57752" y="24774"/>
                </a:lnTo>
                <a:lnTo>
                  <a:pt x="70980" y="20866"/>
                </a:lnTo>
                <a:lnTo>
                  <a:pt x="76935" y="20866"/>
                </a:lnTo>
                <a:lnTo>
                  <a:pt x="80937" y="584"/>
                </a:lnTo>
                <a:lnTo>
                  <a:pt x="79121" y="254"/>
                </a:lnTo>
                <a:lnTo>
                  <a:pt x="76835" y="0"/>
                </a:lnTo>
                <a:close/>
              </a:path>
              <a:path w="81279" h="126364">
                <a:moveTo>
                  <a:pt x="76935" y="20866"/>
                </a:moveTo>
                <a:lnTo>
                  <a:pt x="73291" y="20866"/>
                </a:lnTo>
                <a:lnTo>
                  <a:pt x="75336" y="21120"/>
                </a:lnTo>
                <a:lnTo>
                  <a:pt x="76835" y="21374"/>
                </a:lnTo>
                <a:lnTo>
                  <a:pt x="76935" y="20866"/>
                </a:lnTo>
                <a:close/>
              </a:path>
            </a:pathLst>
          </a:custGeom>
          <a:solidFill>
            <a:srgbClr val="414042"/>
          </a:solidFill>
        </p:spPr>
        <p:txBody>
          <a:bodyPr wrap="square" lIns="0" tIns="0" rIns="0" bIns="0" rtlCol="0"/>
          <a:lstStyle/>
          <a:p>
            <a:endParaRPr/>
          </a:p>
        </p:txBody>
      </p:sp>
      <p:sp>
        <p:nvSpPr>
          <p:cNvPr id="171" name="object 171"/>
          <p:cNvSpPr/>
          <p:nvPr/>
        </p:nvSpPr>
        <p:spPr>
          <a:xfrm>
            <a:off x="8952877" y="2310523"/>
            <a:ext cx="123825" cy="179070"/>
          </a:xfrm>
          <a:custGeom>
            <a:avLst/>
            <a:gdLst/>
            <a:ahLst/>
            <a:cxnLst/>
            <a:rect l="l" t="t" r="r" b="b"/>
            <a:pathLst>
              <a:path w="123825" h="179069">
                <a:moveTo>
                  <a:pt x="5829" y="153873"/>
                </a:moveTo>
                <a:lnTo>
                  <a:pt x="36855" y="179031"/>
                </a:lnTo>
                <a:lnTo>
                  <a:pt x="47721" y="178392"/>
                </a:lnTo>
                <a:lnTo>
                  <a:pt x="58940" y="176202"/>
                </a:lnTo>
                <a:lnTo>
                  <a:pt x="69873" y="172056"/>
                </a:lnTo>
                <a:lnTo>
                  <a:pt x="79882" y="165544"/>
                </a:lnTo>
                <a:lnTo>
                  <a:pt x="83010" y="162013"/>
                </a:lnTo>
                <a:lnTo>
                  <a:pt x="38417" y="162013"/>
                </a:lnTo>
                <a:lnTo>
                  <a:pt x="28983" y="161422"/>
                </a:lnTo>
                <a:lnTo>
                  <a:pt x="20118" y="159758"/>
                </a:lnTo>
                <a:lnTo>
                  <a:pt x="12255" y="157186"/>
                </a:lnTo>
                <a:lnTo>
                  <a:pt x="5829" y="153873"/>
                </a:lnTo>
                <a:close/>
              </a:path>
              <a:path w="123825" h="179069">
                <a:moveTo>
                  <a:pt x="106565" y="99707"/>
                </a:moveTo>
                <a:lnTo>
                  <a:pt x="86766" y="99707"/>
                </a:lnTo>
                <a:lnTo>
                  <a:pt x="82651" y="118287"/>
                </a:lnTo>
                <a:lnTo>
                  <a:pt x="75697" y="139168"/>
                </a:lnTo>
                <a:lnTo>
                  <a:pt x="65716" y="152638"/>
                </a:lnTo>
                <a:lnTo>
                  <a:pt x="53144" y="159864"/>
                </a:lnTo>
                <a:lnTo>
                  <a:pt x="38417" y="162013"/>
                </a:lnTo>
                <a:lnTo>
                  <a:pt x="83010" y="162013"/>
                </a:lnTo>
                <a:lnTo>
                  <a:pt x="88432" y="155892"/>
                </a:lnTo>
                <a:lnTo>
                  <a:pt x="95183" y="143602"/>
                </a:lnTo>
                <a:lnTo>
                  <a:pt x="100453" y="128497"/>
                </a:lnTo>
                <a:lnTo>
                  <a:pt x="104559" y="110401"/>
                </a:lnTo>
                <a:lnTo>
                  <a:pt x="106565" y="99707"/>
                </a:lnTo>
                <a:close/>
              </a:path>
              <a:path w="123825" h="179069">
                <a:moveTo>
                  <a:pt x="83959" y="0"/>
                </a:moveTo>
                <a:lnTo>
                  <a:pt x="51665" y="7136"/>
                </a:lnTo>
                <a:lnTo>
                  <a:pt x="27039" y="25960"/>
                </a:lnTo>
                <a:lnTo>
                  <a:pt x="11341" y="52597"/>
                </a:lnTo>
                <a:lnTo>
                  <a:pt x="5829" y="83172"/>
                </a:lnTo>
                <a:lnTo>
                  <a:pt x="8211" y="99083"/>
                </a:lnTo>
                <a:lnTo>
                  <a:pt x="15320" y="112752"/>
                </a:lnTo>
                <a:lnTo>
                  <a:pt x="27105" y="122318"/>
                </a:lnTo>
                <a:lnTo>
                  <a:pt x="43510" y="125920"/>
                </a:lnTo>
                <a:lnTo>
                  <a:pt x="55721" y="124292"/>
                </a:lnTo>
                <a:lnTo>
                  <a:pt x="67051" y="119395"/>
                </a:lnTo>
                <a:lnTo>
                  <a:pt x="77287" y="111207"/>
                </a:lnTo>
                <a:lnTo>
                  <a:pt x="78881" y="109156"/>
                </a:lnTo>
                <a:lnTo>
                  <a:pt x="51650" y="109156"/>
                </a:lnTo>
                <a:lnTo>
                  <a:pt x="39970" y="106471"/>
                </a:lnTo>
                <a:lnTo>
                  <a:pt x="32656" y="99537"/>
                </a:lnTo>
                <a:lnTo>
                  <a:pt x="28921" y="90034"/>
                </a:lnTo>
                <a:lnTo>
                  <a:pt x="27978" y="79641"/>
                </a:lnTo>
                <a:lnTo>
                  <a:pt x="31800" y="57102"/>
                </a:lnTo>
                <a:lnTo>
                  <a:pt x="42514" y="37010"/>
                </a:lnTo>
                <a:lnTo>
                  <a:pt x="58994" y="22591"/>
                </a:lnTo>
                <a:lnTo>
                  <a:pt x="80111" y="17068"/>
                </a:lnTo>
                <a:lnTo>
                  <a:pt x="122072" y="17068"/>
                </a:lnTo>
                <a:lnTo>
                  <a:pt x="123647" y="8674"/>
                </a:lnTo>
                <a:lnTo>
                  <a:pt x="115385" y="5389"/>
                </a:lnTo>
                <a:lnTo>
                  <a:pt x="105536" y="2622"/>
                </a:lnTo>
                <a:lnTo>
                  <a:pt x="94822" y="712"/>
                </a:lnTo>
                <a:lnTo>
                  <a:pt x="83959" y="0"/>
                </a:lnTo>
                <a:close/>
              </a:path>
              <a:path w="123825" h="179069">
                <a:moveTo>
                  <a:pt x="122072" y="17068"/>
                </a:moveTo>
                <a:lnTo>
                  <a:pt x="88773" y="17068"/>
                </a:lnTo>
                <a:lnTo>
                  <a:pt x="96405" y="19303"/>
                </a:lnTo>
                <a:lnTo>
                  <a:pt x="100507" y="21120"/>
                </a:lnTo>
                <a:lnTo>
                  <a:pt x="92621" y="62306"/>
                </a:lnTo>
                <a:lnTo>
                  <a:pt x="65005" y="105199"/>
                </a:lnTo>
                <a:lnTo>
                  <a:pt x="51650" y="109156"/>
                </a:lnTo>
                <a:lnTo>
                  <a:pt x="78881" y="109156"/>
                </a:lnTo>
                <a:lnTo>
                  <a:pt x="86220" y="99707"/>
                </a:lnTo>
                <a:lnTo>
                  <a:pt x="106565" y="99707"/>
                </a:lnTo>
                <a:lnTo>
                  <a:pt x="122072" y="17068"/>
                </a:lnTo>
                <a:close/>
              </a:path>
            </a:pathLst>
          </a:custGeom>
          <a:solidFill>
            <a:srgbClr val="414042"/>
          </a:solidFill>
        </p:spPr>
        <p:txBody>
          <a:bodyPr wrap="square" lIns="0" tIns="0" rIns="0" bIns="0" rtlCol="0"/>
          <a:lstStyle/>
          <a:p>
            <a:endParaRPr/>
          </a:p>
        </p:txBody>
      </p:sp>
      <p:sp>
        <p:nvSpPr>
          <p:cNvPr id="172" name="object 172"/>
          <p:cNvSpPr/>
          <p:nvPr/>
        </p:nvSpPr>
        <p:spPr>
          <a:xfrm>
            <a:off x="9090824" y="2265057"/>
            <a:ext cx="53975" cy="171450"/>
          </a:xfrm>
          <a:custGeom>
            <a:avLst/>
            <a:gdLst/>
            <a:ahLst/>
            <a:cxnLst/>
            <a:rect l="l" t="t" r="r" b="b"/>
            <a:pathLst>
              <a:path w="53975" h="171450">
                <a:moveTo>
                  <a:pt x="48856" y="0"/>
                </a:moveTo>
                <a:lnTo>
                  <a:pt x="33858" y="0"/>
                </a:lnTo>
                <a:lnTo>
                  <a:pt x="27787" y="6070"/>
                </a:lnTo>
                <a:lnTo>
                  <a:pt x="27555" y="13157"/>
                </a:lnTo>
                <a:lnTo>
                  <a:pt x="27520" y="21844"/>
                </a:lnTo>
                <a:lnTo>
                  <a:pt x="32080" y="27444"/>
                </a:lnTo>
                <a:lnTo>
                  <a:pt x="47866" y="27444"/>
                </a:lnTo>
                <a:lnTo>
                  <a:pt x="53695" y="21590"/>
                </a:lnTo>
                <a:lnTo>
                  <a:pt x="53917" y="14211"/>
                </a:lnTo>
                <a:lnTo>
                  <a:pt x="53949" y="5588"/>
                </a:lnTo>
                <a:lnTo>
                  <a:pt x="48856" y="0"/>
                </a:lnTo>
                <a:close/>
              </a:path>
              <a:path w="53975" h="171450">
                <a:moveTo>
                  <a:pt x="44551" y="48247"/>
                </a:moveTo>
                <a:lnTo>
                  <a:pt x="23672" y="48247"/>
                </a:lnTo>
                <a:lnTo>
                  <a:pt x="0" y="171361"/>
                </a:lnTo>
                <a:lnTo>
                  <a:pt x="21132" y="171361"/>
                </a:lnTo>
                <a:lnTo>
                  <a:pt x="44551" y="48247"/>
                </a:lnTo>
                <a:close/>
              </a:path>
            </a:pathLst>
          </a:custGeom>
          <a:solidFill>
            <a:srgbClr val="414042"/>
          </a:solidFill>
        </p:spPr>
        <p:txBody>
          <a:bodyPr wrap="square" lIns="0" tIns="0" rIns="0" bIns="0" rtlCol="0"/>
          <a:lstStyle/>
          <a:p>
            <a:endParaRPr/>
          </a:p>
        </p:txBody>
      </p:sp>
      <p:sp>
        <p:nvSpPr>
          <p:cNvPr id="173" name="object 173"/>
          <p:cNvSpPr/>
          <p:nvPr/>
        </p:nvSpPr>
        <p:spPr>
          <a:xfrm>
            <a:off x="9149371" y="2310510"/>
            <a:ext cx="115570" cy="126364"/>
          </a:xfrm>
          <a:custGeom>
            <a:avLst/>
            <a:gdLst/>
            <a:ahLst/>
            <a:cxnLst/>
            <a:rect l="l" t="t" r="r" b="b"/>
            <a:pathLst>
              <a:path w="115570" h="126364">
                <a:moveTo>
                  <a:pt x="41021" y="2806"/>
                </a:moveTo>
                <a:lnTo>
                  <a:pt x="22186" y="2806"/>
                </a:lnTo>
                <a:lnTo>
                  <a:pt x="21117" y="10775"/>
                </a:lnTo>
                <a:lnTo>
                  <a:pt x="19826" y="19419"/>
                </a:lnTo>
                <a:lnTo>
                  <a:pt x="18241" y="28733"/>
                </a:lnTo>
                <a:lnTo>
                  <a:pt x="16246" y="38963"/>
                </a:lnTo>
                <a:lnTo>
                  <a:pt x="0" y="125920"/>
                </a:lnTo>
                <a:lnTo>
                  <a:pt x="20878" y="125920"/>
                </a:lnTo>
                <a:lnTo>
                  <a:pt x="32080" y="66167"/>
                </a:lnTo>
                <a:lnTo>
                  <a:pt x="38890" y="45680"/>
                </a:lnTo>
                <a:lnTo>
                  <a:pt x="49542" y="30414"/>
                </a:lnTo>
                <a:lnTo>
                  <a:pt x="54025" y="26974"/>
                </a:lnTo>
                <a:lnTo>
                  <a:pt x="37909" y="26974"/>
                </a:lnTo>
                <a:lnTo>
                  <a:pt x="41021" y="2806"/>
                </a:lnTo>
                <a:close/>
              </a:path>
              <a:path w="115570" h="126364">
                <a:moveTo>
                  <a:pt x="112265" y="17589"/>
                </a:moveTo>
                <a:lnTo>
                  <a:pt x="74091" y="17589"/>
                </a:lnTo>
                <a:lnTo>
                  <a:pt x="83229" y="19207"/>
                </a:lnTo>
                <a:lnTo>
                  <a:pt x="89203" y="23685"/>
                </a:lnTo>
                <a:lnTo>
                  <a:pt x="92460" y="30458"/>
                </a:lnTo>
                <a:lnTo>
                  <a:pt x="93417" y="38709"/>
                </a:lnTo>
                <a:lnTo>
                  <a:pt x="93446" y="44310"/>
                </a:lnTo>
                <a:lnTo>
                  <a:pt x="92684" y="49872"/>
                </a:lnTo>
                <a:lnTo>
                  <a:pt x="91884" y="54673"/>
                </a:lnTo>
                <a:lnTo>
                  <a:pt x="78397" y="125920"/>
                </a:lnTo>
                <a:lnTo>
                  <a:pt x="99275" y="125920"/>
                </a:lnTo>
                <a:lnTo>
                  <a:pt x="113017" y="53911"/>
                </a:lnTo>
                <a:lnTo>
                  <a:pt x="114325" y="47332"/>
                </a:lnTo>
                <a:lnTo>
                  <a:pt x="115316" y="39700"/>
                </a:lnTo>
                <a:lnTo>
                  <a:pt x="115316" y="34099"/>
                </a:lnTo>
                <a:lnTo>
                  <a:pt x="112503" y="17932"/>
                </a:lnTo>
                <a:lnTo>
                  <a:pt x="112265" y="17589"/>
                </a:lnTo>
                <a:close/>
              </a:path>
              <a:path w="115570" h="126364">
                <a:moveTo>
                  <a:pt x="83997" y="0"/>
                </a:moveTo>
                <a:lnTo>
                  <a:pt x="70918" y="1785"/>
                </a:lnTo>
                <a:lnTo>
                  <a:pt x="58672" y="7010"/>
                </a:lnTo>
                <a:lnTo>
                  <a:pt x="47709" y="15473"/>
                </a:lnTo>
                <a:lnTo>
                  <a:pt x="38480" y="26974"/>
                </a:lnTo>
                <a:lnTo>
                  <a:pt x="54025" y="26974"/>
                </a:lnTo>
                <a:lnTo>
                  <a:pt x="61966" y="20880"/>
                </a:lnTo>
                <a:lnTo>
                  <a:pt x="74091" y="17589"/>
                </a:lnTo>
                <a:lnTo>
                  <a:pt x="112265" y="17589"/>
                </a:lnTo>
                <a:lnTo>
                  <a:pt x="105205" y="7415"/>
                </a:lnTo>
                <a:lnTo>
                  <a:pt x="95133" y="1715"/>
                </a:lnTo>
                <a:lnTo>
                  <a:pt x="83997" y="0"/>
                </a:lnTo>
                <a:close/>
              </a:path>
            </a:pathLst>
          </a:custGeom>
          <a:solidFill>
            <a:srgbClr val="414042"/>
          </a:solidFill>
        </p:spPr>
        <p:txBody>
          <a:bodyPr wrap="square" lIns="0" tIns="0" rIns="0" bIns="0" rtlCol="0"/>
          <a:lstStyle/>
          <a:p>
            <a:endParaRPr/>
          </a:p>
        </p:txBody>
      </p:sp>
      <p:sp>
        <p:nvSpPr>
          <p:cNvPr id="174" name="object 174"/>
          <p:cNvSpPr/>
          <p:nvPr/>
        </p:nvSpPr>
        <p:spPr>
          <a:xfrm>
            <a:off x="9280550" y="2310523"/>
            <a:ext cx="123825" cy="179070"/>
          </a:xfrm>
          <a:custGeom>
            <a:avLst/>
            <a:gdLst/>
            <a:ahLst/>
            <a:cxnLst/>
            <a:rect l="l" t="t" r="r" b="b"/>
            <a:pathLst>
              <a:path w="123825" h="179069">
                <a:moveTo>
                  <a:pt x="5816" y="153873"/>
                </a:moveTo>
                <a:lnTo>
                  <a:pt x="36855" y="179031"/>
                </a:lnTo>
                <a:lnTo>
                  <a:pt x="47721" y="178392"/>
                </a:lnTo>
                <a:lnTo>
                  <a:pt x="58940" y="176202"/>
                </a:lnTo>
                <a:lnTo>
                  <a:pt x="69873" y="172056"/>
                </a:lnTo>
                <a:lnTo>
                  <a:pt x="79883" y="165544"/>
                </a:lnTo>
                <a:lnTo>
                  <a:pt x="83010" y="162013"/>
                </a:lnTo>
                <a:lnTo>
                  <a:pt x="38417" y="162013"/>
                </a:lnTo>
                <a:lnTo>
                  <a:pt x="28981" y="161422"/>
                </a:lnTo>
                <a:lnTo>
                  <a:pt x="20112" y="159758"/>
                </a:lnTo>
                <a:lnTo>
                  <a:pt x="12244" y="157186"/>
                </a:lnTo>
                <a:lnTo>
                  <a:pt x="5816" y="153873"/>
                </a:lnTo>
                <a:close/>
              </a:path>
              <a:path w="123825" h="179069">
                <a:moveTo>
                  <a:pt x="106565" y="99707"/>
                </a:moveTo>
                <a:lnTo>
                  <a:pt x="86766" y="99707"/>
                </a:lnTo>
                <a:lnTo>
                  <a:pt x="82651" y="118287"/>
                </a:lnTo>
                <a:lnTo>
                  <a:pt x="75697" y="139168"/>
                </a:lnTo>
                <a:lnTo>
                  <a:pt x="65716" y="152638"/>
                </a:lnTo>
                <a:lnTo>
                  <a:pt x="53144" y="159864"/>
                </a:lnTo>
                <a:lnTo>
                  <a:pt x="38417" y="162013"/>
                </a:lnTo>
                <a:lnTo>
                  <a:pt x="83010" y="162013"/>
                </a:lnTo>
                <a:lnTo>
                  <a:pt x="88432" y="155892"/>
                </a:lnTo>
                <a:lnTo>
                  <a:pt x="95183" y="143602"/>
                </a:lnTo>
                <a:lnTo>
                  <a:pt x="100453" y="128497"/>
                </a:lnTo>
                <a:lnTo>
                  <a:pt x="104559" y="110401"/>
                </a:lnTo>
                <a:lnTo>
                  <a:pt x="106565" y="99707"/>
                </a:lnTo>
                <a:close/>
              </a:path>
              <a:path w="123825" h="179069">
                <a:moveTo>
                  <a:pt x="83959" y="0"/>
                </a:moveTo>
                <a:lnTo>
                  <a:pt x="51663" y="7136"/>
                </a:lnTo>
                <a:lnTo>
                  <a:pt x="27033" y="25960"/>
                </a:lnTo>
                <a:lnTo>
                  <a:pt x="11330" y="52597"/>
                </a:lnTo>
                <a:lnTo>
                  <a:pt x="5816" y="83172"/>
                </a:lnTo>
                <a:lnTo>
                  <a:pt x="8200" y="99083"/>
                </a:lnTo>
                <a:lnTo>
                  <a:pt x="15314" y="112752"/>
                </a:lnTo>
                <a:lnTo>
                  <a:pt x="27103" y="122318"/>
                </a:lnTo>
                <a:lnTo>
                  <a:pt x="43510" y="125920"/>
                </a:lnTo>
                <a:lnTo>
                  <a:pt x="55716" y="124292"/>
                </a:lnTo>
                <a:lnTo>
                  <a:pt x="67046" y="119395"/>
                </a:lnTo>
                <a:lnTo>
                  <a:pt x="77285" y="111207"/>
                </a:lnTo>
                <a:lnTo>
                  <a:pt x="78879" y="109156"/>
                </a:lnTo>
                <a:lnTo>
                  <a:pt x="51650" y="109156"/>
                </a:lnTo>
                <a:lnTo>
                  <a:pt x="39970" y="106471"/>
                </a:lnTo>
                <a:lnTo>
                  <a:pt x="32656" y="99537"/>
                </a:lnTo>
                <a:lnTo>
                  <a:pt x="28921" y="90034"/>
                </a:lnTo>
                <a:lnTo>
                  <a:pt x="27978" y="79641"/>
                </a:lnTo>
                <a:lnTo>
                  <a:pt x="31800" y="57102"/>
                </a:lnTo>
                <a:lnTo>
                  <a:pt x="42514" y="37010"/>
                </a:lnTo>
                <a:lnTo>
                  <a:pt x="58994" y="22591"/>
                </a:lnTo>
                <a:lnTo>
                  <a:pt x="80111" y="17068"/>
                </a:lnTo>
                <a:lnTo>
                  <a:pt x="122072" y="17068"/>
                </a:lnTo>
                <a:lnTo>
                  <a:pt x="123647" y="8674"/>
                </a:lnTo>
                <a:lnTo>
                  <a:pt x="115385" y="5389"/>
                </a:lnTo>
                <a:lnTo>
                  <a:pt x="105537" y="2622"/>
                </a:lnTo>
                <a:lnTo>
                  <a:pt x="94822" y="712"/>
                </a:lnTo>
                <a:lnTo>
                  <a:pt x="83959" y="0"/>
                </a:lnTo>
                <a:close/>
              </a:path>
              <a:path w="123825" h="179069">
                <a:moveTo>
                  <a:pt x="122072" y="17068"/>
                </a:moveTo>
                <a:lnTo>
                  <a:pt x="88760" y="17068"/>
                </a:lnTo>
                <a:lnTo>
                  <a:pt x="96405" y="19303"/>
                </a:lnTo>
                <a:lnTo>
                  <a:pt x="100507" y="21120"/>
                </a:lnTo>
                <a:lnTo>
                  <a:pt x="92621" y="62306"/>
                </a:lnTo>
                <a:lnTo>
                  <a:pt x="65005" y="105199"/>
                </a:lnTo>
                <a:lnTo>
                  <a:pt x="51650" y="109156"/>
                </a:lnTo>
                <a:lnTo>
                  <a:pt x="78879" y="109156"/>
                </a:lnTo>
                <a:lnTo>
                  <a:pt x="86220" y="99707"/>
                </a:lnTo>
                <a:lnTo>
                  <a:pt x="106565" y="99707"/>
                </a:lnTo>
                <a:lnTo>
                  <a:pt x="122072" y="17068"/>
                </a:lnTo>
                <a:close/>
              </a:path>
            </a:pathLst>
          </a:custGeom>
          <a:solidFill>
            <a:srgbClr val="414042"/>
          </a:solidFill>
        </p:spPr>
        <p:txBody>
          <a:bodyPr wrap="square" lIns="0" tIns="0" rIns="0" bIns="0" rtlCol="0"/>
          <a:lstStyle/>
          <a:p>
            <a:endParaRPr/>
          </a:p>
        </p:txBody>
      </p:sp>
      <p:sp>
        <p:nvSpPr>
          <p:cNvPr id="175" name="object 175"/>
          <p:cNvSpPr/>
          <p:nvPr/>
        </p:nvSpPr>
        <p:spPr>
          <a:xfrm>
            <a:off x="12049367" y="4678718"/>
            <a:ext cx="224407" cy="359219"/>
          </a:xfrm>
          <a:prstGeom prst="rect">
            <a:avLst/>
          </a:prstGeom>
          <a:blipFill>
            <a:blip r:embed="rId20" cstate="print"/>
            <a:stretch>
              <a:fillRect/>
            </a:stretch>
          </a:blipFill>
        </p:spPr>
        <p:txBody>
          <a:bodyPr wrap="square" lIns="0" tIns="0" rIns="0" bIns="0" rtlCol="0"/>
          <a:lstStyle/>
          <a:p>
            <a:endParaRPr/>
          </a:p>
        </p:txBody>
      </p:sp>
      <p:sp>
        <p:nvSpPr>
          <p:cNvPr id="176" name="object 176"/>
          <p:cNvSpPr/>
          <p:nvPr/>
        </p:nvSpPr>
        <p:spPr>
          <a:xfrm>
            <a:off x="12097398" y="4299330"/>
            <a:ext cx="128828" cy="358686"/>
          </a:xfrm>
          <a:prstGeom prst="rect">
            <a:avLst/>
          </a:prstGeom>
          <a:blipFill>
            <a:blip r:embed="rId21" cstate="print"/>
            <a:stretch>
              <a:fillRect/>
            </a:stretch>
          </a:blipFill>
        </p:spPr>
        <p:txBody>
          <a:bodyPr wrap="square" lIns="0" tIns="0" rIns="0" bIns="0" rtlCol="0"/>
          <a:lstStyle/>
          <a:p>
            <a:endParaRPr/>
          </a:p>
        </p:txBody>
      </p:sp>
      <p:sp>
        <p:nvSpPr>
          <p:cNvPr id="177" name="object 177"/>
          <p:cNvSpPr/>
          <p:nvPr/>
        </p:nvSpPr>
        <p:spPr>
          <a:xfrm>
            <a:off x="12042699" y="3952506"/>
            <a:ext cx="183527" cy="319062"/>
          </a:xfrm>
          <a:prstGeom prst="rect">
            <a:avLst/>
          </a:prstGeom>
          <a:blipFill>
            <a:blip r:embed="rId22" cstate="print"/>
            <a:stretch>
              <a:fillRect/>
            </a:stretch>
          </a:blipFill>
        </p:spPr>
        <p:txBody>
          <a:bodyPr wrap="square" lIns="0" tIns="0" rIns="0" bIns="0" rtlCol="0"/>
          <a:lstStyle/>
          <a:p>
            <a:endParaRPr/>
          </a:p>
        </p:txBody>
      </p:sp>
      <p:sp>
        <p:nvSpPr>
          <p:cNvPr id="178" name="object 178"/>
          <p:cNvSpPr/>
          <p:nvPr/>
        </p:nvSpPr>
        <p:spPr>
          <a:xfrm>
            <a:off x="10927842" y="3658171"/>
            <a:ext cx="153670" cy="173990"/>
          </a:xfrm>
          <a:custGeom>
            <a:avLst/>
            <a:gdLst/>
            <a:ahLst/>
            <a:cxnLst/>
            <a:rect l="l" t="t" r="r" b="b"/>
            <a:pathLst>
              <a:path w="153670" h="173989">
                <a:moveTo>
                  <a:pt x="74536" y="0"/>
                </a:moveTo>
                <a:lnTo>
                  <a:pt x="31826" y="3301"/>
                </a:lnTo>
                <a:lnTo>
                  <a:pt x="0" y="171907"/>
                </a:lnTo>
                <a:lnTo>
                  <a:pt x="8990" y="172749"/>
                </a:lnTo>
                <a:lnTo>
                  <a:pt x="19218" y="173389"/>
                </a:lnTo>
                <a:lnTo>
                  <a:pt x="30203" y="173796"/>
                </a:lnTo>
                <a:lnTo>
                  <a:pt x="41465" y="173939"/>
                </a:lnTo>
                <a:lnTo>
                  <a:pt x="64790" y="172560"/>
                </a:lnTo>
                <a:lnTo>
                  <a:pt x="85353" y="168268"/>
                </a:lnTo>
                <a:lnTo>
                  <a:pt x="103444" y="160833"/>
                </a:lnTo>
                <a:lnTo>
                  <a:pt x="110045" y="156349"/>
                </a:lnTo>
                <a:lnTo>
                  <a:pt x="31826" y="156349"/>
                </a:lnTo>
                <a:lnTo>
                  <a:pt x="24180" y="155371"/>
                </a:lnTo>
                <a:lnTo>
                  <a:pt x="50088" y="19075"/>
                </a:lnTo>
                <a:lnTo>
                  <a:pt x="56273" y="17779"/>
                </a:lnTo>
                <a:lnTo>
                  <a:pt x="65912" y="17271"/>
                </a:lnTo>
                <a:lnTo>
                  <a:pt x="131270" y="17271"/>
                </a:lnTo>
                <a:lnTo>
                  <a:pt x="126460" y="13078"/>
                </a:lnTo>
                <a:lnTo>
                  <a:pt x="112042" y="5910"/>
                </a:lnTo>
                <a:lnTo>
                  <a:pt x="94657" y="1501"/>
                </a:lnTo>
                <a:lnTo>
                  <a:pt x="74536" y="0"/>
                </a:lnTo>
                <a:close/>
              </a:path>
              <a:path w="153670" h="173989">
                <a:moveTo>
                  <a:pt x="131270" y="17271"/>
                </a:moveTo>
                <a:lnTo>
                  <a:pt x="73545" y="17271"/>
                </a:lnTo>
                <a:lnTo>
                  <a:pt x="100579" y="21281"/>
                </a:lnTo>
                <a:lnTo>
                  <a:pt x="118337" y="32396"/>
                </a:lnTo>
                <a:lnTo>
                  <a:pt x="128072" y="49242"/>
                </a:lnTo>
                <a:lnTo>
                  <a:pt x="131038" y="70446"/>
                </a:lnTo>
                <a:lnTo>
                  <a:pt x="129561" y="88288"/>
                </a:lnTo>
                <a:lnTo>
                  <a:pt x="107607" y="133743"/>
                </a:lnTo>
                <a:lnTo>
                  <a:pt x="65375" y="154887"/>
                </a:lnTo>
                <a:lnTo>
                  <a:pt x="46304" y="156349"/>
                </a:lnTo>
                <a:lnTo>
                  <a:pt x="110045" y="156349"/>
                </a:lnTo>
                <a:lnTo>
                  <a:pt x="144722" y="114290"/>
                </a:lnTo>
                <a:lnTo>
                  <a:pt x="153669" y="69392"/>
                </a:lnTo>
                <a:lnTo>
                  <a:pt x="152461" y="54326"/>
                </a:lnTo>
                <a:lnTo>
                  <a:pt x="149113" y="41559"/>
                </a:lnTo>
                <a:lnTo>
                  <a:pt x="144047" y="31075"/>
                </a:lnTo>
                <a:lnTo>
                  <a:pt x="137680" y="22860"/>
                </a:lnTo>
                <a:lnTo>
                  <a:pt x="131270" y="17271"/>
                </a:lnTo>
                <a:close/>
              </a:path>
            </a:pathLst>
          </a:custGeom>
          <a:solidFill>
            <a:srgbClr val="414042"/>
          </a:solidFill>
        </p:spPr>
        <p:txBody>
          <a:bodyPr wrap="square" lIns="0" tIns="0" rIns="0" bIns="0" rtlCol="0"/>
          <a:lstStyle/>
          <a:p>
            <a:endParaRPr/>
          </a:p>
        </p:txBody>
      </p:sp>
      <p:sp>
        <p:nvSpPr>
          <p:cNvPr id="179" name="object 179"/>
          <p:cNvSpPr/>
          <p:nvPr/>
        </p:nvSpPr>
        <p:spPr>
          <a:xfrm>
            <a:off x="11092840" y="3659428"/>
            <a:ext cx="53975" cy="171450"/>
          </a:xfrm>
          <a:custGeom>
            <a:avLst/>
            <a:gdLst/>
            <a:ahLst/>
            <a:cxnLst/>
            <a:rect l="l" t="t" r="r" b="b"/>
            <a:pathLst>
              <a:path w="53975" h="171450">
                <a:moveTo>
                  <a:pt x="48856" y="0"/>
                </a:moveTo>
                <a:lnTo>
                  <a:pt x="33807" y="0"/>
                </a:lnTo>
                <a:lnTo>
                  <a:pt x="27724" y="6070"/>
                </a:lnTo>
                <a:lnTo>
                  <a:pt x="27501" y="13220"/>
                </a:lnTo>
                <a:lnTo>
                  <a:pt x="27470" y="21843"/>
                </a:lnTo>
                <a:lnTo>
                  <a:pt x="32080" y="27444"/>
                </a:lnTo>
                <a:lnTo>
                  <a:pt x="47802" y="27444"/>
                </a:lnTo>
                <a:lnTo>
                  <a:pt x="53695" y="21589"/>
                </a:lnTo>
                <a:lnTo>
                  <a:pt x="53919" y="14211"/>
                </a:lnTo>
                <a:lnTo>
                  <a:pt x="53949" y="5587"/>
                </a:lnTo>
                <a:lnTo>
                  <a:pt x="48856" y="0"/>
                </a:lnTo>
                <a:close/>
              </a:path>
              <a:path w="53975" h="171450">
                <a:moveTo>
                  <a:pt x="44500" y="48310"/>
                </a:moveTo>
                <a:lnTo>
                  <a:pt x="23672" y="48310"/>
                </a:lnTo>
                <a:lnTo>
                  <a:pt x="0" y="171361"/>
                </a:lnTo>
                <a:lnTo>
                  <a:pt x="21132" y="171361"/>
                </a:lnTo>
                <a:lnTo>
                  <a:pt x="44500" y="48310"/>
                </a:lnTo>
                <a:close/>
              </a:path>
            </a:pathLst>
          </a:custGeom>
          <a:solidFill>
            <a:srgbClr val="414042"/>
          </a:solidFill>
        </p:spPr>
        <p:txBody>
          <a:bodyPr wrap="square" lIns="0" tIns="0" rIns="0" bIns="0" rtlCol="0"/>
          <a:lstStyle/>
          <a:p>
            <a:endParaRPr/>
          </a:p>
        </p:txBody>
      </p:sp>
      <p:sp>
        <p:nvSpPr>
          <p:cNvPr id="180" name="object 180"/>
          <p:cNvSpPr/>
          <p:nvPr/>
        </p:nvSpPr>
        <p:spPr>
          <a:xfrm>
            <a:off x="11157229" y="3707752"/>
            <a:ext cx="110489" cy="123189"/>
          </a:xfrm>
          <a:custGeom>
            <a:avLst/>
            <a:gdLst/>
            <a:ahLst/>
            <a:cxnLst/>
            <a:rect l="l" t="t" r="r" b="b"/>
            <a:pathLst>
              <a:path w="110490" h="123189">
                <a:moveTo>
                  <a:pt x="21386" y="0"/>
                </a:moveTo>
                <a:lnTo>
                  <a:pt x="0" y="0"/>
                </a:lnTo>
                <a:lnTo>
                  <a:pt x="21386" y="123050"/>
                </a:lnTo>
                <a:lnTo>
                  <a:pt x="42011" y="123050"/>
                </a:lnTo>
                <a:lnTo>
                  <a:pt x="54596" y="100431"/>
                </a:lnTo>
                <a:lnTo>
                  <a:pt x="35877" y="100431"/>
                </a:lnTo>
                <a:lnTo>
                  <a:pt x="35432" y="94760"/>
                </a:lnTo>
                <a:lnTo>
                  <a:pt x="34564" y="87960"/>
                </a:lnTo>
                <a:lnTo>
                  <a:pt x="33403" y="79836"/>
                </a:lnTo>
                <a:lnTo>
                  <a:pt x="32080" y="70192"/>
                </a:lnTo>
                <a:lnTo>
                  <a:pt x="21386" y="0"/>
                </a:lnTo>
                <a:close/>
              </a:path>
              <a:path w="110490" h="123189">
                <a:moveTo>
                  <a:pt x="110477" y="0"/>
                </a:moveTo>
                <a:lnTo>
                  <a:pt x="87274" y="0"/>
                </a:lnTo>
                <a:lnTo>
                  <a:pt x="49872" y="71691"/>
                </a:lnTo>
                <a:lnTo>
                  <a:pt x="45208" y="81136"/>
                </a:lnTo>
                <a:lnTo>
                  <a:pt x="41659" y="88804"/>
                </a:lnTo>
                <a:lnTo>
                  <a:pt x="38914" y="95101"/>
                </a:lnTo>
                <a:lnTo>
                  <a:pt x="36664" y="100431"/>
                </a:lnTo>
                <a:lnTo>
                  <a:pt x="54596" y="100431"/>
                </a:lnTo>
                <a:lnTo>
                  <a:pt x="110477" y="0"/>
                </a:lnTo>
                <a:close/>
              </a:path>
            </a:pathLst>
          </a:custGeom>
          <a:solidFill>
            <a:srgbClr val="414042"/>
          </a:solidFill>
        </p:spPr>
        <p:txBody>
          <a:bodyPr wrap="square" lIns="0" tIns="0" rIns="0" bIns="0" rtlCol="0"/>
          <a:lstStyle/>
          <a:p>
            <a:endParaRPr/>
          </a:p>
        </p:txBody>
      </p:sp>
      <p:sp>
        <p:nvSpPr>
          <p:cNvPr id="181" name="object 181"/>
          <p:cNvSpPr/>
          <p:nvPr/>
        </p:nvSpPr>
        <p:spPr>
          <a:xfrm>
            <a:off x="11266195" y="3704932"/>
            <a:ext cx="103505" cy="128905"/>
          </a:xfrm>
          <a:custGeom>
            <a:avLst/>
            <a:gdLst/>
            <a:ahLst/>
            <a:cxnLst/>
            <a:rect l="l" t="t" r="r" b="b"/>
            <a:pathLst>
              <a:path w="103504" h="128904">
                <a:moveTo>
                  <a:pt x="67221" y="0"/>
                </a:moveTo>
                <a:lnTo>
                  <a:pt x="39963" y="7136"/>
                </a:lnTo>
                <a:lnTo>
                  <a:pt x="18718" y="25623"/>
                </a:lnTo>
                <a:lnTo>
                  <a:pt x="4918" y="51076"/>
                </a:lnTo>
                <a:lnTo>
                  <a:pt x="0" y="79108"/>
                </a:lnTo>
                <a:lnTo>
                  <a:pt x="2747" y="98322"/>
                </a:lnTo>
                <a:lnTo>
                  <a:pt x="11233" y="114082"/>
                </a:lnTo>
                <a:lnTo>
                  <a:pt x="25824" y="124744"/>
                </a:lnTo>
                <a:lnTo>
                  <a:pt x="46888" y="128663"/>
                </a:lnTo>
                <a:lnTo>
                  <a:pt x="58936" y="127877"/>
                </a:lnTo>
                <a:lnTo>
                  <a:pt x="69997" y="125766"/>
                </a:lnTo>
                <a:lnTo>
                  <a:pt x="79679" y="122700"/>
                </a:lnTo>
                <a:lnTo>
                  <a:pt x="87591" y="119049"/>
                </a:lnTo>
                <a:lnTo>
                  <a:pt x="86143" y="111645"/>
                </a:lnTo>
                <a:lnTo>
                  <a:pt x="51435" y="111645"/>
                </a:lnTo>
                <a:lnTo>
                  <a:pt x="42465" y="110635"/>
                </a:lnTo>
                <a:lnTo>
                  <a:pt x="20408" y="77038"/>
                </a:lnTo>
                <a:lnTo>
                  <a:pt x="21386" y="71691"/>
                </a:lnTo>
                <a:lnTo>
                  <a:pt x="53417" y="70348"/>
                </a:lnTo>
                <a:lnTo>
                  <a:pt x="79443" y="64158"/>
                </a:lnTo>
                <a:lnTo>
                  <a:pt x="91729" y="55448"/>
                </a:lnTo>
                <a:lnTo>
                  <a:pt x="23710" y="55448"/>
                </a:lnTo>
                <a:lnTo>
                  <a:pt x="29452" y="41210"/>
                </a:lnTo>
                <a:lnTo>
                  <a:pt x="38403" y="28744"/>
                </a:lnTo>
                <a:lnTo>
                  <a:pt x="50123" y="19906"/>
                </a:lnTo>
                <a:lnTo>
                  <a:pt x="64173" y="16548"/>
                </a:lnTo>
                <a:lnTo>
                  <a:pt x="99068" y="16548"/>
                </a:lnTo>
                <a:lnTo>
                  <a:pt x="94054" y="9224"/>
                </a:lnTo>
                <a:lnTo>
                  <a:pt x="82745" y="2465"/>
                </a:lnTo>
                <a:lnTo>
                  <a:pt x="67221" y="0"/>
                </a:lnTo>
                <a:close/>
              </a:path>
              <a:path w="103504" h="128904">
                <a:moveTo>
                  <a:pt x="84505" y="103276"/>
                </a:moveTo>
                <a:lnTo>
                  <a:pt x="78175" y="106287"/>
                </a:lnTo>
                <a:lnTo>
                  <a:pt x="70575" y="108975"/>
                </a:lnTo>
                <a:lnTo>
                  <a:pt x="61672" y="110905"/>
                </a:lnTo>
                <a:lnTo>
                  <a:pt x="51435" y="111645"/>
                </a:lnTo>
                <a:lnTo>
                  <a:pt x="86143" y="111645"/>
                </a:lnTo>
                <a:lnTo>
                  <a:pt x="84505" y="103276"/>
                </a:lnTo>
                <a:close/>
              </a:path>
              <a:path w="103504" h="128904">
                <a:moveTo>
                  <a:pt x="99068" y="16548"/>
                </a:moveTo>
                <a:lnTo>
                  <a:pt x="75374" y="16548"/>
                </a:lnTo>
                <a:lnTo>
                  <a:pt x="83007" y="22148"/>
                </a:lnTo>
                <a:lnTo>
                  <a:pt x="83007" y="32067"/>
                </a:lnTo>
                <a:lnTo>
                  <a:pt x="78424" y="43946"/>
                </a:lnTo>
                <a:lnTo>
                  <a:pt x="65846" y="51187"/>
                </a:lnTo>
                <a:lnTo>
                  <a:pt x="47024" y="54713"/>
                </a:lnTo>
                <a:lnTo>
                  <a:pt x="23710" y="55448"/>
                </a:lnTo>
                <a:lnTo>
                  <a:pt x="91729" y="55448"/>
                </a:lnTo>
                <a:lnTo>
                  <a:pt x="96923" y="51765"/>
                </a:lnTo>
                <a:lnTo>
                  <a:pt x="103314" y="31813"/>
                </a:lnTo>
                <a:lnTo>
                  <a:pt x="100969" y="19325"/>
                </a:lnTo>
                <a:lnTo>
                  <a:pt x="99068" y="16548"/>
                </a:lnTo>
                <a:close/>
              </a:path>
            </a:pathLst>
          </a:custGeom>
          <a:solidFill>
            <a:srgbClr val="414042"/>
          </a:solidFill>
        </p:spPr>
        <p:txBody>
          <a:bodyPr wrap="square" lIns="0" tIns="0" rIns="0" bIns="0" rtlCol="0"/>
          <a:lstStyle/>
          <a:p>
            <a:endParaRPr/>
          </a:p>
        </p:txBody>
      </p:sp>
      <p:sp>
        <p:nvSpPr>
          <p:cNvPr id="182" name="object 182"/>
          <p:cNvSpPr/>
          <p:nvPr/>
        </p:nvSpPr>
        <p:spPr>
          <a:xfrm>
            <a:off x="11380533" y="3704958"/>
            <a:ext cx="81280" cy="126364"/>
          </a:xfrm>
          <a:custGeom>
            <a:avLst/>
            <a:gdLst/>
            <a:ahLst/>
            <a:cxnLst/>
            <a:rect l="l" t="t" r="r" b="b"/>
            <a:pathLst>
              <a:path w="81279" h="126364">
                <a:moveTo>
                  <a:pt x="39712" y="2794"/>
                </a:moveTo>
                <a:lnTo>
                  <a:pt x="21132" y="2794"/>
                </a:lnTo>
                <a:lnTo>
                  <a:pt x="20051" y="12189"/>
                </a:lnTo>
                <a:lnTo>
                  <a:pt x="18676" y="22929"/>
                </a:lnTo>
                <a:lnTo>
                  <a:pt x="17009" y="34537"/>
                </a:lnTo>
                <a:lnTo>
                  <a:pt x="15049" y="46532"/>
                </a:lnTo>
                <a:lnTo>
                  <a:pt x="0" y="125857"/>
                </a:lnTo>
                <a:lnTo>
                  <a:pt x="20878" y="125857"/>
                </a:lnTo>
                <a:lnTo>
                  <a:pt x="31089" y="71691"/>
                </a:lnTo>
                <a:lnTo>
                  <a:pt x="37008" y="51646"/>
                </a:lnTo>
                <a:lnTo>
                  <a:pt x="46193" y="35520"/>
                </a:lnTo>
                <a:lnTo>
                  <a:pt x="52685" y="29514"/>
                </a:lnTo>
                <a:lnTo>
                  <a:pt x="36436" y="29514"/>
                </a:lnTo>
                <a:lnTo>
                  <a:pt x="38174" y="15844"/>
                </a:lnTo>
                <a:lnTo>
                  <a:pt x="39058" y="8456"/>
                </a:lnTo>
                <a:lnTo>
                  <a:pt x="39712" y="2794"/>
                </a:lnTo>
                <a:close/>
              </a:path>
              <a:path w="81279" h="126364">
                <a:moveTo>
                  <a:pt x="76898" y="0"/>
                </a:moveTo>
                <a:lnTo>
                  <a:pt x="74853" y="0"/>
                </a:lnTo>
                <a:lnTo>
                  <a:pt x="63093" y="2248"/>
                </a:lnTo>
                <a:lnTo>
                  <a:pt x="52765" y="8456"/>
                </a:lnTo>
                <a:lnTo>
                  <a:pt x="44060" y="17814"/>
                </a:lnTo>
                <a:lnTo>
                  <a:pt x="37172" y="29514"/>
                </a:lnTo>
                <a:lnTo>
                  <a:pt x="52685" y="29514"/>
                </a:lnTo>
                <a:lnTo>
                  <a:pt x="57810" y="24773"/>
                </a:lnTo>
                <a:lnTo>
                  <a:pt x="71031" y="20866"/>
                </a:lnTo>
                <a:lnTo>
                  <a:pt x="76996" y="20866"/>
                </a:lnTo>
                <a:lnTo>
                  <a:pt x="80937" y="508"/>
                </a:lnTo>
                <a:lnTo>
                  <a:pt x="79184" y="254"/>
                </a:lnTo>
                <a:lnTo>
                  <a:pt x="76898" y="0"/>
                </a:lnTo>
                <a:close/>
              </a:path>
              <a:path w="81279" h="126364">
                <a:moveTo>
                  <a:pt x="76996" y="20866"/>
                </a:moveTo>
                <a:lnTo>
                  <a:pt x="73291" y="20866"/>
                </a:lnTo>
                <a:lnTo>
                  <a:pt x="75336" y="21120"/>
                </a:lnTo>
                <a:lnTo>
                  <a:pt x="76898" y="21374"/>
                </a:lnTo>
                <a:lnTo>
                  <a:pt x="76996" y="20866"/>
                </a:lnTo>
                <a:close/>
              </a:path>
            </a:pathLst>
          </a:custGeom>
          <a:solidFill>
            <a:srgbClr val="414042"/>
          </a:solidFill>
        </p:spPr>
        <p:txBody>
          <a:bodyPr wrap="square" lIns="0" tIns="0" rIns="0" bIns="0" rtlCol="0"/>
          <a:lstStyle/>
          <a:p>
            <a:endParaRPr/>
          </a:p>
        </p:txBody>
      </p:sp>
      <p:sp>
        <p:nvSpPr>
          <p:cNvPr id="183" name="object 183"/>
          <p:cNvSpPr/>
          <p:nvPr/>
        </p:nvSpPr>
        <p:spPr>
          <a:xfrm>
            <a:off x="11454638" y="3704958"/>
            <a:ext cx="123825" cy="179070"/>
          </a:xfrm>
          <a:custGeom>
            <a:avLst/>
            <a:gdLst/>
            <a:ahLst/>
            <a:cxnLst/>
            <a:rect l="l" t="t" r="r" b="b"/>
            <a:pathLst>
              <a:path w="123825" h="179070">
                <a:moveTo>
                  <a:pt x="5829" y="153873"/>
                </a:moveTo>
                <a:lnTo>
                  <a:pt x="36918" y="179031"/>
                </a:lnTo>
                <a:lnTo>
                  <a:pt x="47778" y="178392"/>
                </a:lnTo>
                <a:lnTo>
                  <a:pt x="58986" y="176202"/>
                </a:lnTo>
                <a:lnTo>
                  <a:pt x="69921" y="172056"/>
                </a:lnTo>
                <a:lnTo>
                  <a:pt x="79959" y="165544"/>
                </a:lnTo>
                <a:lnTo>
                  <a:pt x="83071" y="162013"/>
                </a:lnTo>
                <a:lnTo>
                  <a:pt x="38417" y="162013"/>
                </a:lnTo>
                <a:lnTo>
                  <a:pt x="29010" y="161413"/>
                </a:lnTo>
                <a:lnTo>
                  <a:pt x="20142" y="159734"/>
                </a:lnTo>
                <a:lnTo>
                  <a:pt x="12264" y="157159"/>
                </a:lnTo>
                <a:lnTo>
                  <a:pt x="5829" y="153873"/>
                </a:lnTo>
                <a:close/>
              </a:path>
              <a:path w="123825" h="179070">
                <a:moveTo>
                  <a:pt x="106629" y="99707"/>
                </a:moveTo>
                <a:lnTo>
                  <a:pt x="86766" y="99707"/>
                </a:lnTo>
                <a:lnTo>
                  <a:pt x="82727" y="118224"/>
                </a:lnTo>
                <a:lnTo>
                  <a:pt x="75729" y="139141"/>
                </a:lnTo>
                <a:lnTo>
                  <a:pt x="65725" y="152630"/>
                </a:lnTo>
                <a:lnTo>
                  <a:pt x="53145" y="159863"/>
                </a:lnTo>
                <a:lnTo>
                  <a:pt x="38417" y="162013"/>
                </a:lnTo>
                <a:lnTo>
                  <a:pt x="83071" y="162013"/>
                </a:lnTo>
                <a:lnTo>
                  <a:pt x="88474" y="155883"/>
                </a:lnTo>
                <a:lnTo>
                  <a:pt x="95224" y="143578"/>
                </a:lnTo>
                <a:lnTo>
                  <a:pt x="100508" y="128470"/>
                </a:lnTo>
                <a:lnTo>
                  <a:pt x="104622" y="110401"/>
                </a:lnTo>
                <a:lnTo>
                  <a:pt x="106629" y="99707"/>
                </a:lnTo>
                <a:close/>
              </a:path>
              <a:path w="123825" h="179070">
                <a:moveTo>
                  <a:pt x="83959" y="0"/>
                </a:moveTo>
                <a:lnTo>
                  <a:pt x="51692" y="7127"/>
                </a:lnTo>
                <a:lnTo>
                  <a:pt x="27063" y="25936"/>
                </a:lnTo>
                <a:lnTo>
                  <a:pt x="11350" y="52570"/>
                </a:lnTo>
                <a:lnTo>
                  <a:pt x="5829" y="83172"/>
                </a:lnTo>
                <a:lnTo>
                  <a:pt x="8212" y="99073"/>
                </a:lnTo>
                <a:lnTo>
                  <a:pt x="15325" y="112720"/>
                </a:lnTo>
                <a:lnTo>
                  <a:pt x="27110" y="122264"/>
                </a:lnTo>
                <a:lnTo>
                  <a:pt x="43510" y="125857"/>
                </a:lnTo>
                <a:lnTo>
                  <a:pt x="55731" y="124230"/>
                </a:lnTo>
                <a:lnTo>
                  <a:pt x="67082" y="119340"/>
                </a:lnTo>
                <a:lnTo>
                  <a:pt x="77341" y="111171"/>
                </a:lnTo>
                <a:lnTo>
                  <a:pt x="78962" y="109093"/>
                </a:lnTo>
                <a:lnTo>
                  <a:pt x="51663" y="109093"/>
                </a:lnTo>
                <a:lnTo>
                  <a:pt x="39976" y="106413"/>
                </a:lnTo>
                <a:lnTo>
                  <a:pt x="32658" y="99488"/>
                </a:lnTo>
                <a:lnTo>
                  <a:pt x="28921" y="89987"/>
                </a:lnTo>
                <a:lnTo>
                  <a:pt x="27978" y="79578"/>
                </a:lnTo>
                <a:lnTo>
                  <a:pt x="31801" y="57040"/>
                </a:lnTo>
                <a:lnTo>
                  <a:pt x="42522" y="36953"/>
                </a:lnTo>
                <a:lnTo>
                  <a:pt x="59021" y="22538"/>
                </a:lnTo>
                <a:lnTo>
                  <a:pt x="80175" y="17018"/>
                </a:lnTo>
                <a:lnTo>
                  <a:pt x="122145" y="17018"/>
                </a:lnTo>
                <a:lnTo>
                  <a:pt x="123723" y="8610"/>
                </a:lnTo>
                <a:lnTo>
                  <a:pt x="115417" y="5336"/>
                </a:lnTo>
                <a:lnTo>
                  <a:pt x="105546" y="2590"/>
                </a:lnTo>
                <a:lnTo>
                  <a:pt x="94823" y="702"/>
                </a:lnTo>
                <a:lnTo>
                  <a:pt x="83959" y="0"/>
                </a:lnTo>
                <a:close/>
              </a:path>
              <a:path w="123825" h="179070">
                <a:moveTo>
                  <a:pt x="122145" y="17018"/>
                </a:moveTo>
                <a:lnTo>
                  <a:pt x="88836" y="17018"/>
                </a:lnTo>
                <a:lnTo>
                  <a:pt x="96469" y="19304"/>
                </a:lnTo>
                <a:lnTo>
                  <a:pt x="100520" y="21120"/>
                </a:lnTo>
                <a:lnTo>
                  <a:pt x="92621" y="62306"/>
                </a:lnTo>
                <a:lnTo>
                  <a:pt x="65048" y="105145"/>
                </a:lnTo>
                <a:lnTo>
                  <a:pt x="51663" y="109093"/>
                </a:lnTo>
                <a:lnTo>
                  <a:pt x="78962" y="109093"/>
                </a:lnTo>
                <a:lnTo>
                  <a:pt x="86283" y="99707"/>
                </a:lnTo>
                <a:lnTo>
                  <a:pt x="106629" y="99707"/>
                </a:lnTo>
                <a:lnTo>
                  <a:pt x="122145" y="17018"/>
                </a:lnTo>
                <a:close/>
              </a:path>
            </a:pathLst>
          </a:custGeom>
          <a:solidFill>
            <a:srgbClr val="414042"/>
          </a:solidFill>
        </p:spPr>
        <p:txBody>
          <a:bodyPr wrap="square" lIns="0" tIns="0" rIns="0" bIns="0" rtlCol="0"/>
          <a:lstStyle/>
          <a:p>
            <a:endParaRPr/>
          </a:p>
        </p:txBody>
      </p:sp>
      <p:sp>
        <p:nvSpPr>
          <p:cNvPr id="184" name="object 184"/>
          <p:cNvSpPr/>
          <p:nvPr/>
        </p:nvSpPr>
        <p:spPr>
          <a:xfrm>
            <a:off x="11592648" y="3659428"/>
            <a:ext cx="53975" cy="171450"/>
          </a:xfrm>
          <a:custGeom>
            <a:avLst/>
            <a:gdLst/>
            <a:ahLst/>
            <a:cxnLst/>
            <a:rect l="l" t="t" r="r" b="b"/>
            <a:pathLst>
              <a:path w="53975" h="171450">
                <a:moveTo>
                  <a:pt x="48856" y="0"/>
                </a:moveTo>
                <a:lnTo>
                  <a:pt x="33794" y="0"/>
                </a:lnTo>
                <a:lnTo>
                  <a:pt x="27724" y="6070"/>
                </a:lnTo>
                <a:lnTo>
                  <a:pt x="27501" y="13220"/>
                </a:lnTo>
                <a:lnTo>
                  <a:pt x="27470" y="21843"/>
                </a:lnTo>
                <a:lnTo>
                  <a:pt x="32080" y="27444"/>
                </a:lnTo>
                <a:lnTo>
                  <a:pt x="47802" y="27444"/>
                </a:lnTo>
                <a:lnTo>
                  <a:pt x="53695" y="21589"/>
                </a:lnTo>
                <a:lnTo>
                  <a:pt x="53919" y="14211"/>
                </a:lnTo>
                <a:lnTo>
                  <a:pt x="53949" y="5587"/>
                </a:lnTo>
                <a:lnTo>
                  <a:pt x="48856" y="0"/>
                </a:lnTo>
                <a:close/>
              </a:path>
              <a:path w="53975" h="171450">
                <a:moveTo>
                  <a:pt x="44488" y="48310"/>
                </a:moveTo>
                <a:lnTo>
                  <a:pt x="23685" y="48310"/>
                </a:lnTo>
                <a:lnTo>
                  <a:pt x="0" y="171361"/>
                </a:lnTo>
                <a:lnTo>
                  <a:pt x="21132" y="171361"/>
                </a:lnTo>
                <a:lnTo>
                  <a:pt x="44488" y="48310"/>
                </a:lnTo>
                <a:close/>
              </a:path>
            </a:pathLst>
          </a:custGeom>
          <a:solidFill>
            <a:srgbClr val="414042"/>
          </a:solidFill>
        </p:spPr>
        <p:txBody>
          <a:bodyPr wrap="square" lIns="0" tIns="0" rIns="0" bIns="0" rtlCol="0"/>
          <a:lstStyle/>
          <a:p>
            <a:endParaRPr/>
          </a:p>
        </p:txBody>
      </p:sp>
      <p:sp>
        <p:nvSpPr>
          <p:cNvPr id="185" name="object 185"/>
          <p:cNvSpPr/>
          <p:nvPr/>
        </p:nvSpPr>
        <p:spPr>
          <a:xfrm>
            <a:off x="11651195" y="3704958"/>
            <a:ext cx="115570" cy="126364"/>
          </a:xfrm>
          <a:custGeom>
            <a:avLst/>
            <a:gdLst/>
            <a:ahLst/>
            <a:cxnLst/>
            <a:rect l="l" t="t" r="r" b="b"/>
            <a:pathLst>
              <a:path w="115570" h="126364">
                <a:moveTo>
                  <a:pt x="40957" y="2794"/>
                </a:moveTo>
                <a:lnTo>
                  <a:pt x="22123" y="2794"/>
                </a:lnTo>
                <a:lnTo>
                  <a:pt x="21082" y="10760"/>
                </a:lnTo>
                <a:lnTo>
                  <a:pt x="19794" y="19386"/>
                </a:lnTo>
                <a:lnTo>
                  <a:pt x="18213" y="28679"/>
                </a:lnTo>
                <a:lnTo>
                  <a:pt x="16246" y="38900"/>
                </a:lnTo>
                <a:lnTo>
                  <a:pt x="0" y="125857"/>
                </a:lnTo>
                <a:lnTo>
                  <a:pt x="20878" y="125857"/>
                </a:lnTo>
                <a:lnTo>
                  <a:pt x="32080" y="66090"/>
                </a:lnTo>
                <a:lnTo>
                  <a:pt x="38884" y="45633"/>
                </a:lnTo>
                <a:lnTo>
                  <a:pt x="49520" y="30368"/>
                </a:lnTo>
                <a:lnTo>
                  <a:pt x="53947" y="26962"/>
                </a:lnTo>
                <a:lnTo>
                  <a:pt x="37909" y="26962"/>
                </a:lnTo>
                <a:lnTo>
                  <a:pt x="40957" y="2794"/>
                </a:lnTo>
                <a:close/>
              </a:path>
              <a:path w="115570" h="126364">
                <a:moveTo>
                  <a:pt x="112184" y="17525"/>
                </a:moveTo>
                <a:lnTo>
                  <a:pt x="74028" y="17525"/>
                </a:lnTo>
                <a:lnTo>
                  <a:pt x="83192" y="19151"/>
                </a:lnTo>
                <a:lnTo>
                  <a:pt x="89163" y="23641"/>
                </a:lnTo>
                <a:lnTo>
                  <a:pt x="92405" y="30416"/>
                </a:lnTo>
                <a:lnTo>
                  <a:pt x="93353" y="38646"/>
                </a:lnTo>
                <a:lnTo>
                  <a:pt x="93383" y="44234"/>
                </a:lnTo>
                <a:lnTo>
                  <a:pt x="92621" y="49809"/>
                </a:lnTo>
                <a:lnTo>
                  <a:pt x="91884" y="54673"/>
                </a:lnTo>
                <a:lnTo>
                  <a:pt x="78397" y="125857"/>
                </a:lnTo>
                <a:lnTo>
                  <a:pt x="99275" y="125857"/>
                </a:lnTo>
                <a:lnTo>
                  <a:pt x="113017" y="53911"/>
                </a:lnTo>
                <a:lnTo>
                  <a:pt x="114261" y="47256"/>
                </a:lnTo>
                <a:lnTo>
                  <a:pt x="115252" y="39624"/>
                </a:lnTo>
                <a:lnTo>
                  <a:pt x="115252" y="34023"/>
                </a:lnTo>
                <a:lnTo>
                  <a:pt x="112440" y="17895"/>
                </a:lnTo>
                <a:lnTo>
                  <a:pt x="112184" y="17525"/>
                </a:lnTo>
                <a:close/>
              </a:path>
              <a:path w="115570" h="126364">
                <a:moveTo>
                  <a:pt x="83997" y="0"/>
                </a:moveTo>
                <a:lnTo>
                  <a:pt x="70882" y="1776"/>
                </a:lnTo>
                <a:lnTo>
                  <a:pt x="58616" y="6984"/>
                </a:lnTo>
                <a:lnTo>
                  <a:pt x="47646" y="15441"/>
                </a:lnTo>
                <a:lnTo>
                  <a:pt x="38417" y="26962"/>
                </a:lnTo>
                <a:lnTo>
                  <a:pt x="53947" y="26962"/>
                </a:lnTo>
                <a:lnTo>
                  <a:pt x="61923" y="20824"/>
                </a:lnTo>
                <a:lnTo>
                  <a:pt x="74028" y="17525"/>
                </a:lnTo>
                <a:lnTo>
                  <a:pt x="112184" y="17525"/>
                </a:lnTo>
                <a:lnTo>
                  <a:pt x="105149" y="7400"/>
                </a:lnTo>
                <a:lnTo>
                  <a:pt x="95096" y="1712"/>
                </a:lnTo>
                <a:lnTo>
                  <a:pt x="83997" y="0"/>
                </a:lnTo>
                <a:close/>
              </a:path>
            </a:pathLst>
          </a:custGeom>
          <a:solidFill>
            <a:srgbClr val="414042"/>
          </a:solidFill>
        </p:spPr>
        <p:txBody>
          <a:bodyPr wrap="square" lIns="0" tIns="0" rIns="0" bIns="0" rtlCol="0"/>
          <a:lstStyle/>
          <a:p>
            <a:endParaRPr/>
          </a:p>
        </p:txBody>
      </p:sp>
      <p:sp>
        <p:nvSpPr>
          <p:cNvPr id="186" name="object 186"/>
          <p:cNvSpPr/>
          <p:nvPr/>
        </p:nvSpPr>
        <p:spPr>
          <a:xfrm>
            <a:off x="11782311" y="3704958"/>
            <a:ext cx="123825" cy="179070"/>
          </a:xfrm>
          <a:custGeom>
            <a:avLst/>
            <a:gdLst/>
            <a:ahLst/>
            <a:cxnLst/>
            <a:rect l="l" t="t" r="r" b="b"/>
            <a:pathLst>
              <a:path w="123825" h="179070">
                <a:moveTo>
                  <a:pt x="5829" y="153873"/>
                </a:moveTo>
                <a:lnTo>
                  <a:pt x="36918" y="179031"/>
                </a:lnTo>
                <a:lnTo>
                  <a:pt x="47776" y="178392"/>
                </a:lnTo>
                <a:lnTo>
                  <a:pt x="58980" y="176202"/>
                </a:lnTo>
                <a:lnTo>
                  <a:pt x="69910" y="172056"/>
                </a:lnTo>
                <a:lnTo>
                  <a:pt x="79946" y="165544"/>
                </a:lnTo>
                <a:lnTo>
                  <a:pt x="83060" y="162013"/>
                </a:lnTo>
                <a:lnTo>
                  <a:pt x="38417" y="162013"/>
                </a:lnTo>
                <a:lnTo>
                  <a:pt x="29010" y="161413"/>
                </a:lnTo>
                <a:lnTo>
                  <a:pt x="20142" y="159734"/>
                </a:lnTo>
                <a:lnTo>
                  <a:pt x="12264" y="157159"/>
                </a:lnTo>
                <a:lnTo>
                  <a:pt x="5829" y="153873"/>
                </a:lnTo>
                <a:close/>
              </a:path>
              <a:path w="123825" h="179070">
                <a:moveTo>
                  <a:pt x="106627" y="99707"/>
                </a:moveTo>
                <a:lnTo>
                  <a:pt x="86766" y="99707"/>
                </a:lnTo>
                <a:lnTo>
                  <a:pt x="82715" y="118224"/>
                </a:lnTo>
                <a:lnTo>
                  <a:pt x="75723" y="139141"/>
                </a:lnTo>
                <a:lnTo>
                  <a:pt x="65724" y="152630"/>
                </a:lnTo>
                <a:lnTo>
                  <a:pt x="53145" y="159863"/>
                </a:lnTo>
                <a:lnTo>
                  <a:pt x="38417" y="162013"/>
                </a:lnTo>
                <a:lnTo>
                  <a:pt x="83060" y="162013"/>
                </a:lnTo>
                <a:lnTo>
                  <a:pt x="88468" y="155883"/>
                </a:lnTo>
                <a:lnTo>
                  <a:pt x="95223" y="143578"/>
                </a:lnTo>
                <a:lnTo>
                  <a:pt x="100507" y="128470"/>
                </a:lnTo>
                <a:lnTo>
                  <a:pt x="104622" y="110401"/>
                </a:lnTo>
                <a:lnTo>
                  <a:pt x="106627" y="99707"/>
                </a:lnTo>
                <a:close/>
              </a:path>
              <a:path w="123825" h="179070">
                <a:moveTo>
                  <a:pt x="83959" y="0"/>
                </a:moveTo>
                <a:lnTo>
                  <a:pt x="51692" y="7127"/>
                </a:lnTo>
                <a:lnTo>
                  <a:pt x="27063" y="25936"/>
                </a:lnTo>
                <a:lnTo>
                  <a:pt x="11350" y="52570"/>
                </a:lnTo>
                <a:lnTo>
                  <a:pt x="5829" y="83172"/>
                </a:lnTo>
                <a:lnTo>
                  <a:pt x="8211" y="99073"/>
                </a:lnTo>
                <a:lnTo>
                  <a:pt x="15320" y="112720"/>
                </a:lnTo>
                <a:lnTo>
                  <a:pt x="27105" y="122264"/>
                </a:lnTo>
                <a:lnTo>
                  <a:pt x="43510" y="125857"/>
                </a:lnTo>
                <a:lnTo>
                  <a:pt x="55731" y="124230"/>
                </a:lnTo>
                <a:lnTo>
                  <a:pt x="67082" y="119340"/>
                </a:lnTo>
                <a:lnTo>
                  <a:pt x="77341" y="111171"/>
                </a:lnTo>
                <a:lnTo>
                  <a:pt x="78962" y="109093"/>
                </a:lnTo>
                <a:lnTo>
                  <a:pt x="51650" y="109093"/>
                </a:lnTo>
                <a:lnTo>
                  <a:pt x="39970" y="106413"/>
                </a:lnTo>
                <a:lnTo>
                  <a:pt x="32656" y="99488"/>
                </a:lnTo>
                <a:lnTo>
                  <a:pt x="28921" y="89987"/>
                </a:lnTo>
                <a:lnTo>
                  <a:pt x="27978" y="79578"/>
                </a:lnTo>
                <a:lnTo>
                  <a:pt x="31801" y="57040"/>
                </a:lnTo>
                <a:lnTo>
                  <a:pt x="42522" y="36953"/>
                </a:lnTo>
                <a:lnTo>
                  <a:pt x="59021" y="22538"/>
                </a:lnTo>
                <a:lnTo>
                  <a:pt x="80175" y="17018"/>
                </a:lnTo>
                <a:lnTo>
                  <a:pt x="122134" y="17018"/>
                </a:lnTo>
                <a:lnTo>
                  <a:pt x="123710" y="8610"/>
                </a:lnTo>
                <a:lnTo>
                  <a:pt x="115411" y="5336"/>
                </a:lnTo>
                <a:lnTo>
                  <a:pt x="105544" y="2590"/>
                </a:lnTo>
                <a:lnTo>
                  <a:pt x="94823" y="702"/>
                </a:lnTo>
                <a:lnTo>
                  <a:pt x="83959" y="0"/>
                </a:lnTo>
                <a:close/>
              </a:path>
              <a:path w="123825" h="179070">
                <a:moveTo>
                  <a:pt x="122134" y="17018"/>
                </a:moveTo>
                <a:lnTo>
                  <a:pt x="88836" y="17018"/>
                </a:lnTo>
                <a:lnTo>
                  <a:pt x="96469" y="19304"/>
                </a:lnTo>
                <a:lnTo>
                  <a:pt x="100507" y="21120"/>
                </a:lnTo>
                <a:lnTo>
                  <a:pt x="92621" y="62306"/>
                </a:lnTo>
                <a:lnTo>
                  <a:pt x="65040" y="105145"/>
                </a:lnTo>
                <a:lnTo>
                  <a:pt x="51650" y="109093"/>
                </a:lnTo>
                <a:lnTo>
                  <a:pt x="78962" y="109093"/>
                </a:lnTo>
                <a:lnTo>
                  <a:pt x="86283" y="99707"/>
                </a:lnTo>
                <a:lnTo>
                  <a:pt x="106627" y="99707"/>
                </a:lnTo>
                <a:lnTo>
                  <a:pt x="122134" y="17018"/>
                </a:lnTo>
                <a:close/>
              </a:path>
            </a:pathLst>
          </a:custGeom>
          <a:solidFill>
            <a:srgbClr val="414042"/>
          </a:solidFill>
        </p:spPr>
        <p:txBody>
          <a:bodyPr wrap="square" lIns="0" tIns="0" rIns="0" bIns="0" rtlCol="0"/>
          <a:lstStyle/>
          <a:p>
            <a:endParaRPr/>
          </a:p>
        </p:txBody>
      </p:sp>
      <p:sp>
        <p:nvSpPr>
          <p:cNvPr id="187" name="object 187"/>
          <p:cNvSpPr/>
          <p:nvPr/>
        </p:nvSpPr>
        <p:spPr>
          <a:xfrm>
            <a:off x="8429802" y="5578957"/>
            <a:ext cx="153670" cy="173990"/>
          </a:xfrm>
          <a:custGeom>
            <a:avLst/>
            <a:gdLst/>
            <a:ahLst/>
            <a:cxnLst/>
            <a:rect l="l" t="t" r="r" b="b"/>
            <a:pathLst>
              <a:path w="153670" h="173989">
                <a:moveTo>
                  <a:pt x="74549" y="0"/>
                </a:moveTo>
                <a:lnTo>
                  <a:pt x="31838" y="3301"/>
                </a:lnTo>
                <a:lnTo>
                  <a:pt x="0" y="171907"/>
                </a:lnTo>
                <a:lnTo>
                  <a:pt x="8997" y="172776"/>
                </a:lnTo>
                <a:lnTo>
                  <a:pt x="19229" y="173413"/>
                </a:lnTo>
                <a:lnTo>
                  <a:pt x="30216" y="173805"/>
                </a:lnTo>
                <a:lnTo>
                  <a:pt x="41478" y="173939"/>
                </a:lnTo>
                <a:lnTo>
                  <a:pt x="64801" y="172568"/>
                </a:lnTo>
                <a:lnTo>
                  <a:pt x="85361" y="168292"/>
                </a:lnTo>
                <a:lnTo>
                  <a:pt x="103452" y="160860"/>
                </a:lnTo>
                <a:lnTo>
                  <a:pt x="109984" y="156413"/>
                </a:lnTo>
                <a:lnTo>
                  <a:pt x="31838" y="156413"/>
                </a:lnTo>
                <a:lnTo>
                  <a:pt x="24193" y="155371"/>
                </a:lnTo>
                <a:lnTo>
                  <a:pt x="50101" y="19075"/>
                </a:lnTo>
                <a:lnTo>
                  <a:pt x="56273" y="17843"/>
                </a:lnTo>
                <a:lnTo>
                  <a:pt x="65925" y="17272"/>
                </a:lnTo>
                <a:lnTo>
                  <a:pt x="131235" y="17272"/>
                </a:lnTo>
                <a:lnTo>
                  <a:pt x="126473" y="13105"/>
                </a:lnTo>
                <a:lnTo>
                  <a:pt x="112055" y="5918"/>
                </a:lnTo>
                <a:lnTo>
                  <a:pt x="94670" y="1502"/>
                </a:lnTo>
                <a:lnTo>
                  <a:pt x="74549" y="0"/>
                </a:lnTo>
                <a:close/>
              </a:path>
              <a:path w="153670" h="173989">
                <a:moveTo>
                  <a:pt x="131235" y="17272"/>
                </a:moveTo>
                <a:lnTo>
                  <a:pt x="73558" y="17272"/>
                </a:lnTo>
                <a:lnTo>
                  <a:pt x="100584" y="21290"/>
                </a:lnTo>
                <a:lnTo>
                  <a:pt x="118338" y="32419"/>
                </a:lnTo>
                <a:lnTo>
                  <a:pt x="128072" y="49268"/>
                </a:lnTo>
                <a:lnTo>
                  <a:pt x="131038" y="70446"/>
                </a:lnTo>
                <a:lnTo>
                  <a:pt x="129563" y="88323"/>
                </a:lnTo>
                <a:lnTo>
                  <a:pt x="107619" y="133743"/>
                </a:lnTo>
                <a:lnTo>
                  <a:pt x="65387" y="154949"/>
                </a:lnTo>
                <a:lnTo>
                  <a:pt x="46316" y="156413"/>
                </a:lnTo>
                <a:lnTo>
                  <a:pt x="109984" y="156413"/>
                </a:lnTo>
                <a:lnTo>
                  <a:pt x="144729" y="114298"/>
                </a:lnTo>
                <a:lnTo>
                  <a:pt x="153670" y="69456"/>
                </a:lnTo>
                <a:lnTo>
                  <a:pt x="152463" y="54381"/>
                </a:lnTo>
                <a:lnTo>
                  <a:pt x="149120" y="41598"/>
                </a:lnTo>
                <a:lnTo>
                  <a:pt x="144058" y="31112"/>
                </a:lnTo>
                <a:lnTo>
                  <a:pt x="137693" y="22923"/>
                </a:lnTo>
                <a:lnTo>
                  <a:pt x="131235" y="17272"/>
                </a:lnTo>
                <a:close/>
              </a:path>
            </a:pathLst>
          </a:custGeom>
          <a:solidFill>
            <a:srgbClr val="414042"/>
          </a:solidFill>
        </p:spPr>
        <p:txBody>
          <a:bodyPr wrap="square" lIns="0" tIns="0" rIns="0" bIns="0" rtlCol="0"/>
          <a:lstStyle/>
          <a:p>
            <a:endParaRPr/>
          </a:p>
        </p:txBody>
      </p:sp>
      <p:sp>
        <p:nvSpPr>
          <p:cNvPr id="188" name="object 188"/>
          <p:cNvSpPr/>
          <p:nvPr/>
        </p:nvSpPr>
        <p:spPr>
          <a:xfrm>
            <a:off x="8594814" y="5580278"/>
            <a:ext cx="53975" cy="171450"/>
          </a:xfrm>
          <a:custGeom>
            <a:avLst/>
            <a:gdLst/>
            <a:ahLst/>
            <a:cxnLst/>
            <a:rect l="l" t="t" r="r" b="b"/>
            <a:pathLst>
              <a:path w="53975" h="171450">
                <a:moveTo>
                  <a:pt x="48856" y="0"/>
                </a:moveTo>
                <a:lnTo>
                  <a:pt x="33794" y="0"/>
                </a:lnTo>
                <a:lnTo>
                  <a:pt x="27724" y="6070"/>
                </a:lnTo>
                <a:lnTo>
                  <a:pt x="27502" y="13169"/>
                </a:lnTo>
                <a:lnTo>
                  <a:pt x="27470" y="21844"/>
                </a:lnTo>
                <a:lnTo>
                  <a:pt x="32080" y="27444"/>
                </a:lnTo>
                <a:lnTo>
                  <a:pt x="47802" y="27444"/>
                </a:lnTo>
                <a:lnTo>
                  <a:pt x="53695" y="21589"/>
                </a:lnTo>
                <a:lnTo>
                  <a:pt x="53918" y="14211"/>
                </a:lnTo>
                <a:lnTo>
                  <a:pt x="53949" y="5587"/>
                </a:lnTo>
                <a:lnTo>
                  <a:pt x="48856" y="0"/>
                </a:lnTo>
                <a:close/>
              </a:path>
              <a:path w="53975" h="171450">
                <a:moveTo>
                  <a:pt x="44488" y="48247"/>
                </a:moveTo>
                <a:lnTo>
                  <a:pt x="23672" y="48247"/>
                </a:lnTo>
                <a:lnTo>
                  <a:pt x="0" y="171361"/>
                </a:lnTo>
                <a:lnTo>
                  <a:pt x="21132" y="171361"/>
                </a:lnTo>
                <a:lnTo>
                  <a:pt x="44488" y="48247"/>
                </a:lnTo>
                <a:close/>
              </a:path>
            </a:pathLst>
          </a:custGeom>
          <a:solidFill>
            <a:srgbClr val="414042"/>
          </a:solidFill>
        </p:spPr>
        <p:txBody>
          <a:bodyPr wrap="square" lIns="0" tIns="0" rIns="0" bIns="0" rtlCol="0"/>
          <a:lstStyle/>
          <a:p>
            <a:endParaRPr/>
          </a:p>
        </p:txBody>
      </p:sp>
      <p:sp>
        <p:nvSpPr>
          <p:cNvPr id="189" name="object 189"/>
          <p:cNvSpPr/>
          <p:nvPr/>
        </p:nvSpPr>
        <p:spPr>
          <a:xfrm>
            <a:off x="8659203" y="5628538"/>
            <a:ext cx="110489" cy="123189"/>
          </a:xfrm>
          <a:custGeom>
            <a:avLst/>
            <a:gdLst/>
            <a:ahLst/>
            <a:cxnLst/>
            <a:rect l="l" t="t" r="r" b="b"/>
            <a:pathLst>
              <a:path w="110490" h="123189">
                <a:moveTo>
                  <a:pt x="21386" y="0"/>
                </a:moveTo>
                <a:lnTo>
                  <a:pt x="0" y="0"/>
                </a:lnTo>
                <a:lnTo>
                  <a:pt x="21386" y="123113"/>
                </a:lnTo>
                <a:lnTo>
                  <a:pt x="42011" y="123113"/>
                </a:lnTo>
                <a:lnTo>
                  <a:pt x="54618" y="100444"/>
                </a:lnTo>
                <a:lnTo>
                  <a:pt x="35864" y="100444"/>
                </a:lnTo>
                <a:lnTo>
                  <a:pt x="35421" y="94792"/>
                </a:lnTo>
                <a:lnTo>
                  <a:pt x="34558" y="87985"/>
                </a:lnTo>
                <a:lnTo>
                  <a:pt x="33401" y="79845"/>
                </a:lnTo>
                <a:lnTo>
                  <a:pt x="32080" y="70192"/>
                </a:lnTo>
                <a:lnTo>
                  <a:pt x="21386" y="0"/>
                </a:lnTo>
                <a:close/>
              </a:path>
              <a:path w="110490" h="123189">
                <a:moveTo>
                  <a:pt x="110477" y="0"/>
                </a:moveTo>
                <a:lnTo>
                  <a:pt x="87274" y="0"/>
                </a:lnTo>
                <a:lnTo>
                  <a:pt x="49872" y="71754"/>
                </a:lnTo>
                <a:lnTo>
                  <a:pt x="45207" y="81199"/>
                </a:lnTo>
                <a:lnTo>
                  <a:pt x="41654" y="88861"/>
                </a:lnTo>
                <a:lnTo>
                  <a:pt x="38909" y="95143"/>
                </a:lnTo>
                <a:lnTo>
                  <a:pt x="36664" y="100444"/>
                </a:lnTo>
                <a:lnTo>
                  <a:pt x="54618" y="100444"/>
                </a:lnTo>
                <a:lnTo>
                  <a:pt x="110477" y="0"/>
                </a:lnTo>
                <a:close/>
              </a:path>
            </a:pathLst>
          </a:custGeom>
          <a:solidFill>
            <a:srgbClr val="414042"/>
          </a:solidFill>
        </p:spPr>
        <p:txBody>
          <a:bodyPr wrap="square" lIns="0" tIns="0" rIns="0" bIns="0" rtlCol="0"/>
          <a:lstStyle/>
          <a:p>
            <a:endParaRPr/>
          </a:p>
        </p:txBody>
      </p:sp>
      <p:sp>
        <p:nvSpPr>
          <p:cNvPr id="190" name="object 190"/>
          <p:cNvSpPr/>
          <p:nvPr/>
        </p:nvSpPr>
        <p:spPr>
          <a:xfrm>
            <a:off x="8768168" y="5625731"/>
            <a:ext cx="103505" cy="128905"/>
          </a:xfrm>
          <a:custGeom>
            <a:avLst/>
            <a:gdLst/>
            <a:ahLst/>
            <a:cxnLst/>
            <a:rect l="l" t="t" r="r" b="b"/>
            <a:pathLst>
              <a:path w="103504" h="128904">
                <a:moveTo>
                  <a:pt x="67221" y="0"/>
                </a:moveTo>
                <a:lnTo>
                  <a:pt x="39958" y="7143"/>
                </a:lnTo>
                <a:lnTo>
                  <a:pt x="18713" y="25641"/>
                </a:lnTo>
                <a:lnTo>
                  <a:pt x="4916" y="51092"/>
                </a:lnTo>
                <a:lnTo>
                  <a:pt x="0" y="79095"/>
                </a:lnTo>
                <a:lnTo>
                  <a:pt x="2746" y="98346"/>
                </a:lnTo>
                <a:lnTo>
                  <a:pt x="11231" y="114125"/>
                </a:lnTo>
                <a:lnTo>
                  <a:pt x="25819" y="124794"/>
                </a:lnTo>
                <a:lnTo>
                  <a:pt x="46875" y="128714"/>
                </a:lnTo>
                <a:lnTo>
                  <a:pt x="58931" y="127918"/>
                </a:lnTo>
                <a:lnTo>
                  <a:pt x="69996" y="125787"/>
                </a:lnTo>
                <a:lnTo>
                  <a:pt x="79679" y="122703"/>
                </a:lnTo>
                <a:lnTo>
                  <a:pt x="87591" y="119049"/>
                </a:lnTo>
                <a:lnTo>
                  <a:pt x="86141" y="111633"/>
                </a:lnTo>
                <a:lnTo>
                  <a:pt x="51434" y="111633"/>
                </a:lnTo>
                <a:lnTo>
                  <a:pt x="42465" y="110632"/>
                </a:lnTo>
                <a:lnTo>
                  <a:pt x="20396" y="77088"/>
                </a:lnTo>
                <a:lnTo>
                  <a:pt x="21386" y="71742"/>
                </a:lnTo>
                <a:lnTo>
                  <a:pt x="53417" y="70366"/>
                </a:lnTo>
                <a:lnTo>
                  <a:pt x="79443" y="64173"/>
                </a:lnTo>
                <a:lnTo>
                  <a:pt x="91676" y="55499"/>
                </a:lnTo>
                <a:lnTo>
                  <a:pt x="23710" y="55499"/>
                </a:lnTo>
                <a:lnTo>
                  <a:pt x="29447" y="41250"/>
                </a:lnTo>
                <a:lnTo>
                  <a:pt x="38396" y="28763"/>
                </a:lnTo>
                <a:lnTo>
                  <a:pt x="50115" y="19903"/>
                </a:lnTo>
                <a:lnTo>
                  <a:pt x="64160" y="16535"/>
                </a:lnTo>
                <a:lnTo>
                  <a:pt x="99063" y="16535"/>
                </a:lnTo>
                <a:lnTo>
                  <a:pt x="94049" y="9218"/>
                </a:lnTo>
                <a:lnTo>
                  <a:pt x="82740" y="2463"/>
                </a:lnTo>
                <a:lnTo>
                  <a:pt x="67221" y="0"/>
                </a:lnTo>
                <a:close/>
              </a:path>
              <a:path w="103504" h="128904">
                <a:moveTo>
                  <a:pt x="84505" y="103263"/>
                </a:moveTo>
                <a:lnTo>
                  <a:pt x="78174" y="106291"/>
                </a:lnTo>
                <a:lnTo>
                  <a:pt x="70570" y="108977"/>
                </a:lnTo>
                <a:lnTo>
                  <a:pt x="61667" y="110898"/>
                </a:lnTo>
                <a:lnTo>
                  <a:pt x="51434" y="111633"/>
                </a:lnTo>
                <a:lnTo>
                  <a:pt x="86141" y="111633"/>
                </a:lnTo>
                <a:lnTo>
                  <a:pt x="84505" y="103263"/>
                </a:lnTo>
                <a:close/>
              </a:path>
              <a:path w="103504" h="128904">
                <a:moveTo>
                  <a:pt x="99063" y="16535"/>
                </a:moveTo>
                <a:lnTo>
                  <a:pt x="75361" y="16535"/>
                </a:lnTo>
                <a:lnTo>
                  <a:pt x="83007" y="22136"/>
                </a:lnTo>
                <a:lnTo>
                  <a:pt x="83007" y="32054"/>
                </a:lnTo>
                <a:lnTo>
                  <a:pt x="78423" y="43943"/>
                </a:lnTo>
                <a:lnTo>
                  <a:pt x="65841" y="51206"/>
                </a:lnTo>
                <a:lnTo>
                  <a:pt x="47018" y="54754"/>
                </a:lnTo>
                <a:lnTo>
                  <a:pt x="23710" y="55499"/>
                </a:lnTo>
                <a:lnTo>
                  <a:pt x="91676" y="55499"/>
                </a:lnTo>
                <a:lnTo>
                  <a:pt x="96923" y="51779"/>
                </a:lnTo>
                <a:lnTo>
                  <a:pt x="103314" y="31800"/>
                </a:lnTo>
                <a:lnTo>
                  <a:pt x="100968" y="19314"/>
                </a:lnTo>
                <a:lnTo>
                  <a:pt x="99063" y="16535"/>
                </a:lnTo>
                <a:close/>
              </a:path>
            </a:pathLst>
          </a:custGeom>
          <a:solidFill>
            <a:srgbClr val="414042"/>
          </a:solidFill>
        </p:spPr>
        <p:txBody>
          <a:bodyPr wrap="square" lIns="0" tIns="0" rIns="0" bIns="0" rtlCol="0"/>
          <a:lstStyle/>
          <a:p>
            <a:endParaRPr/>
          </a:p>
        </p:txBody>
      </p:sp>
      <p:sp>
        <p:nvSpPr>
          <p:cNvPr id="191" name="object 191"/>
          <p:cNvSpPr/>
          <p:nvPr/>
        </p:nvSpPr>
        <p:spPr>
          <a:xfrm>
            <a:off x="8882494" y="5625744"/>
            <a:ext cx="81280" cy="126364"/>
          </a:xfrm>
          <a:custGeom>
            <a:avLst/>
            <a:gdLst/>
            <a:ahLst/>
            <a:cxnLst/>
            <a:rect l="l" t="t" r="r" b="b"/>
            <a:pathLst>
              <a:path w="81279" h="126364">
                <a:moveTo>
                  <a:pt x="39725" y="2794"/>
                </a:moveTo>
                <a:lnTo>
                  <a:pt x="21132" y="2794"/>
                </a:lnTo>
                <a:lnTo>
                  <a:pt x="20057" y="12224"/>
                </a:lnTo>
                <a:lnTo>
                  <a:pt x="18683" y="22975"/>
                </a:lnTo>
                <a:lnTo>
                  <a:pt x="17016" y="34567"/>
                </a:lnTo>
                <a:lnTo>
                  <a:pt x="15062" y="46520"/>
                </a:lnTo>
                <a:lnTo>
                  <a:pt x="0" y="125907"/>
                </a:lnTo>
                <a:lnTo>
                  <a:pt x="20878" y="125907"/>
                </a:lnTo>
                <a:lnTo>
                  <a:pt x="31102" y="71742"/>
                </a:lnTo>
                <a:lnTo>
                  <a:pt x="37019" y="51660"/>
                </a:lnTo>
                <a:lnTo>
                  <a:pt x="46201" y="35515"/>
                </a:lnTo>
                <a:lnTo>
                  <a:pt x="52683" y="29514"/>
                </a:lnTo>
                <a:lnTo>
                  <a:pt x="36449" y="29514"/>
                </a:lnTo>
                <a:lnTo>
                  <a:pt x="37564" y="20853"/>
                </a:lnTo>
                <a:lnTo>
                  <a:pt x="38182" y="15892"/>
                </a:lnTo>
                <a:lnTo>
                  <a:pt x="39725" y="2794"/>
                </a:lnTo>
                <a:close/>
              </a:path>
              <a:path w="81279" h="126364">
                <a:moveTo>
                  <a:pt x="76898" y="0"/>
                </a:moveTo>
                <a:lnTo>
                  <a:pt x="74866" y="0"/>
                </a:lnTo>
                <a:lnTo>
                  <a:pt x="63106" y="2248"/>
                </a:lnTo>
                <a:lnTo>
                  <a:pt x="52776" y="8456"/>
                </a:lnTo>
                <a:lnTo>
                  <a:pt x="44068" y="17814"/>
                </a:lnTo>
                <a:lnTo>
                  <a:pt x="37172" y="29514"/>
                </a:lnTo>
                <a:lnTo>
                  <a:pt x="52683" y="29514"/>
                </a:lnTo>
                <a:lnTo>
                  <a:pt x="57818" y="24761"/>
                </a:lnTo>
                <a:lnTo>
                  <a:pt x="71043" y="20853"/>
                </a:lnTo>
                <a:lnTo>
                  <a:pt x="76997" y="20853"/>
                </a:lnTo>
                <a:lnTo>
                  <a:pt x="80949" y="571"/>
                </a:lnTo>
                <a:lnTo>
                  <a:pt x="79197" y="254"/>
                </a:lnTo>
                <a:lnTo>
                  <a:pt x="76898" y="0"/>
                </a:lnTo>
                <a:close/>
              </a:path>
              <a:path w="81279" h="126364">
                <a:moveTo>
                  <a:pt x="76997" y="20853"/>
                </a:moveTo>
                <a:lnTo>
                  <a:pt x="73304" y="20853"/>
                </a:lnTo>
                <a:lnTo>
                  <a:pt x="75336" y="21107"/>
                </a:lnTo>
                <a:lnTo>
                  <a:pt x="76898" y="21361"/>
                </a:lnTo>
                <a:lnTo>
                  <a:pt x="76997" y="20853"/>
                </a:lnTo>
                <a:close/>
              </a:path>
            </a:pathLst>
          </a:custGeom>
          <a:solidFill>
            <a:srgbClr val="414042"/>
          </a:solidFill>
        </p:spPr>
        <p:txBody>
          <a:bodyPr wrap="square" lIns="0" tIns="0" rIns="0" bIns="0" rtlCol="0"/>
          <a:lstStyle/>
          <a:p>
            <a:endParaRPr/>
          </a:p>
        </p:txBody>
      </p:sp>
      <p:sp>
        <p:nvSpPr>
          <p:cNvPr id="192" name="object 192"/>
          <p:cNvSpPr/>
          <p:nvPr/>
        </p:nvSpPr>
        <p:spPr>
          <a:xfrm>
            <a:off x="8956611" y="5625744"/>
            <a:ext cx="123825" cy="179070"/>
          </a:xfrm>
          <a:custGeom>
            <a:avLst/>
            <a:gdLst/>
            <a:ahLst/>
            <a:cxnLst/>
            <a:rect l="l" t="t" r="r" b="b"/>
            <a:pathLst>
              <a:path w="123825" h="179070">
                <a:moveTo>
                  <a:pt x="5816" y="153873"/>
                </a:moveTo>
                <a:lnTo>
                  <a:pt x="36918" y="179031"/>
                </a:lnTo>
                <a:lnTo>
                  <a:pt x="47776" y="178392"/>
                </a:lnTo>
                <a:lnTo>
                  <a:pt x="58980" y="176202"/>
                </a:lnTo>
                <a:lnTo>
                  <a:pt x="69910" y="172056"/>
                </a:lnTo>
                <a:lnTo>
                  <a:pt x="79946" y="165544"/>
                </a:lnTo>
                <a:lnTo>
                  <a:pt x="83063" y="162013"/>
                </a:lnTo>
                <a:lnTo>
                  <a:pt x="38417" y="162013"/>
                </a:lnTo>
                <a:lnTo>
                  <a:pt x="29008" y="161422"/>
                </a:lnTo>
                <a:lnTo>
                  <a:pt x="20135" y="159758"/>
                </a:lnTo>
                <a:lnTo>
                  <a:pt x="12253" y="157186"/>
                </a:lnTo>
                <a:lnTo>
                  <a:pt x="5816" y="153873"/>
                </a:lnTo>
                <a:close/>
              </a:path>
              <a:path w="123825" h="179070">
                <a:moveTo>
                  <a:pt x="106617" y="99707"/>
                </a:moveTo>
                <a:lnTo>
                  <a:pt x="86766" y="99707"/>
                </a:lnTo>
                <a:lnTo>
                  <a:pt x="82715" y="118287"/>
                </a:lnTo>
                <a:lnTo>
                  <a:pt x="75723" y="139168"/>
                </a:lnTo>
                <a:lnTo>
                  <a:pt x="65724" y="152638"/>
                </a:lnTo>
                <a:lnTo>
                  <a:pt x="53145" y="159864"/>
                </a:lnTo>
                <a:lnTo>
                  <a:pt x="38417" y="162013"/>
                </a:lnTo>
                <a:lnTo>
                  <a:pt x="83063" y="162013"/>
                </a:lnTo>
                <a:lnTo>
                  <a:pt x="88466" y="155892"/>
                </a:lnTo>
                <a:lnTo>
                  <a:pt x="95216" y="143602"/>
                </a:lnTo>
                <a:lnTo>
                  <a:pt x="100497" y="128497"/>
                </a:lnTo>
                <a:lnTo>
                  <a:pt x="104609" y="110401"/>
                </a:lnTo>
                <a:lnTo>
                  <a:pt x="106617" y="99707"/>
                </a:lnTo>
                <a:close/>
              </a:path>
              <a:path w="123825" h="179070">
                <a:moveTo>
                  <a:pt x="83959" y="0"/>
                </a:moveTo>
                <a:lnTo>
                  <a:pt x="51690" y="7136"/>
                </a:lnTo>
                <a:lnTo>
                  <a:pt x="27057" y="25960"/>
                </a:lnTo>
                <a:lnTo>
                  <a:pt x="11339" y="52597"/>
                </a:lnTo>
                <a:lnTo>
                  <a:pt x="5816" y="83172"/>
                </a:lnTo>
                <a:lnTo>
                  <a:pt x="8200" y="99083"/>
                </a:lnTo>
                <a:lnTo>
                  <a:pt x="15314" y="112752"/>
                </a:lnTo>
                <a:lnTo>
                  <a:pt x="27103" y="122318"/>
                </a:lnTo>
                <a:lnTo>
                  <a:pt x="43510" y="125920"/>
                </a:lnTo>
                <a:lnTo>
                  <a:pt x="55726" y="124294"/>
                </a:lnTo>
                <a:lnTo>
                  <a:pt x="67078" y="119400"/>
                </a:lnTo>
                <a:lnTo>
                  <a:pt x="77339" y="111213"/>
                </a:lnTo>
                <a:lnTo>
                  <a:pt x="78938" y="109156"/>
                </a:lnTo>
                <a:lnTo>
                  <a:pt x="51650" y="109156"/>
                </a:lnTo>
                <a:lnTo>
                  <a:pt x="39963" y="106471"/>
                </a:lnTo>
                <a:lnTo>
                  <a:pt x="32646" y="99537"/>
                </a:lnTo>
                <a:lnTo>
                  <a:pt x="28914" y="90034"/>
                </a:lnTo>
                <a:lnTo>
                  <a:pt x="27978" y="79641"/>
                </a:lnTo>
                <a:lnTo>
                  <a:pt x="31801" y="57104"/>
                </a:lnTo>
                <a:lnTo>
                  <a:pt x="42522" y="37017"/>
                </a:lnTo>
                <a:lnTo>
                  <a:pt x="59021" y="22602"/>
                </a:lnTo>
                <a:lnTo>
                  <a:pt x="80175" y="17081"/>
                </a:lnTo>
                <a:lnTo>
                  <a:pt x="122132" y="17081"/>
                </a:lnTo>
                <a:lnTo>
                  <a:pt x="123710" y="8674"/>
                </a:lnTo>
                <a:lnTo>
                  <a:pt x="115411" y="5389"/>
                </a:lnTo>
                <a:lnTo>
                  <a:pt x="105544" y="2622"/>
                </a:lnTo>
                <a:lnTo>
                  <a:pt x="94823" y="712"/>
                </a:lnTo>
                <a:lnTo>
                  <a:pt x="83959" y="0"/>
                </a:lnTo>
                <a:close/>
              </a:path>
              <a:path w="123825" h="179070">
                <a:moveTo>
                  <a:pt x="122132" y="17081"/>
                </a:moveTo>
                <a:lnTo>
                  <a:pt x="88823" y="17081"/>
                </a:lnTo>
                <a:lnTo>
                  <a:pt x="96469" y="19304"/>
                </a:lnTo>
                <a:lnTo>
                  <a:pt x="100507" y="21120"/>
                </a:lnTo>
                <a:lnTo>
                  <a:pt x="92621" y="62306"/>
                </a:lnTo>
                <a:lnTo>
                  <a:pt x="65040" y="105199"/>
                </a:lnTo>
                <a:lnTo>
                  <a:pt x="51650" y="109156"/>
                </a:lnTo>
                <a:lnTo>
                  <a:pt x="78938" y="109156"/>
                </a:lnTo>
                <a:lnTo>
                  <a:pt x="86283" y="99707"/>
                </a:lnTo>
                <a:lnTo>
                  <a:pt x="106617" y="99707"/>
                </a:lnTo>
                <a:lnTo>
                  <a:pt x="122132" y="17081"/>
                </a:lnTo>
                <a:close/>
              </a:path>
            </a:pathLst>
          </a:custGeom>
          <a:solidFill>
            <a:srgbClr val="414042"/>
          </a:solidFill>
        </p:spPr>
        <p:txBody>
          <a:bodyPr wrap="square" lIns="0" tIns="0" rIns="0" bIns="0" rtlCol="0"/>
          <a:lstStyle/>
          <a:p>
            <a:endParaRPr/>
          </a:p>
        </p:txBody>
      </p:sp>
      <p:sp>
        <p:nvSpPr>
          <p:cNvPr id="193" name="object 193"/>
          <p:cNvSpPr/>
          <p:nvPr/>
        </p:nvSpPr>
        <p:spPr>
          <a:xfrm>
            <a:off x="9094609" y="5580278"/>
            <a:ext cx="53975" cy="171450"/>
          </a:xfrm>
          <a:custGeom>
            <a:avLst/>
            <a:gdLst/>
            <a:ahLst/>
            <a:cxnLst/>
            <a:rect l="l" t="t" r="r" b="b"/>
            <a:pathLst>
              <a:path w="53975" h="171450">
                <a:moveTo>
                  <a:pt x="48856" y="0"/>
                </a:moveTo>
                <a:lnTo>
                  <a:pt x="33807" y="0"/>
                </a:lnTo>
                <a:lnTo>
                  <a:pt x="27724" y="6070"/>
                </a:lnTo>
                <a:lnTo>
                  <a:pt x="27502" y="13169"/>
                </a:lnTo>
                <a:lnTo>
                  <a:pt x="27470" y="21844"/>
                </a:lnTo>
                <a:lnTo>
                  <a:pt x="32092" y="27444"/>
                </a:lnTo>
                <a:lnTo>
                  <a:pt x="47815" y="27444"/>
                </a:lnTo>
                <a:lnTo>
                  <a:pt x="53695" y="21589"/>
                </a:lnTo>
                <a:lnTo>
                  <a:pt x="53918" y="14211"/>
                </a:lnTo>
                <a:lnTo>
                  <a:pt x="53949" y="5587"/>
                </a:lnTo>
                <a:lnTo>
                  <a:pt x="48856" y="0"/>
                </a:lnTo>
                <a:close/>
              </a:path>
              <a:path w="53975" h="171450">
                <a:moveTo>
                  <a:pt x="44500" y="48247"/>
                </a:moveTo>
                <a:lnTo>
                  <a:pt x="23685" y="48247"/>
                </a:lnTo>
                <a:lnTo>
                  <a:pt x="0" y="171361"/>
                </a:lnTo>
                <a:lnTo>
                  <a:pt x="21145" y="171361"/>
                </a:lnTo>
                <a:lnTo>
                  <a:pt x="44500" y="48247"/>
                </a:lnTo>
                <a:close/>
              </a:path>
            </a:pathLst>
          </a:custGeom>
          <a:solidFill>
            <a:srgbClr val="414042"/>
          </a:solidFill>
        </p:spPr>
        <p:txBody>
          <a:bodyPr wrap="square" lIns="0" tIns="0" rIns="0" bIns="0" rtlCol="0"/>
          <a:lstStyle/>
          <a:p>
            <a:endParaRPr/>
          </a:p>
        </p:txBody>
      </p:sp>
      <p:sp>
        <p:nvSpPr>
          <p:cNvPr id="194" name="object 194"/>
          <p:cNvSpPr/>
          <p:nvPr/>
        </p:nvSpPr>
        <p:spPr>
          <a:xfrm>
            <a:off x="9153169" y="5625744"/>
            <a:ext cx="115570" cy="126364"/>
          </a:xfrm>
          <a:custGeom>
            <a:avLst/>
            <a:gdLst/>
            <a:ahLst/>
            <a:cxnLst/>
            <a:rect l="l" t="t" r="r" b="b"/>
            <a:pathLst>
              <a:path w="115570" h="126364">
                <a:moveTo>
                  <a:pt x="40957" y="2794"/>
                </a:moveTo>
                <a:lnTo>
                  <a:pt x="22123" y="2794"/>
                </a:lnTo>
                <a:lnTo>
                  <a:pt x="21082" y="10763"/>
                </a:lnTo>
                <a:lnTo>
                  <a:pt x="19794" y="19407"/>
                </a:lnTo>
                <a:lnTo>
                  <a:pt x="18213" y="28720"/>
                </a:lnTo>
                <a:lnTo>
                  <a:pt x="16246" y="38950"/>
                </a:lnTo>
                <a:lnTo>
                  <a:pt x="0" y="125907"/>
                </a:lnTo>
                <a:lnTo>
                  <a:pt x="20878" y="125907"/>
                </a:lnTo>
                <a:lnTo>
                  <a:pt x="32080" y="66154"/>
                </a:lnTo>
                <a:lnTo>
                  <a:pt x="38889" y="45667"/>
                </a:lnTo>
                <a:lnTo>
                  <a:pt x="49534" y="30402"/>
                </a:lnTo>
                <a:lnTo>
                  <a:pt x="54010" y="26962"/>
                </a:lnTo>
                <a:lnTo>
                  <a:pt x="37909" y="26962"/>
                </a:lnTo>
                <a:lnTo>
                  <a:pt x="40957" y="2794"/>
                </a:lnTo>
                <a:close/>
              </a:path>
              <a:path w="115570" h="126364">
                <a:moveTo>
                  <a:pt x="112201" y="17576"/>
                </a:moveTo>
                <a:lnTo>
                  <a:pt x="74028" y="17576"/>
                </a:lnTo>
                <a:lnTo>
                  <a:pt x="83187" y="19194"/>
                </a:lnTo>
                <a:lnTo>
                  <a:pt x="89158" y="23672"/>
                </a:lnTo>
                <a:lnTo>
                  <a:pt x="92403" y="30446"/>
                </a:lnTo>
                <a:lnTo>
                  <a:pt x="93353" y="38696"/>
                </a:lnTo>
                <a:lnTo>
                  <a:pt x="93383" y="44297"/>
                </a:lnTo>
                <a:lnTo>
                  <a:pt x="92621" y="49860"/>
                </a:lnTo>
                <a:lnTo>
                  <a:pt x="91884" y="54673"/>
                </a:lnTo>
                <a:lnTo>
                  <a:pt x="78384" y="125907"/>
                </a:lnTo>
                <a:lnTo>
                  <a:pt x="99263" y="125907"/>
                </a:lnTo>
                <a:lnTo>
                  <a:pt x="114261" y="47320"/>
                </a:lnTo>
                <a:lnTo>
                  <a:pt x="115252" y="39687"/>
                </a:lnTo>
                <a:lnTo>
                  <a:pt x="115252" y="34086"/>
                </a:lnTo>
                <a:lnTo>
                  <a:pt x="112440" y="17921"/>
                </a:lnTo>
                <a:lnTo>
                  <a:pt x="112201" y="17576"/>
                </a:lnTo>
                <a:close/>
              </a:path>
              <a:path w="115570" h="126364">
                <a:moveTo>
                  <a:pt x="83997" y="0"/>
                </a:moveTo>
                <a:lnTo>
                  <a:pt x="70882" y="1783"/>
                </a:lnTo>
                <a:lnTo>
                  <a:pt x="58616" y="7004"/>
                </a:lnTo>
                <a:lnTo>
                  <a:pt x="47646" y="15462"/>
                </a:lnTo>
                <a:lnTo>
                  <a:pt x="38417" y="26962"/>
                </a:lnTo>
                <a:lnTo>
                  <a:pt x="54010" y="26962"/>
                </a:lnTo>
                <a:lnTo>
                  <a:pt x="61939" y="20868"/>
                </a:lnTo>
                <a:lnTo>
                  <a:pt x="74028" y="17576"/>
                </a:lnTo>
                <a:lnTo>
                  <a:pt x="112201" y="17576"/>
                </a:lnTo>
                <a:lnTo>
                  <a:pt x="105149" y="7408"/>
                </a:lnTo>
                <a:lnTo>
                  <a:pt x="95096" y="1713"/>
                </a:lnTo>
                <a:lnTo>
                  <a:pt x="83997" y="0"/>
                </a:lnTo>
                <a:close/>
              </a:path>
            </a:pathLst>
          </a:custGeom>
          <a:solidFill>
            <a:srgbClr val="414042"/>
          </a:solidFill>
        </p:spPr>
        <p:txBody>
          <a:bodyPr wrap="square" lIns="0" tIns="0" rIns="0" bIns="0" rtlCol="0"/>
          <a:lstStyle/>
          <a:p>
            <a:endParaRPr/>
          </a:p>
        </p:txBody>
      </p:sp>
      <p:sp>
        <p:nvSpPr>
          <p:cNvPr id="195" name="object 195"/>
          <p:cNvSpPr/>
          <p:nvPr/>
        </p:nvSpPr>
        <p:spPr>
          <a:xfrm>
            <a:off x="9284271" y="5625744"/>
            <a:ext cx="123825" cy="179070"/>
          </a:xfrm>
          <a:custGeom>
            <a:avLst/>
            <a:gdLst/>
            <a:ahLst/>
            <a:cxnLst/>
            <a:rect l="l" t="t" r="r" b="b"/>
            <a:pathLst>
              <a:path w="123825" h="179070">
                <a:moveTo>
                  <a:pt x="5829" y="153873"/>
                </a:moveTo>
                <a:lnTo>
                  <a:pt x="36931" y="179031"/>
                </a:lnTo>
                <a:lnTo>
                  <a:pt x="47789" y="178392"/>
                </a:lnTo>
                <a:lnTo>
                  <a:pt x="58993" y="176202"/>
                </a:lnTo>
                <a:lnTo>
                  <a:pt x="69923" y="172056"/>
                </a:lnTo>
                <a:lnTo>
                  <a:pt x="79959" y="165544"/>
                </a:lnTo>
                <a:lnTo>
                  <a:pt x="83073" y="162013"/>
                </a:lnTo>
                <a:lnTo>
                  <a:pt x="38417" y="162013"/>
                </a:lnTo>
                <a:lnTo>
                  <a:pt x="29010" y="161422"/>
                </a:lnTo>
                <a:lnTo>
                  <a:pt x="20142" y="159758"/>
                </a:lnTo>
                <a:lnTo>
                  <a:pt x="12264" y="157186"/>
                </a:lnTo>
                <a:lnTo>
                  <a:pt x="5829" y="153873"/>
                </a:lnTo>
                <a:close/>
              </a:path>
              <a:path w="123825" h="179070">
                <a:moveTo>
                  <a:pt x="106630" y="99707"/>
                </a:moveTo>
                <a:lnTo>
                  <a:pt x="86766" y="99707"/>
                </a:lnTo>
                <a:lnTo>
                  <a:pt x="82727" y="118287"/>
                </a:lnTo>
                <a:lnTo>
                  <a:pt x="75734" y="139168"/>
                </a:lnTo>
                <a:lnTo>
                  <a:pt x="65730" y="152638"/>
                </a:lnTo>
                <a:lnTo>
                  <a:pt x="53147" y="159864"/>
                </a:lnTo>
                <a:lnTo>
                  <a:pt x="38417" y="162013"/>
                </a:lnTo>
                <a:lnTo>
                  <a:pt x="83073" y="162013"/>
                </a:lnTo>
                <a:lnTo>
                  <a:pt x="88474" y="155892"/>
                </a:lnTo>
                <a:lnTo>
                  <a:pt x="95224" y="143602"/>
                </a:lnTo>
                <a:lnTo>
                  <a:pt x="100508" y="128497"/>
                </a:lnTo>
                <a:lnTo>
                  <a:pt x="104622" y="110401"/>
                </a:lnTo>
                <a:lnTo>
                  <a:pt x="106630" y="99707"/>
                </a:lnTo>
                <a:close/>
              </a:path>
              <a:path w="123825" h="179070">
                <a:moveTo>
                  <a:pt x="83972" y="0"/>
                </a:moveTo>
                <a:lnTo>
                  <a:pt x="51697" y="7136"/>
                </a:lnTo>
                <a:lnTo>
                  <a:pt x="27065" y="25960"/>
                </a:lnTo>
                <a:lnTo>
                  <a:pt x="11350" y="52597"/>
                </a:lnTo>
                <a:lnTo>
                  <a:pt x="5829" y="83172"/>
                </a:lnTo>
                <a:lnTo>
                  <a:pt x="8212" y="99083"/>
                </a:lnTo>
                <a:lnTo>
                  <a:pt x="15325" y="112752"/>
                </a:lnTo>
                <a:lnTo>
                  <a:pt x="27110" y="122318"/>
                </a:lnTo>
                <a:lnTo>
                  <a:pt x="43510" y="125920"/>
                </a:lnTo>
                <a:lnTo>
                  <a:pt x="55733" y="124294"/>
                </a:lnTo>
                <a:lnTo>
                  <a:pt x="67089" y="119400"/>
                </a:lnTo>
                <a:lnTo>
                  <a:pt x="77351" y="111213"/>
                </a:lnTo>
                <a:lnTo>
                  <a:pt x="78950" y="109156"/>
                </a:lnTo>
                <a:lnTo>
                  <a:pt x="51663" y="109156"/>
                </a:lnTo>
                <a:lnTo>
                  <a:pt x="39976" y="106471"/>
                </a:lnTo>
                <a:lnTo>
                  <a:pt x="32658" y="99537"/>
                </a:lnTo>
                <a:lnTo>
                  <a:pt x="28921" y="90034"/>
                </a:lnTo>
                <a:lnTo>
                  <a:pt x="27978" y="79641"/>
                </a:lnTo>
                <a:lnTo>
                  <a:pt x="31801" y="57104"/>
                </a:lnTo>
                <a:lnTo>
                  <a:pt x="42522" y="37017"/>
                </a:lnTo>
                <a:lnTo>
                  <a:pt x="59021" y="22602"/>
                </a:lnTo>
                <a:lnTo>
                  <a:pt x="80175" y="17081"/>
                </a:lnTo>
                <a:lnTo>
                  <a:pt x="122144" y="17081"/>
                </a:lnTo>
                <a:lnTo>
                  <a:pt x="123723" y="8674"/>
                </a:lnTo>
                <a:lnTo>
                  <a:pt x="115424" y="5389"/>
                </a:lnTo>
                <a:lnTo>
                  <a:pt x="105557" y="2622"/>
                </a:lnTo>
                <a:lnTo>
                  <a:pt x="94835" y="712"/>
                </a:lnTo>
                <a:lnTo>
                  <a:pt x="83972" y="0"/>
                </a:lnTo>
                <a:close/>
              </a:path>
              <a:path w="123825" h="179070">
                <a:moveTo>
                  <a:pt x="122144" y="17081"/>
                </a:moveTo>
                <a:lnTo>
                  <a:pt x="88836" y="17081"/>
                </a:lnTo>
                <a:lnTo>
                  <a:pt x="96481" y="19304"/>
                </a:lnTo>
                <a:lnTo>
                  <a:pt x="100520" y="21120"/>
                </a:lnTo>
                <a:lnTo>
                  <a:pt x="92621" y="62306"/>
                </a:lnTo>
                <a:lnTo>
                  <a:pt x="65048" y="105199"/>
                </a:lnTo>
                <a:lnTo>
                  <a:pt x="51663" y="109156"/>
                </a:lnTo>
                <a:lnTo>
                  <a:pt x="78950" y="109156"/>
                </a:lnTo>
                <a:lnTo>
                  <a:pt x="86296" y="99707"/>
                </a:lnTo>
                <a:lnTo>
                  <a:pt x="106630" y="99707"/>
                </a:lnTo>
                <a:lnTo>
                  <a:pt x="122144" y="17081"/>
                </a:lnTo>
                <a:close/>
              </a:path>
            </a:pathLst>
          </a:custGeom>
          <a:solidFill>
            <a:srgbClr val="414042"/>
          </a:solidFill>
        </p:spPr>
        <p:txBody>
          <a:bodyPr wrap="square" lIns="0" tIns="0" rIns="0" bIns="0" rtlCol="0"/>
          <a:lstStyle/>
          <a:p>
            <a:endParaRPr/>
          </a:p>
        </p:txBody>
      </p:sp>
      <p:sp>
        <p:nvSpPr>
          <p:cNvPr id="196" name="object 196"/>
          <p:cNvSpPr/>
          <p:nvPr/>
        </p:nvSpPr>
        <p:spPr>
          <a:xfrm>
            <a:off x="9577552" y="6760578"/>
            <a:ext cx="174625" cy="153670"/>
          </a:xfrm>
          <a:custGeom>
            <a:avLst/>
            <a:gdLst/>
            <a:ahLst/>
            <a:cxnLst/>
            <a:rect l="l" t="t" r="r" b="b"/>
            <a:pathLst>
              <a:path w="174625" h="153670">
                <a:moveTo>
                  <a:pt x="69456" y="0"/>
                </a:moveTo>
                <a:lnTo>
                  <a:pt x="31110" y="9660"/>
                </a:lnTo>
                <a:lnTo>
                  <a:pt x="5918" y="41643"/>
                </a:lnTo>
                <a:lnTo>
                  <a:pt x="0" y="79070"/>
                </a:lnTo>
                <a:lnTo>
                  <a:pt x="191" y="90237"/>
                </a:lnTo>
                <a:lnTo>
                  <a:pt x="785" y="101125"/>
                </a:lnTo>
                <a:lnTo>
                  <a:pt x="1816" y="111672"/>
                </a:lnTo>
                <a:lnTo>
                  <a:pt x="3314" y="121818"/>
                </a:lnTo>
                <a:lnTo>
                  <a:pt x="172034" y="153619"/>
                </a:lnTo>
                <a:lnTo>
                  <a:pt x="172878" y="144637"/>
                </a:lnTo>
                <a:lnTo>
                  <a:pt x="173523" y="134410"/>
                </a:lnTo>
                <a:lnTo>
                  <a:pt x="173708" y="129451"/>
                </a:lnTo>
                <a:lnTo>
                  <a:pt x="155486" y="129451"/>
                </a:lnTo>
                <a:lnTo>
                  <a:pt x="19100" y="103492"/>
                </a:lnTo>
                <a:lnTo>
                  <a:pt x="17792" y="97396"/>
                </a:lnTo>
                <a:lnTo>
                  <a:pt x="17315" y="88276"/>
                </a:lnTo>
                <a:lnTo>
                  <a:pt x="17284" y="80124"/>
                </a:lnTo>
                <a:lnTo>
                  <a:pt x="21298" y="53088"/>
                </a:lnTo>
                <a:lnTo>
                  <a:pt x="32424" y="35326"/>
                </a:lnTo>
                <a:lnTo>
                  <a:pt x="49286" y="25587"/>
                </a:lnTo>
                <a:lnTo>
                  <a:pt x="70510" y="22618"/>
                </a:lnTo>
                <a:lnTo>
                  <a:pt x="137126" y="22618"/>
                </a:lnTo>
                <a:lnTo>
                  <a:pt x="133950" y="19754"/>
                </a:lnTo>
                <a:lnTo>
                  <a:pt x="114379" y="8970"/>
                </a:lnTo>
                <a:lnTo>
                  <a:pt x="92517" y="2290"/>
                </a:lnTo>
                <a:lnTo>
                  <a:pt x="69456" y="0"/>
                </a:lnTo>
                <a:close/>
              </a:path>
              <a:path w="174625" h="153670">
                <a:moveTo>
                  <a:pt x="137126" y="22618"/>
                </a:moveTo>
                <a:lnTo>
                  <a:pt x="70510" y="22618"/>
                </a:lnTo>
                <a:lnTo>
                  <a:pt x="88361" y="24093"/>
                </a:lnTo>
                <a:lnTo>
                  <a:pt x="105302" y="28501"/>
                </a:lnTo>
                <a:lnTo>
                  <a:pt x="143596" y="57773"/>
                </a:lnTo>
                <a:lnTo>
                  <a:pt x="156476" y="107340"/>
                </a:lnTo>
                <a:lnTo>
                  <a:pt x="156476" y="121818"/>
                </a:lnTo>
                <a:lnTo>
                  <a:pt x="155486" y="129451"/>
                </a:lnTo>
                <a:lnTo>
                  <a:pt x="173708" y="129451"/>
                </a:lnTo>
                <a:lnTo>
                  <a:pt x="173934" y="123411"/>
                </a:lnTo>
                <a:lnTo>
                  <a:pt x="174052" y="111672"/>
                </a:lnTo>
                <a:lnTo>
                  <a:pt x="172697" y="88810"/>
                </a:lnTo>
                <a:lnTo>
                  <a:pt x="168400" y="68272"/>
                </a:lnTo>
                <a:lnTo>
                  <a:pt x="160957" y="50215"/>
                </a:lnTo>
                <a:lnTo>
                  <a:pt x="150139" y="34353"/>
                </a:lnTo>
                <a:lnTo>
                  <a:pt x="137126" y="22618"/>
                </a:lnTo>
                <a:close/>
              </a:path>
            </a:pathLst>
          </a:custGeom>
          <a:solidFill>
            <a:srgbClr val="414042"/>
          </a:solidFill>
        </p:spPr>
        <p:txBody>
          <a:bodyPr wrap="square" lIns="0" tIns="0" rIns="0" bIns="0" rtlCol="0"/>
          <a:lstStyle/>
          <a:p>
            <a:endParaRPr/>
          </a:p>
        </p:txBody>
      </p:sp>
      <p:sp>
        <p:nvSpPr>
          <p:cNvPr id="197" name="object 197"/>
          <p:cNvSpPr/>
          <p:nvPr/>
        </p:nvSpPr>
        <p:spPr>
          <a:xfrm>
            <a:off x="9578822" y="6695402"/>
            <a:ext cx="172085" cy="53975"/>
          </a:xfrm>
          <a:custGeom>
            <a:avLst/>
            <a:gdLst/>
            <a:ahLst/>
            <a:cxnLst/>
            <a:rect l="l" t="t" r="r" b="b"/>
            <a:pathLst>
              <a:path w="172084" h="53975">
                <a:moveTo>
                  <a:pt x="13233" y="0"/>
                </a:moveTo>
                <a:lnTo>
                  <a:pt x="5600" y="0"/>
                </a:lnTo>
                <a:lnTo>
                  <a:pt x="0" y="5092"/>
                </a:lnTo>
                <a:lnTo>
                  <a:pt x="0" y="20078"/>
                </a:lnTo>
                <a:lnTo>
                  <a:pt x="6070" y="26149"/>
                </a:lnTo>
                <a:lnTo>
                  <a:pt x="14223" y="26403"/>
                </a:lnTo>
                <a:lnTo>
                  <a:pt x="21856" y="26403"/>
                </a:lnTo>
                <a:lnTo>
                  <a:pt x="27457" y="21856"/>
                </a:lnTo>
                <a:lnTo>
                  <a:pt x="27457" y="6083"/>
                </a:lnTo>
                <a:lnTo>
                  <a:pt x="21602" y="254"/>
                </a:lnTo>
                <a:lnTo>
                  <a:pt x="13233" y="0"/>
                </a:lnTo>
                <a:close/>
              </a:path>
              <a:path w="172084" h="53975">
                <a:moveTo>
                  <a:pt x="48336" y="9385"/>
                </a:moveTo>
                <a:lnTo>
                  <a:pt x="48336" y="30251"/>
                </a:lnTo>
                <a:lnTo>
                  <a:pt x="171488" y="53911"/>
                </a:lnTo>
                <a:lnTo>
                  <a:pt x="171488" y="32791"/>
                </a:lnTo>
                <a:lnTo>
                  <a:pt x="48336" y="9385"/>
                </a:lnTo>
                <a:close/>
              </a:path>
            </a:pathLst>
          </a:custGeom>
          <a:solidFill>
            <a:srgbClr val="414042"/>
          </a:solidFill>
        </p:spPr>
        <p:txBody>
          <a:bodyPr wrap="square" lIns="0" tIns="0" rIns="0" bIns="0" rtlCol="0"/>
          <a:lstStyle/>
          <a:p>
            <a:endParaRPr/>
          </a:p>
        </p:txBody>
      </p:sp>
      <p:sp>
        <p:nvSpPr>
          <p:cNvPr id="198" name="object 198"/>
          <p:cNvSpPr/>
          <p:nvPr/>
        </p:nvSpPr>
        <p:spPr>
          <a:xfrm>
            <a:off x="9627171" y="6574573"/>
            <a:ext cx="123189" cy="110489"/>
          </a:xfrm>
          <a:custGeom>
            <a:avLst/>
            <a:gdLst/>
            <a:ahLst/>
            <a:cxnLst/>
            <a:rect l="l" t="t" r="r" b="b"/>
            <a:pathLst>
              <a:path w="123190" h="110490">
                <a:moveTo>
                  <a:pt x="0" y="0"/>
                </a:moveTo>
                <a:lnTo>
                  <a:pt x="0" y="23126"/>
                </a:lnTo>
                <a:lnTo>
                  <a:pt x="71742" y="60502"/>
                </a:lnTo>
                <a:lnTo>
                  <a:pt x="81196" y="65197"/>
                </a:lnTo>
                <a:lnTo>
                  <a:pt x="88873" y="68760"/>
                </a:lnTo>
                <a:lnTo>
                  <a:pt x="95175" y="71500"/>
                </a:lnTo>
                <a:lnTo>
                  <a:pt x="100507" y="73723"/>
                </a:lnTo>
                <a:lnTo>
                  <a:pt x="100507" y="74485"/>
                </a:lnTo>
                <a:lnTo>
                  <a:pt x="94834" y="74940"/>
                </a:lnTo>
                <a:lnTo>
                  <a:pt x="88028" y="75830"/>
                </a:lnTo>
                <a:lnTo>
                  <a:pt x="70243" y="78346"/>
                </a:lnTo>
                <a:lnTo>
                  <a:pt x="0" y="88963"/>
                </a:lnTo>
                <a:lnTo>
                  <a:pt x="0" y="110337"/>
                </a:lnTo>
                <a:lnTo>
                  <a:pt x="123139" y="88963"/>
                </a:lnTo>
                <a:lnTo>
                  <a:pt x="123139" y="68414"/>
                </a:lnTo>
                <a:lnTo>
                  <a:pt x="0" y="0"/>
                </a:lnTo>
                <a:close/>
              </a:path>
            </a:pathLst>
          </a:custGeom>
          <a:solidFill>
            <a:srgbClr val="414042"/>
          </a:solidFill>
        </p:spPr>
        <p:txBody>
          <a:bodyPr wrap="square" lIns="0" tIns="0" rIns="0" bIns="0" rtlCol="0"/>
          <a:lstStyle/>
          <a:p>
            <a:endParaRPr/>
          </a:p>
        </p:txBody>
      </p:sp>
      <p:sp>
        <p:nvSpPr>
          <p:cNvPr id="199" name="object 199"/>
          <p:cNvSpPr/>
          <p:nvPr/>
        </p:nvSpPr>
        <p:spPr>
          <a:xfrm>
            <a:off x="9624364" y="6472770"/>
            <a:ext cx="128905" cy="103505"/>
          </a:xfrm>
          <a:custGeom>
            <a:avLst/>
            <a:gdLst/>
            <a:ahLst/>
            <a:cxnLst/>
            <a:rect l="l" t="t" r="r" b="b"/>
            <a:pathLst>
              <a:path w="128904" h="103504">
                <a:moveTo>
                  <a:pt x="31826" y="0"/>
                </a:moveTo>
                <a:lnTo>
                  <a:pt x="19330" y="2353"/>
                </a:lnTo>
                <a:lnTo>
                  <a:pt x="9226" y="9280"/>
                </a:lnTo>
                <a:lnTo>
                  <a:pt x="2465" y="20584"/>
                </a:lnTo>
                <a:lnTo>
                  <a:pt x="0" y="36067"/>
                </a:lnTo>
                <a:lnTo>
                  <a:pt x="7139" y="63313"/>
                </a:lnTo>
                <a:lnTo>
                  <a:pt x="25633" y="84547"/>
                </a:lnTo>
                <a:lnTo>
                  <a:pt x="51097" y="98336"/>
                </a:lnTo>
                <a:lnTo>
                  <a:pt x="79146" y="103250"/>
                </a:lnTo>
                <a:lnTo>
                  <a:pt x="98377" y="100516"/>
                </a:lnTo>
                <a:lnTo>
                  <a:pt x="114149" y="92059"/>
                </a:lnTo>
                <a:lnTo>
                  <a:pt x="120848" y="82918"/>
                </a:lnTo>
                <a:lnTo>
                  <a:pt x="77089" y="82918"/>
                </a:lnTo>
                <a:lnTo>
                  <a:pt x="71742" y="81876"/>
                </a:lnTo>
                <a:lnTo>
                  <a:pt x="71645" y="79578"/>
                </a:lnTo>
                <a:lnTo>
                  <a:pt x="55473" y="79578"/>
                </a:lnTo>
                <a:lnTo>
                  <a:pt x="41226" y="73839"/>
                </a:lnTo>
                <a:lnTo>
                  <a:pt x="28752" y="64909"/>
                </a:lnTo>
                <a:lnTo>
                  <a:pt x="19908" y="53217"/>
                </a:lnTo>
                <a:lnTo>
                  <a:pt x="16548" y="39192"/>
                </a:lnTo>
                <a:lnTo>
                  <a:pt x="16548" y="27927"/>
                </a:lnTo>
                <a:lnTo>
                  <a:pt x="22148" y="20358"/>
                </a:lnTo>
                <a:lnTo>
                  <a:pt x="61712" y="20358"/>
                </a:lnTo>
                <a:lnTo>
                  <a:pt x="51793" y="6387"/>
                </a:lnTo>
                <a:lnTo>
                  <a:pt x="31826" y="0"/>
                </a:lnTo>
                <a:close/>
              </a:path>
              <a:path w="128904" h="103504">
                <a:moveTo>
                  <a:pt x="119125" y="15773"/>
                </a:moveTo>
                <a:lnTo>
                  <a:pt x="103339" y="18795"/>
                </a:lnTo>
                <a:lnTo>
                  <a:pt x="106356" y="25161"/>
                </a:lnTo>
                <a:lnTo>
                  <a:pt x="109043" y="32770"/>
                </a:lnTo>
                <a:lnTo>
                  <a:pt x="110971" y="41654"/>
                </a:lnTo>
                <a:lnTo>
                  <a:pt x="111709" y="51841"/>
                </a:lnTo>
                <a:lnTo>
                  <a:pt x="110699" y="60845"/>
                </a:lnTo>
                <a:lnTo>
                  <a:pt x="77089" y="82918"/>
                </a:lnTo>
                <a:lnTo>
                  <a:pt x="120848" y="82918"/>
                </a:lnTo>
                <a:lnTo>
                  <a:pt x="124818" y="77501"/>
                </a:lnTo>
                <a:lnTo>
                  <a:pt x="128739" y="56464"/>
                </a:lnTo>
                <a:lnTo>
                  <a:pt x="127953" y="44409"/>
                </a:lnTo>
                <a:lnTo>
                  <a:pt x="125842" y="33337"/>
                </a:lnTo>
                <a:lnTo>
                  <a:pt x="122776" y="23656"/>
                </a:lnTo>
                <a:lnTo>
                  <a:pt x="119125" y="15773"/>
                </a:lnTo>
                <a:close/>
              </a:path>
              <a:path w="128904" h="103504">
                <a:moveTo>
                  <a:pt x="61712" y="20358"/>
                </a:moveTo>
                <a:lnTo>
                  <a:pt x="32080" y="20358"/>
                </a:lnTo>
                <a:lnTo>
                  <a:pt x="43968" y="24928"/>
                </a:lnTo>
                <a:lnTo>
                  <a:pt x="51215" y="37480"/>
                </a:lnTo>
                <a:lnTo>
                  <a:pt x="54743" y="56276"/>
                </a:lnTo>
                <a:lnTo>
                  <a:pt x="55473" y="79578"/>
                </a:lnTo>
                <a:lnTo>
                  <a:pt x="71645" y="79578"/>
                </a:lnTo>
                <a:lnTo>
                  <a:pt x="70391" y="49865"/>
                </a:lnTo>
                <a:lnTo>
                  <a:pt x="64195" y="23855"/>
                </a:lnTo>
                <a:lnTo>
                  <a:pt x="61712" y="20358"/>
                </a:lnTo>
                <a:close/>
              </a:path>
            </a:pathLst>
          </a:custGeom>
          <a:solidFill>
            <a:srgbClr val="414042"/>
          </a:solidFill>
        </p:spPr>
        <p:txBody>
          <a:bodyPr wrap="square" lIns="0" tIns="0" rIns="0" bIns="0" rtlCol="0"/>
          <a:lstStyle/>
          <a:p>
            <a:endParaRPr/>
          </a:p>
        </p:txBody>
      </p:sp>
      <p:sp>
        <p:nvSpPr>
          <p:cNvPr id="200" name="object 200"/>
          <p:cNvSpPr/>
          <p:nvPr/>
        </p:nvSpPr>
        <p:spPr>
          <a:xfrm>
            <a:off x="9624377" y="6380886"/>
            <a:ext cx="126364" cy="81280"/>
          </a:xfrm>
          <a:custGeom>
            <a:avLst/>
            <a:gdLst/>
            <a:ahLst/>
            <a:cxnLst/>
            <a:rect l="l" t="t" r="r" b="b"/>
            <a:pathLst>
              <a:path w="126365" h="81279">
                <a:moveTo>
                  <a:pt x="2793" y="41186"/>
                </a:moveTo>
                <a:lnTo>
                  <a:pt x="2793" y="59766"/>
                </a:lnTo>
                <a:lnTo>
                  <a:pt x="12198" y="60868"/>
                </a:lnTo>
                <a:lnTo>
                  <a:pt x="22947" y="62239"/>
                </a:lnTo>
                <a:lnTo>
                  <a:pt x="34560" y="63891"/>
                </a:lnTo>
                <a:lnTo>
                  <a:pt x="46558" y="65836"/>
                </a:lnTo>
                <a:lnTo>
                  <a:pt x="125945" y="80886"/>
                </a:lnTo>
                <a:lnTo>
                  <a:pt x="125945" y="60020"/>
                </a:lnTo>
                <a:lnTo>
                  <a:pt x="71742" y="49872"/>
                </a:lnTo>
                <a:lnTo>
                  <a:pt x="53615" y="44526"/>
                </a:lnTo>
                <a:lnTo>
                  <a:pt x="29540" y="44526"/>
                </a:lnTo>
                <a:lnTo>
                  <a:pt x="2793" y="41186"/>
                </a:lnTo>
                <a:close/>
              </a:path>
              <a:path w="126365" h="81279">
                <a:moveTo>
                  <a:pt x="507" y="0"/>
                </a:moveTo>
                <a:lnTo>
                  <a:pt x="253" y="1816"/>
                </a:lnTo>
                <a:lnTo>
                  <a:pt x="0" y="4102"/>
                </a:lnTo>
                <a:lnTo>
                  <a:pt x="0" y="6070"/>
                </a:lnTo>
                <a:lnTo>
                  <a:pt x="2251" y="17847"/>
                </a:lnTo>
                <a:lnTo>
                  <a:pt x="8464" y="28165"/>
                </a:lnTo>
                <a:lnTo>
                  <a:pt x="17830" y="36849"/>
                </a:lnTo>
                <a:lnTo>
                  <a:pt x="29540" y="43726"/>
                </a:lnTo>
                <a:lnTo>
                  <a:pt x="29540" y="44526"/>
                </a:lnTo>
                <a:lnTo>
                  <a:pt x="53615" y="44526"/>
                </a:lnTo>
                <a:lnTo>
                  <a:pt x="51680" y="43955"/>
                </a:lnTo>
                <a:lnTo>
                  <a:pt x="35542" y="34777"/>
                </a:lnTo>
                <a:lnTo>
                  <a:pt x="24788" y="23167"/>
                </a:lnTo>
                <a:lnTo>
                  <a:pt x="20878" y="9956"/>
                </a:lnTo>
                <a:lnTo>
                  <a:pt x="20878" y="7632"/>
                </a:lnTo>
                <a:lnTo>
                  <a:pt x="21132" y="5600"/>
                </a:lnTo>
                <a:lnTo>
                  <a:pt x="21386" y="4102"/>
                </a:lnTo>
                <a:lnTo>
                  <a:pt x="507" y="0"/>
                </a:lnTo>
                <a:close/>
              </a:path>
            </a:pathLst>
          </a:custGeom>
          <a:solidFill>
            <a:srgbClr val="414042"/>
          </a:solidFill>
        </p:spPr>
        <p:txBody>
          <a:bodyPr wrap="square" lIns="0" tIns="0" rIns="0" bIns="0" rtlCol="0"/>
          <a:lstStyle/>
          <a:p>
            <a:endParaRPr/>
          </a:p>
        </p:txBody>
      </p:sp>
      <p:sp>
        <p:nvSpPr>
          <p:cNvPr id="201" name="object 201"/>
          <p:cNvSpPr/>
          <p:nvPr/>
        </p:nvSpPr>
        <p:spPr>
          <a:xfrm>
            <a:off x="9624377" y="6264147"/>
            <a:ext cx="179705" cy="123825"/>
          </a:xfrm>
          <a:custGeom>
            <a:avLst/>
            <a:gdLst/>
            <a:ahLst/>
            <a:cxnLst/>
            <a:rect l="l" t="t" r="r" b="b"/>
            <a:pathLst>
              <a:path w="179704" h="123825">
                <a:moveTo>
                  <a:pt x="157874" y="36855"/>
                </a:moveTo>
                <a:lnTo>
                  <a:pt x="99783" y="36855"/>
                </a:lnTo>
                <a:lnTo>
                  <a:pt x="118300" y="40970"/>
                </a:lnTo>
                <a:lnTo>
                  <a:pt x="139234" y="47922"/>
                </a:lnTo>
                <a:lnTo>
                  <a:pt x="152734" y="57897"/>
                </a:lnTo>
                <a:lnTo>
                  <a:pt x="159975" y="70461"/>
                </a:lnTo>
                <a:lnTo>
                  <a:pt x="162128" y="85178"/>
                </a:lnTo>
                <a:lnTo>
                  <a:pt x="161516" y="94662"/>
                </a:lnTo>
                <a:lnTo>
                  <a:pt x="159848" y="103465"/>
                </a:lnTo>
                <a:lnTo>
                  <a:pt x="157274" y="111323"/>
                </a:lnTo>
                <a:lnTo>
                  <a:pt x="153987" y="117741"/>
                </a:lnTo>
                <a:lnTo>
                  <a:pt x="170497" y="123558"/>
                </a:lnTo>
                <a:lnTo>
                  <a:pt x="174015" y="116690"/>
                </a:lnTo>
                <a:lnTo>
                  <a:pt x="176752" y="107900"/>
                </a:lnTo>
                <a:lnTo>
                  <a:pt x="178527" y="97731"/>
                </a:lnTo>
                <a:lnTo>
                  <a:pt x="179158" y="86728"/>
                </a:lnTo>
                <a:lnTo>
                  <a:pt x="178519" y="75871"/>
                </a:lnTo>
                <a:lnTo>
                  <a:pt x="176309" y="64610"/>
                </a:lnTo>
                <a:lnTo>
                  <a:pt x="172177" y="53733"/>
                </a:lnTo>
                <a:lnTo>
                  <a:pt x="165658" y="43726"/>
                </a:lnTo>
                <a:lnTo>
                  <a:pt x="157874" y="36855"/>
                </a:lnTo>
                <a:close/>
              </a:path>
              <a:path w="179704" h="123825">
                <a:moveTo>
                  <a:pt x="8623" y="0"/>
                </a:moveTo>
                <a:lnTo>
                  <a:pt x="5341" y="8260"/>
                </a:lnTo>
                <a:lnTo>
                  <a:pt x="2592" y="18105"/>
                </a:lnTo>
                <a:lnTo>
                  <a:pt x="702" y="28819"/>
                </a:lnTo>
                <a:lnTo>
                  <a:pt x="0" y="39687"/>
                </a:lnTo>
                <a:lnTo>
                  <a:pt x="7133" y="71945"/>
                </a:lnTo>
                <a:lnTo>
                  <a:pt x="25954" y="96545"/>
                </a:lnTo>
                <a:lnTo>
                  <a:pt x="52608" y="112232"/>
                </a:lnTo>
                <a:lnTo>
                  <a:pt x="83235" y="117741"/>
                </a:lnTo>
                <a:lnTo>
                  <a:pt x="99146" y="115360"/>
                </a:lnTo>
                <a:lnTo>
                  <a:pt x="112801" y="108253"/>
                </a:lnTo>
                <a:lnTo>
                  <a:pt x="122351" y="96476"/>
                </a:lnTo>
                <a:lnTo>
                  <a:pt x="122542" y="95605"/>
                </a:lnTo>
                <a:lnTo>
                  <a:pt x="79628" y="95605"/>
                </a:lnTo>
                <a:lnTo>
                  <a:pt x="57080" y="91785"/>
                </a:lnTo>
                <a:lnTo>
                  <a:pt x="36980" y="81078"/>
                </a:lnTo>
                <a:lnTo>
                  <a:pt x="22555" y="64610"/>
                </a:lnTo>
                <a:lnTo>
                  <a:pt x="17087" y="43726"/>
                </a:lnTo>
                <a:lnTo>
                  <a:pt x="17030" y="34861"/>
                </a:lnTo>
                <a:lnTo>
                  <a:pt x="19316" y="27228"/>
                </a:lnTo>
                <a:lnTo>
                  <a:pt x="21132" y="23126"/>
                </a:lnTo>
                <a:lnTo>
                  <a:pt x="128323" y="23126"/>
                </a:lnTo>
                <a:lnTo>
                  <a:pt x="110477" y="19075"/>
                </a:lnTo>
                <a:lnTo>
                  <a:pt x="8623" y="0"/>
                </a:lnTo>
                <a:close/>
              </a:path>
              <a:path w="179704" h="123825">
                <a:moveTo>
                  <a:pt x="128323" y="23126"/>
                </a:moveTo>
                <a:lnTo>
                  <a:pt x="21132" y="23126"/>
                </a:lnTo>
                <a:lnTo>
                  <a:pt x="62344" y="31013"/>
                </a:lnTo>
                <a:lnTo>
                  <a:pt x="79760" y="36821"/>
                </a:lnTo>
                <a:lnTo>
                  <a:pt x="94734" y="46455"/>
                </a:lnTo>
                <a:lnTo>
                  <a:pt x="105219" y="58600"/>
                </a:lnTo>
                <a:lnTo>
                  <a:pt x="109169" y="71945"/>
                </a:lnTo>
                <a:lnTo>
                  <a:pt x="106487" y="83618"/>
                </a:lnTo>
                <a:lnTo>
                  <a:pt x="99556" y="90928"/>
                </a:lnTo>
                <a:lnTo>
                  <a:pt x="90047" y="94662"/>
                </a:lnTo>
                <a:lnTo>
                  <a:pt x="79628" y="95605"/>
                </a:lnTo>
                <a:lnTo>
                  <a:pt x="122542" y="95605"/>
                </a:lnTo>
                <a:lnTo>
                  <a:pt x="125945" y="80086"/>
                </a:lnTo>
                <a:lnTo>
                  <a:pt x="124319" y="67883"/>
                </a:lnTo>
                <a:lnTo>
                  <a:pt x="119427" y="56562"/>
                </a:lnTo>
                <a:lnTo>
                  <a:pt x="111254" y="46331"/>
                </a:lnTo>
                <a:lnTo>
                  <a:pt x="99783" y="37401"/>
                </a:lnTo>
                <a:lnTo>
                  <a:pt x="99783" y="36855"/>
                </a:lnTo>
                <a:lnTo>
                  <a:pt x="157874" y="36855"/>
                </a:lnTo>
                <a:lnTo>
                  <a:pt x="155990" y="35191"/>
                </a:lnTo>
                <a:lnTo>
                  <a:pt x="143678" y="28447"/>
                </a:lnTo>
                <a:lnTo>
                  <a:pt x="128561" y="23180"/>
                </a:lnTo>
                <a:lnTo>
                  <a:pt x="128323" y="23126"/>
                </a:lnTo>
                <a:close/>
              </a:path>
            </a:pathLst>
          </a:custGeom>
          <a:solidFill>
            <a:srgbClr val="414042"/>
          </a:solidFill>
        </p:spPr>
        <p:txBody>
          <a:bodyPr wrap="square" lIns="0" tIns="0" rIns="0" bIns="0" rtlCol="0"/>
          <a:lstStyle/>
          <a:p>
            <a:endParaRPr/>
          </a:p>
        </p:txBody>
      </p:sp>
      <p:sp>
        <p:nvSpPr>
          <p:cNvPr id="202" name="object 202"/>
          <p:cNvSpPr/>
          <p:nvPr/>
        </p:nvSpPr>
        <p:spPr>
          <a:xfrm>
            <a:off x="9578822" y="6195948"/>
            <a:ext cx="172085" cy="53975"/>
          </a:xfrm>
          <a:custGeom>
            <a:avLst/>
            <a:gdLst/>
            <a:ahLst/>
            <a:cxnLst/>
            <a:rect l="l" t="t" r="r" b="b"/>
            <a:pathLst>
              <a:path w="172084" h="53975">
                <a:moveTo>
                  <a:pt x="13233" y="0"/>
                </a:moveTo>
                <a:lnTo>
                  <a:pt x="5600" y="0"/>
                </a:lnTo>
                <a:lnTo>
                  <a:pt x="0" y="5092"/>
                </a:lnTo>
                <a:lnTo>
                  <a:pt x="0" y="20078"/>
                </a:lnTo>
                <a:lnTo>
                  <a:pt x="6070" y="26149"/>
                </a:lnTo>
                <a:lnTo>
                  <a:pt x="14223" y="26403"/>
                </a:lnTo>
                <a:lnTo>
                  <a:pt x="21856" y="26403"/>
                </a:lnTo>
                <a:lnTo>
                  <a:pt x="27457" y="21856"/>
                </a:lnTo>
                <a:lnTo>
                  <a:pt x="27457" y="6083"/>
                </a:lnTo>
                <a:lnTo>
                  <a:pt x="21602" y="253"/>
                </a:lnTo>
                <a:lnTo>
                  <a:pt x="13233" y="0"/>
                </a:lnTo>
                <a:close/>
              </a:path>
              <a:path w="172084" h="53975">
                <a:moveTo>
                  <a:pt x="48336" y="9385"/>
                </a:moveTo>
                <a:lnTo>
                  <a:pt x="48336" y="30251"/>
                </a:lnTo>
                <a:lnTo>
                  <a:pt x="171488" y="53911"/>
                </a:lnTo>
                <a:lnTo>
                  <a:pt x="171488" y="32791"/>
                </a:lnTo>
                <a:lnTo>
                  <a:pt x="48336" y="9385"/>
                </a:lnTo>
                <a:close/>
              </a:path>
            </a:pathLst>
          </a:custGeom>
          <a:solidFill>
            <a:srgbClr val="414042"/>
          </a:solidFill>
        </p:spPr>
        <p:txBody>
          <a:bodyPr wrap="square" lIns="0" tIns="0" rIns="0" bIns="0" rtlCol="0"/>
          <a:lstStyle/>
          <a:p>
            <a:endParaRPr/>
          </a:p>
        </p:txBody>
      </p:sp>
      <p:sp>
        <p:nvSpPr>
          <p:cNvPr id="203" name="object 203"/>
          <p:cNvSpPr/>
          <p:nvPr/>
        </p:nvSpPr>
        <p:spPr>
          <a:xfrm>
            <a:off x="9624377" y="6076124"/>
            <a:ext cx="126364" cy="115570"/>
          </a:xfrm>
          <a:custGeom>
            <a:avLst/>
            <a:gdLst/>
            <a:ahLst/>
            <a:cxnLst/>
            <a:rect l="l" t="t" r="r" b="b"/>
            <a:pathLst>
              <a:path w="126365" h="115570">
                <a:moveTo>
                  <a:pt x="2793" y="74231"/>
                </a:moveTo>
                <a:lnTo>
                  <a:pt x="2793" y="93065"/>
                </a:lnTo>
                <a:lnTo>
                  <a:pt x="10762" y="94129"/>
                </a:lnTo>
                <a:lnTo>
                  <a:pt x="19394" y="95419"/>
                </a:lnTo>
                <a:lnTo>
                  <a:pt x="28695" y="97003"/>
                </a:lnTo>
                <a:lnTo>
                  <a:pt x="125945" y="115227"/>
                </a:lnTo>
                <a:lnTo>
                  <a:pt x="125945" y="94361"/>
                </a:lnTo>
                <a:lnTo>
                  <a:pt x="66141" y="83172"/>
                </a:lnTo>
                <a:lnTo>
                  <a:pt x="48598" y="77343"/>
                </a:lnTo>
                <a:lnTo>
                  <a:pt x="26987" y="77343"/>
                </a:lnTo>
                <a:lnTo>
                  <a:pt x="2793" y="74231"/>
                </a:lnTo>
                <a:close/>
              </a:path>
              <a:path w="126365" h="115570">
                <a:moveTo>
                  <a:pt x="39662" y="0"/>
                </a:moveTo>
                <a:lnTo>
                  <a:pt x="34048" y="0"/>
                </a:lnTo>
                <a:lnTo>
                  <a:pt x="17905" y="2810"/>
                </a:lnTo>
                <a:lnTo>
                  <a:pt x="7404" y="10102"/>
                </a:lnTo>
                <a:lnTo>
                  <a:pt x="1712" y="20166"/>
                </a:lnTo>
                <a:lnTo>
                  <a:pt x="0" y="31292"/>
                </a:lnTo>
                <a:lnTo>
                  <a:pt x="1777" y="44362"/>
                </a:lnTo>
                <a:lnTo>
                  <a:pt x="6988" y="56599"/>
                </a:lnTo>
                <a:lnTo>
                  <a:pt x="15451" y="67552"/>
                </a:lnTo>
                <a:lnTo>
                  <a:pt x="26987" y="76771"/>
                </a:lnTo>
                <a:lnTo>
                  <a:pt x="26987" y="77343"/>
                </a:lnTo>
                <a:lnTo>
                  <a:pt x="48598" y="77343"/>
                </a:lnTo>
                <a:lnTo>
                  <a:pt x="45667" y="76369"/>
                </a:lnTo>
                <a:lnTo>
                  <a:pt x="30391" y="65732"/>
                </a:lnTo>
                <a:lnTo>
                  <a:pt x="20839" y="53318"/>
                </a:lnTo>
                <a:lnTo>
                  <a:pt x="17538" y="41186"/>
                </a:lnTo>
                <a:lnTo>
                  <a:pt x="19165" y="32055"/>
                </a:lnTo>
                <a:lnTo>
                  <a:pt x="23660" y="26085"/>
                </a:lnTo>
                <a:lnTo>
                  <a:pt x="30440" y="22830"/>
                </a:lnTo>
                <a:lnTo>
                  <a:pt x="38925" y="21843"/>
                </a:lnTo>
                <a:lnTo>
                  <a:pt x="125945" y="21843"/>
                </a:lnTo>
                <a:lnTo>
                  <a:pt x="125945" y="16027"/>
                </a:lnTo>
                <a:lnTo>
                  <a:pt x="47294" y="977"/>
                </a:lnTo>
                <a:lnTo>
                  <a:pt x="39662" y="0"/>
                </a:lnTo>
                <a:close/>
              </a:path>
              <a:path w="126365" h="115570">
                <a:moveTo>
                  <a:pt x="125945" y="21843"/>
                </a:moveTo>
                <a:lnTo>
                  <a:pt x="44272" y="21843"/>
                </a:lnTo>
                <a:lnTo>
                  <a:pt x="49847" y="22606"/>
                </a:lnTo>
                <a:lnTo>
                  <a:pt x="54711" y="23406"/>
                </a:lnTo>
                <a:lnTo>
                  <a:pt x="125945" y="36893"/>
                </a:lnTo>
                <a:lnTo>
                  <a:pt x="125945" y="21843"/>
                </a:lnTo>
                <a:close/>
              </a:path>
            </a:pathLst>
          </a:custGeom>
          <a:solidFill>
            <a:srgbClr val="414042"/>
          </a:solidFill>
        </p:spPr>
        <p:txBody>
          <a:bodyPr wrap="square" lIns="0" tIns="0" rIns="0" bIns="0" rtlCol="0"/>
          <a:lstStyle/>
          <a:p>
            <a:endParaRPr/>
          </a:p>
        </p:txBody>
      </p:sp>
      <p:sp>
        <p:nvSpPr>
          <p:cNvPr id="204" name="object 204"/>
          <p:cNvSpPr/>
          <p:nvPr/>
        </p:nvSpPr>
        <p:spPr>
          <a:xfrm>
            <a:off x="9624377" y="5936703"/>
            <a:ext cx="179705" cy="123825"/>
          </a:xfrm>
          <a:custGeom>
            <a:avLst/>
            <a:gdLst/>
            <a:ahLst/>
            <a:cxnLst/>
            <a:rect l="l" t="t" r="r" b="b"/>
            <a:pathLst>
              <a:path w="179704" h="123825">
                <a:moveTo>
                  <a:pt x="157881" y="36868"/>
                </a:moveTo>
                <a:lnTo>
                  <a:pt x="99783" y="36868"/>
                </a:lnTo>
                <a:lnTo>
                  <a:pt x="118300" y="40995"/>
                </a:lnTo>
                <a:lnTo>
                  <a:pt x="139234" y="47933"/>
                </a:lnTo>
                <a:lnTo>
                  <a:pt x="152734" y="57900"/>
                </a:lnTo>
                <a:lnTo>
                  <a:pt x="159975" y="70461"/>
                </a:lnTo>
                <a:lnTo>
                  <a:pt x="162128" y="85178"/>
                </a:lnTo>
                <a:lnTo>
                  <a:pt x="161516" y="94664"/>
                </a:lnTo>
                <a:lnTo>
                  <a:pt x="159848" y="103466"/>
                </a:lnTo>
                <a:lnTo>
                  <a:pt x="157274" y="111328"/>
                </a:lnTo>
                <a:lnTo>
                  <a:pt x="153987" y="117754"/>
                </a:lnTo>
                <a:lnTo>
                  <a:pt x="170497" y="123571"/>
                </a:lnTo>
                <a:lnTo>
                  <a:pt x="174015" y="116701"/>
                </a:lnTo>
                <a:lnTo>
                  <a:pt x="176752" y="107908"/>
                </a:lnTo>
                <a:lnTo>
                  <a:pt x="178527" y="97739"/>
                </a:lnTo>
                <a:lnTo>
                  <a:pt x="179158" y="86741"/>
                </a:lnTo>
                <a:lnTo>
                  <a:pt x="178519" y="75892"/>
                </a:lnTo>
                <a:lnTo>
                  <a:pt x="176302" y="64610"/>
                </a:lnTo>
                <a:lnTo>
                  <a:pt x="172177" y="53744"/>
                </a:lnTo>
                <a:lnTo>
                  <a:pt x="165658" y="43738"/>
                </a:lnTo>
                <a:lnTo>
                  <a:pt x="157881" y="36868"/>
                </a:lnTo>
                <a:close/>
              </a:path>
              <a:path w="179704" h="123825">
                <a:moveTo>
                  <a:pt x="8623" y="0"/>
                </a:moveTo>
                <a:lnTo>
                  <a:pt x="5341" y="8260"/>
                </a:lnTo>
                <a:lnTo>
                  <a:pt x="2592" y="18107"/>
                </a:lnTo>
                <a:lnTo>
                  <a:pt x="702" y="28825"/>
                </a:lnTo>
                <a:lnTo>
                  <a:pt x="0" y="39700"/>
                </a:lnTo>
                <a:lnTo>
                  <a:pt x="7131" y="71955"/>
                </a:lnTo>
                <a:lnTo>
                  <a:pt x="25954" y="96558"/>
                </a:lnTo>
                <a:lnTo>
                  <a:pt x="52608" y="112244"/>
                </a:lnTo>
                <a:lnTo>
                  <a:pt x="83235" y="117754"/>
                </a:lnTo>
                <a:lnTo>
                  <a:pt x="99146" y="115370"/>
                </a:lnTo>
                <a:lnTo>
                  <a:pt x="112801" y="108259"/>
                </a:lnTo>
                <a:lnTo>
                  <a:pt x="122351" y="96478"/>
                </a:lnTo>
                <a:lnTo>
                  <a:pt x="122542" y="95605"/>
                </a:lnTo>
                <a:lnTo>
                  <a:pt x="79628" y="95605"/>
                </a:lnTo>
                <a:lnTo>
                  <a:pt x="57080" y="91785"/>
                </a:lnTo>
                <a:lnTo>
                  <a:pt x="36980" y="81078"/>
                </a:lnTo>
                <a:lnTo>
                  <a:pt x="22555" y="64610"/>
                </a:lnTo>
                <a:lnTo>
                  <a:pt x="17090" y="43738"/>
                </a:lnTo>
                <a:lnTo>
                  <a:pt x="17030" y="34861"/>
                </a:lnTo>
                <a:lnTo>
                  <a:pt x="19316" y="27228"/>
                </a:lnTo>
                <a:lnTo>
                  <a:pt x="21132" y="23126"/>
                </a:lnTo>
                <a:lnTo>
                  <a:pt x="128298" y="23126"/>
                </a:lnTo>
                <a:lnTo>
                  <a:pt x="110477" y="19088"/>
                </a:lnTo>
                <a:lnTo>
                  <a:pt x="8623" y="0"/>
                </a:lnTo>
                <a:close/>
              </a:path>
              <a:path w="179704" h="123825">
                <a:moveTo>
                  <a:pt x="128298" y="23126"/>
                </a:moveTo>
                <a:lnTo>
                  <a:pt x="21132" y="23126"/>
                </a:lnTo>
                <a:lnTo>
                  <a:pt x="62344" y="31013"/>
                </a:lnTo>
                <a:lnTo>
                  <a:pt x="79760" y="36823"/>
                </a:lnTo>
                <a:lnTo>
                  <a:pt x="94734" y="46459"/>
                </a:lnTo>
                <a:lnTo>
                  <a:pt x="105219" y="58606"/>
                </a:lnTo>
                <a:lnTo>
                  <a:pt x="109166" y="71955"/>
                </a:lnTo>
                <a:lnTo>
                  <a:pt x="106487" y="83623"/>
                </a:lnTo>
                <a:lnTo>
                  <a:pt x="99556" y="90933"/>
                </a:lnTo>
                <a:lnTo>
                  <a:pt x="90047" y="94664"/>
                </a:lnTo>
                <a:lnTo>
                  <a:pt x="79628" y="95605"/>
                </a:lnTo>
                <a:lnTo>
                  <a:pt x="122542" y="95605"/>
                </a:lnTo>
                <a:lnTo>
                  <a:pt x="125945" y="80086"/>
                </a:lnTo>
                <a:lnTo>
                  <a:pt x="124319" y="67883"/>
                </a:lnTo>
                <a:lnTo>
                  <a:pt x="119427" y="56562"/>
                </a:lnTo>
                <a:lnTo>
                  <a:pt x="111254" y="46331"/>
                </a:lnTo>
                <a:lnTo>
                  <a:pt x="99783" y="37401"/>
                </a:lnTo>
                <a:lnTo>
                  <a:pt x="99783" y="36868"/>
                </a:lnTo>
                <a:lnTo>
                  <a:pt x="157881" y="36868"/>
                </a:lnTo>
                <a:lnTo>
                  <a:pt x="155990" y="35197"/>
                </a:lnTo>
                <a:lnTo>
                  <a:pt x="143678" y="28451"/>
                </a:lnTo>
                <a:lnTo>
                  <a:pt x="128561" y="23186"/>
                </a:lnTo>
                <a:lnTo>
                  <a:pt x="128298" y="23126"/>
                </a:lnTo>
                <a:close/>
              </a:path>
            </a:pathLst>
          </a:custGeom>
          <a:solidFill>
            <a:srgbClr val="414042"/>
          </a:solidFill>
        </p:spPr>
        <p:txBody>
          <a:bodyPr wrap="square" lIns="0" tIns="0" rIns="0" bIns="0" rtlCol="0"/>
          <a:lstStyle/>
          <a:p>
            <a:endParaRPr/>
          </a:p>
        </p:txBody>
      </p:sp>
      <p:sp>
        <p:nvSpPr>
          <p:cNvPr id="205" name="object 205"/>
          <p:cNvSpPr/>
          <p:nvPr/>
        </p:nvSpPr>
        <p:spPr>
          <a:xfrm>
            <a:off x="14302632" y="2970631"/>
            <a:ext cx="224390" cy="359219"/>
          </a:xfrm>
          <a:prstGeom prst="rect">
            <a:avLst/>
          </a:prstGeom>
          <a:blipFill>
            <a:blip r:embed="rId23" cstate="print"/>
            <a:stretch>
              <a:fillRect/>
            </a:stretch>
          </a:blipFill>
        </p:spPr>
        <p:txBody>
          <a:bodyPr wrap="square" lIns="0" tIns="0" rIns="0" bIns="0" rtlCol="0"/>
          <a:lstStyle/>
          <a:p>
            <a:endParaRPr/>
          </a:p>
        </p:txBody>
      </p:sp>
      <p:sp>
        <p:nvSpPr>
          <p:cNvPr id="206" name="object 206"/>
          <p:cNvSpPr/>
          <p:nvPr/>
        </p:nvSpPr>
        <p:spPr>
          <a:xfrm>
            <a:off x="14350618" y="2591244"/>
            <a:ext cx="128777" cy="358686"/>
          </a:xfrm>
          <a:prstGeom prst="rect">
            <a:avLst/>
          </a:prstGeom>
          <a:blipFill>
            <a:blip r:embed="rId24" cstate="print"/>
            <a:stretch>
              <a:fillRect/>
            </a:stretch>
          </a:blipFill>
        </p:spPr>
        <p:txBody>
          <a:bodyPr wrap="square" lIns="0" tIns="0" rIns="0" bIns="0" rtlCol="0"/>
          <a:lstStyle/>
          <a:p>
            <a:endParaRPr/>
          </a:p>
        </p:txBody>
      </p:sp>
      <p:sp>
        <p:nvSpPr>
          <p:cNvPr id="207" name="object 207"/>
          <p:cNvSpPr/>
          <p:nvPr/>
        </p:nvSpPr>
        <p:spPr>
          <a:xfrm>
            <a:off x="14295882" y="2244420"/>
            <a:ext cx="183514" cy="319074"/>
          </a:xfrm>
          <a:prstGeom prst="rect">
            <a:avLst/>
          </a:prstGeom>
          <a:blipFill>
            <a:blip r:embed="rId25" cstate="print"/>
            <a:stretch>
              <a:fillRect/>
            </a:stretch>
          </a:blipFill>
        </p:spPr>
        <p:txBody>
          <a:bodyPr wrap="square" lIns="0" tIns="0" rIns="0" bIns="0" rtlCol="0"/>
          <a:lstStyle/>
          <a:p>
            <a:endParaRPr/>
          </a:p>
        </p:txBody>
      </p:sp>
      <p:sp>
        <p:nvSpPr>
          <p:cNvPr id="208" name="object 208"/>
          <p:cNvSpPr/>
          <p:nvPr/>
        </p:nvSpPr>
        <p:spPr>
          <a:xfrm>
            <a:off x="12048617" y="1382369"/>
            <a:ext cx="174053" cy="304495"/>
          </a:xfrm>
          <a:prstGeom prst="rect">
            <a:avLst/>
          </a:prstGeom>
          <a:blipFill>
            <a:blip r:embed="rId26" cstate="print"/>
            <a:stretch>
              <a:fillRect/>
            </a:stretch>
          </a:blipFill>
        </p:spPr>
        <p:txBody>
          <a:bodyPr wrap="square" lIns="0" tIns="0" rIns="0" bIns="0" rtlCol="0"/>
          <a:lstStyle/>
          <a:p>
            <a:endParaRPr/>
          </a:p>
        </p:txBody>
      </p:sp>
      <p:sp>
        <p:nvSpPr>
          <p:cNvPr id="209" name="object 209"/>
          <p:cNvSpPr/>
          <p:nvPr/>
        </p:nvSpPr>
        <p:spPr>
          <a:xfrm>
            <a:off x="12095429" y="1030681"/>
            <a:ext cx="182499" cy="330454"/>
          </a:xfrm>
          <a:prstGeom prst="rect">
            <a:avLst/>
          </a:prstGeom>
          <a:blipFill>
            <a:blip r:embed="rId27" cstate="print"/>
            <a:stretch>
              <a:fillRect/>
            </a:stretch>
          </a:blipFill>
        </p:spPr>
        <p:txBody>
          <a:bodyPr wrap="square" lIns="0" tIns="0" rIns="0" bIns="0" rtlCol="0"/>
          <a:lstStyle/>
          <a:p>
            <a:endParaRPr/>
          </a:p>
        </p:txBody>
      </p:sp>
      <p:sp>
        <p:nvSpPr>
          <p:cNvPr id="210" name="object 210"/>
          <p:cNvSpPr/>
          <p:nvPr/>
        </p:nvSpPr>
        <p:spPr>
          <a:xfrm>
            <a:off x="13137514" y="5574601"/>
            <a:ext cx="359536" cy="224269"/>
          </a:xfrm>
          <a:prstGeom prst="rect">
            <a:avLst/>
          </a:prstGeom>
          <a:blipFill>
            <a:blip r:embed="rId28" cstate="print"/>
            <a:stretch>
              <a:fillRect/>
            </a:stretch>
          </a:blipFill>
        </p:spPr>
        <p:txBody>
          <a:bodyPr wrap="square" lIns="0" tIns="0" rIns="0" bIns="0" rtlCol="0"/>
          <a:lstStyle/>
          <a:p>
            <a:endParaRPr/>
          </a:p>
        </p:txBody>
      </p:sp>
      <p:sp>
        <p:nvSpPr>
          <p:cNvPr id="211" name="object 211"/>
          <p:cNvSpPr/>
          <p:nvPr/>
        </p:nvSpPr>
        <p:spPr>
          <a:xfrm>
            <a:off x="13517753" y="5622581"/>
            <a:ext cx="358901" cy="128765"/>
          </a:xfrm>
          <a:prstGeom prst="rect">
            <a:avLst/>
          </a:prstGeom>
          <a:blipFill>
            <a:blip r:embed="rId29" cstate="print"/>
            <a:stretch>
              <a:fillRect/>
            </a:stretch>
          </a:blipFill>
        </p:spPr>
        <p:txBody>
          <a:bodyPr wrap="square" lIns="0" tIns="0" rIns="0" bIns="0" rtlCol="0"/>
          <a:lstStyle/>
          <a:p>
            <a:endParaRPr/>
          </a:p>
        </p:txBody>
      </p:sp>
      <p:sp>
        <p:nvSpPr>
          <p:cNvPr id="212" name="object 212"/>
          <p:cNvSpPr/>
          <p:nvPr/>
        </p:nvSpPr>
        <p:spPr>
          <a:xfrm>
            <a:off x="13904467" y="5567959"/>
            <a:ext cx="319278" cy="183387"/>
          </a:xfrm>
          <a:prstGeom prst="rect">
            <a:avLst/>
          </a:prstGeom>
          <a:blipFill>
            <a:blip r:embed="rId30" cstate="print"/>
            <a:stretch>
              <a:fillRect/>
            </a:stretch>
          </a:blipFill>
        </p:spPr>
        <p:txBody>
          <a:bodyPr wrap="square" lIns="0" tIns="0" rIns="0" bIns="0" rtlCol="0"/>
          <a:lstStyle/>
          <a:p>
            <a:endParaRPr/>
          </a:p>
        </p:txBody>
      </p:sp>
      <p:sp>
        <p:nvSpPr>
          <p:cNvPr id="213" name="object 213"/>
          <p:cNvSpPr/>
          <p:nvPr/>
        </p:nvSpPr>
        <p:spPr>
          <a:xfrm>
            <a:off x="14307585" y="6645223"/>
            <a:ext cx="224390" cy="359232"/>
          </a:xfrm>
          <a:prstGeom prst="rect">
            <a:avLst/>
          </a:prstGeom>
          <a:blipFill>
            <a:blip r:embed="rId31" cstate="print"/>
            <a:stretch>
              <a:fillRect/>
            </a:stretch>
          </a:blipFill>
        </p:spPr>
        <p:txBody>
          <a:bodyPr wrap="square" lIns="0" tIns="0" rIns="0" bIns="0" rtlCol="0"/>
          <a:lstStyle/>
          <a:p>
            <a:endParaRPr/>
          </a:p>
        </p:txBody>
      </p:sp>
      <p:sp>
        <p:nvSpPr>
          <p:cNvPr id="214" name="object 214"/>
          <p:cNvSpPr/>
          <p:nvPr/>
        </p:nvSpPr>
        <p:spPr>
          <a:xfrm>
            <a:off x="14355571" y="6265836"/>
            <a:ext cx="128905" cy="358686"/>
          </a:xfrm>
          <a:prstGeom prst="rect">
            <a:avLst/>
          </a:prstGeom>
          <a:blipFill>
            <a:blip r:embed="rId32" cstate="print"/>
            <a:stretch>
              <a:fillRect/>
            </a:stretch>
          </a:blipFill>
        </p:spPr>
        <p:txBody>
          <a:bodyPr wrap="square" lIns="0" tIns="0" rIns="0" bIns="0" rtlCol="0"/>
          <a:lstStyle/>
          <a:p>
            <a:endParaRPr/>
          </a:p>
        </p:txBody>
      </p:sp>
      <p:sp>
        <p:nvSpPr>
          <p:cNvPr id="215" name="object 215"/>
          <p:cNvSpPr/>
          <p:nvPr/>
        </p:nvSpPr>
        <p:spPr>
          <a:xfrm>
            <a:off x="14300962" y="5919012"/>
            <a:ext cx="183515" cy="319074"/>
          </a:xfrm>
          <a:prstGeom prst="rect">
            <a:avLst/>
          </a:prstGeom>
          <a:blipFill>
            <a:blip r:embed="rId33" cstate="print"/>
            <a:stretch>
              <a:fillRect/>
            </a:stretch>
          </a:blipFill>
        </p:spPr>
        <p:txBody>
          <a:bodyPr wrap="square" lIns="0" tIns="0" rIns="0" bIns="0" rtlCol="0"/>
          <a:lstStyle/>
          <a:p>
            <a:endParaRPr/>
          </a:p>
        </p:txBody>
      </p:sp>
      <p:sp>
        <p:nvSpPr>
          <p:cNvPr id="216" name="object 216"/>
          <p:cNvSpPr/>
          <p:nvPr/>
        </p:nvSpPr>
        <p:spPr>
          <a:xfrm>
            <a:off x="8490051" y="4915954"/>
            <a:ext cx="71120" cy="24130"/>
          </a:xfrm>
          <a:custGeom>
            <a:avLst/>
            <a:gdLst/>
            <a:ahLst/>
            <a:cxnLst/>
            <a:rect l="l" t="t" r="r" b="b"/>
            <a:pathLst>
              <a:path w="71120" h="24129">
                <a:moveTo>
                  <a:pt x="70688" y="23533"/>
                </a:moveTo>
                <a:lnTo>
                  <a:pt x="0" y="23533"/>
                </a:lnTo>
                <a:lnTo>
                  <a:pt x="0" y="0"/>
                </a:lnTo>
                <a:lnTo>
                  <a:pt x="70688" y="0"/>
                </a:lnTo>
                <a:lnTo>
                  <a:pt x="70688" y="23533"/>
                </a:lnTo>
                <a:close/>
              </a:path>
            </a:pathLst>
          </a:custGeom>
          <a:solidFill>
            <a:srgbClr val="414042"/>
          </a:solidFill>
        </p:spPr>
        <p:txBody>
          <a:bodyPr wrap="square" lIns="0" tIns="0" rIns="0" bIns="0" rtlCol="0"/>
          <a:lstStyle/>
          <a:p>
            <a:endParaRPr/>
          </a:p>
        </p:txBody>
      </p:sp>
      <p:sp>
        <p:nvSpPr>
          <p:cNvPr id="217" name="object 217"/>
          <p:cNvSpPr/>
          <p:nvPr/>
        </p:nvSpPr>
        <p:spPr>
          <a:xfrm>
            <a:off x="8595118" y="4821453"/>
            <a:ext cx="72351" cy="180022"/>
          </a:xfrm>
          <a:prstGeom prst="rect">
            <a:avLst/>
          </a:prstGeom>
          <a:blipFill>
            <a:blip r:embed="rId34" cstate="print"/>
            <a:stretch>
              <a:fillRect/>
            </a:stretch>
          </a:blipFill>
        </p:spPr>
        <p:txBody>
          <a:bodyPr wrap="square" lIns="0" tIns="0" rIns="0" bIns="0" rtlCol="0"/>
          <a:lstStyle/>
          <a:p>
            <a:endParaRPr/>
          </a:p>
        </p:txBody>
      </p:sp>
      <p:sp>
        <p:nvSpPr>
          <p:cNvPr id="218" name="object 218"/>
          <p:cNvSpPr/>
          <p:nvPr/>
        </p:nvSpPr>
        <p:spPr>
          <a:xfrm>
            <a:off x="8867826" y="4818392"/>
            <a:ext cx="129743" cy="186131"/>
          </a:xfrm>
          <a:prstGeom prst="rect">
            <a:avLst/>
          </a:prstGeom>
          <a:blipFill>
            <a:blip r:embed="rId35" cstate="print"/>
            <a:stretch>
              <a:fillRect/>
            </a:stretch>
          </a:blipFill>
        </p:spPr>
        <p:txBody>
          <a:bodyPr wrap="square" lIns="0" tIns="0" rIns="0" bIns="0" rtlCol="0"/>
          <a:lstStyle/>
          <a:p>
            <a:endParaRPr/>
          </a:p>
        </p:txBody>
      </p:sp>
      <p:sp>
        <p:nvSpPr>
          <p:cNvPr id="219" name="object 219"/>
          <p:cNvSpPr/>
          <p:nvPr/>
        </p:nvSpPr>
        <p:spPr>
          <a:xfrm>
            <a:off x="9131045" y="4821453"/>
            <a:ext cx="224840" cy="180035"/>
          </a:xfrm>
          <a:prstGeom prst="rect">
            <a:avLst/>
          </a:prstGeom>
          <a:blipFill>
            <a:blip r:embed="rId36" cstate="print"/>
            <a:stretch>
              <a:fillRect/>
            </a:stretch>
          </a:blipFill>
        </p:spPr>
        <p:txBody>
          <a:bodyPr wrap="square" lIns="0" tIns="0" rIns="0" bIns="0" rtlCol="0"/>
          <a:lstStyle/>
          <a:p>
            <a:endParaRPr/>
          </a:p>
        </p:txBody>
      </p:sp>
      <p:sp>
        <p:nvSpPr>
          <p:cNvPr id="220" name="object 220"/>
          <p:cNvSpPr/>
          <p:nvPr/>
        </p:nvSpPr>
        <p:spPr>
          <a:xfrm>
            <a:off x="8490051" y="3565626"/>
            <a:ext cx="71120" cy="24130"/>
          </a:xfrm>
          <a:custGeom>
            <a:avLst/>
            <a:gdLst/>
            <a:ahLst/>
            <a:cxnLst/>
            <a:rect l="l" t="t" r="r" b="b"/>
            <a:pathLst>
              <a:path w="71120" h="24129">
                <a:moveTo>
                  <a:pt x="70688" y="23533"/>
                </a:moveTo>
                <a:lnTo>
                  <a:pt x="0" y="23533"/>
                </a:lnTo>
                <a:lnTo>
                  <a:pt x="0" y="0"/>
                </a:lnTo>
                <a:lnTo>
                  <a:pt x="70688" y="0"/>
                </a:lnTo>
                <a:lnTo>
                  <a:pt x="70688" y="23533"/>
                </a:lnTo>
                <a:close/>
              </a:path>
            </a:pathLst>
          </a:custGeom>
          <a:solidFill>
            <a:srgbClr val="808285"/>
          </a:solidFill>
        </p:spPr>
        <p:txBody>
          <a:bodyPr wrap="square" lIns="0" tIns="0" rIns="0" bIns="0" rtlCol="0"/>
          <a:lstStyle/>
          <a:p>
            <a:endParaRPr/>
          </a:p>
        </p:txBody>
      </p:sp>
      <p:sp>
        <p:nvSpPr>
          <p:cNvPr id="221" name="object 221"/>
          <p:cNvSpPr/>
          <p:nvPr/>
        </p:nvSpPr>
        <p:spPr>
          <a:xfrm>
            <a:off x="8595182" y="3471125"/>
            <a:ext cx="72288" cy="180022"/>
          </a:xfrm>
          <a:prstGeom prst="rect">
            <a:avLst/>
          </a:prstGeom>
          <a:blipFill>
            <a:blip r:embed="rId37" cstate="print"/>
            <a:stretch>
              <a:fillRect/>
            </a:stretch>
          </a:blipFill>
        </p:spPr>
        <p:txBody>
          <a:bodyPr wrap="square" lIns="0" tIns="0" rIns="0" bIns="0" rtlCol="0"/>
          <a:lstStyle/>
          <a:p>
            <a:endParaRPr/>
          </a:p>
        </p:txBody>
      </p:sp>
      <p:sp>
        <p:nvSpPr>
          <p:cNvPr id="222" name="object 222"/>
          <p:cNvSpPr/>
          <p:nvPr/>
        </p:nvSpPr>
        <p:spPr>
          <a:xfrm>
            <a:off x="8867826" y="3468065"/>
            <a:ext cx="129743" cy="186131"/>
          </a:xfrm>
          <a:prstGeom prst="rect">
            <a:avLst/>
          </a:prstGeom>
          <a:blipFill>
            <a:blip r:embed="rId38" cstate="print"/>
            <a:stretch>
              <a:fillRect/>
            </a:stretch>
          </a:blipFill>
        </p:spPr>
        <p:txBody>
          <a:bodyPr wrap="square" lIns="0" tIns="0" rIns="0" bIns="0" rtlCol="0"/>
          <a:lstStyle/>
          <a:p>
            <a:endParaRPr/>
          </a:p>
        </p:txBody>
      </p:sp>
      <p:sp>
        <p:nvSpPr>
          <p:cNvPr id="223" name="object 223"/>
          <p:cNvSpPr/>
          <p:nvPr/>
        </p:nvSpPr>
        <p:spPr>
          <a:xfrm>
            <a:off x="9131109" y="3471125"/>
            <a:ext cx="224764" cy="180035"/>
          </a:xfrm>
          <a:prstGeom prst="rect">
            <a:avLst/>
          </a:prstGeom>
          <a:blipFill>
            <a:blip r:embed="rId39" cstate="print"/>
            <a:stretch>
              <a:fillRect/>
            </a:stretch>
          </a:blipFill>
        </p:spPr>
        <p:txBody>
          <a:bodyPr wrap="square" lIns="0" tIns="0" rIns="0" bIns="0" rtlCol="0"/>
          <a:lstStyle/>
          <a:p>
            <a:endParaRPr/>
          </a:p>
        </p:txBody>
      </p:sp>
      <p:sp>
        <p:nvSpPr>
          <p:cNvPr id="224" name="object 224"/>
          <p:cNvSpPr/>
          <p:nvPr/>
        </p:nvSpPr>
        <p:spPr>
          <a:xfrm>
            <a:off x="8591080" y="7095578"/>
            <a:ext cx="72275" cy="180022"/>
          </a:xfrm>
          <a:prstGeom prst="rect">
            <a:avLst/>
          </a:prstGeom>
          <a:blipFill>
            <a:blip r:embed="rId40" cstate="print"/>
            <a:stretch>
              <a:fillRect/>
            </a:stretch>
          </a:blipFill>
        </p:spPr>
        <p:txBody>
          <a:bodyPr wrap="square" lIns="0" tIns="0" rIns="0" bIns="0" rtlCol="0"/>
          <a:lstStyle/>
          <a:p>
            <a:endParaRPr/>
          </a:p>
        </p:txBody>
      </p:sp>
      <p:sp>
        <p:nvSpPr>
          <p:cNvPr id="225" name="object 225"/>
          <p:cNvSpPr/>
          <p:nvPr/>
        </p:nvSpPr>
        <p:spPr>
          <a:xfrm>
            <a:off x="8863724" y="7092530"/>
            <a:ext cx="129730" cy="186131"/>
          </a:xfrm>
          <a:prstGeom prst="rect">
            <a:avLst/>
          </a:prstGeom>
          <a:blipFill>
            <a:blip r:embed="rId41" cstate="print"/>
            <a:stretch>
              <a:fillRect/>
            </a:stretch>
          </a:blipFill>
        </p:spPr>
        <p:txBody>
          <a:bodyPr wrap="square" lIns="0" tIns="0" rIns="0" bIns="0" rtlCol="0"/>
          <a:lstStyle/>
          <a:p>
            <a:endParaRPr/>
          </a:p>
        </p:txBody>
      </p:sp>
      <p:sp>
        <p:nvSpPr>
          <p:cNvPr id="226" name="object 226"/>
          <p:cNvSpPr/>
          <p:nvPr/>
        </p:nvSpPr>
        <p:spPr>
          <a:xfrm>
            <a:off x="9279496" y="7095578"/>
            <a:ext cx="72390" cy="180340"/>
          </a:xfrm>
          <a:custGeom>
            <a:avLst/>
            <a:gdLst/>
            <a:ahLst/>
            <a:cxnLst/>
            <a:rect l="l" t="t" r="r" b="b"/>
            <a:pathLst>
              <a:path w="72390" h="180340">
                <a:moveTo>
                  <a:pt x="72275" y="30759"/>
                </a:moveTo>
                <a:lnTo>
                  <a:pt x="39331" y="30759"/>
                </a:lnTo>
                <a:lnTo>
                  <a:pt x="39331" y="180022"/>
                </a:lnTo>
                <a:lnTo>
                  <a:pt x="72275" y="180022"/>
                </a:lnTo>
                <a:lnTo>
                  <a:pt x="72275" y="30759"/>
                </a:lnTo>
                <a:close/>
              </a:path>
              <a:path w="72390" h="180340">
                <a:moveTo>
                  <a:pt x="72275" y="0"/>
                </a:moveTo>
                <a:lnTo>
                  <a:pt x="43980" y="0"/>
                </a:lnTo>
                <a:lnTo>
                  <a:pt x="0" y="21628"/>
                </a:lnTo>
                <a:lnTo>
                  <a:pt x="5753" y="47396"/>
                </a:lnTo>
                <a:lnTo>
                  <a:pt x="38760" y="30759"/>
                </a:lnTo>
                <a:lnTo>
                  <a:pt x="72275" y="30759"/>
                </a:lnTo>
                <a:lnTo>
                  <a:pt x="72275" y="0"/>
                </a:lnTo>
                <a:close/>
              </a:path>
            </a:pathLst>
          </a:custGeom>
          <a:solidFill>
            <a:srgbClr val="808285"/>
          </a:solidFill>
        </p:spPr>
        <p:txBody>
          <a:bodyPr wrap="square" lIns="0" tIns="0" rIns="0" bIns="0" rtlCol="0"/>
          <a:lstStyle/>
          <a:p>
            <a:endParaRPr/>
          </a:p>
        </p:txBody>
      </p:sp>
      <p:sp>
        <p:nvSpPr>
          <p:cNvPr id="227" name="object 227"/>
          <p:cNvSpPr/>
          <p:nvPr/>
        </p:nvSpPr>
        <p:spPr>
          <a:xfrm>
            <a:off x="13249656" y="4048036"/>
            <a:ext cx="124586" cy="192392"/>
          </a:xfrm>
          <a:prstGeom prst="rect">
            <a:avLst/>
          </a:prstGeom>
          <a:blipFill>
            <a:blip r:embed="rId42" cstate="print"/>
            <a:stretch>
              <a:fillRect/>
            </a:stretch>
          </a:blipFill>
        </p:spPr>
        <p:txBody>
          <a:bodyPr wrap="square" lIns="0" tIns="0" rIns="0" bIns="0" rtlCol="0"/>
          <a:lstStyle/>
          <a:p>
            <a:endParaRPr/>
          </a:p>
        </p:txBody>
      </p:sp>
      <p:sp>
        <p:nvSpPr>
          <p:cNvPr id="228" name="object 228"/>
          <p:cNvSpPr/>
          <p:nvPr/>
        </p:nvSpPr>
        <p:spPr>
          <a:xfrm>
            <a:off x="13250417" y="4423384"/>
            <a:ext cx="126111" cy="189280"/>
          </a:xfrm>
          <a:prstGeom prst="rect">
            <a:avLst/>
          </a:prstGeom>
          <a:blipFill>
            <a:blip r:embed="rId43" cstate="print"/>
            <a:stretch>
              <a:fillRect/>
            </a:stretch>
          </a:blipFill>
        </p:spPr>
        <p:txBody>
          <a:bodyPr wrap="square" lIns="0" tIns="0" rIns="0" bIns="0" rtlCol="0"/>
          <a:lstStyle/>
          <a:p>
            <a:endParaRPr/>
          </a:p>
        </p:txBody>
      </p:sp>
      <p:sp>
        <p:nvSpPr>
          <p:cNvPr id="229" name="object 229"/>
          <p:cNvSpPr/>
          <p:nvPr/>
        </p:nvSpPr>
        <p:spPr>
          <a:xfrm>
            <a:off x="13265150" y="4770081"/>
            <a:ext cx="74676" cy="186131"/>
          </a:xfrm>
          <a:prstGeom prst="rect">
            <a:avLst/>
          </a:prstGeom>
          <a:blipFill>
            <a:blip r:embed="rId44" cstate="print"/>
            <a:stretch>
              <a:fillRect/>
            </a:stretch>
          </a:blipFill>
        </p:spPr>
        <p:txBody>
          <a:bodyPr wrap="square" lIns="0" tIns="0" rIns="0" bIns="0" rtlCol="0"/>
          <a:lstStyle/>
          <a:p>
            <a:endParaRPr/>
          </a:p>
        </p:txBody>
      </p:sp>
      <p:sp>
        <p:nvSpPr>
          <p:cNvPr id="230" name="object 230"/>
          <p:cNvSpPr/>
          <p:nvPr/>
        </p:nvSpPr>
        <p:spPr>
          <a:xfrm>
            <a:off x="12870942" y="5989637"/>
            <a:ext cx="124586" cy="192392"/>
          </a:xfrm>
          <a:prstGeom prst="rect">
            <a:avLst/>
          </a:prstGeom>
          <a:blipFill>
            <a:blip r:embed="rId45" cstate="print"/>
            <a:stretch>
              <a:fillRect/>
            </a:stretch>
          </a:blipFill>
        </p:spPr>
        <p:txBody>
          <a:bodyPr wrap="square" lIns="0" tIns="0" rIns="0" bIns="0" rtlCol="0"/>
          <a:lstStyle/>
          <a:p>
            <a:endParaRPr/>
          </a:p>
        </p:txBody>
      </p:sp>
      <p:sp>
        <p:nvSpPr>
          <p:cNvPr id="231" name="object 231"/>
          <p:cNvSpPr/>
          <p:nvPr/>
        </p:nvSpPr>
        <p:spPr>
          <a:xfrm>
            <a:off x="12871831" y="6364985"/>
            <a:ext cx="126111" cy="189280"/>
          </a:xfrm>
          <a:prstGeom prst="rect">
            <a:avLst/>
          </a:prstGeom>
          <a:blipFill>
            <a:blip r:embed="rId46" cstate="print"/>
            <a:stretch>
              <a:fillRect/>
            </a:stretch>
          </a:blipFill>
        </p:spPr>
        <p:txBody>
          <a:bodyPr wrap="square" lIns="0" tIns="0" rIns="0" bIns="0" rtlCol="0"/>
          <a:lstStyle/>
          <a:p>
            <a:endParaRPr/>
          </a:p>
        </p:txBody>
      </p:sp>
      <p:sp>
        <p:nvSpPr>
          <p:cNvPr id="232" name="object 232"/>
          <p:cNvSpPr/>
          <p:nvPr/>
        </p:nvSpPr>
        <p:spPr>
          <a:xfrm>
            <a:off x="12886435" y="6711683"/>
            <a:ext cx="74803" cy="186131"/>
          </a:xfrm>
          <a:prstGeom prst="rect">
            <a:avLst/>
          </a:prstGeom>
          <a:blipFill>
            <a:blip r:embed="rId47" cstate="print"/>
            <a:stretch>
              <a:fillRect/>
            </a:stretch>
          </a:blipFill>
        </p:spPr>
        <p:txBody>
          <a:bodyPr wrap="square" lIns="0" tIns="0" rIns="0" bIns="0" rtlCol="0"/>
          <a:lstStyle/>
          <a:p>
            <a:endParaRPr/>
          </a:p>
        </p:txBody>
      </p:sp>
      <p:sp>
        <p:nvSpPr>
          <p:cNvPr id="233" name="object 233"/>
          <p:cNvSpPr/>
          <p:nvPr/>
        </p:nvSpPr>
        <p:spPr>
          <a:xfrm>
            <a:off x="13156818" y="7099375"/>
            <a:ext cx="121919" cy="183133"/>
          </a:xfrm>
          <a:prstGeom prst="rect">
            <a:avLst/>
          </a:prstGeom>
          <a:blipFill>
            <a:blip r:embed="rId48" cstate="print"/>
            <a:stretch>
              <a:fillRect/>
            </a:stretch>
          </a:blipFill>
        </p:spPr>
        <p:txBody>
          <a:bodyPr wrap="square" lIns="0" tIns="0" rIns="0" bIns="0" rtlCol="0"/>
          <a:lstStyle/>
          <a:p>
            <a:endParaRPr/>
          </a:p>
        </p:txBody>
      </p:sp>
      <p:sp>
        <p:nvSpPr>
          <p:cNvPr id="234" name="object 234"/>
          <p:cNvSpPr/>
          <p:nvPr/>
        </p:nvSpPr>
        <p:spPr>
          <a:xfrm>
            <a:off x="13305028" y="7102475"/>
            <a:ext cx="120650" cy="183083"/>
          </a:xfrm>
          <a:prstGeom prst="rect">
            <a:avLst/>
          </a:prstGeom>
          <a:blipFill>
            <a:blip r:embed="rId49" cstate="print"/>
            <a:stretch>
              <a:fillRect/>
            </a:stretch>
          </a:blipFill>
        </p:spPr>
        <p:txBody>
          <a:bodyPr wrap="square" lIns="0" tIns="0" rIns="0" bIns="0" rtlCol="0"/>
          <a:lstStyle/>
          <a:p>
            <a:endParaRPr/>
          </a:p>
        </p:txBody>
      </p:sp>
      <p:sp>
        <p:nvSpPr>
          <p:cNvPr id="235" name="object 235"/>
          <p:cNvSpPr/>
          <p:nvPr/>
        </p:nvSpPr>
        <p:spPr>
          <a:xfrm>
            <a:off x="13510894" y="7102475"/>
            <a:ext cx="120650" cy="183083"/>
          </a:xfrm>
          <a:prstGeom prst="rect">
            <a:avLst/>
          </a:prstGeom>
          <a:blipFill>
            <a:blip r:embed="rId50" cstate="print"/>
            <a:stretch>
              <a:fillRect/>
            </a:stretch>
          </a:blipFill>
        </p:spPr>
        <p:txBody>
          <a:bodyPr wrap="square" lIns="0" tIns="0" rIns="0" bIns="0" rtlCol="0"/>
          <a:lstStyle/>
          <a:p>
            <a:endParaRPr/>
          </a:p>
        </p:txBody>
      </p:sp>
      <p:sp>
        <p:nvSpPr>
          <p:cNvPr id="236" name="object 236"/>
          <p:cNvSpPr/>
          <p:nvPr/>
        </p:nvSpPr>
        <p:spPr>
          <a:xfrm>
            <a:off x="13657326" y="7099363"/>
            <a:ext cx="129666" cy="186194"/>
          </a:xfrm>
          <a:prstGeom prst="rect">
            <a:avLst/>
          </a:prstGeom>
          <a:blipFill>
            <a:blip r:embed="rId51" cstate="print"/>
            <a:stretch>
              <a:fillRect/>
            </a:stretch>
          </a:blipFill>
        </p:spPr>
        <p:txBody>
          <a:bodyPr wrap="square" lIns="0" tIns="0" rIns="0" bIns="0" rtlCol="0"/>
          <a:lstStyle/>
          <a:p>
            <a:endParaRPr/>
          </a:p>
        </p:txBody>
      </p:sp>
      <p:sp>
        <p:nvSpPr>
          <p:cNvPr id="237" name="object 237"/>
          <p:cNvSpPr/>
          <p:nvPr/>
        </p:nvSpPr>
        <p:spPr>
          <a:xfrm>
            <a:off x="13868400" y="7102487"/>
            <a:ext cx="121157" cy="180022"/>
          </a:xfrm>
          <a:prstGeom prst="rect">
            <a:avLst/>
          </a:prstGeom>
          <a:blipFill>
            <a:blip r:embed="rId52" cstate="print"/>
            <a:stretch>
              <a:fillRect/>
            </a:stretch>
          </a:blipFill>
        </p:spPr>
        <p:txBody>
          <a:bodyPr wrap="square" lIns="0" tIns="0" rIns="0" bIns="0" rtlCol="0"/>
          <a:lstStyle/>
          <a:p>
            <a:endParaRPr/>
          </a:p>
        </p:txBody>
      </p:sp>
      <p:sp>
        <p:nvSpPr>
          <p:cNvPr id="238" name="object 238"/>
          <p:cNvSpPr/>
          <p:nvPr/>
        </p:nvSpPr>
        <p:spPr>
          <a:xfrm>
            <a:off x="14013941" y="7102475"/>
            <a:ext cx="120523" cy="183083"/>
          </a:xfrm>
          <a:prstGeom prst="rect">
            <a:avLst/>
          </a:prstGeom>
          <a:blipFill>
            <a:blip r:embed="rId53" cstate="print"/>
            <a:stretch>
              <a:fillRect/>
            </a:stretch>
          </a:blipFill>
        </p:spPr>
        <p:txBody>
          <a:bodyPr wrap="square" lIns="0" tIns="0" rIns="0" bIns="0" rtlCol="0"/>
          <a:lstStyle/>
          <a:p>
            <a:endParaRPr/>
          </a:p>
        </p:txBody>
      </p:sp>
      <p:sp>
        <p:nvSpPr>
          <p:cNvPr id="239" name="object 239"/>
          <p:cNvSpPr/>
          <p:nvPr/>
        </p:nvSpPr>
        <p:spPr>
          <a:xfrm>
            <a:off x="10628338" y="1120216"/>
            <a:ext cx="123964" cy="179768"/>
          </a:xfrm>
          <a:prstGeom prst="rect">
            <a:avLst/>
          </a:prstGeom>
          <a:blipFill>
            <a:blip r:embed="rId54" cstate="print"/>
            <a:stretch>
              <a:fillRect/>
            </a:stretch>
          </a:blipFill>
        </p:spPr>
        <p:txBody>
          <a:bodyPr wrap="square" lIns="0" tIns="0" rIns="0" bIns="0" rtlCol="0"/>
          <a:lstStyle/>
          <a:p>
            <a:endParaRPr/>
          </a:p>
        </p:txBody>
      </p:sp>
      <p:sp>
        <p:nvSpPr>
          <p:cNvPr id="240" name="object 240"/>
          <p:cNvSpPr/>
          <p:nvPr/>
        </p:nvSpPr>
        <p:spPr>
          <a:xfrm>
            <a:off x="10642079" y="1486420"/>
            <a:ext cx="113245" cy="126644"/>
          </a:xfrm>
          <a:prstGeom prst="rect">
            <a:avLst/>
          </a:prstGeom>
          <a:blipFill>
            <a:blip r:embed="rId55" cstate="print"/>
            <a:stretch>
              <a:fillRect/>
            </a:stretch>
          </a:blipFill>
        </p:spPr>
        <p:txBody>
          <a:bodyPr wrap="square" lIns="0" tIns="0" rIns="0" bIns="0" rtlCol="0"/>
          <a:lstStyle/>
          <a:p>
            <a:endParaRPr/>
          </a:p>
        </p:txBody>
      </p:sp>
      <p:sp>
        <p:nvSpPr>
          <p:cNvPr id="241" name="object 241"/>
          <p:cNvSpPr/>
          <p:nvPr/>
        </p:nvSpPr>
        <p:spPr>
          <a:xfrm>
            <a:off x="12869798" y="2333053"/>
            <a:ext cx="124714" cy="192455"/>
          </a:xfrm>
          <a:prstGeom prst="rect">
            <a:avLst/>
          </a:prstGeom>
          <a:blipFill>
            <a:blip r:embed="rId56" cstate="print"/>
            <a:stretch>
              <a:fillRect/>
            </a:stretch>
          </a:blipFill>
        </p:spPr>
        <p:txBody>
          <a:bodyPr wrap="square" lIns="0" tIns="0" rIns="0" bIns="0" rtlCol="0"/>
          <a:lstStyle/>
          <a:p>
            <a:endParaRPr/>
          </a:p>
        </p:txBody>
      </p:sp>
      <p:sp>
        <p:nvSpPr>
          <p:cNvPr id="242" name="object 242"/>
          <p:cNvSpPr/>
          <p:nvPr/>
        </p:nvSpPr>
        <p:spPr>
          <a:xfrm>
            <a:off x="12870560" y="2708414"/>
            <a:ext cx="126238" cy="189268"/>
          </a:xfrm>
          <a:prstGeom prst="rect">
            <a:avLst/>
          </a:prstGeom>
          <a:blipFill>
            <a:blip r:embed="rId57" cstate="print"/>
            <a:stretch>
              <a:fillRect/>
            </a:stretch>
          </a:blipFill>
        </p:spPr>
        <p:txBody>
          <a:bodyPr wrap="square" lIns="0" tIns="0" rIns="0" bIns="0" rtlCol="0"/>
          <a:lstStyle/>
          <a:p>
            <a:endParaRPr/>
          </a:p>
        </p:txBody>
      </p:sp>
      <p:sp>
        <p:nvSpPr>
          <p:cNvPr id="243" name="object 243"/>
          <p:cNvSpPr/>
          <p:nvPr/>
        </p:nvSpPr>
        <p:spPr>
          <a:xfrm>
            <a:off x="12885293" y="3055099"/>
            <a:ext cx="74802" cy="186131"/>
          </a:xfrm>
          <a:prstGeom prst="rect">
            <a:avLst/>
          </a:prstGeom>
          <a:blipFill>
            <a:blip r:embed="rId58" cstate="print"/>
            <a:stretch>
              <a:fillRect/>
            </a:stretch>
          </a:blipFill>
        </p:spPr>
        <p:txBody>
          <a:bodyPr wrap="square" lIns="0" tIns="0" rIns="0" bIns="0" rtlCol="0"/>
          <a:lstStyle/>
          <a:p>
            <a:endParaRPr/>
          </a:p>
        </p:txBody>
      </p:sp>
      <p:sp>
        <p:nvSpPr>
          <p:cNvPr id="244" name="object 244"/>
          <p:cNvSpPr txBox="1"/>
          <p:nvPr/>
        </p:nvSpPr>
        <p:spPr>
          <a:xfrm>
            <a:off x="13071836" y="1857033"/>
            <a:ext cx="1193165" cy="330835"/>
          </a:xfrm>
          <a:prstGeom prst="rect">
            <a:avLst/>
          </a:prstGeom>
        </p:spPr>
        <p:txBody>
          <a:bodyPr vert="horz" wrap="square" lIns="0" tIns="12700" rIns="0" bIns="0" rtlCol="0">
            <a:spAutoFit/>
          </a:bodyPr>
          <a:lstStyle/>
          <a:p>
            <a:pPr marL="12700">
              <a:lnSpc>
                <a:spcPct val="100000"/>
              </a:lnSpc>
              <a:spcBef>
                <a:spcPts val="100"/>
              </a:spcBef>
            </a:pPr>
            <a:r>
              <a:rPr sz="2000" i="1" spc="-105" dirty="0">
                <a:solidFill>
                  <a:srgbClr val="414042"/>
                </a:solidFill>
                <a:latin typeface="Trebuchet MS"/>
                <a:cs typeface="Trebuchet MS"/>
              </a:rPr>
              <a:t>Categorical</a:t>
            </a:r>
            <a:endParaRPr sz="2000">
              <a:latin typeface="Trebuchet MS"/>
              <a:cs typeface="Trebuchet MS"/>
            </a:endParaRPr>
          </a:p>
        </p:txBody>
      </p:sp>
      <p:sp>
        <p:nvSpPr>
          <p:cNvPr id="245" name="object 245"/>
          <p:cNvSpPr txBox="1"/>
          <p:nvPr/>
        </p:nvSpPr>
        <p:spPr>
          <a:xfrm>
            <a:off x="10802855" y="665708"/>
            <a:ext cx="1193165" cy="330835"/>
          </a:xfrm>
          <a:prstGeom prst="rect">
            <a:avLst/>
          </a:prstGeom>
        </p:spPr>
        <p:txBody>
          <a:bodyPr vert="horz" wrap="square" lIns="0" tIns="12700" rIns="0" bIns="0" rtlCol="0">
            <a:spAutoFit/>
          </a:bodyPr>
          <a:lstStyle/>
          <a:p>
            <a:pPr marL="12700">
              <a:lnSpc>
                <a:spcPct val="100000"/>
              </a:lnSpc>
              <a:spcBef>
                <a:spcPts val="100"/>
              </a:spcBef>
            </a:pPr>
            <a:r>
              <a:rPr sz="2000" i="1" spc="-105" dirty="0">
                <a:solidFill>
                  <a:srgbClr val="414042"/>
                </a:solidFill>
                <a:latin typeface="Trebuchet MS"/>
                <a:cs typeface="Trebuchet MS"/>
              </a:rPr>
              <a:t>Categorical</a:t>
            </a:r>
            <a:endParaRPr sz="2000">
              <a:latin typeface="Trebuchet MS"/>
              <a:cs typeface="Trebuchet MS"/>
            </a:endParaRPr>
          </a:p>
        </p:txBody>
      </p:sp>
      <p:sp>
        <p:nvSpPr>
          <p:cNvPr id="246" name="object 246"/>
          <p:cNvSpPr/>
          <p:nvPr/>
        </p:nvSpPr>
        <p:spPr>
          <a:xfrm>
            <a:off x="9410700" y="3632200"/>
            <a:ext cx="3721100" cy="1447800"/>
          </a:xfrm>
          <a:custGeom>
            <a:avLst/>
            <a:gdLst/>
            <a:ahLst/>
            <a:cxnLst/>
            <a:rect l="l" t="t" r="r" b="b"/>
            <a:pathLst>
              <a:path w="3721100" h="1447800">
                <a:moveTo>
                  <a:pt x="0" y="1447800"/>
                </a:moveTo>
                <a:lnTo>
                  <a:pt x="3721100" y="1447800"/>
                </a:lnTo>
                <a:lnTo>
                  <a:pt x="3721100" y="0"/>
                </a:lnTo>
                <a:lnTo>
                  <a:pt x="0" y="0"/>
                </a:lnTo>
                <a:lnTo>
                  <a:pt x="0" y="1447800"/>
                </a:lnTo>
                <a:close/>
              </a:path>
            </a:pathLst>
          </a:custGeom>
          <a:solidFill>
            <a:srgbClr val="FFFFFF"/>
          </a:solidFill>
        </p:spPr>
        <p:txBody>
          <a:bodyPr wrap="square" lIns="0" tIns="0" rIns="0" bIns="0" rtlCol="0"/>
          <a:lstStyle/>
          <a:p>
            <a:endParaRPr/>
          </a:p>
        </p:txBody>
      </p:sp>
      <p:sp>
        <p:nvSpPr>
          <p:cNvPr id="247" name="object 247"/>
          <p:cNvSpPr/>
          <p:nvPr/>
        </p:nvSpPr>
        <p:spPr>
          <a:xfrm>
            <a:off x="8140700" y="5080000"/>
            <a:ext cx="6629400" cy="2438400"/>
          </a:xfrm>
          <a:custGeom>
            <a:avLst/>
            <a:gdLst/>
            <a:ahLst/>
            <a:cxnLst/>
            <a:rect l="l" t="t" r="r" b="b"/>
            <a:pathLst>
              <a:path w="6629400" h="2438400">
                <a:moveTo>
                  <a:pt x="0" y="0"/>
                </a:moveTo>
                <a:lnTo>
                  <a:pt x="6629400" y="0"/>
                </a:lnTo>
                <a:lnTo>
                  <a:pt x="6629400" y="2438400"/>
                </a:lnTo>
                <a:lnTo>
                  <a:pt x="0" y="2438400"/>
                </a:lnTo>
                <a:lnTo>
                  <a:pt x="0" y="0"/>
                </a:lnTo>
                <a:close/>
              </a:path>
            </a:pathLst>
          </a:custGeom>
          <a:solidFill>
            <a:srgbClr val="FFFFFF"/>
          </a:solidFill>
        </p:spPr>
        <p:txBody>
          <a:bodyPr wrap="square" lIns="0" tIns="0" rIns="0" bIns="0" rtlCol="0"/>
          <a:lstStyle/>
          <a:p>
            <a:endParaRPr/>
          </a:p>
        </p:txBody>
      </p:sp>
      <p:sp>
        <p:nvSpPr>
          <p:cNvPr id="248" name="object 248"/>
          <p:cNvSpPr txBox="1">
            <a:spLocks noGrp="1"/>
          </p:cNvSpPr>
          <p:nvPr>
            <p:ph type="sldNum" sz="quarter" idx="7"/>
          </p:nvPr>
        </p:nvSpPr>
        <p:spPr>
          <a:prstGeom prst="rect">
            <a:avLst/>
          </a:prstGeom>
        </p:spPr>
        <p:txBody>
          <a:bodyPr vert="horz" wrap="square" lIns="0" tIns="0" rIns="0" bIns="0" rtlCol="0">
            <a:spAutoFit/>
          </a:bodyPr>
          <a:lstStyle/>
          <a:p>
            <a:pPr marL="25400">
              <a:lnSpc>
                <a:spcPts val="1664"/>
              </a:lnSpc>
            </a:pPr>
            <a:fld id="{81D60167-4931-47E6-BA6A-407CBD079E47}" type="slidenum">
              <a:rPr spc="-80" dirty="0"/>
              <a:t>23</a:t>
            </a:fld>
            <a:endParaRPr spc="-80" dirty="0"/>
          </a:p>
        </p:txBody>
      </p:sp>
    </p:spTree>
    <p:extLst>
      <p:ext uri="{BB962C8B-B14F-4D97-AF65-F5344CB8AC3E}">
        <p14:creationId xmlns:p14="http://schemas.microsoft.com/office/powerpoint/2010/main" val="21274225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27000"/>
            <a:ext cx="2654300" cy="726440"/>
          </a:xfrm>
          <a:prstGeom prst="rect">
            <a:avLst/>
          </a:prstGeom>
        </p:spPr>
        <p:txBody>
          <a:bodyPr vert="horz" wrap="square" lIns="0" tIns="12700" rIns="0" bIns="0" rtlCol="0">
            <a:spAutoFit/>
          </a:bodyPr>
          <a:lstStyle/>
          <a:p>
            <a:pPr marL="12700">
              <a:lnSpc>
                <a:spcPct val="100000"/>
              </a:lnSpc>
              <a:spcBef>
                <a:spcPts val="100"/>
              </a:spcBef>
            </a:pPr>
            <a:r>
              <a:rPr sz="4600" spc="-50" dirty="0">
                <a:latin typeface="Arial"/>
                <a:cs typeface="Arial"/>
              </a:rPr>
              <a:t>C</a:t>
            </a:r>
            <a:r>
              <a:rPr sz="4600" spc="-45" dirty="0">
                <a:latin typeface="Arial"/>
                <a:cs typeface="Arial"/>
              </a:rPr>
              <a:t>o</a:t>
            </a:r>
            <a:r>
              <a:rPr sz="4600" spc="-20" dirty="0">
                <a:latin typeface="Arial"/>
                <a:cs typeface="Arial"/>
              </a:rPr>
              <a:t>l</a:t>
            </a:r>
            <a:r>
              <a:rPr sz="4600" spc="-25" dirty="0">
                <a:latin typeface="Arial"/>
                <a:cs typeface="Arial"/>
              </a:rPr>
              <a:t>o</a:t>
            </a:r>
            <a:r>
              <a:rPr sz="4600" spc="-200" dirty="0">
                <a:latin typeface="Arial"/>
                <a:cs typeface="Arial"/>
              </a:rPr>
              <a:t>rm</a:t>
            </a:r>
            <a:r>
              <a:rPr sz="4600" spc="-245" dirty="0">
                <a:latin typeface="Arial"/>
                <a:cs typeface="Arial"/>
              </a:rPr>
              <a:t>a</a:t>
            </a:r>
            <a:r>
              <a:rPr sz="4600" spc="-395" dirty="0">
                <a:latin typeface="Arial"/>
                <a:cs typeface="Arial"/>
              </a:rPr>
              <a:t>ps</a:t>
            </a:r>
            <a:endParaRPr sz="4600">
              <a:latin typeface="Arial"/>
              <a:cs typeface="Arial"/>
            </a:endParaRPr>
          </a:p>
        </p:txBody>
      </p:sp>
      <p:sp>
        <p:nvSpPr>
          <p:cNvPr id="3" name="object 3"/>
          <p:cNvSpPr txBox="1"/>
          <p:nvPr/>
        </p:nvSpPr>
        <p:spPr>
          <a:xfrm>
            <a:off x="9258300" y="7645400"/>
            <a:ext cx="6573520" cy="581660"/>
          </a:xfrm>
          <a:prstGeom prst="rect">
            <a:avLst/>
          </a:prstGeom>
        </p:spPr>
        <p:txBody>
          <a:bodyPr vert="horz" wrap="square" lIns="0" tIns="40640" rIns="0" bIns="0" rtlCol="0">
            <a:spAutoFit/>
          </a:bodyPr>
          <a:lstStyle/>
          <a:p>
            <a:pPr marL="12700" marR="5080">
              <a:lnSpc>
                <a:spcPts val="2100"/>
              </a:lnSpc>
              <a:spcBef>
                <a:spcPts val="320"/>
              </a:spcBef>
            </a:pPr>
            <a:r>
              <a:rPr sz="1900" i="1" spc="-90" dirty="0">
                <a:latin typeface="Arial"/>
                <a:cs typeface="Arial"/>
              </a:rPr>
              <a:t>after </a:t>
            </a:r>
            <a:r>
              <a:rPr sz="1900" i="1" spc="-125" dirty="0">
                <a:latin typeface="Arial"/>
                <a:cs typeface="Arial"/>
              </a:rPr>
              <a:t>[Color </a:t>
            </a:r>
            <a:r>
              <a:rPr sz="1900" i="1" spc="-225" dirty="0">
                <a:latin typeface="Arial"/>
                <a:cs typeface="Arial"/>
              </a:rPr>
              <a:t>Use </a:t>
            </a:r>
            <a:r>
              <a:rPr sz="1900" i="1" spc="-175" dirty="0">
                <a:latin typeface="Arial"/>
                <a:cs typeface="Arial"/>
              </a:rPr>
              <a:t>Guidelines </a:t>
            </a:r>
            <a:r>
              <a:rPr sz="1900" i="1" spc="-100" dirty="0">
                <a:latin typeface="Arial"/>
                <a:cs typeface="Arial"/>
              </a:rPr>
              <a:t>for </a:t>
            </a:r>
            <a:r>
              <a:rPr sz="1900" i="1" spc="-135" dirty="0">
                <a:latin typeface="Arial"/>
                <a:cs typeface="Arial"/>
              </a:rPr>
              <a:t>Mapping </a:t>
            </a:r>
            <a:r>
              <a:rPr sz="1900" i="1" spc="-170" dirty="0">
                <a:latin typeface="Arial"/>
                <a:cs typeface="Arial"/>
              </a:rPr>
              <a:t>and </a:t>
            </a:r>
            <a:r>
              <a:rPr sz="1900" i="1" spc="-140" dirty="0">
                <a:latin typeface="Arial"/>
                <a:cs typeface="Arial"/>
              </a:rPr>
              <a:t>Visualization. </a:t>
            </a:r>
            <a:r>
              <a:rPr sz="1900" i="1" spc="-190" dirty="0">
                <a:latin typeface="Arial"/>
                <a:cs typeface="Arial"/>
              </a:rPr>
              <a:t>Brewer, </a:t>
            </a:r>
            <a:r>
              <a:rPr sz="1900" i="1" spc="-85" dirty="0">
                <a:latin typeface="Arial"/>
                <a:cs typeface="Arial"/>
              </a:rPr>
              <a:t>1994.  </a:t>
            </a:r>
            <a:r>
              <a:rPr sz="1900" i="1" spc="-145" dirty="0">
                <a:latin typeface="Arial"/>
                <a:cs typeface="Arial"/>
                <a:hlinkClick r:id="rId2"/>
              </a:rPr>
              <a:t>http://www.personal.psu.edu/faculty/c/a/cab38/ColorSch/Schemes.html]</a:t>
            </a:r>
            <a:endParaRPr sz="1900">
              <a:latin typeface="Arial"/>
              <a:cs typeface="Arial"/>
            </a:endParaRPr>
          </a:p>
        </p:txBody>
      </p:sp>
      <p:sp>
        <p:nvSpPr>
          <p:cNvPr id="4" name="object 4"/>
          <p:cNvSpPr txBox="1"/>
          <p:nvPr/>
        </p:nvSpPr>
        <p:spPr>
          <a:xfrm>
            <a:off x="794922" y="1137766"/>
            <a:ext cx="1621155" cy="431165"/>
          </a:xfrm>
          <a:prstGeom prst="rect">
            <a:avLst/>
          </a:prstGeom>
        </p:spPr>
        <p:txBody>
          <a:bodyPr vert="horz" wrap="square" lIns="0" tIns="13970" rIns="0" bIns="0" rtlCol="0">
            <a:spAutoFit/>
          </a:bodyPr>
          <a:lstStyle/>
          <a:p>
            <a:pPr marL="12700">
              <a:lnSpc>
                <a:spcPct val="100000"/>
              </a:lnSpc>
              <a:spcBef>
                <a:spcPts val="110"/>
              </a:spcBef>
            </a:pPr>
            <a:r>
              <a:rPr sz="2650" spc="-90" dirty="0">
                <a:solidFill>
                  <a:srgbClr val="414042"/>
                </a:solidFill>
                <a:latin typeface="Trebuchet MS"/>
                <a:cs typeface="Trebuchet MS"/>
              </a:rPr>
              <a:t>Categorical</a:t>
            </a:r>
            <a:endParaRPr sz="2650">
              <a:latin typeface="Trebuchet MS"/>
              <a:cs typeface="Trebuchet MS"/>
            </a:endParaRPr>
          </a:p>
        </p:txBody>
      </p:sp>
      <p:sp>
        <p:nvSpPr>
          <p:cNvPr id="5" name="object 5"/>
          <p:cNvSpPr/>
          <p:nvPr/>
        </p:nvSpPr>
        <p:spPr>
          <a:xfrm>
            <a:off x="487627" y="1302118"/>
            <a:ext cx="211240" cy="168935"/>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487713" y="2418981"/>
            <a:ext cx="211112" cy="168935"/>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794922" y="2225769"/>
            <a:ext cx="1967230" cy="894080"/>
          </a:xfrm>
          <a:prstGeom prst="rect">
            <a:avLst/>
          </a:prstGeom>
        </p:spPr>
        <p:txBody>
          <a:bodyPr vert="horz" wrap="square" lIns="0" tIns="42545" rIns="0" bIns="0" rtlCol="0">
            <a:spAutoFit/>
          </a:bodyPr>
          <a:lstStyle/>
          <a:p>
            <a:pPr marL="12700">
              <a:lnSpc>
                <a:spcPct val="100000"/>
              </a:lnSpc>
              <a:spcBef>
                <a:spcPts val="335"/>
              </a:spcBef>
            </a:pPr>
            <a:r>
              <a:rPr sz="2650" spc="-75" dirty="0">
                <a:solidFill>
                  <a:srgbClr val="414042"/>
                </a:solidFill>
                <a:latin typeface="Trebuchet MS"/>
                <a:cs typeface="Trebuchet MS"/>
              </a:rPr>
              <a:t>Ordered</a:t>
            </a:r>
            <a:endParaRPr sz="2650">
              <a:latin typeface="Trebuchet MS"/>
              <a:cs typeface="Trebuchet MS"/>
            </a:endParaRPr>
          </a:p>
          <a:p>
            <a:pPr marL="513080">
              <a:lnSpc>
                <a:spcPct val="100000"/>
              </a:lnSpc>
              <a:spcBef>
                <a:spcPts val="240"/>
              </a:spcBef>
            </a:pPr>
            <a:r>
              <a:rPr sz="2650" i="1" spc="-10" dirty="0">
                <a:solidFill>
                  <a:srgbClr val="414042"/>
                </a:solidFill>
                <a:latin typeface="Trebuchet MS"/>
                <a:cs typeface="Trebuchet MS"/>
              </a:rPr>
              <a:t>S</a:t>
            </a:r>
            <a:r>
              <a:rPr sz="2650" i="1" spc="-150" dirty="0">
                <a:solidFill>
                  <a:srgbClr val="414042"/>
                </a:solidFill>
                <a:latin typeface="Trebuchet MS"/>
                <a:cs typeface="Trebuchet MS"/>
              </a:rPr>
              <a:t>equential</a:t>
            </a:r>
            <a:endParaRPr sz="2650">
              <a:latin typeface="Trebuchet MS"/>
              <a:cs typeface="Trebuchet MS"/>
            </a:endParaRPr>
          </a:p>
        </p:txBody>
      </p:sp>
      <p:sp>
        <p:nvSpPr>
          <p:cNvPr id="8" name="object 8"/>
          <p:cNvSpPr/>
          <p:nvPr/>
        </p:nvSpPr>
        <p:spPr>
          <a:xfrm>
            <a:off x="1016260" y="2847517"/>
            <a:ext cx="158334" cy="126695"/>
          </a:xfrm>
          <a:prstGeom prst="rect">
            <a:avLst/>
          </a:prstGeom>
          <a:blipFill>
            <a:blip r:embed="rId5" cstate="print"/>
            <a:stretch>
              <a:fillRect/>
            </a:stretch>
          </a:blipFill>
        </p:spPr>
        <p:txBody>
          <a:bodyPr wrap="square" lIns="0" tIns="0" rIns="0" bIns="0" rtlCol="0"/>
          <a:lstStyle/>
          <a:p>
            <a:endParaRPr/>
          </a:p>
        </p:txBody>
      </p:sp>
      <p:sp>
        <p:nvSpPr>
          <p:cNvPr id="9" name="object 9"/>
          <p:cNvSpPr txBox="1"/>
          <p:nvPr/>
        </p:nvSpPr>
        <p:spPr>
          <a:xfrm>
            <a:off x="794922" y="3847738"/>
            <a:ext cx="1245235" cy="431165"/>
          </a:xfrm>
          <a:prstGeom prst="rect">
            <a:avLst/>
          </a:prstGeom>
        </p:spPr>
        <p:txBody>
          <a:bodyPr vert="horz" wrap="square" lIns="0" tIns="13970" rIns="0" bIns="0" rtlCol="0">
            <a:spAutoFit/>
          </a:bodyPr>
          <a:lstStyle/>
          <a:p>
            <a:pPr marL="12700">
              <a:lnSpc>
                <a:spcPct val="100000"/>
              </a:lnSpc>
              <a:spcBef>
                <a:spcPts val="110"/>
              </a:spcBef>
            </a:pPr>
            <a:r>
              <a:rPr sz="2650" spc="-65" dirty="0">
                <a:solidFill>
                  <a:srgbClr val="414042"/>
                </a:solidFill>
                <a:latin typeface="Trebuchet MS"/>
                <a:cs typeface="Trebuchet MS"/>
              </a:rPr>
              <a:t>Bi</a:t>
            </a:r>
            <a:r>
              <a:rPr sz="2650" spc="-90" dirty="0">
                <a:solidFill>
                  <a:srgbClr val="414042"/>
                </a:solidFill>
                <a:latin typeface="Trebuchet MS"/>
                <a:cs typeface="Trebuchet MS"/>
              </a:rPr>
              <a:t>v</a:t>
            </a:r>
            <a:r>
              <a:rPr sz="2650" spc="-155" dirty="0">
                <a:solidFill>
                  <a:srgbClr val="414042"/>
                </a:solidFill>
                <a:latin typeface="Trebuchet MS"/>
                <a:cs typeface="Trebuchet MS"/>
              </a:rPr>
              <a:t>a</a:t>
            </a:r>
            <a:r>
              <a:rPr sz="2650" spc="-105" dirty="0">
                <a:solidFill>
                  <a:srgbClr val="414042"/>
                </a:solidFill>
                <a:latin typeface="Trebuchet MS"/>
                <a:cs typeface="Trebuchet MS"/>
              </a:rPr>
              <a:t>r</a:t>
            </a:r>
            <a:r>
              <a:rPr sz="2650" spc="-85" dirty="0">
                <a:solidFill>
                  <a:srgbClr val="414042"/>
                </a:solidFill>
                <a:latin typeface="Trebuchet MS"/>
                <a:cs typeface="Trebuchet MS"/>
              </a:rPr>
              <a:t>i</a:t>
            </a:r>
            <a:r>
              <a:rPr sz="2650" spc="-175" dirty="0">
                <a:solidFill>
                  <a:srgbClr val="414042"/>
                </a:solidFill>
                <a:latin typeface="Trebuchet MS"/>
                <a:cs typeface="Trebuchet MS"/>
              </a:rPr>
              <a:t>a</a:t>
            </a:r>
            <a:r>
              <a:rPr sz="2650" spc="-190" dirty="0">
                <a:solidFill>
                  <a:srgbClr val="414042"/>
                </a:solidFill>
                <a:latin typeface="Trebuchet MS"/>
                <a:cs typeface="Trebuchet MS"/>
              </a:rPr>
              <a:t>t</a:t>
            </a:r>
            <a:r>
              <a:rPr sz="2650" spc="-114" dirty="0">
                <a:solidFill>
                  <a:srgbClr val="414042"/>
                </a:solidFill>
                <a:latin typeface="Trebuchet MS"/>
                <a:cs typeface="Trebuchet MS"/>
              </a:rPr>
              <a:t>e</a:t>
            </a:r>
            <a:endParaRPr sz="2650">
              <a:latin typeface="Trebuchet MS"/>
              <a:cs typeface="Trebuchet MS"/>
            </a:endParaRPr>
          </a:p>
        </p:txBody>
      </p:sp>
      <p:sp>
        <p:nvSpPr>
          <p:cNvPr id="10" name="object 10"/>
          <p:cNvSpPr/>
          <p:nvPr/>
        </p:nvSpPr>
        <p:spPr>
          <a:xfrm>
            <a:off x="487713" y="4012095"/>
            <a:ext cx="211112" cy="168935"/>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849970" y="1659305"/>
            <a:ext cx="247650" cy="247015"/>
          </a:xfrm>
          <a:custGeom>
            <a:avLst/>
            <a:gdLst/>
            <a:ahLst/>
            <a:cxnLst/>
            <a:rect l="l" t="t" r="r" b="b"/>
            <a:pathLst>
              <a:path w="247650" h="247014">
                <a:moveTo>
                  <a:pt x="247186" y="246824"/>
                </a:moveTo>
                <a:lnTo>
                  <a:pt x="0" y="246824"/>
                </a:lnTo>
                <a:lnTo>
                  <a:pt x="0" y="0"/>
                </a:lnTo>
                <a:lnTo>
                  <a:pt x="247186" y="0"/>
                </a:lnTo>
                <a:lnTo>
                  <a:pt x="247186" y="246824"/>
                </a:lnTo>
                <a:close/>
              </a:path>
            </a:pathLst>
          </a:custGeom>
          <a:solidFill>
            <a:srgbClr val="F0C419"/>
          </a:solidFill>
        </p:spPr>
        <p:txBody>
          <a:bodyPr wrap="square" lIns="0" tIns="0" rIns="0" bIns="0" rtlCol="0"/>
          <a:lstStyle/>
          <a:p>
            <a:endParaRPr/>
          </a:p>
        </p:txBody>
      </p:sp>
      <p:sp>
        <p:nvSpPr>
          <p:cNvPr id="12" name="object 12"/>
          <p:cNvSpPr/>
          <p:nvPr/>
        </p:nvSpPr>
        <p:spPr>
          <a:xfrm>
            <a:off x="1138897" y="1659305"/>
            <a:ext cx="247650" cy="247015"/>
          </a:xfrm>
          <a:custGeom>
            <a:avLst/>
            <a:gdLst/>
            <a:ahLst/>
            <a:cxnLst/>
            <a:rect l="l" t="t" r="r" b="b"/>
            <a:pathLst>
              <a:path w="247650" h="247014">
                <a:moveTo>
                  <a:pt x="247180" y="246824"/>
                </a:moveTo>
                <a:lnTo>
                  <a:pt x="0" y="246824"/>
                </a:lnTo>
                <a:lnTo>
                  <a:pt x="0" y="0"/>
                </a:lnTo>
                <a:lnTo>
                  <a:pt x="247180" y="0"/>
                </a:lnTo>
                <a:lnTo>
                  <a:pt x="247180" y="246824"/>
                </a:lnTo>
                <a:close/>
              </a:path>
            </a:pathLst>
          </a:custGeom>
          <a:solidFill>
            <a:srgbClr val="D15627"/>
          </a:solidFill>
        </p:spPr>
        <p:txBody>
          <a:bodyPr wrap="square" lIns="0" tIns="0" rIns="0" bIns="0" rtlCol="0"/>
          <a:lstStyle/>
          <a:p>
            <a:endParaRPr/>
          </a:p>
        </p:txBody>
      </p:sp>
      <p:sp>
        <p:nvSpPr>
          <p:cNvPr id="13" name="object 13"/>
          <p:cNvSpPr/>
          <p:nvPr/>
        </p:nvSpPr>
        <p:spPr>
          <a:xfrm>
            <a:off x="1427861" y="1659305"/>
            <a:ext cx="247650" cy="247015"/>
          </a:xfrm>
          <a:custGeom>
            <a:avLst/>
            <a:gdLst/>
            <a:ahLst/>
            <a:cxnLst/>
            <a:rect l="l" t="t" r="r" b="b"/>
            <a:pathLst>
              <a:path w="247650" h="247014">
                <a:moveTo>
                  <a:pt x="247154" y="246824"/>
                </a:moveTo>
                <a:lnTo>
                  <a:pt x="0" y="246824"/>
                </a:lnTo>
                <a:lnTo>
                  <a:pt x="0" y="0"/>
                </a:lnTo>
                <a:lnTo>
                  <a:pt x="247154" y="0"/>
                </a:lnTo>
                <a:lnTo>
                  <a:pt x="247154" y="246824"/>
                </a:lnTo>
                <a:close/>
              </a:path>
            </a:pathLst>
          </a:custGeom>
          <a:solidFill>
            <a:srgbClr val="26B99A"/>
          </a:solidFill>
        </p:spPr>
        <p:txBody>
          <a:bodyPr wrap="square" lIns="0" tIns="0" rIns="0" bIns="0" rtlCol="0"/>
          <a:lstStyle/>
          <a:p>
            <a:endParaRPr/>
          </a:p>
        </p:txBody>
      </p:sp>
      <p:sp>
        <p:nvSpPr>
          <p:cNvPr id="14" name="object 14"/>
          <p:cNvSpPr/>
          <p:nvPr/>
        </p:nvSpPr>
        <p:spPr>
          <a:xfrm>
            <a:off x="1716798" y="1659305"/>
            <a:ext cx="247650" cy="247015"/>
          </a:xfrm>
          <a:custGeom>
            <a:avLst/>
            <a:gdLst/>
            <a:ahLst/>
            <a:cxnLst/>
            <a:rect l="l" t="t" r="r" b="b"/>
            <a:pathLst>
              <a:path w="247650" h="247014">
                <a:moveTo>
                  <a:pt x="247180" y="246824"/>
                </a:moveTo>
                <a:lnTo>
                  <a:pt x="0" y="246824"/>
                </a:lnTo>
                <a:lnTo>
                  <a:pt x="0" y="0"/>
                </a:lnTo>
                <a:lnTo>
                  <a:pt x="247180" y="0"/>
                </a:lnTo>
                <a:lnTo>
                  <a:pt x="247180" y="246824"/>
                </a:lnTo>
                <a:close/>
              </a:path>
            </a:pathLst>
          </a:custGeom>
          <a:solidFill>
            <a:srgbClr val="2980BA"/>
          </a:solidFill>
        </p:spPr>
        <p:txBody>
          <a:bodyPr wrap="square" lIns="0" tIns="0" rIns="0" bIns="0" rtlCol="0"/>
          <a:lstStyle/>
          <a:p>
            <a:endParaRPr/>
          </a:p>
        </p:txBody>
      </p:sp>
      <p:sp>
        <p:nvSpPr>
          <p:cNvPr id="15" name="object 15"/>
          <p:cNvSpPr txBox="1"/>
          <p:nvPr/>
        </p:nvSpPr>
        <p:spPr>
          <a:xfrm>
            <a:off x="3786846" y="2704962"/>
            <a:ext cx="1346200" cy="431165"/>
          </a:xfrm>
          <a:prstGeom prst="rect">
            <a:avLst/>
          </a:prstGeom>
        </p:spPr>
        <p:txBody>
          <a:bodyPr vert="horz" wrap="square" lIns="0" tIns="13970" rIns="0" bIns="0" rtlCol="0">
            <a:spAutoFit/>
          </a:bodyPr>
          <a:lstStyle/>
          <a:p>
            <a:pPr marL="12700">
              <a:lnSpc>
                <a:spcPct val="100000"/>
              </a:lnSpc>
              <a:spcBef>
                <a:spcPts val="110"/>
              </a:spcBef>
            </a:pPr>
            <a:r>
              <a:rPr sz="2650" i="1" spc="110" dirty="0">
                <a:solidFill>
                  <a:srgbClr val="414042"/>
                </a:solidFill>
                <a:latin typeface="Trebuchet MS"/>
                <a:cs typeface="Trebuchet MS"/>
              </a:rPr>
              <a:t>D</a:t>
            </a:r>
            <a:r>
              <a:rPr sz="2650" i="1" spc="-114" dirty="0">
                <a:solidFill>
                  <a:srgbClr val="414042"/>
                </a:solidFill>
                <a:latin typeface="Trebuchet MS"/>
                <a:cs typeface="Trebuchet MS"/>
              </a:rPr>
              <a:t>i</a:t>
            </a:r>
            <a:r>
              <a:rPr sz="2650" i="1" spc="-204" dirty="0">
                <a:solidFill>
                  <a:srgbClr val="414042"/>
                </a:solidFill>
                <a:latin typeface="Trebuchet MS"/>
                <a:cs typeface="Trebuchet MS"/>
              </a:rPr>
              <a:t>v</a:t>
            </a:r>
            <a:r>
              <a:rPr sz="2650" i="1" spc="-270" dirty="0">
                <a:solidFill>
                  <a:srgbClr val="414042"/>
                </a:solidFill>
                <a:latin typeface="Trebuchet MS"/>
                <a:cs typeface="Trebuchet MS"/>
              </a:rPr>
              <a:t>e</a:t>
            </a:r>
            <a:r>
              <a:rPr sz="2650" i="1" spc="-235" dirty="0">
                <a:solidFill>
                  <a:srgbClr val="414042"/>
                </a:solidFill>
                <a:latin typeface="Trebuchet MS"/>
                <a:cs typeface="Trebuchet MS"/>
              </a:rPr>
              <a:t>r</a:t>
            </a:r>
            <a:r>
              <a:rPr sz="2650" i="1" spc="-25" dirty="0">
                <a:solidFill>
                  <a:srgbClr val="414042"/>
                </a:solidFill>
                <a:latin typeface="Trebuchet MS"/>
                <a:cs typeface="Trebuchet MS"/>
              </a:rPr>
              <a:t>ging</a:t>
            </a:r>
            <a:endParaRPr sz="2650">
              <a:latin typeface="Trebuchet MS"/>
              <a:cs typeface="Trebuchet MS"/>
            </a:endParaRPr>
          </a:p>
        </p:txBody>
      </p:sp>
      <p:sp>
        <p:nvSpPr>
          <p:cNvPr id="16" name="object 16"/>
          <p:cNvSpPr/>
          <p:nvPr/>
        </p:nvSpPr>
        <p:spPr>
          <a:xfrm>
            <a:off x="3507587" y="2863634"/>
            <a:ext cx="158330" cy="126707"/>
          </a:xfrm>
          <a:prstGeom prst="rect">
            <a:avLst/>
          </a:prstGeom>
          <a:blipFill>
            <a:blip r:embed="rId7" cstate="print"/>
            <a:stretch>
              <a:fillRect/>
            </a:stretch>
          </a:blipFill>
        </p:spPr>
        <p:txBody>
          <a:bodyPr wrap="square" lIns="0" tIns="0" rIns="0" bIns="0" rtlCol="0"/>
          <a:lstStyle/>
          <a:p>
            <a:endParaRPr/>
          </a:p>
        </p:txBody>
      </p:sp>
      <p:sp>
        <p:nvSpPr>
          <p:cNvPr id="17" name="object 17"/>
          <p:cNvSpPr/>
          <p:nvPr/>
        </p:nvSpPr>
        <p:spPr>
          <a:xfrm>
            <a:off x="1351572" y="3461029"/>
            <a:ext cx="1329690" cy="0"/>
          </a:xfrm>
          <a:custGeom>
            <a:avLst/>
            <a:gdLst/>
            <a:ahLst/>
            <a:cxnLst/>
            <a:rect l="l" t="t" r="r" b="b"/>
            <a:pathLst>
              <a:path w="1329689">
                <a:moveTo>
                  <a:pt x="0" y="0"/>
                </a:moveTo>
                <a:lnTo>
                  <a:pt x="1329270" y="0"/>
                </a:lnTo>
              </a:path>
            </a:pathLst>
          </a:custGeom>
          <a:ln w="42240">
            <a:solidFill>
              <a:srgbClr val="414042"/>
            </a:solidFill>
          </a:ln>
        </p:spPr>
        <p:txBody>
          <a:bodyPr wrap="square" lIns="0" tIns="0" rIns="0" bIns="0" rtlCol="0"/>
          <a:lstStyle/>
          <a:p>
            <a:endParaRPr/>
          </a:p>
        </p:txBody>
      </p:sp>
      <p:sp>
        <p:nvSpPr>
          <p:cNvPr id="18" name="object 18"/>
          <p:cNvSpPr/>
          <p:nvPr/>
        </p:nvSpPr>
        <p:spPr>
          <a:xfrm>
            <a:off x="2651277" y="3377222"/>
            <a:ext cx="147955" cy="170815"/>
          </a:xfrm>
          <a:custGeom>
            <a:avLst/>
            <a:gdLst/>
            <a:ahLst/>
            <a:cxnLst/>
            <a:rect l="l" t="t" r="r" b="b"/>
            <a:pathLst>
              <a:path w="147955" h="170814">
                <a:moveTo>
                  <a:pt x="0" y="0"/>
                </a:moveTo>
                <a:lnTo>
                  <a:pt x="0" y="170243"/>
                </a:lnTo>
                <a:lnTo>
                  <a:pt x="147586" y="85140"/>
                </a:lnTo>
                <a:lnTo>
                  <a:pt x="0" y="0"/>
                </a:lnTo>
                <a:close/>
              </a:path>
            </a:pathLst>
          </a:custGeom>
          <a:solidFill>
            <a:srgbClr val="414042"/>
          </a:solidFill>
        </p:spPr>
        <p:txBody>
          <a:bodyPr wrap="square" lIns="0" tIns="0" rIns="0" bIns="0" rtlCol="0"/>
          <a:lstStyle/>
          <a:p>
            <a:endParaRPr/>
          </a:p>
        </p:txBody>
      </p:sp>
      <p:sp>
        <p:nvSpPr>
          <p:cNvPr id="19" name="object 19"/>
          <p:cNvSpPr/>
          <p:nvPr/>
        </p:nvSpPr>
        <p:spPr>
          <a:xfrm>
            <a:off x="1301851" y="3412629"/>
            <a:ext cx="99555" cy="99428"/>
          </a:xfrm>
          <a:prstGeom prst="rect">
            <a:avLst/>
          </a:prstGeom>
          <a:blipFill>
            <a:blip r:embed="rId8" cstate="print"/>
            <a:stretch>
              <a:fillRect/>
            </a:stretch>
          </a:blipFill>
        </p:spPr>
        <p:txBody>
          <a:bodyPr wrap="square" lIns="0" tIns="0" rIns="0" bIns="0" rtlCol="0"/>
          <a:lstStyle/>
          <a:p>
            <a:endParaRPr/>
          </a:p>
        </p:txBody>
      </p:sp>
      <p:sp>
        <p:nvSpPr>
          <p:cNvPr id="20" name="object 20"/>
          <p:cNvSpPr/>
          <p:nvPr/>
        </p:nvSpPr>
        <p:spPr>
          <a:xfrm>
            <a:off x="4971326" y="3473151"/>
            <a:ext cx="648970" cy="0"/>
          </a:xfrm>
          <a:custGeom>
            <a:avLst/>
            <a:gdLst/>
            <a:ahLst/>
            <a:cxnLst/>
            <a:rect l="l" t="t" r="r" b="b"/>
            <a:pathLst>
              <a:path w="648970">
                <a:moveTo>
                  <a:pt x="0" y="0"/>
                </a:moveTo>
                <a:lnTo>
                  <a:pt x="648385" y="0"/>
                </a:lnTo>
              </a:path>
            </a:pathLst>
          </a:custGeom>
          <a:ln w="42227">
            <a:solidFill>
              <a:srgbClr val="414042"/>
            </a:solidFill>
          </a:ln>
        </p:spPr>
        <p:txBody>
          <a:bodyPr wrap="square" lIns="0" tIns="0" rIns="0" bIns="0" rtlCol="0"/>
          <a:lstStyle/>
          <a:p>
            <a:endParaRPr/>
          </a:p>
        </p:txBody>
      </p:sp>
      <p:sp>
        <p:nvSpPr>
          <p:cNvPr id="21" name="object 21"/>
          <p:cNvSpPr/>
          <p:nvPr/>
        </p:nvSpPr>
        <p:spPr>
          <a:xfrm>
            <a:off x="3857993" y="3473151"/>
            <a:ext cx="960755" cy="0"/>
          </a:xfrm>
          <a:custGeom>
            <a:avLst/>
            <a:gdLst/>
            <a:ahLst/>
            <a:cxnLst/>
            <a:rect l="l" t="t" r="r" b="b"/>
            <a:pathLst>
              <a:path w="960754">
                <a:moveTo>
                  <a:pt x="0" y="0"/>
                </a:moveTo>
                <a:lnTo>
                  <a:pt x="960272" y="0"/>
                </a:lnTo>
              </a:path>
            </a:pathLst>
          </a:custGeom>
          <a:ln w="42227">
            <a:solidFill>
              <a:srgbClr val="414042"/>
            </a:solidFill>
          </a:ln>
        </p:spPr>
        <p:txBody>
          <a:bodyPr wrap="square" lIns="0" tIns="0" rIns="0" bIns="0" rtlCol="0"/>
          <a:lstStyle/>
          <a:p>
            <a:endParaRPr/>
          </a:p>
        </p:txBody>
      </p:sp>
      <p:sp>
        <p:nvSpPr>
          <p:cNvPr id="22" name="object 22"/>
          <p:cNvSpPr/>
          <p:nvPr/>
        </p:nvSpPr>
        <p:spPr>
          <a:xfrm>
            <a:off x="5560745" y="3387978"/>
            <a:ext cx="147955" cy="170815"/>
          </a:xfrm>
          <a:custGeom>
            <a:avLst/>
            <a:gdLst/>
            <a:ahLst/>
            <a:cxnLst/>
            <a:rect l="l" t="t" r="r" b="b"/>
            <a:pathLst>
              <a:path w="147954" h="170814">
                <a:moveTo>
                  <a:pt x="0" y="0"/>
                </a:moveTo>
                <a:lnTo>
                  <a:pt x="0" y="170205"/>
                </a:lnTo>
                <a:lnTo>
                  <a:pt x="147599" y="85191"/>
                </a:lnTo>
                <a:lnTo>
                  <a:pt x="0" y="0"/>
                </a:lnTo>
                <a:close/>
              </a:path>
            </a:pathLst>
          </a:custGeom>
          <a:solidFill>
            <a:srgbClr val="414042"/>
          </a:solidFill>
        </p:spPr>
        <p:txBody>
          <a:bodyPr wrap="square" lIns="0" tIns="0" rIns="0" bIns="0" rtlCol="0"/>
          <a:lstStyle/>
          <a:p>
            <a:endParaRPr/>
          </a:p>
        </p:txBody>
      </p:sp>
      <p:sp>
        <p:nvSpPr>
          <p:cNvPr id="23" name="object 23"/>
          <p:cNvSpPr/>
          <p:nvPr/>
        </p:nvSpPr>
        <p:spPr>
          <a:xfrm>
            <a:off x="3784155" y="3387978"/>
            <a:ext cx="147955" cy="170815"/>
          </a:xfrm>
          <a:custGeom>
            <a:avLst/>
            <a:gdLst/>
            <a:ahLst/>
            <a:cxnLst/>
            <a:rect l="l" t="t" r="r" b="b"/>
            <a:pathLst>
              <a:path w="147954" h="170814">
                <a:moveTo>
                  <a:pt x="147599" y="0"/>
                </a:moveTo>
                <a:lnTo>
                  <a:pt x="0" y="85191"/>
                </a:lnTo>
                <a:lnTo>
                  <a:pt x="147599" y="170205"/>
                </a:lnTo>
                <a:lnTo>
                  <a:pt x="147599" y="0"/>
                </a:lnTo>
                <a:close/>
              </a:path>
            </a:pathLst>
          </a:custGeom>
          <a:solidFill>
            <a:srgbClr val="414042"/>
          </a:solidFill>
        </p:spPr>
        <p:txBody>
          <a:bodyPr wrap="square" lIns="0" tIns="0" rIns="0" bIns="0" rtlCol="0"/>
          <a:lstStyle/>
          <a:p>
            <a:endParaRPr/>
          </a:p>
        </p:txBody>
      </p:sp>
      <p:sp>
        <p:nvSpPr>
          <p:cNvPr id="24" name="object 24"/>
          <p:cNvSpPr/>
          <p:nvPr/>
        </p:nvSpPr>
        <p:spPr>
          <a:xfrm>
            <a:off x="4818265" y="3299942"/>
            <a:ext cx="153670" cy="357505"/>
          </a:xfrm>
          <a:custGeom>
            <a:avLst/>
            <a:gdLst/>
            <a:ahLst/>
            <a:cxnLst/>
            <a:rect l="l" t="t" r="r" b="b"/>
            <a:pathLst>
              <a:path w="153670" h="357504">
                <a:moveTo>
                  <a:pt x="153060" y="357060"/>
                </a:moveTo>
                <a:lnTo>
                  <a:pt x="0" y="357060"/>
                </a:lnTo>
                <a:lnTo>
                  <a:pt x="0" y="0"/>
                </a:lnTo>
                <a:lnTo>
                  <a:pt x="153060" y="0"/>
                </a:lnTo>
                <a:lnTo>
                  <a:pt x="153060" y="357060"/>
                </a:lnTo>
                <a:close/>
              </a:path>
            </a:pathLst>
          </a:custGeom>
          <a:solidFill>
            <a:srgbClr val="13A085"/>
          </a:solidFill>
        </p:spPr>
        <p:txBody>
          <a:bodyPr wrap="square" lIns="0" tIns="0" rIns="0" bIns="0" rtlCol="0"/>
          <a:lstStyle/>
          <a:p>
            <a:endParaRPr/>
          </a:p>
        </p:txBody>
      </p:sp>
      <p:sp>
        <p:nvSpPr>
          <p:cNvPr id="25" name="object 25"/>
          <p:cNvSpPr/>
          <p:nvPr/>
        </p:nvSpPr>
        <p:spPr>
          <a:xfrm>
            <a:off x="956119" y="4778933"/>
            <a:ext cx="664210" cy="0"/>
          </a:xfrm>
          <a:custGeom>
            <a:avLst/>
            <a:gdLst/>
            <a:ahLst/>
            <a:cxnLst/>
            <a:rect l="l" t="t" r="r" b="b"/>
            <a:pathLst>
              <a:path w="664210">
                <a:moveTo>
                  <a:pt x="0" y="0"/>
                </a:moveTo>
                <a:lnTo>
                  <a:pt x="663956" y="0"/>
                </a:lnTo>
              </a:path>
            </a:pathLst>
          </a:custGeom>
          <a:ln w="37033">
            <a:solidFill>
              <a:srgbClr val="414042"/>
            </a:solidFill>
          </a:ln>
        </p:spPr>
        <p:txBody>
          <a:bodyPr wrap="square" lIns="0" tIns="0" rIns="0" bIns="0" rtlCol="0"/>
          <a:lstStyle/>
          <a:p>
            <a:endParaRPr/>
          </a:p>
        </p:txBody>
      </p:sp>
      <p:sp>
        <p:nvSpPr>
          <p:cNvPr id="26" name="object 26"/>
          <p:cNvSpPr/>
          <p:nvPr/>
        </p:nvSpPr>
        <p:spPr>
          <a:xfrm>
            <a:off x="1594142" y="4705502"/>
            <a:ext cx="129539" cy="149860"/>
          </a:xfrm>
          <a:custGeom>
            <a:avLst/>
            <a:gdLst/>
            <a:ahLst/>
            <a:cxnLst/>
            <a:rect l="l" t="t" r="r" b="b"/>
            <a:pathLst>
              <a:path w="129539" h="149860">
                <a:moveTo>
                  <a:pt x="0" y="0"/>
                </a:moveTo>
                <a:lnTo>
                  <a:pt x="0" y="149250"/>
                </a:lnTo>
                <a:lnTo>
                  <a:pt x="129451" y="74625"/>
                </a:lnTo>
                <a:lnTo>
                  <a:pt x="0" y="0"/>
                </a:lnTo>
                <a:close/>
              </a:path>
            </a:pathLst>
          </a:custGeom>
          <a:solidFill>
            <a:srgbClr val="414042"/>
          </a:solidFill>
        </p:spPr>
        <p:txBody>
          <a:bodyPr wrap="square" lIns="0" tIns="0" rIns="0" bIns="0" rtlCol="0"/>
          <a:lstStyle/>
          <a:p>
            <a:endParaRPr/>
          </a:p>
        </p:txBody>
      </p:sp>
      <p:sp>
        <p:nvSpPr>
          <p:cNvPr id="27" name="object 27"/>
          <p:cNvSpPr/>
          <p:nvPr/>
        </p:nvSpPr>
        <p:spPr>
          <a:xfrm>
            <a:off x="857680" y="4704346"/>
            <a:ext cx="129539" cy="149860"/>
          </a:xfrm>
          <a:custGeom>
            <a:avLst/>
            <a:gdLst/>
            <a:ahLst/>
            <a:cxnLst/>
            <a:rect l="l" t="t" r="r" b="b"/>
            <a:pathLst>
              <a:path w="129540" h="149860">
                <a:moveTo>
                  <a:pt x="129407" y="0"/>
                </a:moveTo>
                <a:lnTo>
                  <a:pt x="0" y="74587"/>
                </a:lnTo>
                <a:lnTo>
                  <a:pt x="129407" y="149263"/>
                </a:lnTo>
                <a:lnTo>
                  <a:pt x="129407" y="0"/>
                </a:lnTo>
                <a:close/>
              </a:path>
            </a:pathLst>
          </a:custGeom>
          <a:solidFill>
            <a:srgbClr val="414042"/>
          </a:solidFill>
        </p:spPr>
        <p:txBody>
          <a:bodyPr wrap="square" lIns="0" tIns="0" rIns="0" bIns="0" rtlCol="0"/>
          <a:lstStyle/>
          <a:p>
            <a:endParaRPr/>
          </a:p>
        </p:txBody>
      </p:sp>
      <p:sp>
        <p:nvSpPr>
          <p:cNvPr id="28" name="object 28"/>
          <p:cNvSpPr/>
          <p:nvPr/>
        </p:nvSpPr>
        <p:spPr>
          <a:xfrm>
            <a:off x="1291164" y="4445469"/>
            <a:ext cx="0" cy="663575"/>
          </a:xfrm>
          <a:custGeom>
            <a:avLst/>
            <a:gdLst/>
            <a:ahLst/>
            <a:cxnLst/>
            <a:rect l="l" t="t" r="r" b="b"/>
            <a:pathLst>
              <a:path h="663575">
                <a:moveTo>
                  <a:pt x="0" y="0"/>
                </a:moveTo>
                <a:lnTo>
                  <a:pt x="0" y="663041"/>
                </a:lnTo>
              </a:path>
            </a:pathLst>
          </a:custGeom>
          <a:ln w="37096">
            <a:solidFill>
              <a:srgbClr val="414042"/>
            </a:solidFill>
          </a:ln>
        </p:spPr>
        <p:txBody>
          <a:bodyPr wrap="square" lIns="0" tIns="0" rIns="0" bIns="0" rtlCol="0"/>
          <a:lstStyle/>
          <a:p>
            <a:endParaRPr/>
          </a:p>
        </p:txBody>
      </p:sp>
      <p:sp>
        <p:nvSpPr>
          <p:cNvPr id="29" name="object 29"/>
          <p:cNvSpPr/>
          <p:nvPr/>
        </p:nvSpPr>
        <p:spPr>
          <a:xfrm>
            <a:off x="1215316" y="5082679"/>
            <a:ext cx="149860" cy="129539"/>
          </a:xfrm>
          <a:custGeom>
            <a:avLst/>
            <a:gdLst/>
            <a:ahLst/>
            <a:cxnLst/>
            <a:rect l="l" t="t" r="r" b="b"/>
            <a:pathLst>
              <a:path w="149859" h="129539">
                <a:moveTo>
                  <a:pt x="149451" y="0"/>
                </a:moveTo>
                <a:lnTo>
                  <a:pt x="0" y="0"/>
                </a:lnTo>
                <a:lnTo>
                  <a:pt x="74686" y="129235"/>
                </a:lnTo>
                <a:lnTo>
                  <a:pt x="149451" y="0"/>
                </a:lnTo>
                <a:close/>
              </a:path>
            </a:pathLst>
          </a:custGeom>
          <a:solidFill>
            <a:srgbClr val="414042"/>
          </a:solidFill>
        </p:spPr>
        <p:txBody>
          <a:bodyPr wrap="square" lIns="0" tIns="0" rIns="0" bIns="0" rtlCol="0"/>
          <a:lstStyle/>
          <a:p>
            <a:endParaRPr/>
          </a:p>
        </p:txBody>
      </p:sp>
      <p:sp>
        <p:nvSpPr>
          <p:cNvPr id="30" name="object 30"/>
          <p:cNvSpPr/>
          <p:nvPr/>
        </p:nvSpPr>
        <p:spPr>
          <a:xfrm>
            <a:off x="1216461" y="4347184"/>
            <a:ext cx="149860" cy="129539"/>
          </a:xfrm>
          <a:custGeom>
            <a:avLst/>
            <a:gdLst/>
            <a:ahLst/>
            <a:cxnLst/>
            <a:rect l="l" t="t" r="r" b="b"/>
            <a:pathLst>
              <a:path w="149859" h="129539">
                <a:moveTo>
                  <a:pt x="74721" y="0"/>
                </a:moveTo>
                <a:lnTo>
                  <a:pt x="0" y="129247"/>
                </a:lnTo>
                <a:lnTo>
                  <a:pt x="149448" y="129247"/>
                </a:lnTo>
                <a:lnTo>
                  <a:pt x="74721" y="0"/>
                </a:lnTo>
                <a:close/>
              </a:path>
            </a:pathLst>
          </a:custGeom>
          <a:solidFill>
            <a:srgbClr val="414042"/>
          </a:solidFill>
        </p:spPr>
        <p:txBody>
          <a:bodyPr wrap="square" lIns="0" tIns="0" rIns="0" bIns="0" rtlCol="0"/>
          <a:lstStyle/>
          <a:p>
            <a:endParaRPr/>
          </a:p>
        </p:txBody>
      </p:sp>
      <p:sp>
        <p:nvSpPr>
          <p:cNvPr id="31" name="object 31"/>
          <p:cNvSpPr/>
          <p:nvPr/>
        </p:nvSpPr>
        <p:spPr>
          <a:xfrm>
            <a:off x="11956347" y="1142326"/>
            <a:ext cx="1159510" cy="159385"/>
          </a:xfrm>
          <a:custGeom>
            <a:avLst/>
            <a:gdLst/>
            <a:ahLst/>
            <a:cxnLst/>
            <a:rect l="l" t="t" r="r" b="b"/>
            <a:pathLst>
              <a:path w="1159509" h="159384">
                <a:moveTo>
                  <a:pt x="0" y="159030"/>
                </a:moveTo>
                <a:lnTo>
                  <a:pt x="1158997" y="159030"/>
                </a:lnTo>
                <a:lnTo>
                  <a:pt x="1158997" y="0"/>
                </a:lnTo>
                <a:lnTo>
                  <a:pt x="0" y="0"/>
                </a:lnTo>
                <a:lnTo>
                  <a:pt x="0" y="159030"/>
                </a:lnTo>
                <a:close/>
              </a:path>
            </a:pathLst>
          </a:custGeom>
          <a:solidFill>
            <a:srgbClr val="E6E7E8"/>
          </a:solidFill>
        </p:spPr>
        <p:txBody>
          <a:bodyPr wrap="square" lIns="0" tIns="0" rIns="0" bIns="0" rtlCol="0"/>
          <a:lstStyle/>
          <a:p>
            <a:endParaRPr/>
          </a:p>
        </p:txBody>
      </p:sp>
      <p:sp>
        <p:nvSpPr>
          <p:cNvPr id="32" name="object 32"/>
          <p:cNvSpPr/>
          <p:nvPr/>
        </p:nvSpPr>
        <p:spPr>
          <a:xfrm>
            <a:off x="9100929" y="1142326"/>
            <a:ext cx="1767205" cy="159385"/>
          </a:xfrm>
          <a:custGeom>
            <a:avLst/>
            <a:gdLst/>
            <a:ahLst/>
            <a:cxnLst/>
            <a:rect l="l" t="t" r="r" b="b"/>
            <a:pathLst>
              <a:path w="1767204" h="159384">
                <a:moveTo>
                  <a:pt x="0" y="159030"/>
                </a:moveTo>
                <a:lnTo>
                  <a:pt x="1767015" y="159030"/>
                </a:lnTo>
                <a:lnTo>
                  <a:pt x="1767015" y="0"/>
                </a:lnTo>
                <a:lnTo>
                  <a:pt x="0" y="0"/>
                </a:lnTo>
                <a:lnTo>
                  <a:pt x="0" y="159030"/>
                </a:lnTo>
                <a:close/>
              </a:path>
            </a:pathLst>
          </a:custGeom>
          <a:solidFill>
            <a:srgbClr val="E6E7E8"/>
          </a:solidFill>
        </p:spPr>
        <p:txBody>
          <a:bodyPr wrap="square" lIns="0" tIns="0" rIns="0" bIns="0" rtlCol="0"/>
          <a:lstStyle/>
          <a:p>
            <a:endParaRPr/>
          </a:p>
        </p:txBody>
      </p:sp>
      <p:sp>
        <p:nvSpPr>
          <p:cNvPr id="33" name="object 33"/>
          <p:cNvSpPr/>
          <p:nvPr/>
        </p:nvSpPr>
        <p:spPr>
          <a:xfrm>
            <a:off x="8839423" y="1730424"/>
            <a:ext cx="159385" cy="871219"/>
          </a:xfrm>
          <a:custGeom>
            <a:avLst/>
            <a:gdLst/>
            <a:ahLst/>
            <a:cxnLst/>
            <a:rect l="l" t="t" r="r" b="b"/>
            <a:pathLst>
              <a:path w="159384" h="871219">
                <a:moveTo>
                  <a:pt x="0" y="871166"/>
                </a:moveTo>
                <a:lnTo>
                  <a:pt x="159141" y="871166"/>
                </a:lnTo>
                <a:lnTo>
                  <a:pt x="159141" y="0"/>
                </a:lnTo>
                <a:lnTo>
                  <a:pt x="0" y="0"/>
                </a:lnTo>
                <a:lnTo>
                  <a:pt x="0" y="871166"/>
                </a:lnTo>
                <a:close/>
              </a:path>
            </a:pathLst>
          </a:custGeom>
          <a:solidFill>
            <a:srgbClr val="E6E7E8"/>
          </a:solidFill>
        </p:spPr>
        <p:txBody>
          <a:bodyPr wrap="square" lIns="0" tIns="0" rIns="0" bIns="0" rtlCol="0"/>
          <a:lstStyle/>
          <a:p>
            <a:endParaRPr/>
          </a:p>
        </p:txBody>
      </p:sp>
      <p:sp>
        <p:nvSpPr>
          <p:cNvPr id="34" name="object 34"/>
          <p:cNvSpPr/>
          <p:nvPr/>
        </p:nvSpPr>
        <p:spPr>
          <a:xfrm>
            <a:off x="8839423" y="2965419"/>
            <a:ext cx="159385" cy="10795"/>
          </a:xfrm>
          <a:custGeom>
            <a:avLst/>
            <a:gdLst/>
            <a:ahLst/>
            <a:cxnLst/>
            <a:rect l="l" t="t" r="r" b="b"/>
            <a:pathLst>
              <a:path w="159384" h="10794">
                <a:moveTo>
                  <a:pt x="0" y="10655"/>
                </a:moveTo>
                <a:lnTo>
                  <a:pt x="159141" y="10655"/>
                </a:lnTo>
                <a:lnTo>
                  <a:pt x="159141" y="0"/>
                </a:lnTo>
                <a:lnTo>
                  <a:pt x="0" y="0"/>
                </a:lnTo>
                <a:lnTo>
                  <a:pt x="0" y="10655"/>
                </a:lnTo>
                <a:close/>
              </a:path>
            </a:pathLst>
          </a:custGeom>
          <a:solidFill>
            <a:srgbClr val="E6E7E8"/>
          </a:solidFill>
        </p:spPr>
        <p:txBody>
          <a:bodyPr wrap="square" lIns="0" tIns="0" rIns="0" bIns="0" rtlCol="0"/>
          <a:lstStyle/>
          <a:p>
            <a:endParaRPr/>
          </a:p>
        </p:txBody>
      </p:sp>
      <p:sp>
        <p:nvSpPr>
          <p:cNvPr id="35" name="object 35"/>
          <p:cNvSpPr/>
          <p:nvPr/>
        </p:nvSpPr>
        <p:spPr>
          <a:xfrm>
            <a:off x="8839423" y="3339807"/>
            <a:ext cx="159385" cy="972185"/>
          </a:xfrm>
          <a:custGeom>
            <a:avLst/>
            <a:gdLst/>
            <a:ahLst/>
            <a:cxnLst/>
            <a:rect l="l" t="t" r="r" b="b"/>
            <a:pathLst>
              <a:path w="159384" h="972185">
                <a:moveTo>
                  <a:pt x="0" y="972182"/>
                </a:moveTo>
                <a:lnTo>
                  <a:pt x="159141" y="972182"/>
                </a:lnTo>
                <a:lnTo>
                  <a:pt x="159141" y="0"/>
                </a:lnTo>
                <a:lnTo>
                  <a:pt x="0" y="0"/>
                </a:lnTo>
                <a:lnTo>
                  <a:pt x="0" y="972182"/>
                </a:lnTo>
                <a:close/>
              </a:path>
            </a:pathLst>
          </a:custGeom>
          <a:solidFill>
            <a:srgbClr val="E6E7E8"/>
          </a:solidFill>
        </p:spPr>
        <p:txBody>
          <a:bodyPr wrap="square" lIns="0" tIns="0" rIns="0" bIns="0" rtlCol="0"/>
          <a:lstStyle/>
          <a:p>
            <a:endParaRPr/>
          </a:p>
        </p:txBody>
      </p:sp>
      <p:sp>
        <p:nvSpPr>
          <p:cNvPr id="36" name="object 36"/>
          <p:cNvSpPr/>
          <p:nvPr/>
        </p:nvSpPr>
        <p:spPr>
          <a:xfrm>
            <a:off x="8839423" y="4675851"/>
            <a:ext cx="159385" cy="1214755"/>
          </a:xfrm>
          <a:custGeom>
            <a:avLst/>
            <a:gdLst/>
            <a:ahLst/>
            <a:cxnLst/>
            <a:rect l="l" t="t" r="r" b="b"/>
            <a:pathLst>
              <a:path w="159384" h="1214754">
                <a:moveTo>
                  <a:pt x="0" y="1214448"/>
                </a:moveTo>
                <a:lnTo>
                  <a:pt x="159141" y="1214448"/>
                </a:lnTo>
                <a:lnTo>
                  <a:pt x="159141" y="0"/>
                </a:lnTo>
                <a:lnTo>
                  <a:pt x="0" y="0"/>
                </a:lnTo>
                <a:lnTo>
                  <a:pt x="0" y="1214448"/>
                </a:lnTo>
                <a:close/>
              </a:path>
            </a:pathLst>
          </a:custGeom>
          <a:solidFill>
            <a:srgbClr val="E6E7E8"/>
          </a:solidFill>
        </p:spPr>
        <p:txBody>
          <a:bodyPr wrap="square" lIns="0" tIns="0" rIns="0" bIns="0" rtlCol="0"/>
          <a:lstStyle/>
          <a:p>
            <a:endParaRPr/>
          </a:p>
        </p:txBody>
      </p:sp>
      <p:sp>
        <p:nvSpPr>
          <p:cNvPr id="37" name="object 37"/>
          <p:cNvSpPr/>
          <p:nvPr/>
        </p:nvSpPr>
        <p:spPr>
          <a:xfrm>
            <a:off x="11956411" y="4414380"/>
            <a:ext cx="1521460" cy="159385"/>
          </a:xfrm>
          <a:custGeom>
            <a:avLst/>
            <a:gdLst/>
            <a:ahLst/>
            <a:cxnLst/>
            <a:rect l="l" t="t" r="r" b="b"/>
            <a:pathLst>
              <a:path w="1521459" h="159385">
                <a:moveTo>
                  <a:pt x="0" y="159030"/>
                </a:moveTo>
                <a:lnTo>
                  <a:pt x="1521045" y="159030"/>
                </a:lnTo>
                <a:lnTo>
                  <a:pt x="1521045" y="0"/>
                </a:lnTo>
                <a:lnTo>
                  <a:pt x="0" y="0"/>
                </a:lnTo>
                <a:lnTo>
                  <a:pt x="0" y="159030"/>
                </a:lnTo>
                <a:close/>
              </a:path>
            </a:pathLst>
          </a:custGeom>
          <a:solidFill>
            <a:srgbClr val="E6E7E8"/>
          </a:solidFill>
        </p:spPr>
        <p:txBody>
          <a:bodyPr wrap="square" lIns="0" tIns="0" rIns="0" bIns="0" rtlCol="0"/>
          <a:lstStyle/>
          <a:p>
            <a:endParaRPr/>
          </a:p>
        </p:txBody>
      </p:sp>
      <p:sp>
        <p:nvSpPr>
          <p:cNvPr id="38" name="object 38"/>
          <p:cNvSpPr/>
          <p:nvPr/>
        </p:nvSpPr>
        <p:spPr>
          <a:xfrm>
            <a:off x="9463104" y="4414380"/>
            <a:ext cx="1405255" cy="159385"/>
          </a:xfrm>
          <a:custGeom>
            <a:avLst/>
            <a:gdLst/>
            <a:ahLst/>
            <a:cxnLst/>
            <a:rect l="l" t="t" r="r" b="b"/>
            <a:pathLst>
              <a:path w="1405254" h="159385">
                <a:moveTo>
                  <a:pt x="0" y="159030"/>
                </a:moveTo>
                <a:lnTo>
                  <a:pt x="1404871" y="159030"/>
                </a:lnTo>
                <a:lnTo>
                  <a:pt x="1404871" y="0"/>
                </a:lnTo>
                <a:lnTo>
                  <a:pt x="0" y="0"/>
                </a:lnTo>
                <a:lnTo>
                  <a:pt x="0" y="159030"/>
                </a:lnTo>
                <a:close/>
              </a:path>
            </a:pathLst>
          </a:custGeom>
          <a:solidFill>
            <a:srgbClr val="E6E7E8"/>
          </a:solidFill>
        </p:spPr>
        <p:txBody>
          <a:bodyPr wrap="square" lIns="0" tIns="0" rIns="0" bIns="0" rtlCol="0"/>
          <a:lstStyle/>
          <a:p>
            <a:endParaRPr/>
          </a:p>
        </p:txBody>
      </p:sp>
      <p:sp>
        <p:nvSpPr>
          <p:cNvPr id="39" name="object 39"/>
          <p:cNvSpPr/>
          <p:nvPr/>
        </p:nvSpPr>
        <p:spPr>
          <a:xfrm>
            <a:off x="13580040" y="1387841"/>
            <a:ext cx="159385" cy="855344"/>
          </a:xfrm>
          <a:custGeom>
            <a:avLst/>
            <a:gdLst/>
            <a:ahLst/>
            <a:cxnLst/>
            <a:rect l="l" t="t" r="r" b="b"/>
            <a:pathLst>
              <a:path w="159384" h="855344">
                <a:moveTo>
                  <a:pt x="0" y="855199"/>
                </a:moveTo>
                <a:lnTo>
                  <a:pt x="159141" y="855199"/>
                </a:lnTo>
                <a:lnTo>
                  <a:pt x="159141" y="0"/>
                </a:lnTo>
                <a:lnTo>
                  <a:pt x="0" y="0"/>
                </a:lnTo>
                <a:lnTo>
                  <a:pt x="0" y="855199"/>
                </a:lnTo>
                <a:close/>
              </a:path>
            </a:pathLst>
          </a:custGeom>
          <a:solidFill>
            <a:srgbClr val="E6E7E8"/>
          </a:solidFill>
        </p:spPr>
        <p:txBody>
          <a:bodyPr wrap="square" lIns="0" tIns="0" rIns="0" bIns="0" rtlCol="0"/>
          <a:lstStyle/>
          <a:p>
            <a:endParaRPr/>
          </a:p>
        </p:txBody>
      </p:sp>
      <p:sp>
        <p:nvSpPr>
          <p:cNvPr id="40" name="object 40"/>
          <p:cNvSpPr/>
          <p:nvPr/>
        </p:nvSpPr>
        <p:spPr>
          <a:xfrm>
            <a:off x="13580040" y="3323904"/>
            <a:ext cx="159385" cy="629920"/>
          </a:xfrm>
          <a:custGeom>
            <a:avLst/>
            <a:gdLst/>
            <a:ahLst/>
            <a:cxnLst/>
            <a:rect l="l" t="t" r="r" b="b"/>
            <a:pathLst>
              <a:path w="159384" h="629920">
                <a:moveTo>
                  <a:pt x="0" y="629568"/>
                </a:moveTo>
                <a:lnTo>
                  <a:pt x="159141" y="629568"/>
                </a:lnTo>
                <a:lnTo>
                  <a:pt x="159141" y="0"/>
                </a:lnTo>
                <a:lnTo>
                  <a:pt x="0" y="0"/>
                </a:lnTo>
                <a:lnTo>
                  <a:pt x="0" y="629568"/>
                </a:lnTo>
                <a:close/>
              </a:path>
            </a:pathLst>
          </a:custGeom>
          <a:solidFill>
            <a:srgbClr val="E6E7E8"/>
          </a:solidFill>
        </p:spPr>
        <p:txBody>
          <a:bodyPr wrap="square" lIns="0" tIns="0" rIns="0" bIns="0" rtlCol="0"/>
          <a:lstStyle/>
          <a:p>
            <a:endParaRPr/>
          </a:p>
        </p:txBody>
      </p:sp>
      <p:sp>
        <p:nvSpPr>
          <p:cNvPr id="41" name="object 41"/>
          <p:cNvSpPr/>
          <p:nvPr/>
        </p:nvSpPr>
        <p:spPr>
          <a:xfrm>
            <a:off x="13580040" y="5034336"/>
            <a:ext cx="159385" cy="850900"/>
          </a:xfrm>
          <a:custGeom>
            <a:avLst/>
            <a:gdLst/>
            <a:ahLst/>
            <a:cxnLst/>
            <a:rect l="l" t="t" r="r" b="b"/>
            <a:pathLst>
              <a:path w="159384" h="850900">
                <a:moveTo>
                  <a:pt x="0" y="850683"/>
                </a:moveTo>
                <a:lnTo>
                  <a:pt x="159141" y="850683"/>
                </a:lnTo>
                <a:lnTo>
                  <a:pt x="159141" y="0"/>
                </a:lnTo>
                <a:lnTo>
                  <a:pt x="0" y="0"/>
                </a:lnTo>
                <a:lnTo>
                  <a:pt x="0" y="850683"/>
                </a:lnTo>
                <a:close/>
              </a:path>
            </a:pathLst>
          </a:custGeom>
          <a:solidFill>
            <a:srgbClr val="E6E7E8"/>
          </a:solidFill>
        </p:spPr>
        <p:txBody>
          <a:bodyPr wrap="square" lIns="0" tIns="0" rIns="0" bIns="0" rtlCol="0"/>
          <a:lstStyle/>
          <a:p>
            <a:endParaRPr/>
          </a:p>
        </p:txBody>
      </p:sp>
      <p:sp>
        <p:nvSpPr>
          <p:cNvPr id="42" name="object 42"/>
          <p:cNvSpPr txBox="1"/>
          <p:nvPr/>
        </p:nvSpPr>
        <p:spPr>
          <a:xfrm>
            <a:off x="6938026" y="991306"/>
            <a:ext cx="767715" cy="330835"/>
          </a:xfrm>
          <a:prstGeom prst="rect">
            <a:avLst/>
          </a:prstGeom>
        </p:spPr>
        <p:txBody>
          <a:bodyPr vert="horz" wrap="square" lIns="0" tIns="12700" rIns="0" bIns="0" rtlCol="0">
            <a:spAutoFit/>
          </a:bodyPr>
          <a:lstStyle/>
          <a:p>
            <a:pPr marL="12700">
              <a:lnSpc>
                <a:spcPct val="100000"/>
              </a:lnSpc>
              <a:spcBef>
                <a:spcPts val="100"/>
              </a:spcBef>
            </a:pPr>
            <a:r>
              <a:rPr sz="2000" b="1" spc="-10" dirty="0">
                <a:solidFill>
                  <a:srgbClr val="414042"/>
                </a:solidFill>
                <a:latin typeface="Trebuchet MS"/>
                <a:cs typeface="Trebuchet MS"/>
              </a:rPr>
              <a:t>Bina</a:t>
            </a:r>
            <a:r>
              <a:rPr sz="2000" b="1" spc="-60" dirty="0">
                <a:solidFill>
                  <a:srgbClr val="414042"/>
                </a:solidFill>
                <a:latin typeface="Trebuchet MS"/>
                <a:cs typeface="Trebuchet MS"/>
              </a:rPr>
              <a:t>r</a:t>
            </a:r>
            <a:r>
              <a:rPr sz="2000" b="1" spc="-20" dirty="0">
                <a:solidFill>
                  <a:srgbClr val="414042"/>
                </a:solidFill>
                <a:latin typeface="Trebuchet MS"/>
                <a:cs typeface="Trebuchet MS"/>
              </a:rPr>
              <a:t>y</a:t>
            </a:r>
            <a:endParaRPr sz="2000">
              <a:latin typeface="Trebuchet MS"/>
              <a:cs typeface="Trebuchet MS"/>
            </a:endParaRPr>
          </a:p>
        </p:txBody>
      </p:sp>
      <p:sp>
        <p:nvSpPr>
          <p:cNvPr id="43" name="object 43"/>
          <p:cNvSpPr/>
          <p:nvPr/>
        </p:nvSpPr>
        <p:spPr>
          <a:xfrm>
            <a:off x="8736876" y="1024044"/>
            <a:ext cx="364490" cy="342900"/>
          </a:xfrm>
          <a:custGeom>
            <a:avLst/>
            <a:gdLst/>
            <a:ahLst/>
            <a:cxnLst/>
            <a:rect l="l" t="t" r="r" b="b"/>
            <a:pathLst>
              <a:path w="364490" h="342900">
                <a:moveTo>
                  <a:pt x="0" y="342582"/>
                </a:moveTo>
                <a:lnTo>
                  <a:pt x="364052" y="342582"/>
                </a:lnTo>
                <a:lnTo>
                  <a:pt x="364052" y="0"/>
                </a:lnTo>
                <a:lnTo>
                  <a:pt x="0" y="0"/>
                </a:lnTo>
                <a:lnTo>
                  <a:pt x="0" y="342582"/>
                </a:lnTo>
                <a:close/>
              </a:path>
            </a:pathLst>
          </a:custGeom>
          <a:solidFill>
            <a:srgbClr val="A6A6A6"/>
          </a:solidFill>
        </p:spPr>
        <p:txBody>
          <a:bodyPr wrap="square" lIns="0" tIns="0" rIns="0" bIns="0" rtlCol="0"/>
          <a:lstStyle/>
          <a:p>
            <a:endParaRPr/>
          </a:p>
        </p:txBody>
      </p:sp>
      <p:sp>
        <p:nvSpPr>
          <p:cNvPr id="44" name="object 44"/>
          <p:cNvSpPr/>
          <p:nvPr/>
        </p:nvSpPr>
        <p:spPr>
          <a:xfrm>
            <a:off x="8736877" y="1024044"/>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45" name="object 45"/>
          <p:cNvSpPr/>
          <p:nvPr/>
        </p:nvSpPr>
        <p:spPr>
          <a:xfrm>
            <a:off x="8736876" y="1366626"/>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solidFill>
            <a:srgbClr val="E6E6E5"/>
          </a:solidFill>
        </p:spPr>
        <p:txBody>
          <a:bodyPr wrap="square" lIns="0" tIns="0" rIns="0" bIns="0" rtlCol="0"/>
          <a:lstStyle/>
          <a:p>
            <a:endParaRPr/>
          </a:p>
        </p:txBody>
      </p:sp>
      <p:sp>
        <p:nvSpPr>
          <p:cNvPr id="46" name="object 46"/>
          <p:cNvSpPr/>
          <p:nvPr/>
        </p:nvSpPr>
        <p:spPr>
          <a:xfrm>
            <a:off x="8736877" y="1366626"/>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47" name="object 47"/>
          <p:cNvSpPr/>
          <p:nvPr/>
        </p:nvSpPr>
        <p:spPr>
          <a:xfrm>
            <a:off x="8374701" y="2601590"/>
            <a:ext cx="364490" cy="363855"/>
          </a:xfrm>
          <a:custGeom>
            <a:avLst/>
            <a:gdLst/>
            <a:ahLst/>
            <a:cxnLst/>
            <a:rect l="l" t="t" r="r" b="b"/>
            <a:pathLst>
              <a:path w="364490" h="363855">
                <a:moveTo>
                  <a:pt x="364084" y="363828"/>
                </a:moveTo>
                <a:lnTo>
                  <a:pt x="0" y="363828"/>
                </a:lnTo>
                <a:lnTo>
                  <a:pt x="0" y="0"/>
                </a:lnTo>
                <a:lnTo>
                  <a:pt x="364084" y="0"/>
                </a:lnTo>
                <a:lnTo>
                  <a:pt x="364084" y="363828"/>
                </a:lnTo>
                <a:close/>
              </a:path>
            </a:pathLst>
          </a:custGeom>
          <a:solidFill>
            <a:srgbClr val="7D6AA9"/>
          </a:solidFill>
        </p:spPr>
        <p:txBody>
          <a:bodyPr wrap="square" lIns="0" tIns="0" rIns="0" bIns="0" rtlCol="0"/>
          <a:lstStyle/>
          <a:p>
            <a:endParaRPr/>
          </a:p>
        </p:txBody>
      </p:sp>
      <p:sp>
        <p:nvSpPr>
          <p:cNvPr id="48" name="object 48"/>
          <p:cNvSpPr/>
          <p:nvPr/>
        </p:nvSpPr>
        <p:spPr>
          <a:xfrm>
            <a:off x="8374701" y="2601590"/>
            <a:ext cx="364490" cy="363855"/>
          </a:xfrm>
          <a:custGeom>
            <a:avLst/>
            <a:gdLst/>
            <a:ahLst/>
            <a:cxnLst/>
            <a:rect l="l" t="t" r="r" b="b"/>
            <a:pathLst>
              <a:path w="364490" h="363855">
                <a:moveTo>
                  <a:pt x="364084" y="363828"/>
                </a:moveTo>
                <a:lnTo>
                  <a:pt x="0" y="363828"/>
                </a:lnTo>
                <a:lnTo>
                  <a:pt x="0" y="0"/>
                </a:lnTo>
                <a:lnTo>
                  <a:pt x="364084" y="0"/>
                </a:lnTo>
                <a:lnTo>
                  <a:pt x="364084" y="363828"/>
                </a:lnTo>
                <a:close/>
              </a:path>
            </a:pathLst>
          </a:custGeom>
          <a:ln w="31817">
            <a:solidFill>
              <a:srgbClr val="414042"/>
            </a:solidFill>
          </a:ln>
        </p:spPr>
        <p:txBody>
          <a:bodyPr wrap="square" lIns="0" tIns="0" rIns="0" bIns="0" rtlCol="0"/>
          <a:lstStyle/>
          <a:p>
            <a:endParaRPr/>
          </a:p>
        </p:txBody>
      </p:sp>
      <p:sp>
        <p:nvSpPr>
          <p:cNvPr id="49" name="object 49"/>
          <p:cNvSpPr/>
          <p:nvPr/>
        </p:nvSpPr>
        <p:spPr>
          <a:xfrm>
            <a:off x="8736876" y="2601590"/>
            <a:ext cx="364490" cy="363855"/>
          </a:xfrm>
          <a:custGeom>
            <a:avLst/>
            <a:gdLst/>
            <a:ahLst/>
            <a:cxnLst/>
            <a:rect l="l" t="t" r="r" b="b"/>
            <a:pathLst>
              <a:path w="364490" h="363855">
                <a:moveTo>
                  <a:pt x="364052" y="363828"/>
                </a:moveTo>
                <a:lnTo>
                  <a:pt x="0" y="363828"/>
                </a:lnTo>
                <a:lnTo>
                  <a:pt x="0" y="0"/>
                </a:lnTo>
                <a:lnTo>
                  <a:pt x="364052" y="0"/>
                </a:lnTo>
                <a:lnTo>
                  <a:pt x="364052" y="363828"/>
                </a:lnTo>
                <a:close/>
              </a:path>
            </a:pathLst>
          </a:custGeom>
          <a:solidFill>
            <a:srgbClr val="C0BFBF"/>
          </a:solidFill>
        </p:spPr>
        <p:txBody>
          <a:bodyPr wrap="square" lIns="0" tIns="0" rIns="0" bIns="0" rtlCol="0"/>
          <a:lstStyle/>
          <a:p>
            <a:endParaRPr/>
          </a:p>
        </p:txBody>
      </p:sp>
      <p:sp>
        <p:nvSpPr>
          <p:cNvPr id="50" name="object 50"/>
          <p:cNvSpPr/>
          <p:nvPr/>
        </p:nvSpPr>
        <p:spPr>
          <a:xfrm>
            <a:off x="8736877" y="2601590"/>
            <a:ext cx="364490" cy="363855"/>
          </a:xfrm>
          <a:custGeom>
            <a:avLst/>
            <a:gdLst/>
            <a:ahLst/>
            <a:cxnLst/>
            <a:rect l="l" t="t" r="r" b="b"/>
            <a:pathLst>
              <a:path w="364490" h="363855">
                <a:moveTo>
                  <a:pt x="364052" y="363828"/>
                </a:moveTo>
                <a:lnTo>
                  <a:pt x="0" y="363828"/>
                </a:lnTo>
                <a:lnTo>
                  <a:pt x="0" y="0"/>
                </a:lnTo>
                <a:lnTo>
                  <a:pt x="364052" y="0"/>
                </a:lnTo>
                <a:lnTo>
                  <a:pt x="364052" y="363828"/>
                </a:lnTo>
                <a:close/>
              </a:path>
            </a:pathLst>
          </a:custGeom>
          <a:ln w="31817">
            <a:solidFill>
              <a:srgbClr val="414042"/>
            </a:solidFill>
          </a:ln>
        </p:spPr>
        <p:txBody>
          <a:bodyPr wrap="square" lIns="0" tIns="0" rIns="0" bIns="0" rtlCol="0"/>
          <a:lstStyle/>
          <a:p>
            <a:endParaRPr/>
          </a:p>
        </p:txBody>
      </p:sp>
      <p:sp>
        <p:nvSpPr>
          <p:cNvPr id="51" name="object 51"/>
          <p:cNvSpPr/>
          <p:nvPr/>
        </p:nvSpPr>
        <p:spPr>
          <a:xfrm>
            <a:off x="9099052" y="2601590"/>
            <a:ext cx="364490" cy="363855"/>
          </a:xfrm>
          <a:custGeom>
            <a:avLst/>
            <a:gdLst/>
            <a:ahLst/>
            <a:cxnLst/>
            <a:rect l="l" t="t" r="r" b="b"/>
            <a:pathLst>
              <a:path w="364490" h="363855">
                <a:moveTo>
                  <a:pt x="364052" y="363828"/>
                </a:moveTo>
                <a:lnTo>
                  <a:pt x="0" y="363828"/>
                </a:lnTo>
                <a:lnTo>
                  <a:pt x="0" y="0"/>
                </a:lnTo>
                <a:lnTo>
                  <a:pt x="364052" y="0"/>
                </a:lnTo>
                <a:lnTo>
                  <a:pt x="364052" y="363828"/>
                </a:lnTo>
                <a:close/>
              </a:path>
            </a:pathLst>
          </a:custGeom>
          <a:solidFill>
            <a:srgbClr val="F15A30"/>
          </a:solidFill>
        </p:spPr>
        <p:txBody>
          <a:bodyPr wrap="square" lIns="0" tIns="0" rIns="0" bIns="0" rtlCol="0"/>
          <a:lstStyle/>
          <a:p>
            <a:endParaRPr/>
          </a:p>
        </p:txBody>
      </p:sp>
      <p:sp>
        <p:nvSpPr>
          <p:cNvPr id="52" name="object 52"/>
          <p:cNvSpPr/>
          <p:nvPr/>
        </p:nvSpPr>
        <p:spPr>
          <a:xfrm>
            <a:off x="9099052" y="2601590"/>
            <a:ext cx="364490" cy="363855"/>
          </a:xfrm>
          <a:custGeom>
            <a:avLst/>
            <a:gdLst/>
            <a:ahLst/>
            <a:cxnLst/>
            <a:rect l="l" t="t" r="r" b="b"/>
            <a:pathLst>
              <a:path w="364490" h="363855">
                <a:moveTo>
                  <a:pt x="364052" y="363828"/>
                </a:moveTo>
                <a:lnTo>
                  <a:pt x="0" y="363828"/>
                </a:lnTo>
                <a:lnTo>
                  <a:pt x="0" y="0"/>
                </a:lnTo>
                <a:lnTo>
                  <a:pt x="364052" y="0"/>
                </a:lnTo>
                <a:lnTo>
                  <a:pt x="364052" y="363828"/>
                </a:lnTo>
                <a:close/>
              </a:path>
            </a:pathLst>
          </a:custGeom>
          <a:ln w="31817">
            <a:solidFill>
              <a:srgbClr val="414042"/>
            </a:solidFill>
          </a:ln>
        </p:spPr>
        <p:txBody>
          <a:bodyPr wrap="square" lIns="0" tIns="0" rIns="0" bIns="0" rtlCol="0"/>
          <a:lstStyle/>
          <a:p>
            <a:endParaRPr/>
          </a:p>
        </p:txBody>
      </p:sp>
      <p:sp>
        <p:nvSpPr>
          <p:cNvPr id="53" name="object 53"/>
          <p:cNvSpPr/>
          <p:nvPr/>
        </p:nvSpPr>
        <p:spPr>
          <a:xfrm>
            <a:off x="8374701" y="2976074"/>
            <a:ext cx="364490" cy="363855"/>
          </a:xfrm>
          <a:custGeom>
            <a:avLst/>
            <a:gdLst/>
            <a:ahLst/>
            <a:cxnLst/>
            <a:rect l="l" t="t" r="r" b="b"/>
            <a:pathLst>
              <a:path w="364490" h="363854">
                <a:moveTo>
                  <a:pt x="364084" y="363733"/>
                </a:moveTo>
                <a:lnTo>
                  <a:pt x="0" y="363733"/>
                </a:lnTo>
                <a:lnTo>
                  <a:pt x="0" y="0"/>
                </a:lnTo>
                <a:lnTo>
                  <a:pt x="364084" y="0"/>
                </a:lnTo>
                <a:lnTo>
                  <a:pt x="364084" y="363733"/>
                </a:lnTo>
                <a:close/>
              </a:path>
            </a:pathLst>
          </a:custGeom>
          <a:solidFill>
            <a:srgbClr val="C4B4D7"/>
          </a:solidFill>
        </p:spPr>
        <p:txBody>
          <a:bodyPr wrap="square" lIns="0" tIns="0" rIns="0" bIns="0" rtlCol="0"/>
          <a:lstStyle/>
          <a:p>
            <a:endParaRPr/>
          </a:p>
        </p:txBody>
      </p:sp>
      <p:sp>
        <p:nvSpPr>
          <p:cNvPr id="54" name="object 54"/>
          <p:cNvSpPr/>
          <p:nvPr/>
        </p:nvSpPr>
        <p:spPr>
          <a:xfrm>
            <a:off x="8374701" y="2976074"/>
            <a:ext cx="364490" cy="363855"/>
          </a:xfrm>
          <a:custGeom>
            <a:avLst/>
            <a:gdLst/>
            <a:ahLst/>
            <a:cxnLst/>
            <a:rect l="l" t="t" r="r" b="b"/>
            <a:pathLst>
              <a:path w="364490" h="363854">
                <a:moveTo>
                  <a:pt x="364084" y="363733"/>
                </a:moveTo>
                <a:lnTo>
                  <a:pt x="0" y="363733"/>
                </a:lnTo>
                <a:lnTo>
                  <a:pt x="0" y="0"/>
                </a:lnTo>
                <a:lnTo>
                  <a:pt x="364084" y="0"/>
                </a:lnTo>
                <a:lnTo>
                  <a:pt x="364084" y="363733"/>
                </a:lnTo>
                <a:close/>
              </a:path>
            </a:pathLst>
          </a:custGeom>
          <a:ln w="31817">
            <a:solidFill>
              <a:srgbClr val="414042"/>
            </a:solidFill>
          </a:ln>
        </p:spPr>
        <p:txBody>
          <a:bodyPr wrap="square" lIns="0" tIns="0" rIns="0" bIns="0" rtlCol="0"/>
          <a:lstStyle/>
          <a:p>
            <a:endParaRPr/>
          </a:p>
        </p:txBody>
      </p:sp>
      <p:sp>
        <p:nvSpPr>
          <p:cNvPr id="55" name="object 55"/>
          <p:cNvSpPr/>
          <p:nvPr/>
        </p:nvSpPr>
        <p:spPr>
          <a:xfrm>
            <a:off x="8736876" y="2976074"/>
            <a:ext cx="364490" cy="363855"/>
          </a:xfrm>
          <a:custGeom>
            <a:avLst/>
            <a:gdLst/>
            <a:ahLst/>
            <a:cxnLst/>
            <a:rect l="l" t="t" r="r" b="b"/>
            <a:pathLst>
              <a:path w="364490" h="363854">
                <a:moveTo>
                  <a:pt x="364052" y="363733"/>
                </a:moveTo>
                <a:lnTo>
                  <a:pt x="0" y="363733"/>
                </a:lnTo>
                <a:lnTo>
                  <a:pt x="0" y="0"/>
                </a:lnTo>
                <a:lnTo>
                  <a:pt x="364052" y="0"/>
                </a:lnTo>
                <a:lnTo>
                  <a:pt x="364052" y="363733"/>
                </a:lnTo>
                <a:close/>
              </a:path>
            </a:pathLst>
          </a:custGeom>
          <a:solidFill>
            <a:srgbClr val="E6E6E5"/>
          </a:solidFill>
        </p:spPr>
        <p:txBody>
          <a:bodyPr wrap="square" lIns="0" tIns="0" rIns="0" bIns="0" rtlCol="0"/>
          <a:lstStyle/>
          <a:p>
            <a:endParaRPr/>
          </a:p>
        </p:txBody>
      </p:sp>
      <p:sp>
        <p:nvSpPr>
          <p:cNvPr id="56" name="object 56"/>
          <p:cNvSpPr/>
          <p:nvPr/>
        </p:nvSpPr>
        <p:spPr>
          <a:xfrm>
            <a:off x="8736877" y="2976074"/>
            <a:ext cx="364490" cy="363855"/>
          </a:xfrm>
          <a:custGeom>
            <a:avLst/>
            <a:gdLst/>
            <a:ahLst/>
            <a:cxnLst/>
            <a:rect l="l" t="t" r="r" b="b"/>
            <a:pathLst>
              <a:path w="364490" h="363854">
                <a:moveTo>
                  <a:pt x="364052" y="363733"/>
                </a:moveTo>
                <a:lnTo>
                  <a:pt x="0" y="363733"/>
                </a:lnTo>
                <a:lnTo>
                  <a:pt x="0" y="0"/>
                </a:lnTo>
                <a:lnTo>
                  <a:pt x="364052" y="0"/>
                </a:lnTo>
                <a:lnTo>
                  <a:pt x="364052" y="363733"/>
                </a:lnTo>
                <a:close/>
              </a:path>
            </a:pathLst>
          </a:custGeom>
          <a:ln w="31817">
            <a:solidFill>
              <a:srgbClr val="414042"/>
            </a:solidFill>
          </a:ln>
        </p:spPr>
        <p:txBody>
          <a:bodyPr wrap="square" lIns="0" tIns="0" rIns="0" bIns="0" rtlCol="0"/>
          <a:lstStyle/>
          <a:p>
            <a:endParaRPr/>
          </a:p>
        </p:txBody>
      </p:sp>
      <p:sp>
        <p:nvSpPr>
          <p:cNvPr id="57" name="object 57"/>
          <p:cNvSpPr/>
          <p:nvPr/>
        </p:nvSpPr>
        <p:spPr>
          <a:xfrm>
            <a:off x="9099052" y="2976074"/>
            <a:ext cx="364490" cy="363855"/>
          </a:xfrm>
          <a:custGeom>
            <a:avLst/>
            <a:gdLst/>
            <a:ahLst/>
            <a:cxnLst/>
            <a:rect l="l" t="t" r="r" b="b"/>
            <a:pathLst>
              <a:path w="364490" h="363854">
                <a:moveTo>
                  <a:pt x="364052" y="363733"/>
                </a:moveTo>
                <a:lnTo>
                  <a:pt x="0" y="363733"/>
                </a:lnTo>
                <a:lnTo>
                  <a:pt x="0" y="0"/>
                </a:lnTo>
                <a:lnTo>
                  <a:pt x="364052" y="0"/>
                </a:lnTo>
                <a:lnTo>
                  <a:pt x="364052" y="363733"/>
                </a:lnTo>
                <a:close/>
              </a:path>
            </a:pathLst>
          </a:custGeom>
          <a:solidFill>
            <a:srgbClr val="FECD85"/>
          </a:solidFill>
        </p:spPr>
        <p:txBody>
          <a:bodyPr wrap="square" lIns="0" tIns="0" rIns="0" bIns="0" rtlCol="0"/>
          <a:lstStyle/>
          <a:p>
            <a:endParaRPr/>
          </a:p>
        </p:txBody>
      </p:sp>
      <p:sp>
        <p:nvSpPr>
          <p:cNvPr id="58" name="object 58"/>
          <p:cNvSpPr/>
          <p:nvPr/>
        </p:nvSpPr>
        <p:spPr>
          <a:xfrm>
            <a:off x="9099052" y="2976074"/>
            <a:ext cx="364490" cy="363855"/>
          </a:xfrm>
          <a:custGeom>
            <a:avLst/>
            <a:gdLst/>
            <a:ahLst/>
            <a:cxnLst/>
            <a:rect l="l" t="t" r="r" b="b"/>
            <a:pathLst>
              <a:path w="364490" h="363854">
                <a:moveTo>
                  <a:pt x="364052" y="363733"/>
                </a:moveTo>
                <a:lnTo>
                  <a:pt x="0" y="363733"/>
                </a:lnTo>
                <a:lnTo>
                  <a:pt x="0" y="0"/>
                </a:lnTo>
                <a:lnTo>
                  <a:pt x="364052" y="0"/>
                </a:lnTo>
                <a:lnTo>
                  <a:pt x="364052" y="363733"/>
                </a:lnTo>
                <a:close/>
              </a:path>
            </a:pathLst>
          </a:custGeom>
          <a:ln w="31817">
            <a:solidFill>
              <a:srgbClr val="414042"/>
            </a:solidFill>
          </a:ln>
        </p:spPr>
        <p:txBody>
          <a:bodyPr wrap="square" lIns="0" tIns="0" rIns="0" bIns="0" rtlCol="0"/>
          <a:lstStyle/>
          <a:p>
            <a:endParaRPr/>
          </a:p>
        </p:txBody>
      </p:sp>
      <p:sp>
        <p:nvSpPr>
          <p:cNvPr id="59" name="object 59"/>
          <p:cNvSpPr/>
          <p:nvPr/>
        </p:nvSpPr>
        <p:spPr>
          <a:xfrm>
            <a:off x="8374701" y="4311990"/>
            <a:ext cx="364490" cy="363855"/>
          </a:xfrm>
          <a:custGeom>
            <a:avLst/>
            <a:gdLst/>
            <a:ahLst/>
            <a:cxnLst/>
            <a:rect l="l" t="t" r="r" b="b"/>
            <a:pathLst>
              <a:path w="364490" h="363854">
                <a:moveTo>
                  <a:pt x="364084" y="363860"/>
                </a:moveTo>
                <a:lnTo>
                  <a:pt x="0" y="363860"/>
                </a:lnTo>
                <a:lnTo>
                  <a:pt x="0" y="0"/>
                </a:lnTo>
                <a:lnTo>
                  <a:pt x="364084" y="0"/>
                </a:lnTo>
                <a:lnTo>
                  <a:pt x="364084" y="363860"/>
                </a:lnTo>
                <a:close/>
              </a:path>
            </a:pathLst>
          </a:custGeom>
          <a:solidFill>
            <a:srgbClr val="7D6AA9"/>
          </a:solidFill>
        </p:spPr>
        <p:txBody>
          <a:bodyPr wrap="square" lIns="0" tIns="0" rIns="0" bIns="0" rtlCol="0"/>
          <a:lstStyle/>
          <a:p>
            <a:endParaRPr/>
          </a:p>
        </p:txBody>
      </p:sp>
      <p:sp>
        <p:nvSpPr>
          <p:cNvPr id="60" name="object 60"/>
          <p:cNvSpPr/>
          <p:nvPr/>
        </p:nvSpPr>
        <p:spPr>
          <a:xfrm>
            <a:off x="8374701" y="4311990"/>
            <a:ext cx="364490" cy="363855"/>
          </a:xfrm>
          <a:custGeom>
            <a:avLst/>
            <a:gdLst/>
            <a:ahLst/>
            <a:cxnLst/>
            <a:rect l="l" t="t" r="r" b="b"/>
            <a:pathLst>
              <a:path w="364490" h="363854">
                <a:moveTo>
                  <a:pt x="364084" y="363860"/>
                </a:moveTo>
                <a:lnTo>
                  <a:pt x="0" y="363860"/>
                </a:lnTo>
                <a:lnTo>
                  <a:pt x="0" y="0"/>
                </a:lnTo>
                <a:lnTo>
                  <a:pt x="364084" y="0"/>
                </a:lnTo>
                <a:lnTo>
                  <a:pt x="364084" y="363860"/>
                </a:lnTo>
                <a:close/>
              </a:path>
            </a:pathLst>
          </a:custGeom>
          <a:ln w="31817">
            <a:solidFill>
              <a:srgbClr val="414042"/>
            </a:solidFill>
          </a:ln>
        </p:spPr>
        <p:txBody>
          <a:bodyPr wrap="square" lIns="0" tIns="0" rIns="0" bIns="0" rtlCol="0"/>
          <a:lstStyle/>
          <a:p>
            <a:endParaRPr/>
          </a:p>
        </p:txBody>
      </p:sp>
      <p:sp>
        <p:nvSpPr>
          <p:cNvPr id="61" name="object 61"/>
          <p:cNvSpPr/>
          <p:nvPr/>
        </p:nvSpPr>
        <p:spPr>
          <a:xfrm>
            <a:off x="8736876" y="4311990"/>
            <a:ext cx="364490" cy="363855"/>
          </a:xfrm>
          <a:custGeom>
            <a:avLst/>
            <a:gdLst/>
            <a:ahLst/>
            <a:cxnLst/>
            <a:rect l="l" t="t" r="r" b="b"/>
            <a:pathLst>
              <a:path w="364490" h="363854">
                <a:moveTo>
                  <a:pt x="364052" y="363860"/>
                </a:moveTo>
                <a:lnTo>
                  <a:pt x="0" y="363860"/>
                </a:lnTo>
                <a:lnTo>
                  <a:pt x="0" y="0"/>
                </a:lnTo>
                <a:lnTo>
                  <a:pt x="364052" y="0"/>
                </a:lnTo>
                <a:lnTo>
                  <a:pt x="364052" y="363860"/>
                </a:lnTo>
                <a:close/>
              </a:path>
            </a:pathLst>
          </a:custGeom>
          <a:solidFill>
            <a:srgbClr val="C0BFBF"/>
          </a:solidFill>
        </p:spPr>
        <p:txBody>
          <a:bodyPr wrap="square" lIns="0" tIns="0" rIns="0" bIns="0" rtlCol="0"/>
          <a:lstStyle/>
          <a:p>
            <a:endParaRPr/>
          </a:p>
        </p:txBody>
      </p:sp>
      <p:sp>
        <p:nvSpPr>
          <p:cNvPr id="62" name="object 62"/>
          <p:cNvSpPr/>
          <p:nvPr/>
        </p:nvSpPr>
        <p:spPr>
          <a:xfrm>
            <a:off x="8736877" y="4311990"/>
            <a:ext cx="364490" cy="363855"/>
          </a:xfrm>
          <a:custGeom>
            <a:avLst/>
            <a:gdLst/>
            <a:ahLst/>
            <a:cxnLst/>
            <a:rect l="l" t="t" r="r" b="b"/>
            <a:pathLst>
              <a:path w="364490" h="363854">
                <a:moveTo>
                  <a:pt x="364052" y="363860"/>
                </a:moveTo>
                <a:lnTo>
                  <a:pt x="0" y="363860"/>
                </a:lnTo>
                <a:lnTo>
                  <a:pt x="0" y="0"/>
                </a:lnTo>
                <a:lnTo>
                  <a:pt x="364052" y="0"/>
                </a:lnTo>
                <a:lnTo>
                  <a:pt x="364052" y="363860"/>
                </a:lnTo>
                <a:close/>
              </a:path>
            </a:pathLst>
          </a:custGeom>
          <a:ln w="31817">
            <a:solidFill>
              <a:srgbClr val="414042"/>
            </a:solidFill>
          </a:ln>
        </p:spPr>
        <p:txBody>
          <a:bodyPr wrap="square" lIns="0" tIns="0" rIns="0" bIns="0" rtlCol="0"/>
          <a:lstStyle/>
          <a:p>
            <a:endParaRPr/>
          </a:p>
        </p:txBody>
      </p:sp>
      <p:sp>
        <p:nvSpPr>
          <p:cNvPr id="63" name="object 63"/>
          <p:cNvSpPr/>
          <p:nvPr/>
        </p:nvSpPr>
        <p:spPr>
          <a:xfrm>
            <a:off x="9099052" y="4311990"/>
            <a:ext cx="364490" cy="363855"/>
          </a:xfrm>
          <a:custGeom>
            <a:avLst/>
            <a:gdLst/>
            <a:ahLst/>
            <a:cxnLst/>
            <a:rect l="l" t="t" r="r" b="b"/>
            <a:pathLst>
              <a:path w="364490" h="363854">
                <a:moveTo>
                  <a:pt x="364052" y="363860"/>
                </a:moveTo>
                <a:lnTo>
                  <a:pt x="0" y="363860"/>
                </a:lnTo>
                <a:lnTo>
                  <a:pt x="0" y="0"/>
                </a:lnTo>
                <a:lnTo>
                  <a:pt x="364052" y="0"/>
                </a:lnTo>
                <a:lnTo>
                  <a:pt x="364052" y="363860"/>
                </a:lnTo>
                <a:close/>
              </a:path>
            </a:pathLst>
          </a:custGeom>
          <a:solidFill>
            <a:srgbClr val="F15A30"/>
          </a:solidFill>
        </p:spPr>
        <p:txBody>
          <a:bodyPr wrap="square" lIns="0" tIns="0" rIns="0" bIns="0" rtlCol="0"/>
          <a:lstStyle/>
          <a:p>
            <a:endParaRPr/>
          </a:p>
        </p:txBody>
      </p:sp>
      <p:sp>
        <p:nvSpPr>
          <p:cNvPr id="64" name="object 64"/>
          <p:cNvSpPr/>
          <p:nvPr/>
        </p:nvSpPr>
        <p:spPr>
          <a:xfrm>
            <a:off x="9099052" y="4311990"/>
            <a:ext cx="364490" cy="363855"/>
          </a:xfrm>
          <a:custGeom>
            <a:avLst/>
            <a:gdLst/>
            <a:ahLst/>
            <a:cxnLst/>
            <a:rect l="l" t="t" r="r" b="b"/>
            <a:pathLst>
              <a:path w="364490" h="363854">
                <a:moveTo>
                  <a:pt x="364052" y="363860"/>
                </a:moveTo>
                <a:lnTo>
                  <a:pt x="0" y="363860"/>
                </a:lnTo>
                <a:lnTo>
                  <a:pt x="0" y="0"/>
                </a:lnTo>
                <a:lnTo>
                  <a:pt x="364052" y="0"/>
                </a:lnTo>
                <a:lnTo>
                  <a:pt x="364052" y="363860"/>
                </a:lnTo>
                <a:close/>
              </a:path>
            </a:pathLst>
          </a:custGeom>
          <a:ln w="31817">
            <a:solidFill>
              <a:srgbClr val="414042"/>
            </a:solidFill>
          </a:ln>
        </p:spPr>
        <p:txBody>
          <a:bodyPr wrap="square" lIns="0" tIns="0" rIns="0" bIns="0" rtlCol="0"/>
          <a:lstStyle/>
          <a:p>
            <a:endParaRPr/>
          </a:p>
        </p:txBody>
      </p:sp>
      <p:sp>
        <p:nvSpPr>
          <p:cNvPr id="65" name="object 65"/>
          <p:cNvSpPr/>
          <p:nvPr/>
        </p:nvSpPr>
        <p:spPr>
          <a:xfrm>
            <a:off x="8374701" y="5890299"/>
            <a:ext cx="364490" cy="353695"/>
          </a:xfrm>
          <a:custGeom>
            <a:avLst/>
            <a:gdLst/>
            <a:ahLst/>
            <a:cxnLst/>
            <a:rect l="l" t="t" r="r" b="b"/>
            <a:pathLst>
              <a:path w="364490" h="353695">
                <a:moveTo>
                  <a:pt x="0" y="353205"/>
                </a:moveTo>
                <a:lnTo>
                  <a:pt x="364084" y="353205"/>
                </a:lnTo>
                <a:lnTo>
                  <a:pt x="364084" y="0"/>
                </a:lnTo>
                <a:lnTo>
                  <a:pt x="0" y="0"/>
                </a:lnTo>
                <a:lnTo>
                  <a:pt x="0" y="353205"/>
                </a:lnTo>
                <a:close/>
              </a:path>
            </a:pathLst>
          </a:custGeom>
          <a:solidFill>
            <a:srgbClr val="ED1A7F"/>
          </a:solidFill>
        </p:spPr>
        <p:txBody>
          <a:bodyPr wrap="square" lIns="0" tIns="0" rIns="0" bIns="0" rtlCol="0"/>
          <a:lstStyle/>
          <a:p>
            <a:endParaRPr/>
          </a:p>
        </p:txBody>
      </p:sp>
      <p:sp>
        <p:nvSpPr>
          <p:cNvPr id="66" name="object 66"/>
          <p:cNvSpPr/>
          <p:nvPr/>
        </p:nvSpPr>
        <p:spPr>
          <a:xfrm>
            <a:off x="8374701" y="5890299"/>
            <a:ext cx="364490" cy="363855"/>
          </a:xfrm>
          <a:custGeom>
            <a:avLst/>
            <a:gdLst/>
            <a:ahLst/>
            <a:cxnLst/>
            <a:rect l="l" t="t" r="r" b="b"/>
            <a:pathLst>
              <a:path w="364490" h="363854">
                <a:moveTo>
                  <a:pt x="364084" y="363797"/>
                </a:moveTo>
                <a:lnTo>
                  <a:pt x="0" y="363797"/>
                </a:lnTo>
                <a:lnTo>
                  <a:pt x="0" y="0"/>
                </a:lnTo>
                <a:lnTo>
                  <a:pt x="364084" y="0"/>
                </a:lnTo>
                <a:lnTo>
                  <a:pt x="364084" y="363797"/>
                </a:lnTo>
                <a:close/>
              </a:path>
            </a:pathLst>
          </a:custGeom>
          <a:ln w="31817">
            <a:solidFill>
              <a:srgbClr val="414042"/>
            </a:solidFill>
          </a:ln>
        </p:spPr>
        <p:txBody>
          <a:bodyPr wrap="square" lIns="0" tIns="0" rIns="0" bIns="0" rtlCol="0"/>
          <a:lstStyle/>
          <a:p>
            <a:endParaRPr/>
          </a:p>
        </p:txBody>
      </p:sp>
      <p:sp>
        <p:nvSpPr>
          <p:cNvPr id="67" name="object 67"/>
          <p:cNvSpPr/>
          <p:nvPr/>
        </p:nvSpPr>
        <p:spPr>
          <a:xfrm>
            <a:off x="8736876" y="5890299"/>
            <a:ext cx="364490" cy="353695"/>
          </a:xfrm>
          <a:custGeom>
            <a:avLst/>
            <a:gdLst/>
            <a:ahLst/>
            <a:cxnLst/>
            <a:rect l="l" t="t" r="r" b="b"/>
            <a:pathLst>
              <a:path w="364490" h="353695">
                <a:moveTo>
                  <a:pt x="0" y="353205"/>
                </a:moveTo>
                <a:lnTo>
                  <a:pt x="364052" y="353205"/>
                </a:lnTo>
                <a:lnTo>
                  <a:pt x="364052" y="0"/>
                </a:lnTo>
                <a:lnTo>
                  <a:pt x="0" y="0"/>
                </a:lnTo>
                <a:lnTo>
                  <a:pt x="0" y="353205"/>
                </a:lnTo>
                <a:close/>
              </a:path>
            </a:pathLst>
          </a:custGeom>
          <a:solidFill>
            <a:srgbClr val="CC9CC7"/>
          </a:solidFill>
        </p:spPr>
        <p:txBody>
          <a:bodyPr wrap="square" lIns="0" tIns="0" rIns="0" bIns="0" rtlCol="0"/>
          <a:lstStyle/>
          <a:p>
            <a:endParaRPr/>
          </a:p>
        </p:txBody>
      </p:sp>
      <p:sp>
        <p:nvSpPr>
          <p:cNvPr id="68" name="object 68"/>
          <p:cNvSpPr/>
          <p:nvPr/>
        </p:nvSpPr>
        <p:spPr>
          <a:xfrm>
            <a:off x="8736877" y="5890299"/>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69" name="object 69"/>
          <p:cNvSpPr/>
          <p:nvPr/>
        </p:nvSpPr>
        <p:spPr>
          <a:xfrm>
            <a:off x="9099052" y="5890299"/>
            <a:ext cx="364490" cy="353695"/>
          </a:xfrm>
          <a:custGeom>
            <a:avLst/>
            <a:gdLst/>
            <a:ahLst/>
            <a:cxnLst/>
            <a:rect l="l" t="t" r="r" b="b"/>
            <a:pathLst>
              <a:path w="364490" h="353695">
                <a:moveTo>
                  <a:pt x="0" y="353205"/>
                </a:moveTo>
                <a:lnTo>
                  <a:pt x="364052" y="353205"/>
                </a:lnTo>
                <a:lnTo>
                  <a:pt x="364052" y="0"/>
                </a:lnTo>
                <a:lnTo>
                  <a:pt x="0" y="0"/>
                </a:lnTo>
                <a:lnTo>
                  <a:pt x="0" y="353205"/>
                </a:lnTo>
                <a:close/>
              </a:path>
            </a:pathLst>
          </a:custGeom>
          <a:solidFill>
            <a:srgbClr val="5A50A2"/>
          </a:solidFill>
        </p:spPr>
        <p:txBody>
          <a:bodyPr wrap="square" lIns="0" tIns="0" rIns="0" bIns="0" rtlCol="0"/>
          <a:lstStyle/>
          <a:p>
            <a:endParaRPr/>
          </a:p>
        </p:txBody>
      </p:sp>
      <p:sp>
        <p:nvSpPr>
          <p:cNvPr id="70" name="object 70"/>
          <p:cNvSpPr/>
          <p:nvPr/>
        </p:nvSpPr>
        <p:spPr>
          <a:xfrm>
            <a:off x="9099052" y="5890299"/>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71" name="object 71"/>
          <p:cNvSpPr/>
          <p:nvPr/>
        </p:nvSpPr>
        <p:spPr>
          <a:xfrm>
            <a:off x="8374733" y="6243505"/>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solidFill>
            <a:srgbClr val="F599A7"/>
          </a:solidFill>
        </p:spPr>
        <p:txBody>
          <a:bodyPr wrap="square" lIns="0" tIns="0" rIns="0" bIns="0" rtlCol="0"/>
          <a:lstStyle/>
          <a:p>
            <a:endParaRPr/>
          </a:p>
        </p:txBody>
      </p:sp>
      <p:sp>
        <p:nvSpPr>
          <p:cNvPr id="72" name="object 72"/>
          <p:cNvSpPr/>
          <p:nvPr/>
        </p:nvSpPr>
        <p:spPr>
          <a:xfrm>
            <a:off x="8374733" y="6243505"/>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73" name="object 73"/>
          <p:cNvSpPr/>
          <p:nvPr/>
        </p:nvSpPr>
        <p:spPr>
          <a:xfrm>
            <a:off x="8736909" y="6243505"/>
            <a:ext cx="364490" cy="363855"/>
          </a:xfrm>
          <a:custGeom>
            <a:avLst/>
            <a:gdLst/>
            <a:ahLst/>
            <a:cxnLst/>
            <a:rect l="l" t="t" r="r" b="b"/>
            <a:pathLst>
              <a:path w="364490" h="363854">
                <a:moveTo>
                  <a:pt x="364084" y="363797"/>
                </a:moveTo>
                <a:lnTo>
                  <a:pt x="0" y="363797"/>
                </a:lnTo>
                <a:lnTo>
                  <a:pt x="0" y="0"/>
                </a:lnTo>
                <a:lnTo>
                  <a:pt x="364084" y="0"/>
                </a:lnTo>
                <a:lnTo>
                  <a:pt x="364084" y="363797"/>
                </a:lnTo>
                <a:close/>
              </a:path>
            </a:pathLst>
          </a:custGeom>
          <a:solidFill>
            <a:srgbClr val="E6E6E5"/>
          </a:solidFill>
        </p:spPr>
        <p:txBody>
          <a:bodyPr wrap="square" lIns="0" tIns="0" rIns="0" bIns="0" rtlCol="0"/>
          <a:lstStyle/>
          <a:p>
            <a:endParaRPr/>
          </a:p>
        </p:txBody>
      </p:sp>
      <p:sp>
        <p:nvSpPr>
          <p:cNvPr id="74" name="object 74"/>
          <p:cNvSpPr/>
          <p:nvPr/>
        </p:nvSpPr>
        <p:spPr>
          <a:xfrm>
            <a:off x="8736909" y="6243505"/>
            <a:ext cx="364490" cy="363855"/>
          </a:xfrm>
          <a:custGeom>
            <a:avLst/>
            <a:gdLst/>
            <a:ahLst/>
            <a:cxnLst/>
            <a:rect l="l" t="t" r="r" b="b"/>
            <a:pathLst>
              <a:path w="364490" h="363854">
                <a:moveTo>
                  <a:pt x="364084" y="363797"/>
                </a:moveTo>
                <a:lnTo>
                  <a:pt x="0" y="363797"/>
                </a:lnTo>
                <a:lnTo>
                  <a:pt x="0" y="0"/>
                </a:lnTo>
                <a:lnTo>
                  <a:pt x="364084" y="0"/>
                </a:lnTo>
                <a:lnTo>
                  <a:pt x="364084" y="363797"/>
                </a:lnTo>
                <a:close/>
              </a:path>
            </a:pathLst>
          </a:custGeom>
          <a:ln w="31817">
            <a:solidFill>
              <a:srgbClr val="414042"/>
            </a:solidFill>
          </a:ln>
        </p:spPr>
        <p:txBody>
          <a:bodyPr wrap="square" lIns="0" tIns="0" rIns="0" bIns="0" rtlCol="0"/>
          <a:lstStyle/>
          <a:p>
            <a:endParaRPr/>
          </a:p>
        </p:txBody>
      </p:sp>
      <p:sp>
        <p:nvSpPr>
          <p:cNvPr id="75" name="object 75"/>
          <p:cNvSpPr/>
          <p:nvPr/>
        </p:nvSpPr>
        <p:spPr>
          <a:xfrm>
            <a:off x="9099115" y="6243505"/>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solidFill>
            <a:srgbClr val="9DC9D4"/>
          </a:solidFill>
        </p:spPr>
        <p:txBody>
          <a:bodyPr wrap="square" lIns="0" tIns="0" rIns="0" bIns="0" rtlCol="0"/>
          <a:lstStyle/>
          <a:p>
            <a:endParaRPr/>
          </a:p>
        </p:txBody>
      </p:sp>
      <p:sp>
        <p:nvSpPr>
          <p:cNvPr id="76" name="object 76"/>
          <p:cNvSpPr/>
          <p:nvPr/>
        </p:nvSpPr>
        <p:spPr>
          <a:xfrm>
            <a:off x="9099115" y="6243505"/>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77" name="object 77"/>
          <p:cNvSpPr/>
          <p:nvPr/>
        </p:nvSpPr>
        <p:spPr>
          <a:xfrm>
            <a:off x="8374733" y="6607302"/>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solidFill>
            <a:srgbClr val="F07322"/>
          </a:solidFill>
        </p:spPr>
        <p:txBody>
          <a:bodyPr wrap="square" lIns="0" tIns="0" rIns="0" bIns="0" rtlCol="0"/>
          <a:lstStyle/>
          <a:p>
            <a:endParaRPr/>
          </a:p>
        </p:txBody>
      </p:sp>
      <p:sp>
        <p:nvSpPr>
          <p:cNvPr id="78" name="object 78"/>
          <p:cNvSpPr/>
          <p:nvPr/>
        </p:nvSpPr>
        <p:spPr>
          <a:xfrm>
            <a:off x="8374733" y="6607302"/>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79" name="object 79"/>
          <p:cNvSpPr/>
          <p:nvPr/>
        </p:nvSpPr>
        <p:spPr>
          <a:xfrm>
            <a:off x="8736909" y="6607302"/>
            <a:ext cx="364490" cy="363855"/>
          </a:xfrm>
          <a:custGeom>
            <a:avLst/>
            <a:gdLst/>
            <a:ahLst/>
            <a:cxnLst/>
            <a:rect l="l" t="t" r="r" b="b"/>
            <a:pathLst>
              <a:path w="364490" h="363854">
                <a:moveTo>
                  <a:pt x="364084" y="363797"/>
                </a:moveTo>
                <a:lnTo>
                  <a:pt x="0" y="363797"/>
                </a:lnTo>
                <a:lnTo>
                  <a:pt x="0" y="0"/>
                </a:lnTo>
                <a:lnTo>
                  <a:pt x="364084" y="0"/>
                </a:lnTo>
                <a:lnTo>
                  <a:pt x="364084" y="363797"/>
                </a:lnTo>
                <a:close/>
              </a:path>
            </a:pathLst>
          </a:custGeom>
          <a:solidFill>
            <a:srgbClr val="CDE191"/>
          </a:solidFill>
        </p:spPr>
        <p:txBody>
          <a:bodyPr wrap="square" lIns="0" tIns="0" rIns="0" bIns="0" rtlCol="0"/>
          <a:lstStyle/>
          <a:p>
            <a:endParaRPr/>
          </a:p>
        </p:txBody>
      </p:sp>
      <p:sp>
        <p:nvSpPr>
          <p:cNvPr id="80" name="object 80"/>
          <p:cNvSpPr/>
          <p:nvPr/>
        </p:nvSpPr>
        <p:spPr>
          <a:xfrm>
            <a:off x="8736909" y="6607302"/>
            <a:ext cx="364490" cy="363855"/>
          </a:xfrm>
          <a:custGeom>
            <a:avLst/>
            <a:gdLst/>
            <a:ahLst/>
            <a:cxnLst/>
            <a:rect l="l" t="t" r="r" b="b"/>
            <a:pathLst>
              <a:path w="364490" h="363854">
                <a:moveTo>
                  <a:pt x="364084" y="363797"/>
                </a:moveTo>
                <a:lnTo>
                  <a:pt x="0" y="363797"/>
                </a:lnTo>
                <a:lnTo>
                  <a:pt x="0" y="0"/>
                </a:lnTo>
                <a:lnTo>
                  <a:pt x="364084" y="0"/>
                </a:lnTo>
                <a:lnTo>
                  <a:pt x="364084" y="363797"/>
                </a:lnTo>
                <a:close/>
              </a:path>
            </a:pathLst>
          </a:custGeom>
          <a:ln w="31817">
            <a:solidFill>
              <a:srgbClr val="414042"/>
            </a:solidFill>
          </a:ln>
        </p:spPr>
        <p:txBody>
          <a:bodyPr wrap="square" lIns="0" tIns="0" rIns="0" bIns="0" rtlCol="0"/>
          <a:lstStyle/>
          <a:p>
            <a:endParaRPr/>
          </a:p>
        </p:txBody>
      </p:sp>
      <p:sp>
        <p:nvSpPr>
          <p:cNvPr id="81" name="object 81"/>
          <p:cNvSpPr/>
          <p:nvPr/>
        </p:nvSpPr>
        <p:spPr>
          <a:xfrm>
            <a:off x="9099115" y="6607302"/>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solidFill>
            <a:srgbClr val="148843"/>
          </a:solidFill>
        </p:spPr>
        <p:txBody>
          <a:bodyPr wrap="square" lIns="0" tIns="0" rIns="0" bIns="0" rtlCol="0"/>
          <a:lstStyle/>
          <a:p>
            <a:endParaRPr/>
          </a:p>
        </p:txBody>
      </p:sp>
      <p:sp>
        <p:nvSpPr>
          <p:cNvPr id="82" name="object 82"/>
          <p:cNvSpPr/>
          <p:nvPr/>
        </p:nvSpPr>
        <p:spPr>
          <a:xfrm>
            <a:off x="9099115" y="6607302"/>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83" name="object 83"/>
          <p:cNvSpPr/>
          <p:nvPr/>
        </p:nvSpPr>
        <p:spPr>
          <a:xfrm>
            <a:off x="10867945" y="1024044"/>
            <a:ext cx="364490" cy="353695"/>
          </a:xfrm>
          <a:custGeom>
            <a:avLst/>
            <a:gdLst/>
            <a:ahLst/>
            <a:cxnLst/>
            <a:rect l="l" t="t" r="r" b="b"/>
            <a:pathLst>
              <a:path w="364490" h="353694">
                <a:moveTo>
                  <a:pt x="0" y="353205"/>
                </a:moveTo>
                <a:lnTo>
                  <a:pt x="364084" y="353205"/>
                </a:lnTo>
                <a:lnTo>
                  <a:pt x="364084" y="0"/>
                </a:lnTo>
                <a:lnTo>
                  <a:pt x="0" y="0"/>
                </a:lnTo>
                <a:lnTo>
                  <a:pt x="0" y="353205"/>
                </a:lnTo>
                <a:close/>
              </a:path>
            </a:pathLst>
          </a:custGeom>
          <a:solidFill>
            <a:srgbClr val="82B798"/>
          </a:solidFill>
        </p:spPr>
        <p:txBody>
          <a:bodyPr wrap="square" lIns="0" tIns="0" rIns="0" bIns="0" rtlCol="0"/>
          <a:lstStyle/>
          <a:p>
            <a:endParaRPr/>
          </a:p>
        </p:txBody>
      </p:sp>
      <p:sp>
        <p:nvSpPr>
          <p:cNvPr id="84" name="object 84"/>
          <p:cNvSpPr/>
          <p:nvPr/>
        </p:nvSpPr>
        <p:spPr>
          <a:xfrm>
            <a:off x="10867945" y="1024044"/>
            <a:ext cx="364490" cy="363855"/>
          </a:xfrm>
          <a:custGeom>
            <a:avLst/>
            <a:gdLst/>
            <a:ahLst/>
            <a:cxnLst/>
            <a:rect l="l" t="t" r="r" b="b"/>
            <a:pathLst>
              <a:path w="364490" h="363855">
                <a:moveTo>
                  <a:pt x="364084" y="363797"/>
                </a:moveTo>
                <a:lnTo>
                  <a:pt x="0" y="363797"/>
                </a:lnTo>
                <a:lnTo>
                  <a:pt x="0" y="0"/>
                </a:lnTo>
                <a:lnTo>
                  <a:pt x="364084" y="0"/>
                </a:lnTo>
                <a:lnTo>
                  <a:pt x="364084" y="363797"/>
                </a:lnTo>
                <a:close/>
              </a:path>
            </a:pathLst>
          </a:custGeom>
          <a:ln w="31817">
            <a:solidFill>
              <a:srgbClr val="414042"/>
            </a:solidFill>
          </a:ln>
        </p:spPr>
        <p:txBody>
          <a:bodyPr wrap="square" lIns="0" tIns="0" rIns="0" bIns="0" rtlCol="0"/>
          <a:lstStyle/>
          <a:p>
            <a:endParaRPr/>
          </a:p>
        </p:txBody>
      </p:sp>
      <p:sp>
        <p:nvSpPr>
          <p:cNvPr id="85" name="object 85"/>
          <p:cNvSpPr/>
          <p:nvPr/>
        </p:nvSpPr>
        <p:spPr>
          <a:xfrm>
            <a:off x="11230119" y="1024044"/>
            <a:ext cx="364490" cy="353695"/>
          </a:xfrm>
          <a:custGeom>
            <a:avLst/>
            <a:gdLst/>
            <a:ahLst/>
            <a:cxnLst/>
            <a:rect l="l" t="t" r="r" b="b"/>
            <a:pathLst>
              <a:path w="364490" h="353694">
                <a:moveTo>
                  <a:pt x="0" y="353205"/>
                </a:moveTo>
                <a:lnTo>
                  <a:pt x="364052" y="353205"/>
                </a:lnTo>
                <a:lnTo>
                  <a:pt x="364052" y="0"/>
                </a:lnTo>
                <a:lnTo>
                  <a:pt x="0" y="0"/>
                </a:lnTo>
                <a:lnTo>
                  <a:pt x="0" y="353205"/>
                </a:lnTo>
                <a:close/>
              </a:path>
            </a:pathLst>
          </a:custGeom>
          <a:solidFill>
            <a:srgbClr val="84A1BF"/>
          </a:solidFill>
        </p:spPr>
        <p:txBody>
          <a:bodyPr wrap="square" lIns="0" tIns="0" rIns="0" bIns="0" rtlCol="0"/>
          <a:lstStyle/>
          <a:p>
            <a:endParaRPr/>
          </a:p>
        </p:txBody>
      </p:sp>
      <p:sp>
        <p:nvSpPr>
          <p:cNvPr id="86" name="object 86"/>
          <p:cNvSpPr/>
          <p:nvPr/>
        </p:nvSpPr>
        <p:spPr>
          <a:xfrm>
            <a:off x="11230119" y="1024044"/>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87" name="object 87"/>
          <p:cNvSpPr/>
          <p:nvPr/>
        </p:nvSpPr>
        <p:spPr>
          <a:xfrm>
            <a:off x="11592294" y="1024044"/>
            <a:ext cx="364490" cy="353695"/>
          </a:xfrm>
          <a:custGeom>
            <a:avLst/>
            <a:gdLst/>
            <a:ahLst/>
            <a:cxnLst/>
            <a:rect l="l" t="t" r="r" b="b"/>
            <a:pathLst>
              <a:path w="364490" h="353694">
                <a:moveTo>
                  <a:pt x="0" y="353205"/>
                </a:moveTo>
                <a:lnTo>
                  <a:pt x="364052" y="353205"/>
                </a:lnTo>
                <a:lnTo>
                  <a:pt x="364052" y="0"/>
                </a:lnTo>
                <a:lnTo>
                  <a:pt x="0" y="0"/>
                </a:lnTo>
                <a:lnTo>
                  <a:pt x="0" y="353205"/>
                </a:lnTo>
                <a:close/>
              </a:path>
            </a:pathLst>
          </a:custGeom>
          <a:solidFill>
            <a:srgbClr val="DC6AA5"/>
          </a:solidFill>
        </p:spPr>
        <p:txBody>
          <a:bodyPr wrap="square" lIns="0" tIns="0" rIns="0" bIns="0" rtlCol="0"/>
          <a:lstStyle/>
          <a:p>
            <a:endParaRPr/>
          </a:p>
        </p:txBody>
      </p:sp>
      <p:sp>
        <p:nvSpPr>
          <p:cNvPr id="88" name="object 88"/>
          <p:cNvSpPr/>
          <p:nvPr/>
        </p:nvSpPr>
        <p:spPr>
          <a:xfrm>
            <a:off x="11592294" y="1024044"/>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89" name="object 89"/>
          <p:cNvSpPr/>
          <p:nvPr/>
        </p:nvSpPr>
        <p:spPr>
          <a:xfrm>
            <a:off x="10867976" y="1377250"/>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solidFill>
            <a:srgbClr val="CDE8D8"/>
          </a:solidFill>
        </p:spPr>
        <p:txBody>
          <a:bodyPr wrap="square" lIns="0" tIns="0" rIns="0" bIns="0" rtlCol="0"/>
          <a:lstStyle/>
          <a:p>
            <a:endParaRPr/>
          </a:p>
        </p:txBody>
      </p:sp>
      <p:sp>
        <p:nvSpPr>
          <p:cNvPr id="90" name="object 90"/>
          <p:cNvSpPr/>
          <p:nvPr/>
        </p:nvSpPr>
        <p:spPr>
          <a:xfrm>
            <a:off x="10867976" y="1377249"/>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91" name="object 91"/>
          <p:cNvSpPr/>
          <p:nvPr/>
        </p:nvSpPr>
        <p:spPr>
          <a:xfrm>
            <a:off x="11230151" y="1377250"/>
            <a:ext cx="364490" cy="363855"/>
          </a:xfrm>
          <a:custGeom>
            <a:avLst/>
            <a:gdLst/>
            <a:ahLst/>
            <a:cxnLst/>
            <a:rect l="l" t="t" r="r" b="b"/>
            <a:pathLst>
              <a:path w="364490" h="363855">
                <a:moveTo>
                  <a:pt x="364084" y="363797"/>
                </a:moveTo>
                <a:lnTo>
                  <a:pt x="0" y="363797"/>
                </a:lnTo>
                <a:lnTo>
                  <a:pt x="0" y="0"/>
                </a:lnTo>
                <a:lnTo>
                  <a:pt x="364084" y="0"/>
                </a:lnTo>
                <a:lnTo>
                  <a:pt x="364084" y="363797"/>
                </a:lnTo>
                <a:close/>
              </a:path>
            </a:pathLst>
          </a:custGeom>
          <a:solidFill>
            <a:srgbClr val="C3D9EA"/>
          </a:solidFill>
        </p:spPr>
        <p:txBody>
          <a:bodyPr wrap="square" lIns="0" tIns="0" rIns="0" bIns="0" rtlCol="0"/>
          <a:lstStyle/>
          <a:p>
            <a:endParaRPr/>
          </a:p>
        </p:txBody>
      </p:sp>
      <p:sp>
        <p:nvSpPr>
          <p:cNvPr id="92" name="object 92"/>
          <p:cNvSpPr/>
          <p:nvPr/>
        </p:nvSpPr>
        <p:spPr>
          <a:xfrm>
            <a:off x="11230151" y="1377249"/>
            <a:ext cx="364490" cy="363855"/>
          </a:xfrm>
          <a:custGeom>
            <a:avLst/>
            <a:gdLst/>
            <a:ahLst/>
            <a:cxnLst/>
            <a:rect l="l" t="t" r="r" b="b"/>
            <a:pathLst>
              <a:path w="364490" h="363855">
                <a:moveTo>
                  <a:pt x="364084" y="363797"/>
                </a:moveTo>
                <a:lnTo>
                  <a:pt x="0" y="363797"/>
                </a:lnTo>
                <a:lnTo>
                  <a:pt x="0" y="0"/>
                </a:lnTo>
                <a:lnTo>
                  <a:pt x="364084" y="0"/>
                </a:lnTo>
                <a:lnTo>
                  <a:pt x="364084" y="363797"/>
                </a:lnTo>
                <a:close/>
              </a:path>
            </a:pathLst>
          </a:custGeom>
          <a:ln w="31817">
            <a:solidFill>
              <a:srgbClr val="414042"/>
            </a:solidFill>
          </a:ln>
        </p:spPr>
        <p:txBody>
          <a:bodyPr wrap="square" lIns="0" tIns="0" rIns="0" bIns="0" rtlCol="0"/>
          <a:lstStyle/>
          <a:p>
            <a:endParaRPr/>
          </a:p>
        </p:txBody>
      </p:sp>
      <p:sp>
        <p:nvSpPr>
          <p:cNvPr id="93" name="object 93"/>
          <p:cNvSpPr/>
          <p:nvPr/>
        </p:nvSpPr>
        <p:spPr>
          <a:xfrm>
            <a:off x="11592358" y="1377250"/>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solidFill>
            <a:srgbClr val="F5B5D2"/>
          </a:solidFill>
        </p:spPr>
        <p:txBody>
          <a:bodyPr wrap="square" lIns="0" tIns="0" rIns="0" bIns="0" rtlCol="0"/>
          <a:lstStyle/>
          <a:p>
            <a:endParaRPr/>
          </a:p>
        </p:txBody>
      </p:sp>
      <p:sp>
        <p:nvSpPr>
          <p:cNvPr id="94" name="object 94"/>
          <p:cNvSpPr/>
          <p:nvPr/>
        </p:nvSpPr>
        <p:spPr>
          <a:xfrm>
            <a:off x="11592358" y="1377249"/>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95" name="object 95"/>
          <p:cNvSpPr/>
          <p:nvPr/>
        </p:nvSpPr>
        <p:spPr>
          <a:xfrm>
            <a:off x="13115345" y="1024044"/>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solidFill>
            <a:srgbClr val="82B798"/>
          </a:solidFill>
        </p:spPr>
        <p:txBody>
          <a:bodyPr wrap="square" lIns="0" tIns="0" rIns="0" bIns="0" rtlCol="0"/>
          <a:lstStyle/>
          <a:p>
            <a:endParaRPr/>
          </a:p>
        </p:txBody>
      </p:sp>
      <p:sp>
        <p:nvSpPr>
          <p:cNvPr id="96" name="object 96"/>
          <p:cNvSpPr/>
          <p:nvPr/>
        </p:nvSpPr>
        <p:spPr>
          <a:xfrm>
            <a:off x="13115345" y="1024044"/>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97" name="object 97"/>
          <p:cNvSpPr/>
          <p:nvPr/>
        </p:nvSpPr>
        <p:spPr>
          <a:xfrm>
            <a:off x="13477519" y="1024044"/>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solidFill>
            <a:srgbClr val="84A1BF"/>
          </a:solidFill>
        </p:spPr>
        <p:txBody>
          <a:bodyPr wrap="square" lIns="0" tIns="0" rIns="0" bIns="0" rtlCol="0"/>
          <a:lstStyle/>
          <a:p>
            <a:endParaRPr/>
          </a:p>
        </p:txBody>
      </p:sp>
      <p:sp>
        <p:nvSpPr>
          <p:cNvPr id="98" name="object 98"/>
          <p:cNvSpPr/>
          <p:nvPr/>
        </p:nvSpPr>
        <p:spPr>
          <a:xfrm>
            <a:off x="13477519" y="1024044"/>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99" name="object 99"/>
          <p:cNvSpPr/>
          <p:nvPr/>
        </p:nvSpPr>
        <p:spPr>
          <a:xfrm>
            <a:off x="13839694" y="1024044"/>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solidFill>
            <a:srgbClr val="DC6AA5"/>
          </a:solidFill>
        </p:spPr>
        <p:txBody>
          <a:bodyPr wrap="square" lIns="0" tIns="0" rIns="0" bIns="0" rtlCol="0"/>
          <a:lstStyle/>
          <a:p>
            <a:endParaRPr/>
          </a:p>
        </p:txBody>
      </p:sp>
      <p:sp>
        <p:nvSpPr>
          <p:cNvPr id="100" name="object 100"/>
          <p:cNvSpPr/>
          <p:nvPr/>
        </p:nvSpPr>
        <p:spPr>
          <a:xfrm>
            <a:off x="13839694" y="1024044"/>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01" name="object 101"/>
          <p:cNvSpPr/>
          <p:nvPr/>
        </p:nvSpPr>
        <p:spPr>
          <a:xfrm>
            <a:off x="13115345" y="2243041"/>
            <a:ext cx="364490" cy="353695"/>
          </a:xfrm>
          <a:custGeom>
            <a:avLst/>
            <a:gdLst/>
            <a:ahLst/>
            <a:cxnLst/>
            <a:rect l="l" t="t" r="r" b="b"/>
            <a:pathLst>
              <a:path w="364490" h="353694">
                <a:moveTo>
                  <a:pt x="0" y="353269"/>
                </a:moveTo>
                <a:lnTo>
                  <a:pt x="364052" y="353269"/>
                </a:lnTo>
                <a:lnTo>
                  <a:pt x="364052" y="0"/>
                </a:lnTo>
                <a:lnTo>
                  <a:pt x="0" y="0"/>
                </a:lnTo>
                <a:lnTo>
                  <a:pt x="0" y="353269"/>
                </a:lnTo>
                <a:close/>
              </a:path>
            </a:pathLst>
          </a:custGeom>
          <a:solidFill>
            <a:srgbClr val="148843"/>
          </a:solidFill>
        </p:spPr>
        <p:txBody>
          <a:bodyPr wrap="square" lIns="0" tIns="0" rIns="0" bIns="0" rtlCol="0"/>
          <a:lstStyle/>
          <a:p>
            <a:endParaRPr/>
          </a:p>
        </p:txBody>
      </p:sp>
      <p:sp>
        <p:nvSpPr>
          <p:cNvPr id="102" name="object 102"/>
          <p:cNvSpPr/>
          <p:nvPr/>
        </p:nvSpPr>
        <p:spPr>
          <a:xfrm>
            <a:off x="13115345" y="2243041"/>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03" name="object 103"/>
          <p:cNvSpPr/>
          <p:nvPr/>
        </p:nvSpPr>
        <p:spPr>
          <a:xfrm>
            <a:off x="13477519" y="2243041"/>
            <a:ext cx="364490" cy="353695"/>
          </a:xfrm>
          <a:custGeom>
            <a:avLst/>
            <a:gdLst/>
            <a:ahLst/>
            <a:cxnLst/>
            <a:rect l="l" t="t" r="r" b="b"/>
            <a:pathLst>
              <a:path w="364490" h="353694">
                <a:moveTo>
                  <a:pt x="0" y="353269"/>
                </a:moveTo>
                <a:lnTo>
                  <a:pt x="364052" y="353269"/>
                </a:lnTo>
                <a:lnTo>
                  <a:pt x="364052" y="0"/>
                </a:lnTo>
                <a:lnTo>
                  <a:pt x="0" y="0"/>
                </a:lnTo>
                <a:lnTo>
                  <a:pt x="0" y="353269"/>
                </a:lnTo>
                <a:close/>
              </a:path>
            </a:pathLst>
          </a:custGeom>
          <a:solidFill>
            <a:srgbClr val="0F539F"/>
          </a:solidFill>
        </p:spPr>
        <p:txBody>
          <a:bodyPr wrap="square" lIns="0" tIns="0" rIns="0" bIns="0" rtlCol="0"/>
          <a:lstStyle/>
          <a:p>
            <a:endParaRPr/>
          </a:p>
        </p:txBody>
      </p:sp>
      <p:sp>
        <p:nvSpPr>
          <p:cNvPr id="104" name="object 104"/>
          <p:cNvSpPr/>
          <p:nvPr/>
        </p:nvSpPr>
        <p:spPr>
          <a:xfrm>
            <a:off x="13477519" y="2243041"/>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05" name="object 105"/>
          <p:cNvSpPr/>
          <p:nvPr/>
        </p:nvSpPr>
        <p:spPr>
          <a:xfrm>
            <a:off x="13839694" y="2243041"/>
            <a:ext cx="364490" cy="353695"/>
          </a:xfrm>
          <a:custGeom>
            <a:avLst/>
            <a:gdLst/>
            <a:ahLst/>
            <a:cxnLst/>
            <a:rect l="l" t="t" r="r" b="b"/>
            <a:pathLst>
              <a:path w="364490" h="353694">
                <a:moveTo>
                  <a:pt x="0" y="353269"/>
                </a:moveTo>
                <a:lnTo>
                  <a:pt x="364052" y="353269"/>
                </a:lnTo>
                <a:lnTo>
                  <a:pt x="364052" y="0"/>
                </a:lnTo>
                <a:lnTo>
                  <a:pt x="0" y="0"/>
                </a:lnTo>
                <a:lnTo>
                  <a:pt x="0" y="353269"/>
                </a:lnTo>
                <a:close/>
              </a:path>
            </a:pathLst>
          </a:custGeom>
          <a:solidFill>
            <a:srgbClr val="D41A68"/>
          </a:solidFill>
        </p:spPr>
        <p:txBody>
          <a:bodyPr wrap="square" lIns="0" tIns="0" rIns="0" bIns="0" rtlCol="0"/>
          <a:lstStyle/>
          <a:p>
            <a:endParaRPr/>
          </a:p>
        </p:txBody>
      </p:sp>
      <p:sp>
        <p:nvSpPr>
          <p:cNvPr id="106" name="object 106"/>
          <p:cNvSpPr/>
          <p:nvPr/>
        </p:nvSpPr>
        <p:spPr>
          <a:xfrm>
            <a:off x="13839694" y="2243041"/>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07" name="object 107"/>
          <p:cNvSpPr/>
          <p:nvPr/>
        </p:nvSpPr>
        <p:spPr>
          <a:xfrm>
            <a:off x="13115345" y="2596310"/>
            <a:ext cx="364490" cy="363855"/>
          </a:xfrm>
          <a:custGeom>
            <a:avLst/>
            <a:gdLst/>
            <a:ahLst/>
            <a:cxnLst/>
            <a:rect l="l" t="t" r="r" b="b"/>
            <a:pathLst>
              <a:path w="364490" h="363855">
                <a:moveTo>
                  <a:pt x="364052" y="363828"/>
                </a:moveTo>
                <a:lnTo>
                  <a:pt x="0" y="363828"/>
                </a:lnTo>
                <a:lnTo>
                  <a:pt x="0" y="0"/>
                </a:lnTo>
                <a:lnTo>
                  <a:pt x="364052" y="0"/>
                </a:lnTo>
                <a:lnTo>
                  <a:pt x="364052" y="363828"/>
                </a:lnTo>
                <a:close/>
              </a:path>
            </a:pathLst>
          </a:custGeom>
          <a:solidFill>
            <a:srgbClr val="82C29D"/>
          </a:solidFill>
        </p:spPr>
        <p:txBody>
          <a:bodyPr wrap="square" lIns="0" tIns="0" rIns="0" bIns="0" rtlCol="0"/>
          <a:lstStyle/>
          <a:p>
            <a:endParaRPr/>
          </a:p>
        </p:txBody>
      </p:sp>
      <p:sp>
        <p:nvSpPr>
          <p:cNvPr id="108" name="object 108"/>
          <p:cNvSpPr/>
          <p:nvPr/>
        </p:nvSpPr>
        <p:spPr>
          <a:xfrm>
            <a:off x="13115345" y="2596310"/>
            <a:ext cx="364490" cy="363855"/>
          </a:xfrm>
          <a:custGeom>
            <a:avLst/>
            <a:gdLst/>
            <a:ahLst/>
            <a:cxnLst/>
            <a:rect l="l" t="t" r="r" b="b"/>
            <a:pathLst>
              <a:path w="364490" h="363855">
                <a:moveTo>
                  <a:pt x="364052" y="363828"/>
                </a:moveTo>
                <a:lnTo>
                  <a:pt x="0" y="363828"/>
                </a:lnTo>
                <a:lnTo>
                  <a:pt x="0" y="0"/>
                </a:lnTo>
                <a:lnTo>
                  <a:pt x="364052" y="0"/>
                </a:lnTo>
                <a:lnTo>
                  <a:pt x="364052" y="363828"/>
                </a:lnTo>
                <a:close/>
              </a:path>
            </a:pathLst>
          </a:custGeom>
          <a:ln w="31817">
            <a:solidFill>
              <a:srgbClr val="414042"/>
            </a:solidFill>
          </a:ln>
        </p:spPr>
        <p:txBody>
          <a:bodyPr wrap="square" lIns="0" tIns="0" rIns="0" bIns="0" rtlCol="0"/>
          <a:lstStyle/>
          <a:p>
            <a:endParaRPr/>
          </a:p>
        </p:txBody>
      </p:sp>
      <p:sp>
        <p:nvSpPr>
          <p:cNvPr id="109" name="object 109"/>
          <p:cNvSpPr/>
          <p:nvPr/>
        </p:nvSpPr>
        <p:spPr>
          <a:xfrm>
            <a:off x="13477583" y="2596310"/>
            <a:ext cx="364490" cy="363855"/>
          </a:xfrm>
          <a:custGeom>
            <a:avLst/>
            <a:gdLst/>
            <a:ahLst/>
            <a:cxnLst/>
            <a:rect l="l" t="t" r="r" b="b"/>
            <a:pathLst>
              <a:path w="364490" h="363855">
                <a:moveTo>
                  <a:pt x="364052" y="363828"/>
                </a:moveTo>
                <a:lnTo>
                  <a:pt x="0" y="363828"/>
                </a:lnTo>
                <a:lnTo>
                  <a:pt x="0" y="0"/>
                </a:lnTo>
                <a:lnTo>
                  <a:pt x="364052" y="0"/>
                </a:lnTo>
                <a:lnTo>
                  <a:pt x="364052" y="363828"/>
                </a:lnTo>
                <a:close/>
              </a:path>
            </a:pathLst>
          </a:custGeom>
          <a:solidFill>
            <a:srgbClr val="86A9CF"/>
          </a:solidFill>
        </p:spPr>
        <p:txBody>
          <a:bodyPr wrap="square" lIns="0" tIns="0" rIns="0" bIns="0" rtlCol="0"/>
          <a:lstStyle/>
          <a:p>
            <a:endParaRPr/>
          </a:p>
        </p:txBody>
      </p:sp>
      <p:sp>
        <p:nvSpPr>
          <p:cNvPr id="110" name="object 110"/>
          <p:cNvSpPr/>
          <p:nvPr/>
        </p:nvSpPr>
        <p:spPr>
          <a:xfrm>
            <a:off x="13477583" y="2596310"/>
            <a:ext cx="364490" cy="363855"/>
          </a:xfrm>
          <a:custGeom>
            <a:avLst/>
            <a:gdLst/>
            <a:ahLst/>
            <a:cxnLst/>
            <a:rect l="l" t="t" r="r" b="b"/>
            <a:pathLst>
              <a:path w="364490" h="363855">
                <a:moveTo>
                  <a:pt x="364052" y="363828"/>
                </a:moveTo>
                <a:lnTo>
                  <a:pt x="0" y="363828"/>
                </a:lnTo>
                <a:lnTo>
                  <a:pt x="0" y="0"/>
                </a:lnTo>
                <a:lnTo>
                  <a:pt x="364052" y="0"/>
                </a:lnTo>
                <a:lnTo>
                  <a:pt x="364052" y="363828"/>
                </a:lnTo>
                <a:close/>
              </a:path>
            </a:pathLst>
          </a:custGeom>
          <a:ln w="31817">
            <a:solidFill>
              <a:srgbClr val="414042"/>
            </a:solidFill>
          </a:ln>
        </p:spPr>
        <p:txBody>
          <a:bodyPr wrap="square" lIns="0" tIns="0" rIns="0" bIns="0" rtlCol="0"/>
          <a:lstStyle/>
          <a:p>
            <a:endParaRPr/>
          </a:p>
        </p:txBody>
      </p:sp>
      <p:sp>
        <p:nvSpPr>
          <p:cNvPr id="111" name="object 111"/>
          <p:cNvSpPr/>
          <p:nvPr/>
        </p:nvSpPr>
        <p:spPr>
          <a:xfrm>
            <a:off x="13839758" y="2596310"/>
            <a:ext cx="364490" cy="363855"/>
          </a:xfrm>
          <a:custGeom>
            <a:avLst/>
            <a:gdLst/>
            <a:ahLst/>
            <a:cxnLst/>
            <a:rect l="l" t="t" r="r" b="b"/>
            <a:pathLst>
              <a:path w="364490" h="363855">
                <a:moveTo>
                  <a:pt x="364052" y="363828"/>
                </a:moveTo>
                <a:lnTo>
                  <a:pt x="0" y="363828"/>
                </a:lnTo>
                <a:lnTo>
                  <a:pt x="0" y="0"/>
                </a:lnTo>
                <a:lnTo>
                  <a:pt x="364052" y="0"/>
                </a:lnTo>
                <a:lnTo>
                  <a:pt x="364052" y="363828"/>
                </a:lnTo>
                <a:close/>
              </a:path>
            </a:pathLst>
          </a:custGeom>
          <a:solidFill>
            <a:srgbClr val="EB6DA9"/>
          </a:solidFill>
        </p:spPr>
        <p:txBody>
          <a:bodyPr wrap="square" lIns="0" tIns="0" rIns="0" bIns="0" rtlCol="0"/>
          <a:lstStyle/>
          <a:p>
            <a:endParaRPr/>
          </a:p>
        </p:txBody>
      </p:sp>
      <p:sp>
        <p:nvSpPr>
          <p:cNvPr id="112" name="object 112"/>
          <p:cNvSpPr/>
          <p:nvPr/>
        </p:nvSpPr>
        <p:spPr>
          <a:xfrm>
            <a:off x="13839758" y="2596310"/>
            <a:ext cx="364490" cy="363855"/>
          </a:xfrm>
          <a:custGeom>
            <a:avLst/>
            <a:gdLst/>
            <a:ahLst/>
            <a:cxnLst/>
            <a:rect l="l" t="t" r="r" b="b"/>
            <a:pathLst>
              <a:path w="364490" h="363855">
                <a:moveTo>
                  <a:pt x="364052" y="363828"/>
                </a:moveTo>
                <a:lnTo>
                  <a:pt x="0" y="363828"/>
                </a:lnTo>
                <a:lnTo>
                  <a:pt x="0" y="0"/>
                </a:lnTo>
                <a:lnTo>
                  <a:pt x="364052" y="0"/>
                </a:lnTo>
                <a:lnTo>
                  <a:pt x="364052" y="363828"/>
                </a:lnTo>
                <a:close/>
              </a:path>
            </a:pathLst>
          </a:custGeom>
          <a:ln w="31817">
            <a:solidFill>
              <a:srgbClr val="414042"/>
            </a:solidFill>
          </a:ln>
        </p:spPr>
        <p:txBody>
          <a:bodyPr wrap="square" lIns="0" tIns="0" rIns="0" bIns="0" rtlCol="0"/>
          <a:lstStyle/>
          <a:p>
            <a:endParaRPr/>
          </a:p>
        </p:txBody>
      </p:sp>
      <p:sp>
        <p:nvSpPr>
          <p:cNvPr id="113" name="object 113"/>
          <p:cNvSpPr/>
          <p:nvPr/>
        </p:nvSpPr>
        <p:spPr>
          <a:xfrm>
            <a:off x="13115345" y="2960107"/>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solidFill>
            <a:srgbClr val="CDE8D8"/>
          </a:solidFill>
        </p:spPr>
        <p:txBody>
          <a:bodyPr wrap="square" lIns="0" tIns="0" rIns="0" bIns="0" rtlCol="0"/>
          <a:lstStyle/>
          <a:p>
            <a:endParaRPr/>
          </a:p>
        </p:txBody>
      </p:sp>
      <p:sp>
        <p:nvSpPr>
          <p:cNvPr id="114" name="object 114"/>
          <p:cNvSpPr/>
          <p:nvPr/>
        </p:nvSpPr>
        <p:spPr>
          <a:xfrm>
            <a:off x="13115345" y="2960107"/>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15" name="object 115"/>
          <p:cNvSpPr/>
          <p:nvPr/>
        </p:nvSpPr>
        <p:spPr>
          <a:xfrm>
            <a:off x="13477583" y="2960107"/>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solidFill>
            <a:srgbClr val="D0DDEC"/>
          </a:solidFill>
        </p:spPr>
        <p:txBody>
          <a:bodyPr wrap="square" lIns="0" tIns="0" rIns="0" bIns="0" rtlCol="0"/>
          <a:lstStyle/>
          <a:p>
            <a:endParaRPr/>
          </a:p>
        </p:txBody>
      </p:sp>
      <p:sp>
        <p:nvSpPr>
          <p:cNvPr id="116" name="object 116"/>
          <p:cNvSpPr/>
          <p:nvPr/>
        </p:nvSpPr>
        <p:spPr>
          <a:xfrm>
            <a:off x="13477583" y="2960107"/>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17" name="object 117"/>
          <p:cNvSpPr/>
          <p:nvPr/>
        </p:nvSpPr>
        <p:spPr>
          <a:xfrm>
            <a:off x="13839758" y="2960107"/>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solidFill>
            <a:srgbClr val="F5B5D2"/>
          </a:solidFill>
        </p:spPr>
        <p:txBody>
          <a:bodyPr wrap="square" lIns="0" tIns="0" rIns="0" bIns="0" rtlCol="0"/>
          <a:lstStyle/>
          <a:p>
            <a:endParaRPr/>
          </a:p>
        </p:txBody>
      </p:sp>
      <p:sp>
        <p:nvSpPr>
          <p:cNvPr id="118" name="object 118"/>
          <p:cNvSpPr/>
          <p:nvPr/>
        </p:nvSpPr>
        <p:spPr>
          <a:xfrm>
            <a:off x="13839758" y="2960107"/>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19" name="object 119"/>
          <p:cNvSpPr/>
          <p:nvPr/>
        </p:nvSpPr>
        <p:spPr>
          <a:xfrm>
            <a:off x="13477456" y="3953473"/>
            <a:ext cx="364490" cy="353695"/>
          </a:xfrm>
          <a:custGeom>
            <a:avLst/>
            <a:gdLst/>
            <a:ahLst/>
            <a:cxnLst/>
            <a:rect l="l" t="t" r="r" b="b"/>
            <a:pathLst>
              <a:path w="364490" h="353695">
                <a:moveTo>
                  <a:pt x="0" y="353301"/>
                </a:moveTo>
                <a:lnTo>
                  <a:pt x="364052" y="353301"/>
                </a:lnTo>
                <a:lnTo>
                  <a:pt x="364052" y="0"/>
                </a:lnTo>
                <a:lnTo>
                  <a:pt x="0" y="0"/>
                </a:lnTo>
                <a:lnTo>
                  <a:pt x="0" y="353301"/>
                </a:lnTo>
                <a:close/>
              </a:path>
            </a:pathLst>
          </a:custGeom>
          <a:solidFill>
            <a:srgbClr val="807F7F"/>
          </a:solidFill>
        </p:spPr>
        <p:txBody>
          <a:bodyPr wrap="square" lIns="0" tIns="0" rIns="0" bIns="0" rtlCol="0"/>
          <a:lstStyle/>
          <a:p>
            <a:endParaRPr/>
          </a:p>
        </p:txBody>
      </p:sp>
      <p:sp>
        <p:nvSpPr>
          <p:cNvPr id="120" name="object 120"/>
          <p:cNvSpPr/>
          <p:nvPr/>
        </p:nvSpPr>
        <p:spPr>
          <a:xfrm>
            <a:off x="13477456" y="3953473"/>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21" name="object 121"/>
          <p:cNvSpPr/>
          <p:nvPr/>
        </p:nvSpPr>
        <p:spPr>
          <a:xfrm>
            <a:off x="13477456" y="4306773"/>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solidFill>
            <a:srgbClr val="B3B3B4"/>
          </a:solidFill>
        </p:spPr>
        <p:txBody>
          <a:bodyPr wrap="square" lIns="0" tIns="0" rIns="0" bIns="0" rtlCol="0"/>
          <a:lstStyle/>
          <a:p>
            <a:endParaRPr/>
          </a:p>
        </p:txBody>
      </p:sp>
      <p:sp>
        <p:nvSpPr>
          <p:cNvPr id="122" name="object 122"/>
          <p:cNvSpPr/>
          <p:nvPr/>
        </p:nvSpPr>
        <p:spPr>
          <a:xfrm>
            <a:off x="13477456" y="4306773"/>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23" name="object 123"/>
          <p:cNvSpPr/>
          <p:nvPr/>
        </p:nvSpPr>
        <p:spPr>
          <a:xfrm>
            <a:off x="13477456" y="4670539"/>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solidFill>
            <a:srgbClr val="E6E6E5"/>
          </a:solidFill>
        </p:spPr>
        <p:txBody>
          <a:bodyPr wrap="square" lIns="0" tIns="0" rIns="0" bIns="0" rtlCol="0"/>
          <a:lstStyle/>
          <a:p>
            <a:endParaRPr/>
          </a:p>
        </p:txBody>
      </p:sp>
      <p:sp>
        <p:nvSpPr>
          <p:cNvPr id="124" name="object 124"/>
          <p:cNvSpPr/>
          <p:nvPr/>
        </p:nvSpPr>
        <p:spPr>
          <a:xfrm>
            <a:off x="13477456" y="4670539"/>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25" name="object 125"/>
          <p:cNvSpPr/>
          <p:nvPr/>
        </p:nvSpPr>
        <p:spPr>
          <a:xfrm>
            <a:off x="10867945" y="3953473"/>
            <a:ext cx="364490" cy="353695"/>
          </a:xfrm>
          <a:custGeom>
            <a:avLst/>
            <a:gdLst/>
            <a:ahLst/>
            <a:cxnLst/>
            <a:rect l="l" t="t" r="r" b="b"/>
            <a:pathLst>
              <a:path w="364490" h="353695">
                <a:moveTo>
                  <a:pt x="0" y="353237"/>
                </a:moveTo>
                <a:lnTo>
                  <a:pt x="364084" y="353237"/>
                </a:lnTo>
                <a:lnTo>
                  <a:pt x="364084" y="0"/>
                </a:lnTo>
                <a:lnTo>
                  <a:pt x="0" y="0"/>
                </a:lnTo>
                <a:lnTo>
                  <a:pt x="0" y="353237"/>
                </a:lnTo>
                <a:close/>
              </a:path>
            </a:pathLst>
          </a:custGeom>
          <a:solidFill>
            <a:srgbClr val="251F5B"/>
          </a:solidFill>
        </p:spPr>
        <p:txBody>
          <a:bodyPr wrap="square" lIns="0" tIns="0" rIns="0" bIns="0" rtlCol="0"/>
          <a:lstStyle/>
          <a:p>
            <a:endParaRPr/>
          </a:p>
        </p:txBody>
      </p:sp>
      <p:sp>
        <p:nvSpPr>
          <p:cNvPr id="126" name="object 126"/>
          <p:cNvSpPr/>
          <p:nvPr/>
        </p:nvSpPr>
        <p:spPr>
          <a:xfrm>
            <a:off x="10867945" y="3953473"/>
            <a:ext cx="364490" cy="363855"/>
          </a:xfrm>
          <a:custGeom>
            <a:avLst/>
            <a:gdLst/>
            <a:ahLst/>
            <a:cxnLst/>
            <a:rect l="l" t="t" r="r" b="b"/>
            <a:pathLst>
              <a:path w="364490" h="363854">
                <a:moveTo>
                  <a:pt x="364084" y="363797"/>
                </a:moveTo>
                <a:lnTo>
                  <a:pt x="0" y="363797"/>
                </a:lnTo>
                <a:lnTo>
                  <a:pt x="0" y="0"/>
                </a:lnTo>
                <a:lnTo>
                  <a:pt x="364084" y="0"/>
                </a:lnTo>
                <a:lnTo>
                  <a:pt x="364084" y="363797"/>
                </a:lnTo>
                <a:close/>
              </a:path>
            </a:pathLst>
          </a:custGeom>
          <a:ln w="31817">
            <a:solidFill>
              <a:srgbClr val="414042"/>
            </a:solidFill>
          </a:ln>
        </p:spPr>
        <p:txBody>
          <a:bodyPr wrap="square" lIns="0" tIns="0" rIns="0" bIns="0" rtlCol="0"/>
          <a:lstStyle/>
          <a:p>
            <a:endParaRPr/>
          </a:p>
        </p:txBody>
      </p:sp>
      <p:sp>
        <p:nvSpPr>
          <p:cNvPr id="127" name="object 127"/>
          <p:cNvSpPr/>
          <p:nvPr/>
        </p:nvSpPr>
        <p:spPr>
          <a:xfrm>
            <a:off x="11230119" y="3953473"/>
            <a:ext cx="364490" cy="353695"/>
          </a:xfrm>
          <a:custGeom>
            <a:avLst/>
            <a:gdLst/>
            <a:ahLst/>
            <a:cxnLst/>
            <a:rect l="l" t="t" r="r" b="b"/>
            <a:pathLst>
              <a:path w="364490" h="353695">
                <a:moveTo>
                  <a:pt x="0" y="353237"/>
                </a:moveTo>
                <a:lnTo>
                  <a:pt x="364052" y="353237"/>
                </a:lnTo>
                <a:lnTo>
                  <a:pt x="364052" y="0"/>
                </a:lnTo>
                <a:lnTo>
                  <a:pt x="0" y="0"/>
                </a:lnTo>
                <a:lnTo>
                  <a:pt x="0" y="353237"/>
                </a:lnTo>
                <a:close/>
              </a:path>
            </a:pathLst>
          </a:custGeom>
          <a:solidFill>
            <a:srgbClr val="807F7F"/>
          </a:solidFill>
        </p:spPr>
        <p:txBody>
          <a:bodyPr wrap="square" lIns="0" tIns="0" rIns="0" bIns="0" rtlCol="0"/>
          <a:lstStyle/>
          <a:p>
            <a:endParaRPr/>
          </a:p>
        </p:txBody>
      </p:sp>
      <p:sp>
        <p:nvSpPr>
          <p:cNvPr id="128" name="object 128"/>
          <p:cNvSpPr/>
          <p:nvPr/>
        </p:nvSpPr>
        <p:spPr>
          <a:xfrm>
            <a:off x="11230119" y="3953473"/>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29" name="object 129"/>
          <p:cNvSpPr/>
          <p:nvPr/>
        </p:nvSpPr>
        <p:spPr>
          <a:xfrm>
            <a:off x="11592294" y="3953473"/>
            <a:ext cx="364490" cy="353695"/>
          </a:xfrm>
          <a:custGeom>
            <a:avLst/>
            <a:gdLst/>
            <a:ahLst/>
            <a:cxnLst/>
            <a:rect l="l" t="t" r="r" b="b"/>
            <a:pathLst>
              <a:path w="364490" h="353695">
                <a:moveTo>
                  <a:pt x="0" y="353237"/>
                </a:moveTo>
                <a:lnTo>
                  <a:pt x="364052" y="353237"/>
                </a:lnTo>
                <a:lnTo>
                  <a:pt x="364052" y="0"/>
                </a:lnTo>
                <a:lnTo>
                  <a:pt x="0" y="0"/>
                </a:lnTo>
                <a:lnTo>
                  <a:pt x="0" y="353237"/>
                </a:lnTo>
                <a:close/>
              </a:path>
            </a:pathLst>
          </a:custGeom>
          <a:solidFill>
            <a:srgbClr val="B01F24"/>
          </a:solidFill>
        </p:spPr>
        <p:txBody>
          <a:bodyPr wrap="square" lIns="0" tIns="0" rIns="0" bIns="0" rtlCol="0"/>
          <a:lstStyle/>
          <a:p>
            <a:endParaRPr/>
          </a:p>
        </p:txBody>
      </p:sp>
      <p:sp>
        <p:nvSpPr>
          <p:cNvPr id="130" name="object 130"/>
          <p:cNvSpPr/>
          <p:nvPr/>
        </p:nvSpPr>
        <p:spPr>
          <a:xfrm>
            <a:off x="11592294" y="3953473"/>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31" name="object 131"/>
          <p:cNvSpPr/>
          <p:nvPr/>
        </p:nvSpPr>
        <p:spPr>
          <a:xfrm>
            <a:off x="10867976" y="4306710"/>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solidFill>
            <a:srgbClr val="7D6AA9"/>
          </a:solidFill>
        </p:spPr>
        <p:txBody>
          <a:bodyPr wrap="square" lIns="0" tIns="0" rIns="0" bIns="0" rtlCol="0"/>
          <a:lstStyle/>
          <a:p>
            <a:endParaRPr/>
          </a:p>
        </p:txBody>
      </p:sp>
      <p:sp>
        <p:nvSpPr>
          <p:cNvPr id="132" name="object 132"/>
          <p:cNvSpPr/>
          <p:nvPr/>
        </p:nvSpPr>
        <p:spPr>
          <a:xfrm>
            <a:off x="10867976" y="4306710"/>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33" name="object 133"/>
          <p:cNvSpPr/>
          <p:nvPr/>
        </p:nvSpPr>
        <p:spPr>
          <a:xfrm>
            <a:off x="11230151" y="4306710"/>
            <a:ext cx="364490" cy="363855"/>
          </a:xfrm>
          <a:custGeom>
            <a:avLst/>
            <a:gdLst/>
            <a:ahLst/>
            <a:cxnLst/>
            <a:rect l="l" t="t" r="r" b="b"/>
            <a:pathLst>
              <a:path w="364490" h="363854">
                <a:moveTo>
                  <a:pt x="364084" y="363797"/>
                </a:moveTo>
                <a:lnTo>
                  <a:pt x="0" y="363797"/>
                </a:lnTo>
                <a:lnTo>
                  <a:pt x="0" y="0"/>
                </a:lnTo>
                <a:lnTo>
                  <a:pt x="364084" y="0"/>
                </a:lnTo>
                <a:lnTo>
                  <a:pt x="364084" y="363797"/>
                </a:lnTo>
                <a:close/>
              </a:path>
            </a:pathLst>
          </a:custGeom>
          <a:solidFill>
            <a:srgbClr val="C0BFBF"/>
          </a:solidFill>
        </p:spPr>
        <p:txBody>
          <a:bodyPr wrap="square" lIns="0" tIns="0" rIns="0" bIns="0" rtlCol="0"/>
          <a:lstStyle/>
          <a:p>
            <a:endParaRPr/>
          </a:p>
        </p:txBody>
      </p:sp>
      <p:sp>
        <p:nvSpPr>
          <p:cNvPr id="134" name="object 134"/>
          <p:cNvSpPr/>
          <p:nvPr/>
        </p:nvSpPr>
        <p:spPr>
          <a:xfrm>
            <a:off x="11230151" y="4306710"/>
            <a:ext cx="364490" cy="363855"/>
          </a:xfrm>
          <a:custGeom>
            <a:avLst/>
            <a:gdLst/>
            <a:ahLst/>
            <a:cxnLst/>
            <a:rect l="l" t="t" r="r" b="b"/>
            <a:pathLst>
              <a:path w="364490" h="363854">
                <a:moveTo>
                  <a:pt x="364084" y="363797"/>
                </a:moveTo>
                <a:lnTo>
                  <a:pt x="0" y="363797"/>
                </a:lnTo>
                <a:lnTo>
                  <a:pt x="0" y="0"/>
                </a:lnTo>
                <a:lnTo>
                  <a:pt x="364084" y="0"/>
                </a:lnTo>
                <a:lnTo>
                  <a:pt x="364084" y="363797"/>
                </a:lnTo>
                <a:close/>
              </a:path>
            </a:pathLst>
          </a:custGeom>
          <a:ln w="31817">
            <a:solidFill>
              <a:srgbClr val="414042"/>
            </a:solidFill>
          </a:ln>
        </p:spPr>
        <p:txBody>
          <a:bodyPr wrap="square" lIns="0" tIns="0" rIns="0" bIns="0" rtlCol="0"/>
          <a:lstStyle/>
          <a:p>
            <a:endParaRPr/>
          </a:p>
        </p:txBody>
      </p:sp>
      <p:sp>
        <p:nvSpPr>
          <p:cNvPr id="135" name="object 135"/>
          <p:cNvSpPr/>
          <p:nvPr/>
        </p:nvSpPr>
        <p:spPr>
          <a:xfrm>
            <a:off x="11592358" y="4306710"/>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solidFill>
            <a:srgbClr val="F15A30"/>
          </a:solidFill>
        </p:spPr>
        <p:txBody>
          <a:bodyPr wrap="square" lIns="0" tIns="0" rIns="0" bIns="0" rtlCol="0"/>
          <a:lstStyle/>
          <a:p>
            <a:endParaRPr/>
          </a:p>
        </p:txBody>
      </p:sp>
      <p:sp>
        <p:nvSpPr>
          <p:cNvPr id="136" name="object 136"/>
          <p:cNvSpPr/>
          <p:nvPr/>
        </p:nvSpPr>
        <p:spPr>
          <a:xfrm>
            <a:off x="11592358" y="4306710"/>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37" name="object 137"/>
          <p:cNvSpPr/>
          <p:nvPr/>
        </p:nvSpPr>
        <p:spPr>
          <a:xfrm>
            <a:off x="10867976" y="4670475"/>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solidFill>
            <a:srgbClr val="C4B4D7"/>
          </a:solidFill>
        </p:spPr>
        <p:txBody>
          <a:bodyPr wrap="square" lIns="0" tIns="0" rIns="0" bIns="0" rtlCol="0"/>
          <a:lstStyle/>
          <a:p>
            <a:endParaRPr/>
          </a:p>
        </p:txBody>
      </p:sp>
      <p:sp>
        <p:nvSpPr>
          <p:cNvPr id="138" name="object 138"/>
          <p:cNvSpPr/>
          <p:nvPr/>
        </p:nvSpPr>
        <p:spPr>
          <a:xfrm>
            <a:off x="10867976" y="4670475"/>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39" name="object 139"/>
          <p:cNvSpPr/>
          <p:nvPr/>
        </p:nvSpPr>
        <p:spPr>
          <a:xfrm>
            <a:off x="11230151" y="4670475"/>
            <a:ext cx="364490" cy="363855"/>
          </a:xfrm>
          <a:custGeom>
            <a:avLst/>
            <a:gdLst/>
            <a:ahLst/>
            <a:cxnLst/>
            <a:rect l="l" t="t" r="r" b="b"/>
            <a:pathLst>
              <a:path w="364490" h="363854">
                <a:moveTo>
                  <a:pt x="364084" y="363797"/>
                </a:moveTo>
                <a:lnTo>
                  <a:pt x="0" y="363797"/>
                </a:lnTo>
                <a:lnTo>
                  <a:pt x="0" y="0"/>
                </a:lnTo>
                <a:lnTo>
                  <a:pt x="364084" y="0"/>
                </a:lnTo>
                <a:lnTo>
                  <a:pt x="364084" y="363797"/>
                </a:lnTo>
                <a:close/>
              </a:path>
            </a:pathLst>
          </a:custGeom>
          <a:solidFill>
            <a:srgbClr val="E6E6E5"/>
          </a:solidFill>
        </p:spPr>
        <p:txBody>
          <a:bodyPr wrap="square" lIns="0" tIns="0" rIns="0" bIns="0" rtlCol="0"/>
          <a:lstStyle/>
          <a:p>
            <a:endParaRPr/>
          </a:p>
        </p:txBody>
      </p:sp>
      <p:sp>
        <p:nvSpPr>
          <p:cNvPr id="140" name="object 140"/>
          <p:cNvSpPr/>
          <p:nvPr/>
        </p:nvSpPr>
        <p:spPr>
          <a:xfrm>
            <a:off x="11230151" y="4670475"/>
            <a:ext cx="364490" cy="363855"/>
          </a:xfrm>
          <a:custGeom>
            <a:avLst/>
            <a:gdLst/>
            <a:ahLst/>
            <a:cxnLst/>
            <a:rect l="l" t="t" r="r" b="b"/>
            <a:pathLst>
              <a:path w="364490" h="363854">
                <a:moveTo>
                  <a:pt x="364084" y="363797"/>
                </a:moveTo>
                <a:lnTo>
                  <a:pt x="0" y="363797"/>
                </a:lnTo>
                <a:lnTo>
                  <a:pt x="0" y="0"/>
                </a:lnTo>
                <a:lnTo>
                  <a:pt x="364084" y="0"/>
                </a:lnTo>
                <a:lnTo>
                  <a:pt x="364084" y="363797"/>
                </a:lnTo>
                <a:close/>
              </a:path>
            </a:pathLst>
          </a:custGeom>
          <a:ln w="31817">
            <a:solidFill>
              <a:srgbClr val="414042"/>
            </a:solidFill>
          </a:ln>
        </p:spPr>
        <p:txBody>
          <a:bodyPr wrap="square" lIns="0" tIns="0" rIns="0" bIns="0" rtlCol="0"/>
          <a:lstStyle/>
          <a:p>
            <a:endParaRPr/>
          </a:p>
        </p:txBody>
      </p:sp>
      <p:sp>
        <p:nvSpPr>
          <p:cNvPr id="141" name="object 141"/>
          <p:cNvSpPr/>
          <p:nvPr/>
        </p:nvSpPr>
        <p:spPr>
          <a:xfrm>
            <a:off x="11592358" y="4670475"/>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solidFill>
            <a:srgbClr val="FECD85"/>
          </a:solidFill>
        </p:spPr>
        <p:txBody>
          <a:bodyPr wrap="square" lIns="0" tIns="0" rIns="0" bIns="0" rtlCol="0"/>
          <a:lstStyle/>
          <a:p>
            <a:endParaRPr/>
          </a:p>
        </p:txBody>
      </p:sp>
      <p:sp>
        <p:nvSpPr>
          <p:cNvPr id="142" name="object 142"/>
          <p:cNvSpPr/>
          <p:nvPr/>
        </p:nvSpPr>
        <p:spPr>
          <a:xfrm>
            <a:off x="11592358" y="4670475"/>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43" name="object 143"/>
          <p:cNvSpPr/>
          <p:nvPr/>
        </p:nvSpPr>
        <p:spPr>
          <a:xfrm>
            <a:off x="13115345" y="5885019"/>
            <a:ext cx="364490" cy="353695"/>
          </a:xfrm>
          <a:custGeom>
            <a:avLst/>
            <a:gdLst/>
            <a:ahLst/>
            <a:cxnLst/>
            <a:rect l="l" t="t" r="r" b="b"/>
            <a:pathLst>
              <a:path w="364490" h="353695">
                <a:moveTo>
                  <a:pt x="0" y="353205"/>
                </a:moveTo>
                <a:lnTo>
                  <a:pt x="364052" y="353205"/>
                </a:lnTo>
                <a:lnTo>
                  <a:pt x="364052" y="0"/>
                </a:lnTo>
                <a:lnTo>
                  <a:pt x="0" y="0"/>
                </a:lnTo>
                <a:lnTo>
                  <a:pt x="0" y="353205"/>
                </a:lnTo>
                <a:close/>
              </a:path>
            </a:pathLst>
          </a:custGeom>
          <a:solidFill>
            <a:srgbClr val="F1B225"/>
          </a:solidFill>
        </p:spPr>
        <p:txBody>
          <a:bodyPr wrap="square" lIns="0" tIns="0" rIns="0" bIns="0" rtlCol="0"/>
          <a:lstStyle/>
          <a:p>
            <a:endParaRPr/>
          </a:p>
        </p:txBody>
      </p:sp>
      <p:sp>
        <p:nvSpPr>
          <p:cNvPr id="144" name="object 144"/>
          <p:cNvSpPr/>
          <p:nvPr/>
        </p:nvSpPr>
        <p:spPr>
          <a:xfrm>
            <a:off x="13115345" y="5885019"/>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45" name="object 145"/>
          <p:cNvSpPr/>
          <p:nvPr/>
        </p:nvSpPr>
        <p:spPr>
          <a:xfrm>
            <a:off x="13477519" y="5885019"/>
            <a:ext cx="364490" cy="353695"/>
          </a:xfrm>
          <a:custGeom>
            <a:avLst/>
            <a:gdLst/>
            <a:ahLst/>
            <a:cxnLst/>
            <a:rect l="l" t="t" r="r" b="b"/>
            <a:pathLst>
              <a:path w="364490" h="353695">
                <a:moveTo>
                  <a:pt x="0" y="353205"/>
                </a:moveTo>
                <a:lnTo>
                  <a:pt x="364052" y="353205"/>
                </a:lnTo>
                <a:lnTo>
                  <a:pt x="364052" y="0"/>
                </a:lnTo>
                <a:lnTo>
                  <a:pt x="0" y="0"/>
                </a:lnTo>
                <a:lnTo>
                  <a:pt x="0" y="353205"/>
                </a:lnTo>
                <a:close/>
              </a:path>
            </a:pathLst>
          </a:custGeom>
          <a:solidFill>
            <a:srgbClr val="B16728"/>
          </a:solidFill>
        </p:spPr>
        <p:txBody>
          <a:bodyPr wrap="square" lIns="0" tIns="0" rIns="0" bIns="0" rtlCol="0"/>
          <a:lstStyle/>
          <a:p>
            <a:endParaRPr/>
          </a:p>
        </p:txBody>
      </p:sp>
      <p:sp>
        <p:nvSpPr>
          <p:cNvPr id="146" name="object 146"/>
          <p:cNvSpPr/>
          <p:nvPr/>
        </p:nvSpPr>
        <p:spPr>
          <a:xfrm>
            <a:off x="13477519" y="5885019"/>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47" name="object 147"/>
          <p:cNvSpPr/>
          <p:nvPr/>
        </p:nvSpPr>
        <p:spPr>
          <a:xfrm>
            <a:off x="13839694" y="5885019"/>
            <a:ext cx="364490" cy="353695"/>
          </a:xfrm>
          <a:custGeom>
            <a:avLst/>
            <a:gdLst/>
            <a:ahLst/>
            <a:cxnLst/>
            <a:rect l="l" t="t" r="r" b="b"/>
            <a:pathLst>
              <a:path w="364490" h="353695">
                <a:moveTo>
                  <a:pt x="0" y="353205"/>
                </a:moveTo>
                <a:lnTo>
                  <a:pt x="364052" y="353205"/>
                </a:lnTo>
                <a:lnTo>
                  <a:pt x="364052" y="0"/>
                </a:lnTo>
                <a:lnTo>
                  <a:pt x="0" y="0"/>
                </a:lnTo>
                <a:lnTo>
                  <a:pt x="0" y="353205"/>
                </a:lnTo>
                <a:close/>
              </a:path>
            </a:pathLst>
          </a:custGeom>
          <a:solidFill>
            <a:srgbClr val="010202"/>
          </a:solidFill>
        </p:spPr>
        <p:txBody>
          <a:bodyPr wrap="square" lIns="0" tIns="0" rIns="0" bIns="0" rtlCol="0"/>
          <a:lstStyle/>
          <a:p>
            <a:endParaRPr/>
          </a:p>
        </p:txBody>
      </p:sp>
      <p:sp>
        <p:nvSpPr>
          <p:cNvPr id="148" name="object 148"/>
          <p:cNvSpPr/>
          <p:nvPr/>
        </p:nvSpPr>
        <p:spPr>
          <a:xfrm>
            <a:off x="13839694" y="5885019"/>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49" name="object 149"/>
          <p:cNvSpPr/>
          <p:nvPr/>
        </p:nvSpPr>
        <p:spPr>
          <a:xfrm>
            <a:off x="13115345" y="6238225"/>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solidFill>
            <a:srgbClr val="F3E6B6"/>
          </a:solidFill>
        </p:spPr>
        <p:txBody>
          <a:bodyPr wrap="square" lIns="0" tIns="0" rIns="0" bIns="0" rtlCol="0"/>
          <a:lstStyle/>
          <a:p>
            <a:endParaRPr/>
          </a:p>
        </p:txBody>
      </p:sp>
      <p:sp>
        <p:nvSpPr>
          <p:cNvPr id="150" name="object 150"/>
          <p:cNvSpPr/>
          <p:nvPr/>
        </p:nvSpPr>
        <p:spPr>
          <a:xfrm>
            <a:off x="13115345" y="6238225"/>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51" name="object 151"/>
          <p:cNvSpPr/>
          <p:nvPr/>
        </p:nvSpPr>
        <p:spPr>
          <a:xfrm>
            <a:off x="13477583" y="6238225"/>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solidFill>
            <a:srgbClr val="B3B3B4"/>
          </a:solidFill>
        </p:spPr>
        <p:txBody>
          <a:bodyPr wrap="square" lIns="0" tIns="0" rIns="0" bIns="0" rtlCol="0"/>
          <a:lstStyle/>
          <a:p>
            <a:endParaRPr/>
          </a:p>
        </p:txBody>
      </p:sp>
      <p:sp>
        <p:nvSpPr>
          <p:cNvPr id="152" name="object 152"/>
          <p:cNvSpPr/>
          <p:nvPr/>
        </p:nvSpPr>
        <p:spPr>
          <a:xfrm>
            <a:off x="13477583" y="6238225"/>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53" name="object 153"/>
          <p:cNvSpPr/>
          <p:nvPr/>
        </p:nvSpPr>
        <p:spPr>
          <a:xfrm>
            <a:off x="13839758" y="6238225"/>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solidFill>
            <a:srgbClr val="3A6486"/>
          </a:solidFill>
        </p:spPr>
        <p:txBody>
          <a:bodyPr wrap="square" lIns="0" tIns="0" rIns="0" bIns="0" rtlCol="0"/>
          <a:lstStyle/>
          <a:p>
            <a:endParaRPr/>
          </a:p>
        </p:txBody>
      </p:sp>
      <p:sp>
        <p:nvSpPr>
          <p:cNvPr id="154" name="object 154"/>
          <p:cNvSpPr/>
          <p:nvPr/>
        </p:nvSpPr>
        <p:spPr>
          <a:xfrm>
            <a:off x="13839758" y="6238225"/>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55" name="object 155"/>
          <p:cNvSpPr/>
          <p:nvPr/>
        </p:nvSpPr>
        <p:spPr>
          <a:xfrm>
            <a:off x="13115345" y="6602022"/>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solidFill>
            <a:srgbClr val="F3F3F3"/>
          </a:solidFill>
        </p:spPr>
        <p:txBody>
          <a:bodyPr wrap="square" lIns="0" tIns="0" rIns="0" bIns="0" rtlCol="0"/>
          <a:lstStyle/>
          <a:p>
            <a:endParaRPr/>
          </a:p>
        </p:txBody>
      </p:sp>
      <p:sp>
        <p:nvSpPr>
          <p:cNvPr id="156" name="object 156"/>
          <p:cNvSpPr/>
          <p:nvPr/>
        </p:nvSpPr>
        <p:spPr>
          <a:xfrm>
            <a:off x="13115345" y="6602022"/>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57" name="object 157"/>
          <p:cNvSpPr/>
          <p:nvPr/>
        </p:nvSpPr>
        <p:spPr>
          <a:xfrm>
            <a:off x="13477583" y="6602022"/>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solidFill>
            <a:srgbClr val="B5D3E1"/>
          </a:solidFill>
        </p:spPr>
        <p:txBody>
          <a:bodyPr wrap="square" lIns="0" tIns="0" rIns="0" bIns="0" rtlCol="0"/>
          <a:lstStyle/>
          <a:p>
            <a:endParaRPr/>
          </a:p>
        </p:txBody>
      </p:sp>
      <p:sp>
        <p:nvSpPr>
          <p:cNvPr id="158" name="object 158"/>
          <p:cNvSpPr/>
          <p:nvPr/>
        </p:nvSpPr>
        <p:spPr>
          <a:xfrm>
            <a:off x="13477583" y="6602022"/>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59" name="object 159"/>
          <p:cNvSpPr/>
          <p:nvPr/>
        </p:nvSpPr>
        <p:spPr>
          <a:xfrm>
            <a:off x="13839758" y="6602022"/>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solidFill>
            <a:srgbClr val="519EC1"/>
          </a:solidFill>
        </p:spPr>
        <p:txBody>
          <a:bodyPr wrap="square" lIns="0" tIns="0" rIns="0" bIns="0" rtlCol="0"/>
          <a:lstStyle/>
          <a:p>
            <a:endParaRPr/>
          </a:p>
        </p:txBody>
      </p:sp>
      <p:sp>
        <p:nvSpPr>
          <p:cNvPr id="160" name="object 160"/>
          <p:cNvSpPr/>
          <p:nvPr/>
        </p:nvSpPr>
        <p:spPr>
          <a:xfrm>
            <a:off x="13839758" y="6602022"/>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61" name="object 161"/>
          <p:cNvSpPr/>
          <p:nvPr/>
        </p:nvSpPr>
        <p:spPr>
          <a:xfrm>
            <a:off x="11082477" y="1890458"/>
            <a:ext cx="0" cy="158115"/>
          </a:xfrm>
          <a:custGeom>
            <a:avLst/>
            <a:gdLst/>
            <a:ahLst/>
            <a:cxnLst/>
            <a:rect l="l" t="t" r="r" b="b"/>
            <a:pathLst>
              <a:path h="158114">
                <a:moveTo>
                  <a:pt x="0" y="0"/>
                </a:moveTo>
                <a:lnTo>
                  <a:pt x="0" y="157721"/>
                </a:lnTo>
              </a:path>
            </a:pathLst>
          </a:custGeom>
          <a:ln w="33985">
            <a:solidFill>
              <a:srgbClr val="414042"/>
            </a:solidFill>
          </a:ln>
        </p:spPr>
        <p:txBody>
          <a:bodyPr wrap="square" lIns="0" tIns="0" rIns="0" bIns="0" rtlCol="0"/>
          <a:lstStyle/>
          <a:p>
            <a:endParaRPr/>
          </a:p>
        </p:txBody>
      </p:sp>
      <p:sp>
        <p:nvSpPr>
          <p:cNvPr id="162" name="object 162"/>
          <p:cNvSpPr/>
          <p:nvPr/>
        </p:nvSpPr>
        <p:spPr>
          <a:xfrm>
            <a:off x="11012385" y="1876253"/>
            <a:ext cx="140970" cy="0"/>
          </a:xfrm>
          <a:custGeom>
            <a:avLst/>
            <a:gdLst/>
            <a:ahLst/>
            <a:cxnLst/>
            <a:rect l="l" t="t" r="r" b="b"/>
            <a:pathLst>
              <a:path w="140970">
                <a:moveTo>
                  <a:pt x="0" y="0"/>
                </a:moveTo>
                <a:lnTo>
                  <a:pt x="140690" y="0"/>
                </a:lnTo>
              </a:path>
            </a:pathLst>
          </a:custGeom>
          <a:ln w="28409">
            <a:solidFill>
              <a:srgbClr val="414042"/>
            </a:solidFill>
          </a:ln>
        </p:spPr>
        <p:txBody>
          <a:bodyPr wrap="square" lIns="0" tIns="0" rIns="0" bIns="0" rtlCol="0"/>
          <a:lstStyle/>
          <a:p>
            <a:endParaRPr/>
          </a:p>
        </p:txBody>
      </p:sp>
      <p:sp>
        <p:nvSpPr>
          <p:cNvPr id="163" name="object 163"/>
          <p:cNvSpPr/>
          <p:nvPr/>
        </p:nvSpPr>
        <p:spPr>
          <a:xfrm>
            <a:off x="11342852" y="1968500"/>
            <a:ext cx="34290" cy="80010"/>
          </a:xfrm>
          <a:custGeom>
            <a:avLst/>
            <a:gdLst/>
            <a:ahLst/>
            <a:cxnLst/>
            <a:rect l="l" t="t" r="r" b="b"/>
            <a:pathLst>
              <a:path w="34290" h="80010">
                <a:moveTo>
                  <a:pt x="0" y="80009"/>
                </a:moveTo>
                <a:lnTo>
                  <a:pt x="33934" y="80009"/>
                </a:lnTo>
                <a:lnTo>
                  <a:pt x="33934" y="0"/>
                </a:lnTo>
                <a:lnTo>
                  <a:pt x="0" y="0"/>
                </a:lnTo>
                <a:lnTo>
                  <a:pt x="0" y="80009"/>
                </a:lnTo>
                <a:close/>
              </a:path>
            </a:pathLst>
          </a:custGeom>
          <a:solidFill>
            <a:srgbClr val="414042"/>
          </a:solidFill>
        </p:spPr>
        <p:txBody>
          <a:bodyPr wrap="square" lIns="0" tIns="0" rIns="0" bIns="0" rtlCol="0"/>
          <a:lstStyle/>
          <a:p>
            <a:endParaRPr/>
          </a:p>
        </p:txBody>
      </p:sp>
      <p:sp>
        <p:nvSpPr>
          <p:cNvPr id="164" name="object 164"/>
          <p:cNvSpPr/>
          <p:nvPr/>
        </p:nvSpPr>
        <p:spPr>
          <a:xfrm>
            <a:off x="11342852" y="1955164"/>
            <a:ext cx="102870" cy="0"/>
          </a:xfrm>
          <a:custGeom>
            <a:avLst/>
            <a:gdLst/>
            <a:ahLst/>
            <a:cxnLst/>
            <a:rect l="l" t="t" r="r" b="b"/>
            <a:pathLst>
              <a:path w="102870">
                <a:moveTo>
                  <a:pt x="0" y="0"/>
                </a:moveTo>
                <a:lnTo>
                  <a:pt x="102527" y="0"/>
                </a:lnTo>
              </a:path>
            </a:pathLst>
          </a:custGeom>
          <a:ln w="26670">
            <a:solidFill>
              <a:srgbClr val="414042"/>
            </a:solidFill>
          </a:ln>
        </p:spPr>
        <p:txBody>
          <a:bodyPr wrap="square" lIns="0" tIns="0" rIns="0" bIns="0" rtlCol="0"/>
          <a:lstStyle/>
          <a:p>
            <a:endParaRPr/>
          </a:p>
        </p:txBody>
      </p:sp>
      <p:sp>
        <p:nvSpPr>
          <p:cNvPr id="165" name="object 165"/>
          <p:cNvSpPr/>
          <p:nvPr/>
        </p:nvSpPr>
        <p:spPr>
          <a:xfrm>
            <a:off x="11342852" y="1889760"/>
            <a:ext cx="34290" cy="52069"/>
          </a:xfrm>
          <a:custGeom>
            <a:avLst/>
            <a:gdLst/>
            <a:ahLst/>
            <a:cxnLst/>
            <a:rect l="l" t="t" r="r" b="b"/>
            <a:pathLst>
              <a:path w="34290" h="52069">
                <a:moveTo>
                  <a:pt x="0" y="52070"/>
                </a:moveTo>
                <a:lnTo>
                  <a:pt x="33934" y="52070"/>
                </a:lnTo>
                <a:lnTo>
                  <a:pt x="33934" y="0"/>
                </a:lnTo>
                <a:lnTo>
                  <a:pt x="0" y="0"/>
                </a:lnTo>
                <a:lnTo>
                  <a:pt x="0" y="52070"/>
                </a:lnTo>
                <a:close/>
              </a:path>
            </a:pathLst>
          </a:custGeom>
          <a:solidFill>
            <a:srgbClr val="414042"/>
          </a:solidFill>
        </p:spPr>
        <p:txBody>
          <a:bodyPr wrap="square" lIns="0" tIns="0" rIns="0" bIns="0" rtlCol="0"/>
          <a:lstStyle/>
          <a:p>
            <a:endParaRPr/>
          </a:p>
        </p:txBody>
      </p:sp>
      <p:sp>
        <p:nvSpPr>
          <p:cNvPr id="166" name="object 166"/>
          <p:cNvSpPr/>
          <p:nvPr/>
        </p:nvSpPr>
        <p:spPr>
          <a:xfrm>
            <a:off x="11342852" y="1875789"/>
            <a:ext cx="107950" cy="0"/>
          </a:xfrm>
          <a:custGeom>
            <a:avLst/>
            <a:gdLst/>
            <a:ahLst/>
            <a:cxnLst/>
            <a:rect l="l" t="t" r="r" b="b"/>
            <a:pathLst>
              <a:path w="107950">
                <a:moveTo>
                  <a:pt x="0" y="0"/>
                </a:moveTo>
                <a:lnTo>
                  <a:pt x="107746" y="0"/>
                </a:lnTo>
              </a:path>
            </a:pathLst>
          </a:custGeom>
          <a:ln w="27939">
            <a:solidFill>
              <a:srgbClr val="414042"/>
            </a:solidFill>
          </a:ln>
        </p:spPr>
        <p:txBody>
          <a:bodyPr wrap="square" lIns="0" tIns="0" rIns="0" bIns="0" rtlCol="0"/>
          <a:lstStyle/>
          <a:p>
            <a:endParaRPr/>
          </a:p>
        </p:txBody>
      </p:sp>
      <p:sp>
        <p:nvSpPr>
          <p:cNvPr id="167" name="object 167"/>
          <p:cNvSpPr/>
          <p:nvPr/>
        </p:nvSpPr>
        <p:spPr>
          <a:xfrm>
            <a:off x="11637594" y="1862061"/>
            <a:ext cx="163588" cy="186131"/>
          </a:xfrm>
          <a:prstGeom prst="rect">
            <a:avLst/>
          </a:prstGeom>
          <a:blipFill>
            <a:blip r:embed="rId9" cstate="print"/>
            <a:stretch>
              <a:fillRect/>
            </a:stretch>
          </a:blipFill>
        </p:spPr>
        <p:txBody>
          <a:bodyPr wrap="square" lIns="0" tIns="0" rIns="0" bIns="0" rtlCol="0"/>
          <a:lstStyle/>
          <a:p>
            <a:endParaRPr/>
          </a:p>
        </p:txBody>
      </p:sp>
      <p:sp>
        <p:nvSpPr>
          <p:cNvPr id="168" name="object 168"/>
          <p:cNvSpPr/>
          <p:nvPr/>
        </p:nvSpPr>
        <p:spPr>
          <a:xfrm>
            <a:off x="10987595" y="5274246"/>
            <a:ext cx="71120" cy="24130"/>
          </a:xfrm>
          <a:custGeom>
            <a:avLst/>
            <a:gdLst/>
            <a:ahLst/>
            <a:cxnLst/>
            <a:rect l="l" t="t" r="r" b="b"/>
            <a:pathLst>
              <a:path w="71120" h="24129">
                <a:moveTo>
                  <a:pt x="70688" y="23507"/>
                </a:moveTo>
                <a:lnTo>
                  <a:pt x="0" y="23507"/>
                </a:lnTo>
                <a:lnTo>
                  <a:pt x="0" y="0"/>
                </a:lnTo>
                <a:lnTo>
                  <a:pt x="70688" y="0"/>
                </a:lnTo>
                <a:lnTo>
                  <a:pt x="70688" y="23507"/>
                </a:lnTo>
                <a:close/>
              </a:path>
            </a:pathLst>
          </a:custGeom>
          <a:solidFill>
            <a:srgbClr val="808285"/>
          </a:solidFill>
        </p:spPr>
        <p:txBody>
          <a:bodyPr wrap="square" lIns="0" tIns="0" rIns="0" bIns="0" rtlCol="0"/>
          <a:lstStyle/>
          <a:p>
            <a:endParaRPr/>
          </a:p>
        </p:txBody>
      </p:sp>
      <p:sp>
        <p:nvSpPr>
          <p:cNvPr id="169" name="object 169"/>
          <p:cNvSpPr/>
          <p:nvPr/>
        </p:nvSpPr>
        <p:spPr>
          <a:xfrm>
            <a:off x="11092650" y="5179771"/>
            <a:ext cx="72351" cy="180022"/>
          </a:xfrm>
          <a:prstGeom prst="rect">
            <a:avLst/>
          </a:prstGeom>
          <a:blipFill>
            <a:blip r:embed="rId10" cstate="print"/>
            <a:stretch>
              <a:fillRect/>
            </a:stretch>
          </a:blipFill>
        </p:spPr>
        <p:txBody>
          <a:bodyPr wrap="square" lIns="0" tIns="0" rIns="0" bIns="0" rtlCol="0"/>
          <a:lstStyle/>
          <a:p>
            <a:endParaRPr/>
          </a:p>
        </p:txBody>
      </p:sp>
      <p:sp>
        <p:nvSpPr>
          <p:cNvPr id="170" name="object 170"/>
          <p:cNvSpPr/>
          <p:nvPr/>
        </p:nvSpPr>
        <p:spPr>
          <a:xfrm>
            <a:off x="11365369" y="5176710"/>
            <a:ext cx="129667" cy="186131"/>
          </a:xfrm>
          <a:prstGeom prst="rect">
            <a:avLst/>
          </a:prstGeom>
          <a:blipFill>
            <a:blip r:embed="rId11" cstate="print"/>
            <a:stretch>
              <a:fillRect/>
            </a:stretch>
          </a:blipFill>
        </p:spPr>
        <p:txBody>
          <a:bodyPr wrap="square" lIns="0" tIns="0" rIns="0" bIns="0" rtlCol="0"/>
          <a:lstStyle/>
          <a:p>
            <a:endParaRPr/>
          </a:p>
        </p:txBody>
      </p:sp>
      <p:sp>
        <p:nvSpPr>
          <p:cNvPr id="171" name="object 171"/>
          <p:cNvSpPr/>
          <p:nvPr/>
        </p:nvSpPr>
        <p:spPr>
          <a:xfrm>
            <a:off x="11628577" y="5179771"/>
            <a:ext cx="224840" cy="180035"/>
          </a:xfrm>
          <a:prstGeom prst="rect">
            <a:avLst/>
          </a:prstGeom>
          <a:blipFill>
            <a:blip r:embed="rId12" cstate="print"/>
            <a:stretch>
              <a:fillRect/>
            </a:stretch>
          </a:blipFill>
        </p:spPr>
        <p:txBody>
          <a:bodyPr wrap="square" lIns="0" tIns="0" rIns="0" bIns="0" rtlCol="0"/>
          <a:lstStyle/>
          <a:p>
            <a:endParaRPr/>
          </a:p>
        </p:txBody>
      </p:sp>
      <p:sp>
        <p:nvSpPr>
          <p:cNvPr id="172" name="object 172"/>
          <p:cNvSpPr/>
          <p:nvPr/>
        </p:nvSpPr>
        <p:spPr>
          <a:xfrm>
            <a:off x="13335190" y="1515554"/>
            <a:ext cx="0" cy="158115"/>
          </a:xfrm>
          <a:custGeom>
            <a:avLst/>
            <a:gdLst/>
            <a:ahLst/>
            <a:cxnLst/>
            <a:rect l="l" t="t" r="r" b="b"/>
            <a:pathLst>
              <a:path h="158114">
                <a:moveTo>
                  <a:pt x="0" y="0"/>
                </a:moveTo>
                <a:lnTo>
                  <a:pt x="0" y="157657"/>
                </a:lnTo>
              </a:path>
            </a:pathLst>
          </a:custGeom>
          <a:ln w="33908">
            <a:solidFill>
              <a:srgbClr val="414042"/>
            </a:solidFill>
          </a:ln>
        </p:spPr>
        <p:txBody>
          <a:bodyPr wrap="square" lIns="0" tIns="0" rIns="0" bIns="0" rtlCol="0"/>
          <a:lstStyle/>
          <a:p>
            <a:endParaRPr/>
          </a:p>
        </p:txBody>
      </p:sp>
      <p:sp>
        <p:nvSpPr>
          <p:cNvPr id="173" name="object 173"/>
          <p:cNvSpPr/>
          <p:nvPr/>
        </p:nvSpPr>
        <p:spPr>
          <a:xfrm>
            <a:off x="13265150" y="1501317"/>
            <a:ext cx="140970" cy="0"/>
          </a:xfrm>
          <a:custGeom>
            <a:avLst/>
            <a:gdLst/>
            <a:ahLst/>
            <a:cxnLst/>
            <a:rect l="l" t="t" r="r" b="b"/>
            <a:pathLst>
              <a:path w="140969">
                <a:moveTo>
                  <a:pt x="0" y="0"/>
                </a:moveTo>
                <a:lnTo>
                  <a:pt x="140715" y="0"/>
                </a:lnTo>
              </a:path>
            </a:pathLst>
          </a:custGeom>
          <a:ln w="28473">
            <a:solidFill>
              <a:srgbClr val="414042"/>
            </a:solidFill>
          </a:ln>
        </p:spPr>
        <p:txBody>
          <a:bodyPr wrap="square" lIns="0" tIns="0" rIns="0" bIns="0" rtlCol="0"/>
          <a:lstStyle/>
          <a:p>
            <a:endParaRPr/>
          </a:p>
        </p:txBody>
      </p:sp>
      <p:sp>
        <p:nvSpPr>
          <p:cNvPr id="174" name="object 174"/>
          <p:cNvSpPr/>
          <p:nvPr/>
        </p:nvSpPr>
        <p:spPr>
          <a:xfrm>
            <a:off x="13595604" y="1593850"/>
            <a:ext cx="34290" cy="80010"/>
          </a:xfrm>
          <a:custGeom>
            <a:avLst/>
            <a:gdLst/>
            <a:ahLst/>
            <a:cxnLst/>
            <a:rect l="l" t="t" r="r" b="b"/>
            <a:pathLst>
              <a:path w="34290" h="80010">
                <a:moveTo>
                  <a:pt x="0" y="80009"/>
                </a:moveTo>
                <a:lnTo>
                  <a:pt x="33909" y="80009"/>
                </a:lnTo>
                <a:lnTo>
                  <a:pt x="33909" y="0"/>
                </a:lnTo>
                <a:lnTo>
                  <a:pt x="0" y="0"/>
                </a:lnTo>
                <a:lnTo>
                  <a:pt x="0" y="80009"/>
                </a:lnTo>
                <a:close/>
              </a:path>
            </a:pathLst>
          </a:custGeom>
          <a:solidFill>
            <a:srgbClr val="414042"/>
          </a:solidFill>
        </p:spPr>
        <p:txBody>
          <a:bodyPr wrap="square" lIns="0" tIns="0" rIns="0" bIns="0" rtlCol="0"/>
          <a:lstStyle/>
          <a:p>
            <a:endParaRPr/>
          </a:p>
        </p:txBody>
      </p:sp>
      <p:sp>
        <p:nvSpPr>
          <p:cNvPr id="175" name="object 175"/>
          <p:cNvSpPr/>
          <p:nvPr/>
        </p:nvSpPr>
        <p:spPr>
          <a:xfrm>
            <a:off x="13595604" y="1579880"/>
            <a:ext cx="102870" cy="0"/>
          </a:xfrm>
          <a:custGeom>
            <a:avLst/>
            <a:gdLst/>
            <a:ahLst/>
            <a:cxnLst/>
            <a:rect l="l" t="t" r="r" b="b"/>
            <a:pathLst>
              <a:path w="102869">
                <a:moveTo>
                  <a:pt x="0" y="0"/>
                </a:moveTo>
                <a:lnTo>
                  <a:pt x="102488" y="0"/>
                </a:lnTo>
              </a:path>
            </a:pathLst>
          </a:custGeom>
          <a:ln w="27940">
            <a:solidFill>
              <a:srgbClr val="414042"/>
            </a:solidFill>
          </a:ln>
        </p:spPr>
        <p:txBody>
          <a:bodyPr wrap="square" lIns="0" tIns="0" rIns="0" bIns="0" rtlCol="0"/>
          <a:lstStyle/>
          <a:p>
            <a:endParaRPr/>
          </a:p>
        </p:txBody>
      </p:sp>
      <p:sp>
        <p:nvSpPr>
          <p:cNvPr id="176" name="object 176"/>
          <p:cNvSpPr/>
          <p:nvPr/>
        </p:nvSpPr>
        <p:spPr>
          <a:xfrm>
            <a:off x="13595604" y="1515110"/>
            <a:ext cx="34290" cy="50800"/>
          </a:xfrm>
          <a:custGeom>
            <a:avLst/>
            <a:gdLst/>
            <a:ahLst/>
            <a:cxnLst/>
            <a:rect l="l" t="t" r="r" b="b"/>
            <a:pathLst>
              <a:path w="34290" h="50800">
                <a:moveTo>
                  <a:pt x="0" y="50800"/>
                </a:moveTo>
                <a:lnTo>
                  <a:pt x="33909" y="50800"/>
                </a:lnTo>
                <a:lnTo>
                  <a:pt x="33909" y="0"/>
                </a:lnTo>
                <a:lnTo>
                  <a:pt x="0" y="0"/>
                </a:lnTo>
                <a:lnTo>
                  <a:pt x="0" y="50800"/>
                </a:lnTo>
                <a:close/>
              </a:path>
            </a:pathLst>
          </a:custGeom>
          <a:solidFill>
            <a:srgbClr val="414042"/>
          </a:solidFill>
        </p:spPr>
        <p:txBody>
          <a:bodyPr wrap="square" lIns="0" tIns="0" rIns="0" bIns="0" rtlCol="0"/>
          <a:lstStyle/>
          <a:p>
            <a:endParaRPr/>
          </a:p>
        </p:txBody>
      </p:sp>
      <p:sp>
        <p:nvSpPr>
          <p:cNvPr id="177" name="object 177"/>
          <p:cNvSpPr/>
          <p:nvPr/>
        </p:nvSpPr>
        <p:spPr>
          <a:xfrm>
            <a:off x="13595604" y="1501139"/>
            <a:ext cx="107950" cy="0"/>
          </a:xfrm>
          <a:custGeom>
            <a:avLst/>
            <a:gdLst/>
            <a:ahLst/>
            <a:cxnLst/>
            <a:rect l="l" t="t" r="r" b="b"/>
            <a:pathLst>
              <a:path w="107950">
                <a:moveTo>
                  <a:pt x="0" y="0"/>
                </a:moveTo>
                <a:lnTo>
                  <a:pt x="107823" y="0"/>
                </a:lnTo>
              </a:path>
            </a:pathLst>
          </a:custGeom>
          <a:ln w="27939">
            <a:solidFill>
              <a:srgbClr val="414042"/>
            </a:solidFill>
          </a:ln>
        </p:spPr>
        <p:txBody>
          <a:bodyPr wrap="square" lIns="0" tIns="0" rIns="0" bIns="0" rtlCol="0"/>
          <a:lstStyle/>
          <a:p>
            <a:endParaRPr/>
          </a:p>
        </p:txBody>
      </p:sp>
      <p:sp>
        <p:nvSpPr>
          <p:cNvPr id="178" name="object 178"/>
          <p:cNvSpPr/>
          <p:nvPr/>
        </p:nvSpPr>
        <p:spPr>
          <a:xfrm>
            <a:off x="13890370" y="1487093"/>
            <a:ext cx="163575" cy="186131"/>
          </a:xfrm>
          <a:prstGeom prst="rect">
            <a:avLst/>
          </a:prstGeom>
          <a:blipFill>
            <a:blip r:embed="rId13" cstate="print"/>
            <a:stretch>
              <a:fillRect/>
            </a:stretch>
          </a:blipFill>
        </p:spPr>
        <p:txBody>
          <a:bodyPr wrap="square" lIns="0" tIns="0" rIns="0" bIns="0" rtlCol="0"/>
          <a:lstStyle/>
          <a:p>
            <a:endParaRPr/>
          </a:p>
        </p:txBody>
      </p:sp>
      <p:sp>
        <p:nvSpPr>
          <p:cNvPr id="179" name="object 179"/>
          <p:cNvSpPr/>
          <p:nvPr/>
        </p:nvSpPr>
        <p:spPr>
          <a:xfrm>
            <a:off x="13335190" y="3464661"/>
            <a:ext cx="0" cy="158115"/>
          </a:xfrm>
          <a:custGeom>
            <a:avLst/>
            <a:gdLst/>
            <a:ahLst/>
            <a:cxnLst/>
            <a:rect l="l" t="t" r="r" b="b"/>
            <a:pathLst>
              <a:path h="158114">
                <a:moveTo>
                  <a:pt x="0" y="0"/>
                </a:moveTo>
                <a:lnTo>
                  <a:pt x="0" y="157670"/>
                </a:lnTo>
              </a:path>
            </a:pathLst>
          </a:custGeom>
          <a:ln w="33908">
            <a:solidFill>
              <a:srgbClr val="808285"/>
            </a:solidFill>
          </a:ln>
        </p:spPr>
        <p:txBody>
          <a:bodyPr wrap="square" lIns="0" tIns="0" rIns="0" bIns="0" rtlCol="0"/>
          <a:lstStyle/>
          <a:p>
            <a:endParaRPr/>
          </a:p>
        </p:txBody>
      </p:sp>
      <p:sp>
        <p:nvSpPr>
          <p:cNvPr id="180" name="object 180"/>
          <p:cNvSpPr/>
          <p:nvPr/>
        </p:nvSpPr>
        <p:spPr>
          <a:xfrm>
            <a:off x="13265150" y="3450431"/>
            <a:ext cx="140970" cy="0"/>
          </a:xfrm>
          <a:custGeom>
            <a:avLst/>
            <a:gdLst/>
            <a:ahLst/>
            <a:cxnLst/>
            <a:rect l="l" t="t" r="r" b="b"/>
            <a:pathLst>
              <a:path w="140969">
                <a:moveTo>
                  <a:pt x="0" y="0"/>
                </a:moveTo>
                <a:lnTo>
                  <a:pt x="140715" y="0"/>
                </a:lnTo>
              </a:path>
            </a:pathLst>
          </a:custGeom>
          <a:ln w="28460">
            <a:solidFill>
              <a:srgbClr val="808285"/>
            </a:solidFill>
          </a:ln>
        </p:spPr>
        <p:txBody>
          <a:bodyPr wrap="square" lIns="0" tIns="0" rIns="0" bIns="0" rtlCol="0"/>
          <a:lstStyle/>
          <a:p>
            <a:endParaRPr/>
          </a:p>
        </p:txBody>
      </p:sp>
      <p:sp>
        <p:nvSpPr>
          <p:cNvPr id="181" name="object 181"/>
          <p:cNvSpPr/>
          <p:nvPr/>
        </p:nvSpPr>
        <p:spPr>
          <a:xfrm>
            <a:off x="13595604" y="3543300"/>
            <a:ext cx="34290" cy="78740"/>
          </a:xfrm>
          <a:custGeom>
            <a:avLst/>
            <a:gdLst/>
            <a:ahLst/>
            <a:cxnLst/>
            <a:rect l="l" t="t" r="r" b="b"/>
            <a:pathLst>
              <a:path w="34290" h="78739">
                <a:moveTo>
                  <a:pt x="0" y="78739"/>
                </a:moveTo>
                <a:lnTo>
                  <a:pt x="33909" y="78739"/>
                </a:lnTo>
                <a:lnTo>
                  <a:pt x="33909" y="0"/>
                </a:lnTo>
                <a:lnTo>
                  <a:pt x="0" y="0"/>
                </a:lnTo>
                <a:lnTo>
                  <a:pt x="0" y="78739"/>
                </a:lnTo>
                <a:close/>
              </a:path>
            </a:pathLst>
          </a:custGeom>
          <a:solidFill>
            <a:srgbClr val="808285"/>
          </a:solidFill>
        </p:spPr>
        <p:txBody>
          <a:bodyPr wrap="square" lIns="0" tIns="0" rIns="0" bIns="0" rtlCol="0"/>
          <a:lstStyle/>
          <a:p>
            <a:endParaRPr/>
          </a:p>
        </p:txBody>
      </p:sp>
      <p:sp>
        <p:nvSpPr>
          <p:cNvPr id="182" name="object 182"/>
          <p:cNvSpPr/>
          <p:nvPr/>
        </p:nvSpPr>
        <p:spPr>
          <a:xfrm>
            <a:off x="13595604" y="3529329"/>
            <a:ext cx="102870" cy="0"/>
          </a:xfrm>
          <a:custGeom>
            <a:avLst/>
            <a:gdLst/>
            <a:ahLst/>
            <a:cxnLst/>
            <a:rect l="l" t="t" r="r" b="b"/>
            <a:pathLst>
              <a:path w="102869">
                <a:moveTo>
                  <a:pt x="0" y="0"/>
                </a:moveTo>
                <a:lnTo>
                  <a:pt x="102615" y="0"/>
                </a:lnTo>
              </a:path>
            </a:pathLst>
          </a:custGeom>
          <a:ln w="27940">
            <a:solidFill>
              <a:srgbClr val="808285"/>
            </a:solidFill>
          </a:ln>
        </p:spPr>
        <p:txBody>
          <a:bodyPr wrap="square" lIns="0" tIns="0" rIns="0" bIns="0" rtlCol="0"/>
          <a:lstStyle/>
          <a:p>
            <a:endParaRPr/>
          </a:p>
        </p:txBody>
      </p:sp>
      <p:sp>
        <p:nvSpPr>
          <p:cNvPr id="183" name="object 183"/>
          <p:cNvSpPr/>
          <p:nvPr/>
        </p:nvSpPr>
        <p:spPr>
          <a:xfrm>
            <a:off x="13595604" y="3464559"/>
            <a:ext cx="34290" cy="50800"/>
          </a:xfrm>
          <a:custGeom>
            <a:avLst/>
            <a:gdLst/>
            <a:ahLst/>
            <a:cxnLst/>
            <a:rect l="l" t="t" r="r" b="b"/>
            <a:pathLst>
              <a:path w="34290" h="50800">
                <a:moveTo>
                  <a:pt x="0" y="50800"/>
                </a:moveTo>
                <a:lnTo>
                  <a:pt x="33909" y="50800"/>
                </a:lnTo>
                <a:lnTo>
                  <a:pt x="33909" y="0"/>
                </a:lnTo>
                <a:lnTo>
                  <a:pt x="0" y="0"/>
                </a:lnTo>
                <a:lnTo>
                  <a:pt x="0" y="50800"/>
                </a:lnTo>
                <a:close/>
              </a:path>
            </a:pathLst>
          </a:custGeom>
          <a:solidFill>
            <a:srgbClr val="808285"/>
          </a:solidFill>
        </p:spPr>
        <p:txBody>
          <a:bodyPr wrap="square" lIns="0" tIns="0" rIns="0" bIns="0" rtlCol="0"/>
          <a:lstStyle/>
          <a:p>
            <a:endParaRPr/>
          </a:p>
        </p:txBody>
      </p:sp>
      <p:sp>
        <p:nvSpPr>
          <p:cNvPr id="184" name="object 184"/>
          <p:cNvSpPr/>
          <p:nvPr/>
        </p:nvSpPr>
        <p:spPr>
          <a:xfrm>
            <a:off x="13595604" y="3450590"/>
            <a:ext cx="107950" cy="0"/>
          </a:xfrm>
          <a:custGeom>
            <a:avLst/>
            <a:gdLst/>
            <a:ahLst/>
            <a:cxnLst/>
            <a:rect l="l" t="t" r="r" b="b"/>
            <a:pathLst>
              <a:path w="107950">
                <a:moveTo>
                  <a:pt x="0" y="0"/>
                </a:moveTo>
                <a:lnTo>
                  <a:pt x="107823" y="0"/>
                </a:lnTo>
              </a:path>
            </a:pathLst>
          </a:custGeom>
          <a:ln w="27939">
            <a:solidFill>
              <a:srgbClr val="808285"/>
            </a:solidFill>
          </a:ln>
        </p:spPr>
        <p:txBody>
          <a:bodyPr wrap="square" lIns="0" tIns="0" rIns="0" bIns="0" rtlCol="0"/>
          <a:lstStyle/>
          <a:p>
            <a:endParaRPr/>
          </a:p>
        </p:txBody>
      </p:sp>
      <p:sp>
        <p:nvSpPr>
          <p:cNvPr id="185" name="object 185"/>
          <p:cNvSpPr/>
          <p:nvPr/>
        </p:nvSpPr>
        <p:spPr>
          <a:xfrm>
            <a:off x="13890370" y="3436200"/>
            <a:ext cx="163575" cy="186131"/>
          </a:xfrm>
          <a:prstGeom prst="rect">
            <a:avLst/>
          </a:prstGeom>
          <a:blipFill>
            <a:blip r:embed="rId14" cstate="print"/>
            <a:stretch>
              <a:fillRect/>
            </a:stretch>
          </a:blipFill>
        </p:spPr>
        <p:txBody>
          <a:bodyPr wrap="square" lIns="0" tIns="0" rIns="0" bIns="0" rtlCol="0"/>
          <a:lstStyle/>
          <a:p>
            <a:endParaRPr/>
          </a:p>
        </p:txBody>
      </p:sp>
      <p:sp>
        <p:nvSpPr>
          <p:cNvPr id="186" name="object 186"/>
          <p:cNvSpPr/>
          <p:nvPr/>
        </p:nvSpPr>
        <p:spPr>
          <a:xfrm>
            <a:off x="8419680" y="1142390"/>
            <a:ext cx="123964" cy="179768"/>
          </a:xfrm>
          <a:prstGeom prst="rect">
            <a:avLst/>
          </a:prstGeom>
          <a:blipFill>
            <a:blip r:embed="rId15" cstate="print"/>
            <a:stretch>
              <a:fillRect/>
            </a:stretch>
          </a:blipFill>
        </p:spPr>
        <p:txBody>
          <a:bodyPr wrap="square" lIns="0" tIns="0" rIns="0" bIns="0" rtlCol="0"/>
          <a:lstStyle/>
          <a:p>
            <a:endParaRPr/>
          </a:p>
        </p:txBody>
      </p:sp>
      <p:sp>
        <p:nvSpPr>
          <p:cNvPr id="187" name="object 187"/>
          <p:cNvSpPr/>
          <p:nvPr/>
        </p:nvSpPr>
        <p:spPr>
          <a:xfrm>
            <a:off x="8433422" y="1508658"/>
            <a:ext cx="113245" cy="126593"/>
          </a:xfrm>
          <a:prstGeom prst="rect">
            <a:avLst/>
          </a:prstGeom>
          <a:blipFill>
            <a:blip r:embed="rId16" cstate="print"/>
            <a:stretch>
              <a:fillRect/>
            </a:stretch>
          </a:blipFill>
        </p:spPr>
        <p:txBody>
          <a:bodyPr wrap="square" lIns="0" tIns="0" rIns="0" bIns="0" rtlCol="0"/>
          <a:lstStyle/>
          <a:p>
            <a:endParaRPr/>
          </a:p>
        </p:txBody>
      </p:sp>
      <p:sp>
        <p:nvSpPr>
          <p:cNvPr id="188" name="object 188"/>
          <p:cNvSpPr txBox="1"/>
          <p:nvPr/>
        </p:nvSpPr>
        <p:spPr>
          <a:xfrm>
            <a:off x="6938026" y="4303714"/>
            <a:ext cx="1800860" cy="330835"/>
          </a:xfrm>
          <a:prstGeom prst="rect">
            <a:avLst/>
          </a:prstGeom>
        </p:spPr>
        <p:txBody>
          <a:bodyPr vert="horz" wrap="square" lIns="0" tIns="12700" rIns="0" bIns="0" rtlCol="0">
            <a:spAutoFit/>
          </a:bodyPr>
          <a:lstStyle/>
          <a:p>
            <a:pPr marL="12700">
              <a:lnSpc>
                <a:spcPct val="100000"/>
              </a:lnSpc>
              <a:spcBef>
                <a:spcPts val="100"/>
              </a:spcBef>
              <a:tabLst>
                <a:tab pos="1551940" algn="l"/>
              </a:tabLst>
            </a:pPr>
            <a:r>
              <a:rPr sz="2000" b="1" spc="10" dirty="0">
                <a:solidFill>
                  <a:srgbClr val="414042"/>
                </a:solidFill>
                <a:latin typeface="Trebuchet MS"/>
                <a:cs typeface="Trebuchet MS"/>
              </a:rPr>
              <a:t>Diverging	</a:t>
            </a:r>
            <a:r>
              <a:rPr sz="2000" u="heavy" spc="55" dirty="0">
                <a:solidFill>
                  <a:srgbClr val="414042"/>
                </a:solidFill>
                <a:uFill>
                  <a:solidFill>
                    <a:srgbClr val="414042"/>
                  </a:solidFill>
                </a:uFill>
                <a:latin typeface="Times New Roman"/>
                <a:cs typeface="Times New Roman"/>
              </a:rPr>
              <a:t> </a:t>
            </a:r>
            <a:endParaRPr sz="2000">
              <a:latin typeface="Times New Roman"/>
              <a:cs typeface="Times New Roman"/>
            </a:endParaRPr>
          </a:p>
        </p:txBody>
      </p:sp>
      <p:sp>
        <p:nvSpPr>
          <p:cNvPr id="189" name="object 189"/>
          <p:cNvSpPr txBox="1"/>
          <p:nvPr/>
        </p:nvSpPr>
        <p:spPr>
          <a:xfrm>
            <a:off x="14547048" y="991306"/>
            <a:ext cx="1316990" cy="330835"/>
          </a:xfrm>
          <a:prstGeom prst="rect">
            <a:avLst/>
          </a:prstGeom>
        </p:spPr>
        <p:txBody>
          <a:bodyPr vert="horz" wrap="square" lIns="0" tIns="12700" rIns="0" bIns="0" rtlCol="0">
            <a:spAutoFit/>
          </a:bodyPr>
          <a:lstStyle/>
          <a:p>
            <a:pPr marL="12700">
              <a:lnSpc>
                <a:spcPct val="100000"/>
              </a:lnSpc>
              <a:spcBef>
                <a:spcPts val="100"/>
              </a:spcBef>
            </a:pPr>
            <a:r>
              <a:rPr sz="2000" b="1" spc="-35" dirty="0">
                <a:solidFill>
                  <a:srgbClr val="414042"/>
                </a:solidFill>
                <a:latin typeface="Trebuchet MS"/>
                <a:cs typeface="Trebuchet MS"/>
              </a:rPr>
              <a:t>Categorical</a:t>
            </a:r>
            <a:endParaRPr sz="2000">
              <a:latin typeface="Trebuchet MS"/>
              <a:cs typeface="Trebuchet MS"/>
            </a:endParaRPr>
          </a:p>
        </p:txBody>
      </p:sp>
      <p:sp>
        <p:nvSpPr>
          <p:cNvPr id="190" name="object 190"/>
          <p:cNvSpPr txBox="1"/>
          <p:nvPr/>
        </p:nvSpPr>
        <p:spPr>
          <a:xfrm>
            <a:off x="14547048" y="4303714"/>
            <a:ext cx="1249045" cy="330835"/>
          </a:xfrm>
          <a:prstGeom prst="rect">
            <a:avLst/>
          </a:prstGeom>
        </p:spPr>
        <p:txBody>
          <a:bodyPr vert="horz" wrap="square" lIns="0" tIns="12700" rIns="0" bIns="0" rtlCol="0">
            <a:spAutoFit/>
          </a:bodyPr>
          <a:lstStyle/>
          <a:p>
            <a:pPr marL="12700">
              <a:lnSpc>
                <a:spcPct val="100000"/>
              </a:lnSpc>
              <a:spcBef>
                <a:spcPts val="100"/>
              </a:spcBef>
            </a:pPr>
            <a:r>
              <a:rPr sz="2000" b="1" spc="-30" dirty="0">
                <a:solidFill>
                  <a:srgbClr val="414042"/>
                </a:solidFill>
                <a:latin typeface="Trebuchet MS"/>
                <a:cs typeface="Trebuchet MS"/>
              </a:rPr>
              <a:t>Sequential</a:t>
            </a:r>
            <a:endParaRPr sz="2000">
              <a:latin typeface="Trebuchet MS"/>
              <a:cs typeface="Trebuchet MS"/>
            </a:endParaRPr>
          </a:p>
        </p:txBody>
      </p:sp>
      <p:sp>
        <p:nvSpPr>
          <p:cNvPr id="191" name="object 191"/>
          <p:cNvSpPr/>
          <p:nvPr/>
        </p:nvSpPr>
        <p:spPr>
          <a:xfrm>
            <a:off x="8027111" y="2751759"/>
            <a:ext cx="123964" cy="179768"/>
          </a:xfrm>
          <a:prstGeom prst="rect">
            <a:avLst/>
          </a:prstGeom>
          <a:blipFill>
            <a:blip r:embed="rId17" cstate="print"/>
            <a:stretch>
              <a:fillRect/>
            </a:stretch>
          </a:blipFill>
        </p:spPr>
        <p:txBody>
          <a:bodyPr wrap="square" lIns="0" tIns="0" rIns="0" bIns="0" rtlCol="0"/>
          <a:lstStyle/>
          <a:p>
            <a:endParaRPr/>
          </a:p>
        </p:txBody>
      </p:sp>
      <p:sp>
        <p:nvSpPr>
          <p:cNvPr id="192" name="object 192"/>
          <p:cNvSpPr/>
          <p:nvPr/>
        </p:nvSpPr>
        <p:spPr>
          <a:xfrm>
            <a:off x="8040916" y="3117976"/>
            <a:ext cx="113182" cy="126644"/>
          </a:xfrm>
          <a:prstGeom prst="rect">
            <a:avLst/>
          </a:prstGeom>
          <a:blipFill>
            <a:blip r:embed="rId18" cstate="print"/>
            <a:stretch>
              <a:fillRect/>
            </a:stretch>
          </a:blipFill>
        </p:spPr>
        <p:txBody>
          <a:bodyPr wrap="square" lIns="0" tIns="0" rIns="0" bIns="0" rtlCol="0"/>
          <a:lstStyle/>
          <a:p>
            <a:endParaRPr/>
          </a:p>
        </p:txBody>
      </p:sp>
      <p:sp>
        <p:nvSpPr>
          <p:cNvPr id="193" name="object 193"/>
          <p:cNvSpPr/>
          <p:nvPr/>
        </p:nvSpPr>
        <p:spPr>
          <a:xfrm>
            <a:off x="9603499" y="2981121"/>
            <a:ext cx="174040" cy="304495"/>
          </a:xfrm>
          <a:prstGeom prst="rect">
            <a:avLst/>
          </a:prstGeom>
          <a:blipFill>
            <a:blip r:embed="rId19" cstate="print"/>
            <a:stretch>
              <a:fillRect/>
            </a:stretch>
          </a:blipFill>
        </p:spPr>
        <p:txBody>
          <a:bodyPr wrap="square" lIns="0" tIns="0" rIns="0" bIns="0" rtlCol="0"/>
          <a:lstStyle/>
          <a:p>
            <a:endParaRPr/>
          </a:p>
        </p:txBody>
      </p:sp>
      <p:sp>
        <p:nvSpPr>
          <p:cNvPr id="194" name="object 194"/>
          <p:cNvSpPr/>
          <p:nvPr/>
        </p:nvSpPr>
        <p:spPr>
          <a:xfrm>
            <a:off x="9650298" y="2629433"/>
            <a:ext cx="182473" cy="330453"/>
          </a:xfrm>
          <a:prstGeom prst="rect">
            <a:avLst/>
          </a:prstGeom>
          <a:blipFill>
            <a:blip r:embed="rId20" cstate="print"/>
            <a:stretch>
              <a:fillRect/>
            </a:stretch>
          </a:blipFill>
        </p:spPr>
        <p:txBody>
          <a:bodyPr wrap="square" lIns="0" tIns="0" rIns="0" bIns="0" rtlCol="0"/>
          <a:lstStyle/>
          <a:p>
            <a:endParaRPr/>
          </a:p>
        </p:txBody>
      </p:sp>
      <p:sp>
        <p:nvSpPr>
          <p:cNvPr id="195" name="object 195"/>
          <p:cNvSpPr/>
          <p:nvPr/>
        </p:nvSpPr>
        <p:spPr>
          <a:xfrm>
            <a:off x="8426018" y="2263736"/>
            <a:ext cx="154305" cy="173990"/>
          </a:xfrm>
          <a:custGeom>
            <a:avLst/>
            <a:gdLst/>
            <a:ahLst/>
            <a:cxnLst/>
            <a:rect l="l" t="t" r="r" b="b"/>
            <a:pathLst>
              <a:path w="154304" h="173989">
                <a:moveTo>
                  <a:pt x="74599" y="0"/>
                </a:moveTo>
                <a:lnTo>
                  <a:pt x="31826" y="3301"/>
                </a:lnTo>
                <a:lnTo>
                  <a:pt x="0" y="171907"/>
                </a:lnTo>
                <a:lnTo>
                  <a:pt x="8991" y="172776"/>
                </a:lnTo>
                <a:lnTo>
                  <a:pt x="19226" y="173413"/>
                </a:lnTo>
                <a:lnTo>
                  <a:pt x="30230" y="173805"/>
                </a:lnTo>
                <a:lnTo>
                  <a:pt x="41528" y="173939"/>
                </a:lnTo>
                <a:lnTo>
                  <a:pt x="64851" y="172568"/>
                </a:lnTo>
                <a:lnTo>
                  <a:pt x="85404" y="168292"/>
                </a:lnTo>
                <a:lnTo>
                  <a:pt x="103476" y="160860"/>
                </a:lnTo>
                <a:lnTo>
                  <a:pt x="109993" y="156413"/>
                </a:lnTo>
                <a:lnTo>
                  <a:pt x="31826" y="156413"/>
                </a:lnTo>
                <a:lnTo>
                  <a:pt x="24180" y="155371"/>
                </a:lnTo>
                <a:lnTo>
                  <a:pt x="50152" y="19075"/>
                </a:lnTo>
                <a:lnTo>
                  <a:pt x="56273" y="17843"/>
                </a:lnTo>
                <a:lnTo>
                  <a:pt x="65976" y="17272"/>
                </a:lnTo>
                <a:lnTo>
                  <a:pt x="131222" y="17272"/>
                </a:lnTo>
                <a:lnTo>
                  <a:pt x="126461" y="13105"/>
                </a:lnTo>
                <a:lnTo>
                  <a:pt x="112050" y="5918"/>
                </a:lnTo>
                <a:lnTo>
                  <a:pt x="94684" y="1502"/>
                </a:lnTo>
                <a:lnTo>
                  <a:pt x="74599" y="0"/>
                </a:lnTo>
                <a:close/>
              </a:path>
              <a:path w="154304" h="173989">
                <a:moveTo>
                  <a:pt x="131222" y="17272"/>
                </a:moveTo>
                <a:lnTo>
                  <a:pt x="73545" y="17272"/>
                </a:lnTo>
                <a:lnTo>
                  <a:pt x="100589" y="21290"/>
                </a:lnTo>
                <a:lnTo>
                  <a:pt x="118368" y="32419"/>
                </a:lnTo>
                <a:lnTo>
                  <a:pt x="128125" y="49268"/>
                </a:lnTo>
                <a:lnTo>
                  <a:pt x="131102" y="70446"/>
                </a:lnTo>
                <a:lnTo>
                  <a:pt x="129625" y="88323"/>
                </a:lnTo>
                <a:lnTo>
                  <a:pt x="107670" y="133743"/>
                </a:lnTo>
                <a:lnTo>
                  <a:pt x="65384" y="154949"/>
                </a:lnTo>
                <a:lnTo>
                  <a:pt x="46304" y="156413"/>
                </a:lnTo>
                <a:lnTo>
                  <a:pt x="109993" y="156413"/>
                </a:lnTo>
                <a:lnTo>
                  <a:pt x="144754" y="114298"/>
                </a:lnTo>
                <a:lnTo>
                  <a:pt x="153733" y="69456"/>
                </a:lnTo>
                <a:lnTo>
                  <a:pt x="152514" y="54381"/>
                </a:lnTo>
                <a:lnTo>
                  <a:pt x="149145" y="41598"/>
                </a:lnTo>
                <a:lnTo>
                  <a:pt x="144057" y="31112"/>
                </a:lnTo>
                <a:lnTo>
                  <a:pt x="137680" y="22923"/>
                </a:lnTo>
                <a:lnTo>
                  <a:pt x="131222" y="17272"/>
                </a:lnTo>
                <a:close/>
              </a:path>
            </a:pathLst>
          </a:custGeom>
          <a:solidFill>
            <a:srgbClr val="414042"/>
          </a:solidFill>
        </p:spPr>
        <p:txBody>
          <a:bodyPr wrap="square" lIns="0" tIns="0" rIns="0" bIns="0" rtlCol="0"/>
          <a:lstStyle/>
          <a:p>
            <a:endParaRPr/>
          </a:p>
        </p:txBody>
      </p:sp>
      <p:sp>
        <p:nvSpPr>
          <p:cNvPr id="196" name="object 196"/>
          <p:cNvSpPr/>
          <p:nvPr/>
        </p:nvSpPr>
        <p:spPr>
          <a:xfrm>
            <a:off x="8591016" y="2265057"/>
            <a:ext cx="53975" cy="171450"/>
          </a:xfrm>
          <a:custGeom>
            <a:avLst/>
            <a:gdLst/>
            <a:ahLst/>
            <a:cxnLst/>
            <a:rect l="l" t="t" r="r" b="b"/>
            <a:pathLst>
              <a:path w="53975" h="171450">
                <a:moveTo>
                  <a:pt x="48856" y="0"/>
                </a:moveTo>
                <a:lnTo>
                  <a:pt x="33870" y="0"/>
                </a:lnTo>
                <a:lnTo>
                  <a:pt x="27787" y="6070"/>
                </a:lnTo>
                <a:lnTo>
                  <a:pt x="27566" y="13157"/>
                </a:lnTo>
                <a:lnTo>
                  <a:pt x="27533" y="21844"/>
                </a:lnTo>
                <a:lnTo>
                  <a:pt x="32080" y="27444"/>
                </a:lnTo>
                <a:lnTo>
                  <a:pt x="47866" y="27444"/>
                </a:lnTo>
                <a:lnTo>
                  <a:pt x="53695" y="21590"/>
                </a:lnTo>
                <a:lnTo>
                  <a:pt x="53917" y="14211"/>
                </a:lnTo>
                <a:lnTo>
                  <a:pt x="53949" y="5588"/>
                </a:lnTo>
                <a:lnTo>
                  <a:pt x="48856" y="0"/>
                </a:lnTo>
                <a:close/>
              </a:path>
              <a:path w="53975" h="171450">
                <a:moveTo>
                  <a:pt x="44564" y="48247"/>
                </a:moveTo>
                <a:lnTo>
                  <a:pt x="23685" y="48247"/>
                </a:lnTo>
                <a:lnTo>
                  <a:pt x="0" y="171361"/>
                </a:lnTo>
                <a:lnTo>
                  <a:pt x="21132" y="171361"/>
                </a:lnTo>
                <a:lnTo>
                  <a:pt x="44564" y="48247"/>
                </a:lnTo>
                <a:close/>
              </a:path>
            </a:pathLst>
          </a:custGeom>
          <a:solidFill>
            <a:srgbClr val="414042"/>
          </a:solidFill>
        </p:spPr>
        <p:txBody>
          <a:bodyPr wrap="square" lIns="0" tIns="0" rIns="0" bIns="0" rtlCol="0"/>
          <a:lstStyle/>
          <a:p>
            <a:endParaRPr/>
          </a:p>
        </p:txBody>
      </p:sp>
      <p:sp>
        <p:nvSpPr>
          <p:cNvPr id="197" name="object 197"/>
          <p:cNvSpPr/>
          <p:nvPr/>
        </p:nvSpPr>
        <p:spPr>
          <a:xfrm>
            <a:off x="8655469" y="2313317"/>
            <a:ext cx="110489" cy="123189"/>
          </a:xfrm>
          <a:custGeom>
            <a:avLst/>
            <a:gdLst/>
            <a:ahLst/>
            <a:cxnLst/>
            <a:rect l="l" t="t" r="r" b="b"/>
            <a:pathLst>
              <a:path w="110490" h="123189">
                <a:moveTo>
                  <a:pt x="21386" y="0"/>
                </a:moveTo>
                <a:lnTo>
                  <a:pt x="0" y="0"/>
                </a:lnTo>
                <a:lnTo>
                  <a:pt x="21386" y="123113"/>
                </a:lnTo>
                <a:lnTo>
                  <a:pt x="41948" y="123113"/>
                </a:lnTo>
                <a:lnTo>
                  <a:pt x="54554" y="100444"/>
                </a:lnTo>
                <a:lnTo>
                  <a:pt x="35864" y="100444"/>
                </a:lnTo>
                <a:lnTo>
                  <a:pt x="35411" y="94792"/>
                </a:lnTo>
                <a:lnTo>
                  <a:pt x="34526" y="87985"/>
                </a:lnTo>
                <a:lnTo>
                  <a:pt x="33348" y="79845"/>
                </a:lnTo>
                <a:lnTo>
                  <a:pt x="32016" y="70192"/>
                </a:lnTo>
                <a:lnTo>
                  <a:pt x="21386" y="0"/>
                </a:lnTo>
                <a:close/>
              </a:path>
              <a:path w="110490" h="123189">
                <a:moveTo>
                  <a:pt x="110413" y="0"/>
                </a:moveTo>
                <a:lnTo>
                  <a:pt x="87274" y="0"/>
                </a:lnTo>
                <a:lnTo>
                  <a:pt x="49872" y="71742"/>
                </a:lnTo>
                <a:lnTo>
                  <a:pt x="45172" y="81193"/>
                </a:lnTo>
                <a:lnTo>
                  <a:pt x="41608" y="88860"/>
                </a:lnTo>
                <a:lnTo>
                  <a:pt x="38867" y="95143"/>
                </a:lnTo>
                <a:lnTo>
                  <a:pt x="36639" y="100444"/>
                </a:lnTo>
                <a:lnTo>
                  <a:pt x="54554" y="100444"/>
                </a:lnTo>
                <a:lnTo>
                  <a:pt x="110413" y="0"/>
                </a:lnTo>
                <a:close/>
              </a:path>
            </a:pathLst>
          </a:custGeom>
          <a:solidFill>
            <a:srgbClr val="414042"/>
          </a:solidFill>
        </p:spPr>
        <p:txBody>
          <a:bodyPr wrap="square" lIns="0" tIns="0" rIns="0" bIns="0" rtlCol="0"/>
          <a:lstStyle/>
          <a:p>
            <a:endParaRPr/>
          </a:p>
        </p:txBody>
      </p:sp>
      <p:sp>
        <p:nvSpPr>
          <p:cNvPr id="198" name="object 198"/>
          <p:cNvSpPr/>
          <p:nvPr/>
        </p:nvSpPr>
        <p:spPr>
          <a:xfrm>
            <a:off x="8764434" y="2310498"/>
            <a:ext cx="103505" cy="128905"/>
          </a:xfrm>
          <a:custGeom>
            <a:avLst/>
            <a:gdLst/>
            <a:ahLst/>
            <a:cxnLst/>
            <a:rect l="l" t="t" r="r" b="b"/>
            <a:pathLst>
              <a:path w="103504" h="128905">
                <a:moveTo>
                  <a:pt x="67221" y="0"/>
                </a:moveTo>
                <a:lnTo>
                  <a:pt x="39963" y="7145"/>
                </a:lnTo>
                <a:lnTo>
                  <a:pt x="18718" y="25647"/>
                </a:lnTo>
                <a:lnTo>
                  <a:pt x="4918" y="51102"/>
                </a:lnTo>
                <a:lnTo>
                  <a:pt x="0" y="79108"/>
                </a:lnTo>
                <a:lnTo>
                  <a:pt x="2737" y="98359"/>
                </a:lnTo>
                <a:lnTo>
                  <a:pt x="11201" y="114138"/>
                </a:lnTo>
                <a:lnTo>
                  <a:pt x="25771" y="124806"/>
                </a:lnTo>
                <a:lnTo>
                  <a:pt x="46824" y="128727"/>
                </a:lnTo>
                <a:lnTo>
                  <a:pt x="58881" y="127931"/>
                </a:lnTo>
                <a:lnTo>
                  <a:pt x="69957" y="125798"/>
                </a:lnTo>
                <a:lnTo>
                  <a:pt x="79643" y="122710"/>
                </a:lnTo>
                <a:lnTo>
                  <a:pt x="87528" y="119049"/>
                </a:lnTo>
                <a:lnTo>
                  <a:pt x="86109" y="111645"/>
                </a:lnTo>
                <a:lnTo>
                  <a:pt x="51434" y="111645"/>
                </a:lnTo>
                <a:lnTo>
                  <a:pt x="42429" y="110644"/>
                </a:lnTo>
                <a:lnTo>
                  <a:pt x="20345" y="77101"/>
                </a:lnTo>
                <a:lnTo>
                  <a:pt x="21386" y="71754"/>
                </a:lnTo>
                <a:lnTo>
                  <a:pt x="53417" y="70384"/>
                </a:lnTo>
                <a:lnTo>
                  <a:pt x="79443" y="64190"/>
                </a:lnTo>
                <a:lnTo>
                  <a:pt x="91680" y="55511"/>
                </a:lnTo>
                <a:lnTo>
                  <a:pt x="23685" y="55511"/>
                </a:lnTo>
                <a:lnTo>
                  <a:pt x="29432" y="41263"/>
                </a:lnTo>
                <a:lnTo>
                  <a:pt x="38368" y="28776"/>
                </a:lnTo>
                <a:lnTo>
                  <a:pt x="50069" y="19916"/>
                </a:lnTo>
                <a:lnTo>
                  <a:pt x="64109" y="16548"/>
                </a:lnTo>
                <a:lnTo>
                  <a:pt x="99055" y="16548"/>
                </a:lnTo>
                <a:lnTo>
                  <a:pt x="94030" y="9224"/>
                </a:lnTo>
                <a:lnTo>
                  <a:pt x="82719" y="2465"/>
                </a:lnTo>
                <a:lnTo>
                  <a:pt x="67221" y="0"/>
                </a:lnTo>
                <a:close/>
              </a:path>
              <a:path w="103504" h="128905">
                <a:moveTo>
                  <a:pt x="84505" y="103276"/>
                </a:moveTo>
                <a:lnTo>
                  <a:pt x="78138" y="106303"/>
                </a:lnTo>
                <a:lnTo>
                  <a:pt x="70523" y="108989"/>
                </a:lnTo>
                <a:lnTo>
                  <a:pt x="61631" y="110911"/>
                </a:lnTo>
                <a:lnTo>
                  <a:pt x="51434" y="111645"/>
                </a:lnTo>
                <a:lnTo>
                  <a:pt x="86109" y="111645"/>
                </a:lnTo>
                <a:lnTo>
                  <a:pt x="84505" y="103276"/>
                </a:lnTo>
                <a:close/>
              </a:path>
              <a:path w="103504" h="128905">
                <a:moveTo>
                  <a:pt x="99055" y="16548"/>
                </a:moveTo>
                <a:lnTo>
                  <a:pt x="75374" y="16548"/>
                </a:lnTo>
                <a:lnTo>
                  <a:pt x="82943" y="22148"/>
                </a:lnTo>
                <a:lnTo>
                  <a:pt x="82943" y="32067"/>
                </a:lnTo>
                <a:lnTo>
                  <a:pt x="78370" y="43956"/>
                </a:lnTo>
                <a:lnTo>
                  <a:pt x="65811" y="51219"/>
                </a:lnTo>
                <a:lnTo>
                  <a:pt x="47003" y="54766"/>
                </a:lnTo>
                <a:lnTo>
                  <a:pt x="23685" y="55511"/>
                </a:lnTo>
                <a:lnTo>
                  <a:pt x="91680" y="55511"/>
                </a:lnTo>
                <a:lnTo>
                  <a:pt x="96923" y="51793"/>
                </a:lnTo>
                <a:lnTo>
                  <a:pt x="103314" y="31813"/>
                </a:lnTo>
                <a:lnTo>
                  <a:pt x="100961" y="19325"/>
                </a:lnTo>
                <a:lnTo>
                  <a:pt x="99055" y="16548"/>
                </a:lnTo>
                <a:close/>
              </a:path>
            </a:pathLst>
          </a:custGeom>
          <a:solidFill>
            <a:srgbClr val="414042"/>
          </a:solidFill>
        </p:spPr>
        <p:txBody>
          <a:bodyPr wrap="square" lIns="0" tIns="0" rIns="0" bIns="0" rtlCol="0"/>
          <a:lstStyle/>
          <a:p>
            <a:endParaRPr/>
          </a:p>
        </p:txBody>
      </p:sp>
      <p:sp>
        <p:nvSpPr>
          <p:cNvPr id="199" name="object 199"/>
          <p:cNvSpPr/>
          <p:nvPr/>
        </p:nvSpPr>
        <p:spPr>
          <a:xfrm>
            <a:off x="8878773" y="2310510"/>
            <a:ext cx="81280" cy="126364"/>
          </a:xfrm>
          <a:custGeom>
            <a:avLst/>
            <a:gdLst/>
            <a:ahLst/>
            <a:cxnLst/>
            <a:rect l="l" t="t" r="r" b="b"/>
            <a:pathLst>
              <a:path w="81279" h="126364">
                <a:moveTo>
                  <a:pt x="39725" y="2806"/>
                </a:moveTo>
                <a:lnTo>
                  <a:pt x="21132" y="2806"/>
                </a:lnTo>
                <a:lnTo>
                  <a:pt x="20025" y="12237"/>
                </a:lnTo>
                <a:lnTo>
                  <a:pt x="18653" y="22988"/>
                </a:lnTo>
                <a:lnTo>
                  <a:pt x="17000" y="34580"/>
                </a:lnTo>
                <a:lnTo>
                  <a:pt x="15049" y="46532"/>
                </a:lnTo>
                <a:lnTo>
                  <a:pt x="0" y="125920"/>
                </a:lnTo>
                <a:lnTo>
                  <a:pt x="20878" y="125920"/>
                </a:lnTo>
                <a:lnTo>
                  <a:pt x="31026" y="71755"/>
                </a:lnTo>
                <a:lnTo>
                  <a:pt x="36945" y="51673"/>
                </a:lnTo>
                <a:lnTo>
                  <a:pt x="46131" y="35528"/>
                </a:lnTo>
                <a:lnTo>
                  <a:pt x="52615" y="29527"/>
                </a:lnTo>
                <a:lnTo>
                  <a:pt x="36372" y="29527"/>
                </a:lnTo>
                <a:lnTo>
                  <a:pt x="37520" y="20866"/>
                </a:lnTo>
                <a:lnTo>
                  <a:pt x="38144" y="15905"/>
                </a:lnTo>
                <a:lnTo>
                  <a:pt x="39725" y="2806"/>
                </a:lnTo>
                <a:close/>
              </a:path>
              <a:path w="81279" h="126364">
                <a:moveTo>
                  <a:pt x="76835" y="0"/>
                </a:moveTo>
                <a:lnTo>
                  <a:pt x="74853" y="0"/>
                </a:lnTo>
                <a:lnTo>
                  <a:pt x="63067" y="2250"/>
                </a:lnTo>
                <a:lnTo>
                  <a:pt x="52741" y="8462"/>
                </a:lnTo>
                <a:lnTo>
                  <a:pt x="44051" y="17825"/>
                </a:lnTo>
                <a:lnTo>
                  <a:pt x="37172" y="29527"/>
                </a:lnTo>
                <a:lnTo>
                  <a:pt x="52615" y="29527"/>
                </a:lnTo>
                <a:lnTo>
                  <a:pt x="57752" y="24774"/>
                </a:lnTo>
                <a:lnTo>
                  <a:pt x="70980" y="20866"/>
                </a:lnTo>
                <a:lnTo>
                  <a:pt x="76935" y="20866"/>
                </a:lnTo>
                <a:lnTo>
                  <a:pt x="80937" y="584"/>
                </a:lnTo>
                <a:lnTo>
                  <a:pt x="79121" y="254"/>
                </a:lnTo>
                <a:lnTo>
                  <a:pt x="76835" y="0"/>
                </a:lnTo>
                <a:close/>
              </a:path>
              <a:path w="81279" h="126364">
                <a:moveTo>
                  <a:pt x="76935" y="20866"/>
                </a:moveTo>
                <a:lnTo>
                  <a:pt x="73291" y="20866"/>
                </a:lnTo>
                <a:lnTo>
                  <a:pt x="75336" y="21120"/>
                </a:lnTo>
                <a:lnTo>
                  <a:pt x="76835" y="21374"/>
                </a:lnTo>
                <a:lnTo>
                  <a:pt x="76935" y="20866"/>
                </a:lnTo>
                <a:close/>
              </a:path>
            </a:pathLst>
          </a:custGeom>
          <a:solidFill>
            <a:srgbClr val="414042"/>
          </a:solidFill>
        </p:spPr>
        <p:txBody>
          <a:bodyPr wrap="square" lIns="0" tIns="0" rIns="0" bIns="0" rtlCol="0"/>
          <a:lstStyle/>
          <a:p>
            <a:endParaRPr/>
          </a:p>
        </p:txBody>
      </p:sp>
      <p:sp>
        <p:nvSpPr>
          <p:cNvPr id="200" name="object 200"/>
          <p:cNvSpPr/>
          <p:nvPr/>
        </p:nvSpPr>
        <p:spPr>
          <a:xfrm>
            <a:off x="8952877" y="2310523"/>
            <a:ext cx="123825" cy="179070"/>
          </a:xfrm>
          <a:custGeom>
            <a:avLst/>
            <a:gdLst/>
            <a:ahLst/>
            <a:cxnLst/>
            <a:rect l="l" t="t" r="r" b="b"/>
            <a:pathLst>
              <a:path w="123825" h="179069">
                <a:moveTo>
                  <a:pt x="5829" y="153873"/>
                </a:moveTo>
                <a:lnTo>
                  <a:pt x="36855" y="179031"/>
                </a:lnTo>
                <a:lnTo>
                  <a:pt x="47721" y="178392"/>
                </a:lnTo>
                <a:lnTo>
                  <a:pt x="58940" y="176202"/>
                </a:lnTo>
                <a:lnTo>
                  <a:pt x="69873" y="172056"/>
                </a:lnTo>
                <a:lnTo>
                  <a:pt x="79882" y="165544"/>
                </a:lnTo>
                <a:lnTo>
                  <a:pt x="83010" y="162013"/>
                </a:lnTo>
                <a:lnTo>
                  <a:pt x="38417" y="162013"/>
                </a:lnTo>
                <a:lnTo>
                  <a:pt x="28983" y="161422"/>
                </a:lnTo>
                <a:lnTo>
                  <a:pt x="20118" y="159758"/>
                </a:lnTo>
                <a:lnTo>
                  <a:pt x="12255" y="157186"/>
                </a:lnTo>
                <a:lnTo>
                  <a:pt x="5829" y="153873"/>
                </a:lnTo>
                <a:close/>
              </a:path>
              <a:path w="123825" h="179069">
                <a:moveTo>
                  <a:pt x="106565" y="99707"/>
                </a:moveTo>
                <a:lnTo>
                  <a:pt x="86766" y="99707"/>
                </a:lnTo>
                <a:lnTo>
                  <a:pt x="82651" y="118287"/>
                </a:lnTo>
                <a:lnTo>
                  <a:pt x="75697" y="139168"/>
                </a:lnTo>
                <a:lnTo>
                  <a:pt x="65716" y="152638"/>
                </a:lnTo>
                <a:lnTo>
                  <a:pt x="53144" y="159864"/>
                </a:lnTo>
                <a:lnTo>
                  <a:pt x="38417" y="162013"/>
                </a:lnTo>
                <a:lnTo>
                  <a:pt x="83010" y="162013"/>
                </a:lnTo>
                <a:lnTo>
                  <a:pt x="88432" y="155892"/>
                </a:lnTo>
                <a:lnTo>
                  <a:pt x="95183" y="143602"/>
                </a:lnTo>
                <a:lnTo>
                  <a:pt x="100453" y="128497"/>
                </a:lnTo>
                <a:lnTo>
                  <a:pt x="104559" y="110401"/>
                </a:lnTo>
                <a:lnTo>
                  <a:pt x="106565" y="99707"/>
                </a:lnTo>
                <a:close/>
              </a:path>
              <a:path w="123825" h="179069">
                <a:moveTo>
                  <a:pt x="83959" y="0"/>
                </a:moveTo>
                <a:lnTo>
                  <a:pt x="51665" y="7136"/>
                </a:lnTo>
                <a:lnTo>
                  <a:pt x="27039" y="25960"/>
                </a:lnTo>
                <a:lnTo>
                  <a:pt x="11341" y="52597"/>
                </a:lnTo>
                <a:lnTo>
                  <a:pt x="5829" y="83172"/>
                </a:lnTo>
                <a:lnTo>
                  <a:pt x="8211" y="99083"/>
                </a:lnTo>
                <a:lnTo>
                  <a:pt x="15320" y="112752"/>
                </a:lnTo>
                <a:lnTo>
                  <a:pt x="27105" y="122318"/>
                </a:lnTo>
                <a:lnTo>
                  <a:pt x="43510" y="125920"/>
                </a:lnTo>
                <a:lnTo>
                  <a:pt x="55721" y="124292"/>
                </a:lnTo>
                <a:lnTo>
                  <a:pt x="67051" y="119395"/>
                </a:lnTo>
                <a:lnTo>
                  <a:pt x="77287" y="111207"/>
                </a:lnTo>
                <a:lnTo>
                  <a:pt x="78881" y="109156"/>
                </a:lnTo>
                <a:lnTo>
                  <a:pt x="51650" y="109156"/>
                </a:lnTo>
                <a:lnTo>
                  <a:pt x="39970" y="106471"/>
                </a:lnTo>
                <a:lnTo>
                  <a:pt x="32656" y="99537"/>
                </a:lnTo>
                <a:lnTo>
                  <a:pt x="28921" y="90034"/>
                </a:lnTo>
                <a:lnTo>
                  <a:pt x="27978" y="79641"/>
                </a:lnTo>
                <a:lnTo>
                  <a:pt x="31800" y="57102"/>
                </a:lnTo>
                <a:lnTo>
                  <a:pt x="42514" y="37010"/>
                </a:lnTo>
                <a:lnTo>
                  <a:pt x="58994" y="22591"/>
                </a:lnTo>
                <a:lnTo>
                  <a:pt x="80111" y="17068"/>
                </a:lnTo>
                <a:lnTo>
                  <a:pt x="122072" y="17068"/>
                </a:lnTo>
                <a:lnTo>
                  <a:pt x="123647" y="8674"/>
                </a:lnTo>
                <a:lnTo>
                  <a:pt x="115385" y="5389"/>
                </a:lnTo>
                <a:lnTo>
                  <a:pt x="105536" y="2622"/>
                </a:lnTo>
                <a:lnTo>
                  <a:pt x="94822" y="712"/>
                </a:lnTo>
                <a:lnTo>
                  <a:pt x="83959" y="0"/>
                </a:lnTo>
                <a:close/>
              </a:path>
              <a:path w="123825" h="179069">
                <a:moveTo>
                  <a:pt x="122072" y="17068"/>
                </a:moveTo>
                <a:lnTo>
                  <a:pt x="88773" y="17068"/>
                </a:lnTo>
                <a:lnTo>
                  <a:pt x="96405" y="19303"/>
                </a:lnTo>
                <a:lnTo>
                  <a:pt x="100507" y="21120"/>
                </a:lnTo>
                <a:lnTo>
                  <a:pt x="92621" y="62306"/>
                </a:lnTo>
                <a:lnTo>
                  <a:pt x="65005" y="105199"/>
                </a:lnTo>
                <a:lnTo>
                  <a:pt x="51650" y="109156"/>
                </a:lnTo>
                <a:lnTo>
                  <a:pt x="78881" y="109156"/>
                </a:lnTo>
                <a:lnTo>
                  <a:pt x="86220" y="99707"/>
                </a:lnTo>
                <a:lnTo>
                  <a:pt x="106565" y="99707"/>
                </a:lnTo>
                <a:lnTo>
                  <a:pt x="122072" y="17068"/>
                </a:lnTo>
                <a:close/>
              </a:path>
            </a:pathLst>
          </a:custGeom>
          <a:solidFill>
            <a:srgbClr val="414042"/>
          </a:solidFill>
        </p:spPr>
        <p:txBody>
          <a:bodyPr wrap="square" lIns="0" tIns="0" rIns="0" bIns="0" rtlCol="0"/>
          <a:lstStyle/>
          <a:p>
            <a:endParaRPr/>
          </a:p>
        </p:txBody>
      </p:sp>
      <p:sp>
        <p:nvSpPr>
          <p:cNvPr id="201" name="object 201"/>
          <p:cNvSpPr/>
          <p:nvPr/>
        </p:nvSpPr>
        <p:spPr>
          <a:xfrm>
            <a:off x="9090824" y="2265057"/>
            <a:ext cx="53975" cy="171450"/>
          </a:xfrm>
          <a:custGeom>
            <a:avLst/>
            <a:gdLst/>
            <a:ahLst/>
            <a:cxnLst/>
            <a:rect l="l" t="t" r="r" b="b"/>
            <a:pathLst>
              <a:path w="53975" h="171450">
                <a:moveTo>
                  <a:pt x="48856" y="0"/>
                </a:moveTo>
                <a:lnTo>
                  <a:pt x="33858" y="0"/>
                </a:lnTo>
                <a:lnTo>
                  <a:pt x="27787" y="6070"/>
                </a:lnTo>
                <a:lnTo>
                  <a:pt x="27555" y="13157"/>
                </a:lnTo>
                <a:lnTo>
                  <a:pt x="27520" y="21844"/>
                </a:lnTo>
                <a:lnTo>
                  <a:pt x="32080" y="27444"/>
                </a:lnTo>
                <a:lnTo>
                  <a:pt x="47866" y="27444"/>
                </a:lnTo>
                <a:lnTo>
                  <a:pt x="53695" y="21590"/>
                </a:lnTo>
                <a:lnTo>
                  <a:pt x="53917" y="14211"/>
                </a:lnTo>
                <a:lnTo>
                  <a:pt x="53949" y="5588"/>
                </a:lnTo>
                <a:lnTo>
                  <a:pt x="48856" y="0"/>
                </a:lnTo>
                <a:close/>
              </a:path>
              <a:path w="53975" h="171450">
                <a:moveTo>
                  <a:pt x="44551" y="48247"/>
                </a:moveTo>
                <a:lnTo>
                  <a:pt x="23672" y="48247"/>
                </a:lnTo>
                <a:lnTo>
                  <a:pt x="0" y="171361"/>
                </a:lnTo>
                <a:lnTo>
                  <a:pt x="21132" y="171361"/>
                </a:lnTo>
                <a:lnTo>
                  <a:pt x="44551" y="48247"/>
                </a:lnTo>
                <a:close/>
              </a:path>
            </a:pathLst>
          </a:custGeom>
          <a:solidFill>
            <a:srgbClr val="414042"/>
          </a:solidFill>
        </p:spPr>
        <p:txBody>
          <a:bodyPr wrap="square" lIns="0" tIns="0" rIns="0" bIns="0" rtlCol="0"/>
          <a:lstStyle/>
          <a:p>
            <a:endParaRPr/>
          </a:p>
        </p:txBody>
      </p:sp>
      <p:sp>
        <p:nvSpPr>
          <p:cNvPr id="202" name="object 202"/>
          <p:cNvSpPr/>
          <p:nvPr/>
        </p:nvSpPr>
        <p:spPr>
          <a:xfrm>
            <a:off x="9149371" y="2310510"/>
            <a:ext cx="115570" cy="126364"/>
          </a:xfrm>
          <a:custGeom>
            <a:avLst/>
            <a:gdLst/>
            <a:ahLst/>
            <a:cxnLst/>
            <a:rect l="l" t="t" r="r" b="b"/>
            <a:pathLst>
              <a:path w="115570" h="126364">
                <a:moveTo>
                  <a:pt x="41021" y="2806"/>
                </a:moveTo>
                <a:lnTo>
                  <a:pt x="22186" y="2806"/>
                </a:lnTo>
                <a:lnTo>
                  <a:pt x="21117" y="10775"/>
                </a:lnTo>
                <a:lnTo>
                  <a:pt x="19826" y="19419"/>
                </a:lnTo>
                <a:lnTo>
                  <a:pt x="18241" y="28733"/>
                </a:lnTo>
                <a:lnTo>
                  <a:pt x="16246" y="38963"/>
                </a:lnTo>
                <a:lnTo>
                  <a:pt x="0" y="125920"/>
                </a:lnTo>
                <a:lnTo>
                  <a:pt x="20878" y="125920"/>
                </a:lnTo>
                <a:lnTo>
                  <a:pt x="32080" y="66167"/>
                </a:lnTo>
                <a:lnTo>
                  <a:pt x="38890" y="45680"/>
                </a:lnTo>
                <a:lnTo>
                  <a:pt x="49542" y="30414"/>
                </a:lnTo>
                <a:lnTo>
                  <a:pt x="54025" y="26974"/>
                </a:lnTo>
                <a:lnTo>
                  <a:pt x="37909" y="26974"/>
                </a:lnTo>
                <a:lnTo>
                  <a:pt x="41021" y="2806"/>
                </a:lnTo>
                <a:close/>
              </a:path>
              <a:path w="115570" h="126364">
                <a:moveTo>
                  <a:pt x="112265" y="17589"/>
                </a:moveTo>
                <a:lnTo>
                  <a:pt x="74091" y="17589"/>
                </a:lnTo>
                <a:lnTo>
                  <a:pt x="83229" y="19207"/>
                </a:lnTo>
                <a:lnTo>
                  <a:pt x="89203" y="23685"/>
                </a:lnTo>
                <a:lnTo>
                  <a:pt x="92460" y="30458"/>
                </a:lnTo>
                <a:lnTo>
                  <a:pt x="93417" y="38709"/>
                </a:lnTo>
                <a:lnTo>
                  <a:pt x="93446" y="44310"/>
                </a:lnTo>
                <a:lnTo>
                  <a:pt x="92684" y="49872"/>
                </a:lnTo>
                <a:lnTo>
                  <a:pt x="91884" y="54673"/>
                </a:lnTo>
                <a:lnTo>
                  <a:pt x="78397" y="125920"/>
                </a:lnTo>
                <a:lnTo>
                  <a:pt x="99275" y="125920"/>
                </a:lnTo>
                <a:lnTo>
                  <a:pt x="113017" y="53911"/>
                </a:lnTo>
                <a:lnTo>
                  <a:pt x="114325" y="47332"/>
                </a:lnTo>
                <a:lnTo>
                  <a:pt x="115316" y="39700"/>
                </a:lnTo>
                <a:lnTo>
                  <a:pt x="115316" y="34099"/>
                </a:lnTo>
                <a:lnTo>
                  <a:pt x="112503" y="17932"/>
                </a:lnTo>
                <a:lnTo>
                  <a:pt x="112265" y="17589"/>
                </a:lnTo>
                <a:close/>
              </a:path>
              <a:path w="115570" h="126364">
                <a:moveTo>
                  <a:pt x="83997" y="0"/>
                </a:moveTo>
                <a:lnTo>
                  <a:pt x="70918" y="1785"/>
                </a:lnTo>
                <a:lnTo>
                  <a:pt x="58672" y="7010"/>
                </a:lnTo>
                <a:lnTo>
                  <a:pt x="47709" y="15473"/>
                </a:lnTo>
                <a:lnTo>
                  <a:pt x="38480" y="26974"/>
                </a:lnTo>
                <a:lnTo>
                  <a:pt x="54025" y="26974"/>
                </a:lnTo>
                <a:lnTo>
                  <a:pt x="61966" y="20880"/>
                </a:lnTo>
                <a:lnTo>
                  <a:pt x="74091" y="17589"/>
                </a:lnTo>
                <a:lnTo>
                  <a:pt x="112265" y="17589"/>
                </a:lnTo>
                <a:lnTo>
                  <a:pt x="105205" y="7415"/>
                </a:lnTo>
                <a:lnTo>
                  <a:pt x="95133" y="1715"/>
                </a:lnTo>
                <a:lnTo>
                  <a:pt x="83997" y="0"/>
                </a:lnTo>
                <a:close/>
              </a:path>
            </a:pathLst>
          </a:custGeom>
          <a:solidFill>
            <a:srgbClr val="414042"/>
          </a:solidFill>
        </p:spPr>
        <p:txBody>
          <a:bodyPr wrap="square" lIns="0" tIns="0" rIns="0" bIns="0" rtlCol="0"/>
          <a:lstStyle/>
          <a:p>
            <a:endParaRPr/>
          </a:p>
        </p:txBody>
      </p:sp>
      <p:sp>
        <p:nvSpPr>
          <p:cNvPr id="203" name="object 203"/>
          <p:cNvSpPr/>
          <p:nvPr/>
        </p:nvSpPr>
        <p:spPr>
          <a:xfrm>
            <a:off x="9280550" y="2310523"/>
            <a:ext cx="123825" cy="179070"/>
          </a:xfrm>
          <a:custGeom>
            <a:avLst/>
            <a:gdLst/>
            <a:ahLst/>
            <a:cxnLst/>
            <a:rect l="l" t="t" r="r" b="b"/>
            <a:pathLst>
              <a:path w="123825" h="179069">
                <a:moveTo>
                  <a:pt x="5816" y="153873"/>
                </a:moveTo>
                <a:lnTo>
                  <a:pt x="36855" y="179031"/>
                </a:lnTo>
                <a:lnTo>
                  <a:pt x="47721" y="178392"/>
                </a:lnTo>
                <a:lnTo>
                  <a:pt x="58940" y="176202"/>
                </a:lnTo>
                <a:lnTo>
                  <a:pt x="69873" y="172056"/>
                </a:lnTo>
                <a:lnTo>
                  <a:pt x="79883" y="165544"/>
                </a:lnTo>
                <a:lnTo>
                  <a:pt x="83010" y="162013"/>
                </a:lnTo>
                <a:lnTo>
                  <a:pt x="38417" y="162013"/>
                </a:lnTo>
                <a:lnTo>
                  <a:pt x="28981" y="161422"/>
                </a:lnTo>
                <a:lnTo>
                  <a:pt x="20112" y="159758"/>
                </a:lnTo>
                <a:lnTo>
                  <a:pt x="12244" y="157186"/>
                </a:lnTo>
                <a:lnTo>
                  <a:pt x="5816" y="153873"/>
                </a:lnTo>
                <a:close/>
              </a:path>
              <a:path w="123825" h="179069">
                <a:moveTo>
                  <a:pt x="106565" y="99707"/>
                </a:moveTo>
                <a:lnTo>
                  <a:pt x="86766" y="99707"/>
                </a:lnTo>
                <a:lnTo>
                  <a:pt x="82651" y="118287"/>
                </a:lnTo>
                <a:lnTo>
                  <a:pt x="75697" y="139168"/>
                </a:lnTo>
                <a:lnTo>
                  <a:pt x="65716" y="152638"/>
                </a:lnTo>
                <a:lnTo>
                  <a:pt x="53144" y="159864"/>
                </a:lnTo>
                <a:lnTo>
                  <a:pt x="38417" y="162013"/>
                </a:lnTo>
                <a:lnTo>
                  <a:pt x="83010" y="162013"/>
                </a:lnTo>
                <a:lnTo>
                  <a:pt x="88432" y="155892"/>
                </a:lnTo>
                <a:lnTo>
                  <a:pt x="95183" y="143602"/>
                </a:lnTo>
                <a:lnTo>
                  <a:pt x="100453" y="128497"/>
                </a:lnTo>
                <a:lnTo>
                  <a:pt x="104559" y="110401"/>
                </a:lnTo>
                <a:lnTo>
                  <a:pt x="106565" y="99707"/>
                </a:lnTo>
                <a:close/>
              </a:path>
              <a:path w="123825" h="179069">
                <a:moveTo>
                  <a:pt x="83959" y="0"/>
                </a:moveTo>
                <a:lnTo>
                  <a:pt x="51663" y="7136"/>
                </a:lnTo>
                <a:lnTo>
                  <a:pt x="27033" y="25960"/>
                </a:lnTo>
                <a:lnTo>
                  <a:pt x="11330" y="52597"/>
                </a:lnTo>
                <a:lnTo>
                  <a:pt x="5816" y="83172"/>
                </a:lnTo>
                <a:lnTo>
                  <a:pt x="8200" y="99083"/>
                </a:lnTo>
                <a:lnTo>
                  <a:pt x="15314" y="112752"/>
                </a:lnTo>
                <a:lnTo>
                  <a:pt x="27103" y="122318"/>
                </a:lnTo>
                <a:lnTo>
                  <a:pt x="43510" y="125920"/>
                </a:lnTo>
                <a:lnTo>
                  <a:pt x="55716" y="124292"/>
                </a:lnTo>
                <a:lnTo>
                  <a:pt x="67046" y="119395"/>
                </a:lnTo>
                <a:lnTo>
                  <a:pt x="77285" y="111207"/>
                </a:lnTo>
                <a:lnTo>
                  <a:pt x="78879" y="109156"/>
                </a:lnTo>
                <a:lnTo>
                  <a:pt x="51650" y="109156"/>
                </a:lnTo>
                <a:lnTo>
                  <a:pt x="39970" y="106471"/>
                </a:lnTo>
                <a:lnTo>
                  <a:pt x="32656" y="99537"/>
                </a:lnTo>
                <a:lnTo>
                  <a:pt x="28921" y="90034"/>
                </a:lnTo>
                <a:lnTo>
                  <a:pt x="27978" y="79641"/>
                </a:lnTo>
                <a:lnTo>
                  <a:pt x="31800" y="57102"/>
                </a:lnTo>
                <a:lnTo>
                  <a:pt x="42514" y="37010"/>
                </a:lnTo>
                <a:lnTo>
                  <a:pt x="58994" y="22591"/>
                </a:lnTo>
                <a:lnTo>
                  <a:pt x="80111" y="17068"/>
                </a:lnTo>
                <a:lnTo>
                  <a:pt x="122072" y="17068"/>
                </a:lnTo>
                <a:lnTo>
                  <a:pt x="123647" y="8674"/>
                </a:lnTo>
                <a:lnTo>
                  <a:pt x="115385" y="5389"/>
                </a:lnTo>
                <a:lnTo>
                  <a:pt x="105537" y="2622"/>
                </a:lnTo>
                <a:lnTo>
                  <a:pt x="94822" y="712"/>
                </a:lnTo>
                <a:lnTo>
                  <a:pt x="83959" y="0"/>
                </a:lnTo>
                <a:close/>
              </a:path>
              <a:path w="123825" h="179069">
                <a:moveTo>
                  <a:pt x="122072" y="17068"/>
                </a:moveTo>
                <a:lnTo>
                  <a:pt x="88760" y="17068"/>
                </a:lnTo>
                <a:lnTo>
                  <a:pt x="96405" y="19303"/>
                </a:lnTo>
                <a:lnTo>
                  <a:pt x="100507" y="21120"/>
                </a:lnTo>
                <a:lnTo>
                  <a:pt x="92621" y="62306"/>
                </a:lnTo>
                <a:lnTo>
                  <a:pt x="65005" y="105199"/>
                </a:lnTo>
                <a:lnTo>
                  <a:pt x="51650" y="109156"/>
                </a:lnTo>
                <a:lnTo>
                  <a:pt x="78879" y="109156"/>
                </a:lnTo>
                <a:lnTo>
                  <a:pt x="86220" y="99707"/>
                </a:lnTo>
                <a:lnTo>
                  <a:pt x="106565" y="99707"/>
                </a:lnTo>
                <a:lnTo>
                  <a:pt x="122072" y="17068"/>
                </a:lnTo>
                <a:close/>
              </a:path>
            </a:pathLst>
          </a:custGeom>
          <a:solidFill>
            <a:srgbClr val="414042"/>
          </a:solidFill>
        </p:spPr>
        <p:txBody>
          <a:bodyPr wrap="square" lIns="0" tIns="0" rIns="0" bIns="0" rtlCol="0"/>
          <a:lstStyle/>
          <a:p>
            <a:endParaRPr/>
          </a:p>
        </p:txBody>
      </p:sp>
      <p:sp>
        <p:nvSpPr>
          <p:cNvPr id="204" name="object 204"/>
          <p:cNvSpPr/>
          <p:nvPr/>
        </p:nvSpPr>
        <p:spPr>
          <a:xfrm>
            <a:off x="12049367" y="4678718"/>
            <a:ext cx="224407" cy="359219"/>
          </a:xfrm>
          <a:prstGeom prst="rect">
            <a:avLst/>
          </a:prstGeom>
          <a:blipFill>
            <a:blip r:embed="rId21" cstate="print"/>
            <a:stretch>
              <a:fillRect/>
            </a:stretch>
          </a:blipFill>
        </p:spPr>
        <p:txBody>
          <a:bodyPr wrap="square" lIns="0" tIns="0" rIns="0" bIns="0" rtlCol="0"/>
          <a:lstStyle/>
          <a:p>
            <a:endParaRPr/>
          </a:p>
        </p:txBody>
      </p:sp>
      <p:sp>
        <p:nvSpPr>
          <p:cNvPr id="205" name="object 205"/>
          <p:cNvSpPr/>
          <p:nvPr/>
        </p:nvSpPr>
        <p:spPr>
          <a:xfrm>
            <a:off x="12097398" y="4299330"/>
            <a:ext cx="128828" cy="358686"/>
          </a:xfrm>
          <a:prstGeom prst="rect">
            <a:avLst/>
          </a:prstGeom>
          <a:blipFill>
            <a:blip r:embed="rId22" cstate="print"/>
            <a:stretch>
              <a:fillRect/>
            </a:stretch>
          </a:blipFill>
        </p:spPr>
        <p:txBody>
          <a:bodyPr wrap="square" lIns="0" tIns="0" rIns="0" bIns="0" rtlCol="0"/>
          <a:lstStyle/>
          <a:p>
            <a:endParaRPr/>
          </a:p>
        </p:txBody>
      </p:sp>
      <p:sp>
        <p:nvSpPr>
          <p:cNvPr id="206" name="object 206"/>
          <p:cNvSpPr/>
          <p:nvPr/>
        </p:nvSpPr>
        <p:spPr>
          <a:xfrm>
            <a:off x="12042699" y="3952506"/>
            <a:ext cx="183527" cy="319062"/>
          </a:xfrm>
          <a:prstGeom prst="rect">
            <a:avLst/>
          </a:prstGeom>
          <a:blipFill>
            <a:blip r:embed="rId23" cstate="print"/>
            <a:stretch>
              <a:fillRect/>
            </a:stretch>
          </a:blipFill>
        </p:spPr>
        <p:txBody>
          <a:bodyPr wrap="square" lIns="0" tIns="0" rIns="0" bIns="0" rtlCol="0"/>
          <a:lstStyle/>
          <a:p>
            <a:endParaRPr/>
          </a:p>
        </p:txBody>
      </p:sp>
      <p:sp>
        <p:nvSpPr>
          <p:cNvPr id="207" name="object 207"/>
          <p:cNvSpPr/>
          <p:nvPr/>
        </p:nvSpPr>
        <p:spPr>
          <a:xfrm>
            <a:off x="10927842" y="3658171"/>
            <a:ext cx="153670" cy="173990"/>
          </a:xfrm>
          <a:custGeom>
            <a:avLst/>
            <a:gdLst/>
            <a:ahLst/>
            <a:cxnLst/>
            <a:rect l="l" t="t" r="r" b="b"/>
            <a:pathLst>
              <a:path w="153670" h="173989">
                <a:moveTo>
                  <a:pt x="74536" y="0"/>
                </a:moveTo>
                <a:lnTo>
                  <a:pt x="31826" y="3301"/>
                </a:lnTo>
                <a:lnTo>
                  <a:pt x="0" y="171907"/>
                </a:lnTo>
                <a:lnTo>
                  <a:pt x="8990" y="172749"/>
                </a:lnTo>
                <a:lnTo>
                  <a:pt x="19218" y="173389"/>
                </a:lnTo>
                <a:lnTo>
                  <a:pt x="30203" y="173796"/>
                </a:lnTo>
                <a:lnTo>
                  <a:pt x="41465" y="173939"/>
                </a:lnTo>
                <a:lnTo>
                  <a:pt x="64790" y="172560"/>
                </a:lnTo>
                <a:lnTo>
                  <a:pt x="85353" y="168268"/>
                </a:lnTo>
                <a:lnTo>
                  <a:pt x="103444" y="160833"/>
                </a:lnTo>
                <a:lnTo>
                  <a:pt x="110045" y="156349"/>
                </a:lnTo>
                <a:lnTo>
                  <a:pt x="31826" y="156349"/>
                </a:lnTo>
                <a:lnTo>
                  <a:pt x="24180" y="155371"/>
                </a:lnTo>
                <a:lnTo>
                  <a:pt x="50088" y="19075"/>
                </a:lnTo>
                <a:lnTo>
                  <a:pt x="56273" y="17779"/>
                </a:lnTo>
                <a:lnTo>
                  <a:pt x="65912" y="17271"/>
                </a:lnTo>
                <a:lnTo>
                  <a:pt x="131270" y="17271"/>
                </a:lnTo>
                <a:lnTo>
                  <a:pt x="126460" y="13078"/>
                </a:lnTo>
                <a:lnTo>
                  <a:pt x="112042" y="5910"/>
                </a:lnTo>
                <a:lnTo>
                  <a:pt x="94657" y="1501"/>
                </a:lnTo>
                <a:lnTo>
                  <a:pt x="74536" y="0"/>
                </a:lnTo>
                <a:close/>
              </a:path>
              <a:path w="153670" h="173989">
                <a:moveTo>
                  <a:pt x="131270" y="17271"/>
                </a:moveTo>
                <a:lnTo>
                  <a:pt x="73545" y="17271"/>
                </a:lnTo>
                <a:lnTo>
                  <a:pt x="100579" y="21281"/>
                </a:lnTo>
                <a:lnTo>
                  <a:pt x="118337" y="32396"/>
                </a:lnTo>
                <a:lnTo>
                  <a:pt x="128072" y="49242"/>
                </a:lnTo>
                <a:lnTo>
                  <a:pt x="131038" y="70446"/>
                </a:lnTo>
                <a:lnTo>
                  <a:pt x="129561" y="88288"/>
                </a:lnTo>
                <a:lnTo>
                  <a:pt x="107607" y="133743"/>
                </a:lnTo>
                <a:lnTo>
                  <a:pt x="65375" y="154887"/>
                </a:lnTo>
                <a:lnTo>
                  <a:pt x="46304" y="156349"/>
                </a:lnTo>
                <a:lnTo>
                  <a:pt x="110045" y="156349"/>
                </a:lnTo>
                <a:lnTo>
                  <a:pt x="144722" y="114290"/>
                </a:lnTo>
                <a:lnTo>
                  <a:pt x="153669" y="69392"/>
                </a:lnTo>
                <a:lnTo>
                  <a:pt x="152461" y="54326"/>
                </a:lnTo>
                <a:lnTo>
                  <a:pt x="149113" y="41559"/>
                </a:lnTo>
                <a:lnTo>
                  <a:pt x="144047" y="31075"/>
                </a:lnTo>
                <a:lnTo>
                  <a:pt x="137680" y="22860"/>
                </a:lnTo>
                <a:lnTo>
                  <a:pt x="131270" y="17271"/>
                </a:lnTo>
                <a:close/>
              </a:path>
            </a:pathLst>
          </a:custGeom>
          <a:solidFill>
            <a:srgbClr val="414042"/>
          </a:solidFill>
        </p:spPr>
        <p:txBody>
          <a:bodyPr wrap="square" lIns="0" tIns="0" rIns="0" bIns="0" rtlCol="0"/>
          <a:lstStyle/>
          <a:p>
            <a:endParaRPr/>
          </a:p>
        </p:txBody>
      </p:sp>
      <p:sp>
        <p:nvSpPr>
          <p:cNvPr id="208" name="object 208"/>
          <p:cNvSpPr/>
          <p:nvPr/>
        </p:nvSpPr>
        <p:spPr>
          <a:xfrm>
            <a:off x="11092840" y="3659428"/>
            <a:ext cx="53975" cy="171450"/>
          </a:xfrm>
          <a:custGeom>
            <a:avLst/>
            <a:gdLst/>
            <a:ahLst/>
            <a:cxnLst/>
            <a:rect l="l" t="t" r="r" b="b"/>
            <a:pathLst>
              <a:path w="53975" h="171450">
                <a:moveTo>
                  <a:pt x="48856" y="0"/>
                </a:moveTo>
                <a:lnTo>
                  <a:pt x="33807" y="0"/>
                </a:lnTo>
                <a:lnTo>
                  <a:pt x="27724" y="6070"/>
                </a:lnTo>
                <a:lnTo>
                  <a:pt x="27501" y="13220"/>
                </a:lnTo>
                <a:lnTo>
                  <a:pt x="27470" y="21843"/>
                </a:lnTo>
                <a:lnTo>
                  <a:pt x="32080" y="27444"/>
                </a:lnTo>
                <a:lnTo>
                  <a:pt x="47802" y="27444"/>
                </a:lnTo>
                <a:lnTo>
                  <a:pt x="53695" y="21589"/>
                </a:lnTo>
                <a:lnTo>
                  <a:pt x="53919" y="14211"/>
                </a:lnTo>
                <a:lnTo>
                  <a:pt x="53949" y="5587"/>
                </a:lnTo>
                <a:lnTo>
                  <a:pt x="48856" y="0"/>
                </a:lnTo>
                <a:close/>
              </a:path>
              <a:path w="53975" h="171450">
                <a:moveTo>
                  <a:pt x="44500" y="48310"/>
                </a:moveTo>
                <a:lnTo>
                  <a:pt x="23672" y="48310"/>
                </a:lnTo>
                <a:lnTo>
                  <a:pt x="0" y="171361"/>
                </a:lnTo>
                <a:lnTo>
                  <a:pt x="21132" y="171361"/>
                </a:lnTo>
                <a:lnTo>
                  <a:pt x="44500" y="48310"/>
                </a:lnTo>
                <a:close/>
              </a:path>
            </a:pathLst>
          </a:custGeom>
          <a:solidFill>
            <a:srgbClr val="414042"/>
          </a:solidFill>
        </p:spPr>
        <p:txBody>
          <a:bodyPr wrap="square" lIns="0" tIns="0" rIns="0" bIns="0" rtlCol="0"/>
          <a:lstStyle/>
          <a:p>
            <a:endParaRPr/>
          </a:p>
        </p:txBody>
      </p:sp>
      <p:sp>
        <p:nvSpPr>
          <p:cNvPr id="209" name="object 209"/>
          <p:cNvSpPr/>
          <p:nvPr/>
        </p:nvSpPr>
        <p:spPr>
          <a:xfrm>
            <a:off x="11157229" y="3707752"/>
            <a:ext cx="110489" cy="123189"/>
          </a:xfrm>
          <a:custGeom>
            <a:avLst/>
            <a:gdLst/>
            <a:ahLst/>
            <a:cxnLst/>
            <a:rect l="l" t="t" r="r" b="b"/>
            <a:pathLst>
              <a:path w="110490" h="123189">
                <a:moveTo>
                  <a:pt x="21386" y="0"/>
                </a:moveTo>
                <a:lnTo>
                  <a:pt x="0" y="0"/>
                </a:lnTo>
                <a:lnTo>
                  <a:pt x="21386" y="123050"/>
                </a:lnTo>
                <a:lnTo>
                  <a:pt x="42011" y="123050"/>
                </a:lnTo>
                <a:lnTo>
                  <a:pt x="54596" y="100431"/>
                </a:lnTo>
                <a:lnTo>
                  <a:pt x="35877" y="100431"/>
                </a:lnTo>
                <a:lnTo>
                  <a:pt x="35432" y="94760"/>
                </a:lnTo>
                <a:lnTo>
                  <a:pt x="34564" y="87960"/>
                </a:lnTo>
                <a:lnTo>
                  <a:pt x="33403" y="79836"/>
                </a:lnTo>
                <a:lnTo>
                  <a:pt x="32080" y="70192"/>
                </a:lnTo>
                <a:lnTo>
                  <a:pt x="21386" y="0"/>
                </a:lnTo>
                <a:close/>
              </a:path>
              <a:path w="110490" h="123189">
                <a:moveTo>
                  <a:pt x="110477" y="0"/>
                </a:moveTo>
                <a:lnTo>
                  <a:pt x="87274" y="0"/>
                </a:lnTo>
                <a:lnTo>
                  <a:pt x="49872" y="71691"/>
                </a:lnTo>
                <a:lnTo>
                  <a:pt x="45208" y="81136"/>
                </a:lnTo>
                <a:lnTo>
                  <a:pt x="41659" y="88804"/>
                </a:lnTo>
                <a:lnTo>
                  <a:pt x="38914" y="95101"/>
                </a:lnTo>
                <a:lnTo>
                  <a:pt x="36664" y="100431"/>
                </a:lnTo>
                <a:lnTo>
                  <a:pt x="54596" y="100431"/>
                </a:lnTo>
                <a:lnTo>
                  <a:pt x="110477" y="0"/>
                </a:lnTo>
                <a:close/>
              </a:path>
            </a:pathLst>
          </a:custGeom>
          <a:solidFill>
            <a:srgbClr val="414042"/>
          </a:solidFill>
        </p:spPr>
        <p:txBody>
          <a:bodyPr wrap="square" lIns="0" tIns="0" rIns="0" bIns="0" rtlCol="0"/>
          <a:lstStyle/>
          <a:p>
            <a:endParaRPr/>
          </a:p>
        </p:txBody>
      </p:sp>
      <p:sp>
        <p:nvSpPr>
          <p:cNvPr id="210" name="object 210"/>
          <p:cNvSpPr/>
          <p:nvPr/>
        </p:nvSpPr>
        <p:spPr>
          <a:xfrm>
            <a:off x="11266195" y="3704932"/>
            <a:ext cx="103505" cy="128905"/>
          </a:xfrm>
          <a:custGeom>
            <a:avLst/>
            <a:gdLst/>
            <a:ahLst/>
            <a:cxnLst/>
            <a:rect l="l" t="t" r="r" b="b"/>
            <a:pathLst>
              <a:path w="103504" h="128904">
                <a:moveTo>
                  <a:pt x="67221" y="0"/>
                </a:moveTo>
                <a:lnTo>
                  <a:pt x="39963" y="7136"/>
                </a:lnTo>
                <a:lnTo>
                  <a:pt x="18718" y="25623"/>
                </a:lnTo>
                <a:lnTo>
                  <a:pt x="4918" y="51076"/>
                </a:lnTo>
                <a:lnTo>
                  <a:pt x="0" y="79108"/>
                </a:lnTo>
                <a:lnTo>
                  <a:pt x="2747" y="98322"/>
                </a:lnTo>
                <a:lnTo>
                  <a:pt x="11233" y="114082"/>
                </a:lnTo>
                <a:lnTo>
                  <a:pt x="25824" y="124744"/>
                </a:lnTo>
                <a:lnTo>
                  <a:pt x="46888" y="128663"/>
                </a:lnTo>
                <a:lnTo>
                  <a:pt x="58936" y="127877"/>
                </a:lnTo>
                <a:lnTo>
                  <a:pt x="69997" y="125766"/>
                </a:lnTo>
                <a:lnTo>
                  <a:pt x="79679" y="122700"/>
                </a:lnTo>
                <a:lnTo>
                  <a:pt x="87591" y="119049"/>
                </a:lnTo>
                <a:lnTo>
                  <a:pt x="86143" y="111645"/>
                </a:lnTo>
                <a:lnTo>
                  <a:pt x="51435" y="111645"/>
                </a:lnTo>
                <a:lnTo>
                  <a:pt x="42465" y="110635"/>
                </a:lnTo>
                <a:lnTo>
                  <a:pt x="20408" y="77038"/>
                </a:lnTo>
                <a:lnTo>
                  <a:pt x="21386" y="71691"/>
                </a:lnTo>
                <a:lnTo>
                  <a:pt x="53417" y="70348"/>
                </a:lnTo>
                <a:lnTo>
                  <a:pt x="79443" y="64158"/>
                </a:lnTo>
                <a:lnTo>
                  <a:pt x="91729" y="55448"/>
                </a:lnTo>
                <a:lnTo>
                  <a:pt x="23710" y="55448"/>
                </a:lnTo>
                <a:lnTo>
                  <a:pt x="29452" y="41210"/>
                </a:lnTo>
                <a:lnTo>
                  <a:pt x="38403" y="28744"/>
                </a:lnTo>
                <a:lnTo>
                  <a:pt x="50123" y="19906"/>
                </a:lnTo>
                <a:lnTo>
                  <a:pt x="64173" y="16548"/>
                </a:lnTo>
                <a:lnTo>
                  <a:pt x="99068" y="16548"/>
                </a:lnTo>
                <a:lnTo>
                  <a:pt x="94054" y="9224"/>
                </a:lnTo>
                <a:lnTo>
                  <a:pt x="82745" y="2465"/>
                </a:lnTo>
                <a:lnTo>
                  <a:pt x="67221" y="0"/>
                </a:lnTo>
                <a:close/>
              </a:path>
              <a:path w="103504" h="128904">
                <a:moveTo>
                  <a:pt x="84505" y="103276"/>
                </a:moveTo>
                <a:lnTo>
                  <a:pt x="78175" y="106287"/>
                </a:lnTo>
                <a:lnTo>
                  <a:pt x="70575" y="108975"/>
                </a:lnTo>
                <a:lnTo>
                  <a:pt x="61672" y="110905"/>
                </a:lnTo>
                <a:lnTo>
                  <a:pt x="51435" y="111645"/>
                </a:lnTo>
                <a:lnTo>
                  <a:pt x="86143" y="111645"/>
                </a:lnTo>
                <a:lnTo>
                  <a:pt x="84505" y="103276"/>
                </a:lnTo>
                <a:close/>
              </a:path>
              <a:path w="103504" h="128904">
                <a:moveTo>
                  <a:pt x="99068" y="16548"/>
                </a:moveTo>
                <a:lnTo>
                  <a:pt x="75374" y="16548"/>
                </a:lnTo>
                <a:lnTo>
                  <a:pt x="83007" y="22148"/>
                </a:lnTo>
                <a:lnTo>
                  <a:pt x="83007" y="32067"/>
                </a:lnTo>
                <a:lnTo>
                  <a:pt x="78424" y="43946"/>
                </a:lnTo>
                <a:lnTo>
                  <a:pt x="65846" y="51187"/>
                </a:lnTo>
                <a:lnTo>
                  <a:pt x="47024" y="54713"/>
                </a:lnTo>
                <a:lnTo>
                  <a:pt x="23710" y="55448"/>
                </a:lnTo>
                <a:lnTo>
                  <a:pt x="91729" y="55448"/>
                </a:lnTo>
                <a:lnTo>
                  <a:pt x="96923" y="51765"/>
                </a:lnTo>
                <a:lnTo>
                  <a:pt x="103314" y="31813"/>
                </a:lnTo>
                <a:lnTo>
                  <a:pt x="100969" y="19325"/>
                </a:lnTo>
                <a:lnTo>
                  <a:pt x="99068" y="16548"/>
                </a:lnTo>
                <a:close/>
              </a:path>
            </a:pathLst>
          </a:custGeom>
          <a:solidFill>
            <a:srgbClr val="414042"/>
          </a:solidFill>
        </p:spPr>
        <p:txBody>
          <a:bodyPr wrap="square" lIns="0" tIns="0" rIns="0" bIns="0" rtlCol="0"/>
          <a:lstStyle/>
          <a:p>
            <a:endParaRPr/>
          </a:p>
        </p:txBody>
      </p:sp>
      <p:sp>
        <p:nvSpPr>
          <p:cNvPr id="211" name="object 211"/>
          <p:cNvSpPr/>
          <p:nvPr/>
        </p:nvSpPr>
        <p:spPr>
          <a:xfrm>
            <a:off x="11380533" y="3704958"/>
            <a:ext cx="81280" cy="126364"/>
          </a:xfrm>
          <a:custGeom>
            <a:avLst/>
            <a:gdLst/>
            <a:ahLst/>
            <a:cxnLst/>
            <a:rect l="l" t="t" r="r" b="b"/>
            <a:pathLst>
              <a:path w="81279" h="126364">
                <a:moveTo>
                  <a:pt x="39712" y="2794"/>
                </a:moveTo>
                <a:lnTo>
                  <a:pt x="21132" y="2794"/>
                </a:lnTo>
                <a:lnTo>
                  <a:pt x="20051" y="12189"/>
                </a:lnTo>
                <a:lnTo>
                  <a:pt x="18676" y="22929"/>
                </a:lnTo>
                <a:lnTo>
                  <a:pt x="17009" y="34537"/>
                </a:lnTo>
                <a:lnTo>
                  <a:pt x="15049" y="46532"/>
                </a:lnTo>
                <a:lnTo>
                  <a:pt x="0" y="125857"/>
                </a:lnTo>
                <a:lnTo>
                  <a:pt x="20878" y="125857"/>
                </a:lnTo>
                <a:lnTo>
                  <a:pt x="31089" y="71691"/>
                </a:lnTo>
                <a:lnTo>
                  <a:pt x="37008" y="51646"/>
                </a:lnTo>
                <a:lnTo>
                  <a:pt x="46193" y="35520"/>
                </a:lnTo>
                <a:lnTo>
                  <a:pt x="52685" y="29514"/>
                </a:lnTo>
                <a:lnTo>
                  <a:pt x="36436" y="29514"/>
                </a:lnTo>
                <a:lnTo>
                  <a:pt x="38174" y="15844"/>
                </a:lnTo>
                <a:lnTo>
                  <a:pt x="39058" y="8456"/>
                </a:lnTo>
                <a:lnTo>
                  <a:pt x="39712" y="2794"/>
                </a:lnTo>
                <a:close/>
              </a:path>
              <a:path w="81279" h="126364">
                <a:moveTo>
                  <a:pt x="76898" y="0"/>
                </a:moveTo>
                <a:lnTo>
                  <a:pt x="74853" y="0"/>
                </a:lnTo>
                <a:lnTo>
                  <a:pt x="63093" y="2248"/>
                </a:lnTo>
                <a:lnTo>
                  <a:pt x="52765" y="8456"/>
                </a:lnTo>
                <a:lnTo>
                  <a:pt x="44060" y="17814"/>
                </a:lnTo>
                <a:lnTo>
                  <a:pt x="37172" y="29514"/>
                </a:lnTo>
                <a:lnTo>
                  <a:pt x="52685" y="29514"/>
                </a:lnTo>
                <a:lnTo>
                  <a:pt x="57810" y="24773"/>
                </a:lnTo>
                <a:lnTo>
                  <a:pt x="71031" y="20866"/>
                </a:lnTo>
                <a:lnTo>
                  <a:pt x="76996" y="20866"/>
                </a:lnTo>
                <a:lnTo>
                  <a:pt x="80937" y="508"/>
                </a:lnTo>
                <a:lnTo>
                  <a:pt x="79184" y="254"/>
                </a:lnTo>
                <a:lnTo>
                  <a:pt x="76898" y="0"/>
                </a:lnTo>
                <a:close/>
              </a:path>
              <a:path w="81279" h="126364">
                <a:moveTo>
                  <a:pt x="76996" y="20866"/>
                </a:moveTo>
                <a:lnTo>
                  <a:pt x="73291" y="20866"/>
                </a:lnTo>
                <a:lnTo>
                  <a:pt x="75336" y="21120"/>
                </a:lnTo>
                <a:lnTo>
                  <a:pt x="76898" y="21374"/>
                </a:lnTo>
                <a:lnTo>
                  <a:pt x="76996" y="20866"/>
                </a:lnTo>
                <a:close/>
              </a:path>
            </a:pathLst>
          </a:custGeom>
          <a:solidFill>
            <a:srgbClr val="414042"/>
          </a:solidFill>
        </p:spPr>
        <p:txBody>
          <a:bodyPr wrap="square" lIns="0" tIns="0" rIns="0" bIns="0" rtlCol="0"/>
          <a:lstStyle/>
          <a:p>
            <a:endParaRPr/>
          </a:p>
        </p:txBody>
      </p:sp>
      <p:sp>
        <p:nvSpPr>
          <p:cNvPr id="212" name="object 212"/>
          <p:cNvSpPr/>
          <p:nvPr/>
        </p:nvSpPr>
        <p:spPr>
          <a:xfrm>
            <a:off x="11454638" y="3704958"/>
            <a:ext cx="123825" cy="179070"/>
          </a:xfrm>
          <a:custGeom>
            <a:avLst/>
            <a:gdLst/>
            <a:ahLst/>
            <a:cxnLst/>
            <a:rect l="l" t="t" r="r" b="b"/>
            <a:pathLst>
              <a:path w="123825" h="179070">
                <a:moveTo>
                  <a:pt x="5829" y="153873"/>
                </a:moveTo>
                <a:lnTo>
                  <a:pt x="36918" y="179031"/>
                </a:lnTo>
                <a:lnTo>
                  <a:pt x="47778" y="178392"/>
                </a:lnTo>
                <a:lnTo>
                  <a:pt x="58986" y="176202"/>
                </a:lnTo>
                <a:lnTo>
                  <a:pt x="69921" y="172056"/>
                </a:lnTo>
                <a:lnTo>
                  <a:pt x="79959" y="165544"/>
                </a:lnTo>
                <a:lnTo>
                  <a:pt x="83071" y="162013"/>
                </a:lnTo>
                <a:lnTo>
                  <a:pt x="38417" y="162013"/>
                </a:lnTo>
                <a:lnTo>
                  <a:pt x="29010" y="161413"/>
                </a:lnTo>
                <a:lnTo>
                  <a:pt x="20142" y="159734"/>
                </a:lnTo>
                <a:lnTo>
                  <a:pt x="12264" y="157159"/>
                </a:lnTo>
                <a:lnTo>
                  <a:pt x="5829" y="153873"/>
                </a:lnTo>
                <a:close/>
              </a:path>
              <a:path w="123825" h="179070">
                <a:moveTo>
                  <a:pt x="106629" y="99707"/>
                </a:moveTo>
                <a:lnTo>
                  <a:pt x="86766" y="99707"/>
                </a:lnTo>
                <a:lnTo>
                  <a:pt x="82727" y="118224"/>
                </a:lnTo>
                <a:lnTo>
                  <a:pt x="75729" y="139141"/>
                </a:lnTo>
                <a:lnTo>
                  <a:pt x="65725" y="152630"/>
                </a:lnTo>
                <a:lnTo>
                  <a:pt x="53145" y="159863"/>
                </a:lnTo>
                <a:lnTo>
                  <a:pt x="38417" y="162013"/>
                </a:lnTo>
                <a:lnTo>
                  <a:pt x="83071" y="162013"/>
                </a:lnTo>
                <a:lnTo>
                  <a:pt x="88474" y="155883"/>
                </a:lnTo>
                <a:lnTo>
                  <a:pt x="95224" y="143578"/>
                </a:lnTo>
                <a:lnTo>
                  <a:pt x="100508" y="128470"/>
                </a:lnTo>
                <a:lnTo>
                  <a:pt x="104622" y="110401"/>
                </a:lnTo>
                <a:lnTo>
                  <a:pt x="106629" y="99707"/>
                </a:lnTo>
                <a:close/>
              </a:path>
              <a:path w="123825" h="179070">
                <a:moveTo>
                  <a:pt x="83959" y="0"/>
                </a:moveTo>
                <a:lnTo>
                  <a:pt x="51692" y="7127"/>
                </a:lnTo>
                <a:lnTo>
                  <a:pt x="27063" y="25936"/>
                </a:lnTo>
                <a:lnTo>
                  <a:pt x="11350" y="52570"/>
                </a:lnTo>
                <a:lnTo>
                  <a:pt x="5829" y="83172"/>
                </a:lnTo>
                <a:lnTo>
                  <a:pt x="8212" y="99073"/>
                </a:lnTo>
                <a:lnTo>
                  <a:pt x="15325" y="112720"/>
                </a:lnTo>
                <a:lnTo>
                  <a:pt x="27110" y="122264"/>
                </a:lnTo>
                <a:lnTo>
                  <a:pt x="43510" y="125857"/>
                </a:lnTo>
                <a:lnTo>
                  <a:pt x="55731" y="124230"/>
                </a:lnTo>
                <a:lnTo>
                  <a:pt x="67082" y="119340"/>
                </a:lnTo>
                <a:lnTo>
                  <a:pt x="77341" y="111171"/>
                </a:lnTo>
                <a:lnTo>
                  <a:pt x="78962" y="109093"/>
                </a:lnTo>
                <a:lnTo>
                  <a:pt x="51663" y="109093"/>
                </a:lnTo>
                <a:lnTo>
                  <a:pt x="39976" y="106413"/>
                </a:lnTo>
                <a:lnTo>
                  <a:pt x="32658" y="99488"/>
                </a:lnTo>
                <a:lnTo>
                  <a:pt x="28921" y="89987"/>
                </a:lnTo>
                <a:lnTo>
                  <a:pt x="27978" y="79578"/>
                </a:lnTo>
                <a:lnTo>
                  <a:pt x="31801" y="57040"/>
                </a:lnTo>
                <a:lnTo>
                  <a:pt x="42522" y="36953"/>
                </a:lnTo>
                <a:lnTo>
                  <a:pt x="59021" y="22538"/>
                </a:lnTo>
                <a:lnTo>
                  <a:pt x="80175" y="17018"/>
                </a:lnTo>
                <a:lnTo>
                  <a:pt x="122145" y="17018"/>
                </a:lnTo>
                <a:lnTo>
                  <a:pt x="123723" y="8610"/>
                </a:lnTo>
                <a:lnTo>
                  <a:pt x="115417" y="5336"/>
                </a:lnTo>
                <a:lnTo>
                  <a:pt x="105546" y="2590"/>
                </a:lnTo>
                <a:lnTo>
                  <a:pt x="94823" y="702"/>
                </a:lnTo>
                <a:lnTo>
                  <a:pt x="83959" y="0"/>
                </a:lnTo>
                <a:close/>
              </a:path>
              <a:path w="123825" h="179070">
                <a:moveTo>
                  <a:pt x="122145" y="17018"/>
                </a:moveTo>
                <a:lnTo>
                  <a:pt x="88836" y="17018"/>
                </a:lnTo>
                <a:lnTo>
                  <a:pt x="96469" y="19304"/>
                </a:lnTo>
                <a:lnTo>
                  <a:pt x="100520" y="21120"/>
                </a:lnTo>
                <a:lnTo>
                  <a:pt x="92621" y="62306"/>
                </a:lnTo>
                <a:lnTo>
                  <a:pt x="65048" y="105145"/>
                </a:lnTo>
                <a:lnTo>
                  <a:pt x="51663" y="109093"/>
                </a:lnTo>
                <a:lnTo>
                  <a:pt x="78962" y="109093"/>
                </a:lnTo>
                <a:lnTo>
                  <a:pt x="86283" y="99707"/>
                </a:lnTo>
                <a:lnTo>
                  <a:pt x="106629" y="99707"/>
                </a:lnTo>
                <a:lnTo>
                  <a:pt x="122145" y="17018"/>
                </a:lnTo>
                <a:close/>
              </a:path>
            </a:pathLst>
          </a:custGeom>
          <a:solidFill>
            <a:srgbClr val="414042"/>
          </a:solidFill>
        </p:spPr>
        <p:txBody>
          <a:bodyPr wrap="square" lIns="0" tIns="0" rIns="0" bIns="0" rtlCol="0"/>
          <a:lstStyle/>
          <a:p>
            <a:endParaRPr/>
          </a:p>
        </p:txBody>
      </p:sp>
      <p:sp>
        <p:nvSpPr>
          <p:cNvPr id="213" name="object 213"/>
          <p:cNvSpPr/>
          <p:nvPr/>
        </p:nvSpPr>
        <p:spPr>
          <a:xfrm>
            <a:off x="11592648" y="3659428"/>
            <a:ext cx="53975" cy="171450"/>
          </a:xfrm>
          <a:custGeom>
            <a:avLst/>
            <a:gdLst/>
            <a:ahLst/>
            <a:cxnLst/>
            <a:rect l="l" t="t" r="r" b="b"/>
            <a:pathLst>
              <a:path w="53975" h="171450">
                <a:moveTo>
                  <a:pt x="48856" y="0"/>
                </a:moveTo>
                <a:lnTo>
                  <a:pt x="33794" y="0"/>
                </a:lnTo>
                <a:lnTo>
                  <a:pt x="27724" y="6070"/>
                </a:lnTo>
                <a:lnTo>
                  <a:pt x="27501" y="13220"/>
                </a:lnTo>
                <a:lnTo>
                  <a:pt x="27470" y="21843"/>
                </a:lnTo>
                <a:lnTo>
                  <a:pt x="32080" y="27444"/>
                </a:lnTo>
                <a:lnTo>
                  <a:pt x="47802" y="27444"/>
                </a:lnTo>
                <a:lnTo>
                  <a:pt x="53695" y="21589"/>
                </a:lnTo>
                <a:lnTo>
                  <a:pt x="53919" y="14211"/>
                </a:lnTo>
                <a:lnTo>
                  <a:pt x="53949" y="5587"/>
                </a:lnTo>
                <a:lnTo>
                  <a:pt x="48856" y="0"/>
                </a:lnTo>
                <a:close/>
              </a:path>
              <a:path w="53975" h="171450">
                <a:moveTo>
                  <a:pt x="44488" y="48310"/>
                </a:moveTo>
                <a:lnTo>
                  <a:pt x="23685" y="48310"/>
                </a:lnTo>
                <a:lnTo>
                  <a:pt x="0" y="171361"/>
                </a:lnTo>
                <a:lnTo>
                  <a:pt x="21132" y="171361"/>
                </a:lnTo>
                <a:lnTo>
                  <a:pt x="44488" y="48310"/>
                </a:lnTo>
                <a:close/>
              </a:path>
            </a:pathLst>
          </a:custGeom>
          <a:solidFill>
            <a:srgbClr val="414042"/>
          </a:solidFill>
        </p:spPr>
        <p:txBody>
          <a:bodyPr wrap="square" lIns="0" tIns="0" rIns="0" bIns="0" rtlCol="0"/>
          <a:lstStyle/>
          <a:p>
            <a:endParaRPr/>
          </a:p>
        </p:txBody>
      </p:sp>
      <p:sp>
        <p:nvSpPr>
          <p:cNvPr id="214" name="object 214"/>
          <p:cNvSpPr/>
          <p:nvPr/>
        </p:nvSpPr>
        <p:spPr>
          <a:xfrm>
            <a:off x="11651195" y="3704958"/>
            <a:ext cx="115570" cy="126364"/>
          </a:xfrm>
          <a:custGeom>
            <a:avLst/>
            <a:gdLst/>
            <a:ahLst/>
            <a:cxnLst/>
            <a:rect l="l" t="t" r="r" b="b"/>
            <a:pathLst>
              <a:path w="115570" h="126364">
                <a:moveTo>
                  <a:pt x="40957" y="2794"/>
                </a:moveTo>
                <a:lnTo>
                  <a:pt x="22123" y="2794"/>
                </a:lnTo>
                <a:lnTo>
                  <a:pt x="21082" y="10760"/>
                </a:lnTo>
                <a:lnTo>
                  <a:pt x="19794" y="19386"/>
                </a:lnTo>
                <a:lnTo>
                  <a:pt x="18213" y="28679"/>
                </a:lnTo>
                <a:lnTo>
                  <a:pt x="16246" y="38900"/>
                </a:lnTo>
                <a:lnTo>
                  <a:pt x="0" y="125857"/>
                </a:lnTo>
                <a:lnTo>
                  <a:pt x="20878" y="125857"/>
                </a:lnTo>
                <a:lnTo>
                  <a:pt x="32080" y="66090"/>
                </a:lnTo>
                <a:lnTo>
                  <a:pt x="38884" y="45633"/>
                </a:lnTo>
                <a:lnTo>
                  <a:pt x="49520" y="30368"/>
                </a:lnTo>
                <a:lnTo>
                  <a:pt x="53947" y="26962"/>
                </a:lnTo>
                <a:lnTo>
                  <a:pt x="37909" y="26962"/>
                </a:lnTo>
                <a:lnTo>
                  <a:pt x="40957" y="2794"/>
                </a:lnTo>
                <a:close/>
              </a:path>
              <a:path w="115570" h="126364">
                <a:moveTo>
                  <a:pt x="112184" y="17525"/>
                </a:moveTo>
                <a:lnTo>
                  <a:pt x="74028" y="17525"/>
                </a:lnTo>
                <a:lnTo>
                  <a:pt x="83192" y="19151"/>
                </a:lnTo>
                <a:lnTo>
                  <a:pt x="89163" y="23641"/>
                </a:lnTo>
                <a:lnTo>
                  <a:pt x="92405" y="30416"/>
                </a:lnTo>
                <a:lnTo>
                  <a:pt x="93353" y="38646"/>
                </a:lnTo>
                <a:lnTo>
                  <a:pt x="93383" y="44234"/>
                </a:lnTo>
                <a:lnTo>
                  <a:pt x="92621" y="49809"/>
                </a:lnTo>
                <a:lnTo>
                  <a:pt x="91884" y="54673"/>
                </a:lnTo>
                <a:lnTo>
                  <a:pt x="78397" y="125857"/>
                </a:lnTo>
                <a:lnTo>
                  <a:pt x="99275" y="125857"/>
                </a:lnTo>
                <a:lnTo>
                  <a:pt x="113017" y="53911"/>
                </a:lnTo>
                <a:lnTo>
                  <a:pt x="114261" y="47256"/>
                </a:lnTo>
                <a:lnTo>
                  <a:pt x="115252" y="39624"/>
                </a:lnTo>
                <a:lnTo>
                  <a:pt x="115252" y="34023"/>
                </a:lnTo>
                <a:lnTo>
                  <a:pt x="112440" y="17895"/>
                </a:lnTo>
                <a:lnTo>
                  <a:pt x="112184" y="17525"/>
                </a:lnTo>
                <a:close/>
              </a:path>
              <a:path w="115570" h="126364">
                <a:moveTo>
                  <a:pt x="83997" y="0"/>
                </a:moveTo>
                <a:lnTo>
                  <a:pt x="70882" y="1776"/>
                </a:lnTo>
                <a:lnTo>
                  <a:pt x="58616" y="6984"/>
                </a:lnTo>
                <a:lnTo>
                  <a:pt x="47646" y="15441"/>
                </a:lnTo>
                <a:lnTo>
                  <a:pt x="38417" y="26962"/>
                </a:lnTo>
                <a:lnTo>
                  <a:pt x="53947" y="26962"/>
                </a:lnTo>
                <a:lnTo>
                  <a:pt x="61923" y="20824"/>
                </a:lnTo>
                <a:lnTo>
                  <a:pt x="74028" y="17525"/>
                </a:lnTo>
                <a:lnTo>
                  <a:pt x="112184" y="17525"/>
                </a:lnTo>
                <a:lnTo>
                  <a:pt x="105149" y="7400"/>
                </a:lnTo>
                <a:lnTo>
                  <a:pt x="95096" y="1712"/>
                </a:lnTo>
                <a:lnTo>
                  <a:pt x="83997" y="0"/>
                </a:lnTo>
                <a:close/>
              </a:path>
            </a:pathLst>
          </a:custGeom>
          <a:solidFill>
            <a:srgbClr val="414042"/>
          </a:solidFill>
        </p:spPr>
        <p:txBody>
          <a:bodyPr wrap="square" lIns="0" tIns="0" rIns="0" bIns="0" rtlCol="0"/>
          <a:lstStyle/>
          <a:p>
            <a:endParaRPr/>
          </a:p>
        </p:txBody>
      </p:sp>
      <p:sp>
        <p:nvSpPr>
          <p:cNvPr id="215" name="object 215"/>
          <p:cNvSpPr/>
          <p:nvPr/>
        </p:nvSpPr>
        <p:spPr>
          <a:xfrm>
            <a:off x="11782311" y="3704958"/>
            <a:ext cx="123825" cy="179070"/>
          </a:xfrm>
          <a:custGeom>
            <a:avLst/>
            <a:gdLst/>
            <a:ahLst/>
            <a:cxnLst/>
            <a:rect l="l" t="t" r="r" b="b"/>
            <a:pathLst>
              <a:path w="123825" h="179070">
                <a:moveTo>
                  <a:pt x="5829" y="153873"/>
                </a:moveTo>
                <a:lnTo>
                  <a:pt x="36918" y="179031"/>
                </a:lnTo>
                <a:lnTo>
                  <a:pt x="47776" y="178392"/>
                </a:lnTo>
                <a:lnTo>
                  <a:pt x="58980" y="176202"/>
                </a:lnTo>
                <a:lnTo>
                  <a:pt x="69910" y="172056"/>
                </a:lnTo>
                <a:lnTo>
                  <a:pt x="79946" y="165544"/>
                </a:lnTo>
                <a:lnTo>
                  <a:pt x="83060" y="162013"/>
                </a:lnTo>
                <a:lnTo>
                  <a:pt x="38417" y="162013"/>
                </a:lnTo>
                <a:lnTo>
                  <a:pt x="29010" y="161413"/>
                </a:lnTo>
                <a:lnTo>
                  <a:pt x="20142" y="159734"/>
                </a:lnTo>
                <a:lnTo>
                  <a:pt x="12264" y="157159"/>
                </a:lnTo>
                <a:lnTo>
                  <a:pt x="5829" y="153873"/>
                </a:lnTo>
                <a:close/>
              </a:path>
              <a:path w="123825" h="179070">
                <a:moveTo>
                  <a:pt x="106627" y="99707"/>
                </a:moveTo>
                <a:lnTo>
                  <a:pt x="86766" y="99707"/>
                </a:lnTo>
                <a:lnTo>
                  <a:pt x="82715" y="118224"/>
                </a:lnTo>
                <a:lnTo>
                  <a:pt x="75723" y="139141"/>
                </a:lnTo>
                <a:lnTo>
                  <a:pt x="65724" y="152630"/>
                </a:lnTo>
                <a:lnTo>
                  <a:pt x="53145" y="159863"/>
                </a:lnTo>
                <a:lnTo>
                  <a:pt x="38417" y="162013"/>
                </a:lnTo>
                <a:lnTo>
                  <a:pt x="83060" y="162013"/>
                </a:lnTo>
                <a:lnTo>
                  <a:pt x="88468" y="155883"/>
                </a:lnTo>
                <a:lnTo>
                  <a:pt x="95223" y="143578"/>
                </a:lnTo>
                <a:lnTo>
                  <a:pt x="100507" y="128470"/>
                </a:lnTo>
                <a:lnTo>
                  <a:pt x="104622" y="110401"/>
                </a:lnTo>
                <a:lnTo>
                  <a:pt x="106627" y="99707"/>
                </a:lnTo>
                <a:close/>
              </a:path>
              <a:path w="123825" h="179070">
                <a:moveTo>
                  <a:pt x="83959" y="0"/>
                </a:moveTo>
                <a:lnTo>
                  <a:pt x="51692" y="7127"/>
                </a:lnTo>
                <a:lnTo>
                  <a:pt x="27063" y="25936"/>
                </a:lnTo>
                <a:lnTo>
                  <a:pt x="11350" y="52570"/>
                </a:lnTo>
                <a:lnTo>
                  <a:pt x="5829" y="83172"/>
                </a:lnTo>
                <a:lnTo>
                  <a:pt x="8211" y="99073"/>
                </a:lnTo>
                <a:lnTo>
                  <a:pt x="15320" y="112720"/>
                </a:lnTo>
                <a:lnTo>
                  <a:pt x="27105" y="122264"/>
                </a:lnTo>
                <a:lnTo>
                  <a:pt x="43510" y="125857"/>
                </a:lnTo>
                <a:lnTo>
                  <a:pt x="55731" y="124230"/>
                </a:lnTo>
                <a:lnTo>
                  <a:pt x="67082" y="119340"/>
                </a:lnTo>
                <a:lnTo>
                  <a:pt x="77341" y="111171"/>
                </a:lnTo>
                <a:lnTo>
                  <a:pt x="78962" y="109093"/>
                </a:lnTo>
                <a:lnTo>
                  <a:pt x="51650" y="109093"/>
                </a:lnTo>
                <a:lnTo>
                  <a:pt x="39970" y="106413"/>
                </a:lnTo>
                <a:lnTo>
                  <a:pt x="32656" y="99488"/>
                </a:lnTo>
                <a:lnTo>
                  <a:pt x="28921" y="89987"/>
                </a:lnTo>
                <a:lnTo>
                  <a:pt x="27978" y="79578"/>
                </a:lnTo>
                <a:lnTo>
                  <a:pt x="31801" y="57040"/>
                </a:lnTo>
                <a:lnTo>
                  <a:pt x="42522" y="36953"/>
                </a:lnTo>
                <a:lnTo>
                  <a:pt x="59021" y="22538"/>
                </a:lnTo>
                <a:lnTo>
                  <a:pt x="80175" y="17018"/>
                </a:lnTo>
                <a:lnTo>
                  <a:pt x="122134" y="17018"/>
                </a:lnTo>
                <a:lnTo>
                  <a:pt x="123710" y="8610"/>
                </a:lnTo>
                <a:lnTo>
                  <a:pt x="115411" y="5336"/>
                </a:lnTo>
                <a:lnTo>
                  <a:pt x="105544" y="2590"/>
                </a:lnTo>
                <a:lnTo>
                  <a:pt x="94823" y="702"/>
                </a:lnTo>
                <a:lnTo>
                  <a:pt x="83959" y="0"/>
                </a:lnTo>
                <a:close/>
              </a:path>
              <a:path w="123825" h="179070">
                <a:moveTo>
                  <a:pt x="122134" y="17018"/>
                </a:moveTo>
                <a:lnTo>
                  <a:pt x="88836" y="17018"/>
                </a:lnTo>
                <a:lnTo>
                  <a:pt x="96469" y="19304"/>
                </a:lnTo>
                <a:lnTo>
                  <a:pt x="100507" y="21120"/>
                </a:lnTo>
                <a:lnTo>
                  <a:pt x="92621" y="62306"/>
                </a:lnTo>
                <a:lnTo>
                  <a:pt x="65040" y="105145"/>
                </a:lnTo>
                <a:lnTo>
                  <a:pt x="51650" y="109093"/>
                </a:lnTo>
                <a:lnTo>
                  <a:pt x="78962" y="109093"/>
                </a:lnTo>
                <a:lnTo>
                  <a:pt x="86283" y="99707"/>
                </a:lnTo>
                <a:lnTo>
                  <a:pt x="106627" y="99707"/>
                </a:lnTo>
                <a:lnTo>
                  <a:pt x="122134" y="17018"/>
                </a:lnTo>
                <a:close/>
              </a:path>
            </a:pathLst>
          </a:custGeom>
          <a:solidFill>
            <a:srgbClr val="414042"/>
          </a:solidFill>
        </p:spPr>
        <p:txBody>
          <a:bodyPr wrap="square" lIns="0" tIns="0" rIns="0" bIns="0" rtlCol="0"/>
          <a:lstStyle/>
          <a:p>
            <a:endParaRPr/>
          </a:p>
        </p:txBody>
      </p:sp>
      <p:sp>
        <p:nvSpPr>
          <p:cNvPr id="216" name="object 216"/>
          <p:cNvSpPr/>
          <p:nvPr/>
        </p:nvSpPr>
        <p:spPr>
          <a:xfrm>
            <a:off x="8429802" y="5578957"/>
            <a:ext cx="153670" cy="173990"/>
          </a:xfrm>
          <a:custGeom>
            <a:avLst/>
            <a:gdLst/>
            <a:ahLst/>
            <a:cxnLst/>
            <a:rect l="l" t="t" r="r" b="b"/>
            <a:pathLst>
              <a:path w="153670" h="173989">
                <a:moveTo>
                  <a:pt x="74549" y="0"/>
                </a:moveTo>
                <a:lnTo>
                  <a:pt x="31838" y="3301"/>
                </a:lnTo>
                <a:lnTo>
                  <a:pt x="0" y="171907"/>
                </a:lnTo>
                <a:lnTo>
                  <a:pt x="8997" y="172776"/>
                </a:lnTo>
                <a:lnTo>
                  <a:pt x="19229" y="173413"/>
                </a:lnTo>
                <a:lnTo>
                  <a:pt x="30216" y="173805"/>
                </a:lnTo>
                <a:lnTo>
                  <a:pt x="41478" y="173939"/>
                </a:lnTo>
                <a:lnTo>
                  <a:pt x="64801" y="172568"/>
                </a:lnTo>
                <a:lnTo>
                  <a:pt x="85361" y="168292"/>
                </a:lnTo>
                <a:lnTo>
                  <a:pt x="103452" y="160860"/>
                </a:lnTo>
                <a:lnTo>
                  <a:pt x="109984" y="156413"/>
                </a:lnTo>
                <a:lnTo>
                  <a:pt x="31838" y="156413"/>
                </a:lnTo>
                <a:lnTo>
                  <a:pt x="24193" y="155371"/>
                </a:lnTo>
                <a:lnTo>
                  <a:pt x="50101" y="19075"/>
                </a:lnTo>
                <a:lnTo>
                  <a:pt x="56273" y="17843"/>
                </a:lnTo>
                <a:lnTo>
                  <a:pt x="65925" y="17272"/>
                </a:lnTo>
                <a:lnTo>
                  <a:pt x="131235" y="17272"/>
                </a:lnTo>
                <a:lnTo>
                  <a:pt x="126473" y="13105"/>
                </a:lnTo>
                <a:lnTo>
                  <a:pt x="112055" y="5918"/>
                </a:lnTo>
                <a:lnTo>
                  <a:pt x="94670" y="1502"/>
                </a:lnTo>
                <a:lnTo>
                  <a:pt x="74549" y="0"/>
                </a:lnTo>
                <a:close/>
              </a:path>
              <a:path w="153670" h="173989">
                <a:moveTo>
                  <a:pt x="131235" y="17272"/>
                </a:moveTo>
                <a:lnTo>
                  <a:pt x="73558" y="17272"/>
                </a:lnTo>
                <a:lnTo>
                  <a:pt x="100584" y="21290"/>
                </a:lnTo>
                <a:lnTo>
                  <a:pt x="118338" y="32419"/>
                </a:lnTo>
                <a:lnTo>
                  <a:pt x="128072" y="49268"/>
                </a:lnTo>
                <a:lnTo>
                  <a:pt x="131038" y="70446"/>
                </a:lnTo>
                <a:lnTo>
                  <a:pt x="129563" y="88323"/>
                </a:lnTo>
                <a:lnTo>
                  <a:pt x="107619" y="133743"/>
                </a:lnTo>
                <a:lnTo>
                  <a:pt x="65387" y="154949"/>
                </a:lnTo>
                <a:lnTo>
                  <a:pt x="46316" y="156413"/>
                </a:lnTo>
                <a:lnTo>
                  <a:pt x="109984" y="156413"/>
                </a:lnTo>
                <a:lnTo>
                  <a:pt x="144729" y="114298"/>
                </a:lnTo>
                <a:lnTo>
                  <a:pt x="153670" y="69456"/>
                </a:lnTo>
                <a:lnTo>
                  <a:pt x="152463" y="54381"/>
                </a:lnTo>
                <a:lnTo>
                  <a:pt x="149120" y="41598"/>
                </a:lnTo>
                <a:lnTo>
                  <a:pt x="144058" y="31112"/>
                </a:lnTo>
                <a:lnTo>
                  <a:pt x="137693" y="22923"/>
                </a:lnTo>
                <a:lnTo>
                  <a:pt x="131235" y="17272"/>
                </a:lnTo>
                <a:close/>
              </a:path>
            </a:pathLst>
          </a:custGeom>
          <a:solidFill>
            <a:srgbClr val="414042"/>
          </a:solidFill>
        </p:spPr>
        <p:txBody>
          <a:bodyPr wrap="square" lIns="0" tIns="0" rIns="0" bIns="0" rtlCol="0"/>
          <a:lstStyle/>
          <a:p>
            <a:endParaRPr/>
          </a:p>
        </p:txBody>
      </p:sp>
      <p:sp>
        <p:nvSpPr>
          <p:cNvPr id="217" name="object 217"/>
          <p:cNvSpPr/>
          <p:nvPr/>
        </p:nvSpPr>
        <p:spPr>
          <a:xfrm>
            <a:off x="8594814" y="5580278"/>
            <a:ext cx="53975" cy="171450"/>
          </a:xfrm>
          <a:custGeom>
            <a:avLst/>
            <a:gdLst/>
            <a:ahLst/>
            <a:cxnLst/>
            <a:rect l="l" t="t" r="r" b="b"/>
            <a:pathLst>
              <a:path w="53975" h="171450">
                <a:moveTo>
                  <a:pt x="48856" y="0"/>
                </a:moveTo>
                <a:lnTo>
                  <a:pt x="33794" y="0"/>
                </a:lnTo>
                <a:lnTo>
                  <a:pt x="27724" y="6070"/>
                </a:lnTo>
                <a:lnTo>
                  <a:pt x="27502" y="13169"/>
                </a:lnTo>
                <a:lnTo>
                  <a:pt x="27470" y="21844"/>
                </a:lnTo>
                <a:lnTo>
                  <a:pt x="32080" y="27444"/>
                </a:lnTo>
                <a:lnTo>
                  <a:pt x="47802" y="27444"/>
                </a:lnTo>
                <a:lnTo>
                  <a:pt x="53695" y="21589"/>
                </a:lnTo>
                <a:lnTo>
                  <a:pt x="53918" y="14211"/>
                </a:lnTo>
                <a:lnTo>
                  <a:pt x="53949" y="5587"/>
                </a:lnTo>
                <a:lnTo>
                  <a:pt x="48856" y="0"/>
                </a:lnTo>
                <a:close/>
              </a:path>
              <a:path w="53975" h="171450">
                <a:moveTo>
                  <a:pt x="44488" y="48247"/>
                </a:moveTo>
                <a:lnTo>
                  <a:pt x="23672" y="48247"/>
                </a:lnTo>
                <a:lnTo>
                  <a:pt x="0" y="171361"/>
                </a:lnTo>
                <a:lnTo>
                  <a:pt x="21132" y="171361"/>
                </a:lnTo>
                <a:lnTo>
                  <a:pt x="44488" y="48247"/>
                </a:lnTo>
                <a:close/>
              </a:path>
            </a:pathLst>
          </a:custGeom>
          <a:solidFill>
            <a:srgbClr val="414042"/>
          </a:solidFill>
        </p:spPr>
        <p:txBody>
          <a:bodyPr wrap="square" lIns="0" tIns="0" rIns="0" bIns="0" rtlCol="0"/>
          <a:lstStyle/>
          <a:p>
            <a:endParaRPr/>
          </a:p>
        </p:txBody>
      </p:sp>
      <p:sp>
        <p:nvSpPr>
          <p:cNvPr id="218" name="object 218"/>
          <p:cNvSpPr/>
          <p:nvPr/>
        </p:nvSpPr>
        <p:spPr>
          <a:xfrm>
            <a:off x="8659203" y="5628538"/>
            <a:ext cx="110489" cy="123189"/>
          </a:xfrm>
          <a:custGeom>
            <a:avLst/>
            <a:gdLst/>
            <a:ahLst/>
            <a:cxnLst/>
            <a:rect l="l" t="t" r="r" b="b"/>
            <a:pathLst>
              <a:path w="110490" h="123189">
                <a:moveTo>
                  <a:pt x="21386" y="0"/>
                </a:moveTo>
                <a:lnTo>
                  <a:pt x="0" y="0"/>
                </a:lnTo>
                <a:lnTo>
                  <a:pt x="21386" y="123113"/>
                </a:lnTo>
                <a:lnTo>
                  <a:pt x="42011" y="123113"/>
                </a:lnTo>
                <a:lnTo>
                  <a:pt x="54618" y="100444"/>
                </a:lnTo>
                <a:lnTo>
                  <a:pt x="35864" y="100444"/>
                </a:lnTo>
                <a:lnTo>
                  <a:pt x="35421" y="94792"/>
                </a:lnTo>
                <a:lnTo>
                  <a:pt x="34558" y="87985"/>
                </a:lnTo>
                <a:lnTo>
                  <a:pt x="33401" y="79845"/>
                </a:lnTo>
                <a:lnTo>
                  <a:pt x="32080" y="70192"/>
                </a:lnTo>
                <a:lnTo>
                  <a:pt x="21386" y="0"/>
                </a:lnTo>
                <a:close/>
              </a:path>
              <a:path w="110490" h="123189">
                <a:moveTo>
                  <a:pt x="110477" y="0"/>
                </a:moveTo>
                <a:lnTo>
                  <a:pt x="87274" y="0"/>
                </a:lnTo>
                <a:lnTo>
                  <a:pt x="49872" y="71754"/>
                </a:lnTo>
                <a:lnTo>
                  <a:pt x="45207" y="81199"/>
                </a:lnTo>
                <a:lnTo>
                  <a:pt x="41654" y="88861"/>
                </a:lnTo>
                <a:lnTo>
                  <a:pt x="38909" y="95143"/>
                </a:lnTo>
                <a:lnTo>
                  <a:pt x="36664" y="100444"/>
                </a:lnTo>
                <a:lnTo>
                  <a:pt x="54618" y="100444"/>
                </a:lnTo>
                <a:lnTo>
                  <a:pt x="110477" y="0"/>
                </a:lnTo>
                <a:close/>
              </a:path>
            </a:pathLst>
          </a:custGeom>
          <a:solidFill>
            <a:srgbClr val="414042"/>
          </a:solidFill>
        </p:spPr>
        <p:txBody>
          <a:bodyPr wrap="square" lIns="0" tIns="0" rIns="0" bIns="0" rtlCol="0"/>
          <a:lstStyle/>
          <a:p>
            <a:endParaRPr/>
          </a:p>
        </p:txBody>
      </p:sp>
      <p:sp>
        <p:nvSpPr>
          <p:cNvPr id="219" name="object 219"/>
          <p:cNvSpPr/>
          <p:nvPr/>
        </p:nvSpPr>
        <p:spPr>
          <a:xfrm>
            <a:off x="8768168" y="5625731"/>
            <a:ext cx="103505" cy="128905"/>
          </a:xfrm>
          <a:custGeom>
            <a:avLst/>
            <a:gdLst/>
            <a:ahLst/>
            <a:cxnLst/>
            <a:rect l="l" t="t" r="r" b="b"/>
            <a:pathLst>
              <a:path w="103504" h="128904">
                <a:moveTo>
                  <a:pt x="67221" y="0"/>
                </a:moveTo>
                <a:lnTo>
                  <a:pt x="39958" y="7143"/>
                </a:lnTo>
                <a:lnTo>
                  <a:pt x="18713" y="25641"/>
                </a:lnTo>
                <a:lnTo>
                  <a:pt x="4916" y="51092"/>
                </a:lnTo>
                <a:lnTo>
                  <a:pt x="0" y="79095"/>
                </a:lnTo>
                <a:lnTo>
                  <a:pt x="2746" y="98346"/>
                </a:lnTo>
                <a:lnTo>
                  <a:pt x="11231" y="114125"/>
                </a:lnTo>
                <a:lnTo>
                  <a:pt x="25819" y="124794"/>
                </a:lnTo>
                <a:lnTo>
                  <a:pt x="46875" y="128714"/>
                </a:lnTo>
                <a:lnTo>
                  <a:pt x="58931" y="127918"/>
                </a:lnTo>
                <a:lnTo>
                  <a:pt x="69996" y="125787"/>
                </a:lnTo>
                <a:lnTo>
                  <a:pt x="79679" y="122703"/>
                </a:lnTo>
                <a:lnTo>
                  <a:pt x="87591" y="119049"/>
                </a:lnTo>
                <a:lnTo>
                  <a:pt x="86141" y="111633"/>
                </a:lnTo>
                <a:lnTo>
                  <a:pt x="51434" y="111633"/>
                </a:lnTo>
                <a:lnTo>
                  <a:pt x="42465" y="110632"/>
                </a:lnTo>
                <a:lnTo>
                  <a:pt x="20396" y="77088"/>
                </a:lnTo>
                <a:lnTo>
                  <a:pt x="21386" y="71742"/>
                </a:lnTo>
                <a:lnTo>
                  <a:pt x="53417" y="70366"/>
                </a:lnTo>
                <a:lnTo>
                  <a:pt x="79443" y="64173"/>
                </a:lnTo>
                <a:lnTo>
                  <a:pt x="91676" y="55499"/>
                </a:lnTo>
                <a:lnTo>
                  <a:pt x="23710" y="55499"/>
                </a:lnTo>
                <a:lnTo>
                  <a:pt x="29447" y="41250"/>
                </a:lnTo>
                <a:lnTo>
                  <a:pt x="38396" y="28763"/>
                </a:lnTo>
                <a:lnTo>
                  <a:pt x="50115" y="19903"/>
                </a:lnTo>
                <a:lnTo>
                  <a:pt x="64160" y="16535"/>
                </a:lnTo>
                <a:lnTo>
                  <a:pt x="99063" y="16535"/>
                </a:lnTo>
                <a:lnTo>
                  <a:pt x="94049" y="9218"/>
                </a:lnTo>
                <a:lnTo>
                  <a:pt x="82740" y="2463"/>
                </a:lnTo>
                <a:lnTo>
                  <a:pt x="67221" y="0"/>
                </a:lnTo>
                <a:close/>
              </a:path>
              <a:path w="103504" h="128904">
                <a:moveTo>
                  <a:pt x="84505" y="103263"/>
                </a:moveTo>
                <a:lnTo>
                  <a:pt x="78174" y="106291"/>
                </a:lnTo>
                <a:lnTo>
                  <a:pt x="70570" y="108977"/>
                </a:lnTo>
                <a:lnTo>
                  <a:pt x="61667" y="110898"/>
                </a:lnTo>
                <a:lnTo>
                  <a:pt x="51434" y="111633"/>
                </a:lnTo>
                <a:lnTo>
                  <a:pt x="86141" y="111633"/>
                </a:lnTo>
                <a:lnTo>
                  <a:pt x="84505" y="103263"/>
                </a:lnTo>
                <a:close/>
              </a:path>
              <a:path w="103504" h="128904">
                <a:moveTo>
                  <a:pt x="99063" y="16535"/>
                </a:moveTo>
                <a:lnTo>
                  <a:pt x="75361" y="16535"/>
                </a:lnTo>
                <a:lnTo>
                  <a:pt x="83007" y="22136"/>
                </a:lnTo>
                <a:lnTo>
                  <a:pt x="83007" y="32054"/>
                </a:lnTo>
                <a:lnTo>
                  <a:pt x="78423" y="43943"/>
                </a:lnTo>
                <a:lnTo>
                  <a:pt x="65841" y="51206"/>
                </a:lnTo>
                <a:lnTo>
                  <a:pt x="47018" y="54754"/>
                </a:lnTo>
                <a:lnTo>
                  <a:pt x="23710" y="55499"/>
                </a:lnTo>
                <a:lnTo>
                  <a:pt x="91676" y="55499"/>
                </a:lnTo>
                <a:lnTo>
                  <a:pt x="96923" y="51779"/>
                </a:lnTo>
                <a:lnTo>
                  <a:pt x="103314" y="31800"/>
                </a:lnTo>
                <a:lnTo>
                  <a:pt x="100968" y="19314"/>
                </a:lnTo>
                <a:lnTo>
                  <a:pt x="99063" y="16535"/>
                </a:lnTo>
                <a:close/>
              </a:path>
            </a:pathLst>
          </a:custGeom>
          <a:solidFill>
            <a:srgbClr val="414042"/>
          </a:solidFill>
        </p:spPr>
        <p:txBody>
          <a:bodyPr wrap="square" lIns="0" tIns="0" rIns="0" bIns="0" rtlCol="0"/>
          <a:lstStyle/>
          <a:p>
            <a:endParaRPr/>
          </a:p>
        </p:txBody>
      </p:sp>
      <p:sp>
        <p:nvSpPr>
          <p:cNvPr id="220" name="object 220"/>
          <p:cNvSpPr/>
          <p:nvPr/>
        </p:nvSpPr>
        <p:spPr>
          <a:xfrm>
            <a:off x="8882494" y="5625744"/>
            <a:ext cx="81280" cy="126364"/>
          </a:xfrm>
          <a:custGeom>
            <a:avLst/>
            <a:gdLst/>
            <a:ahLst/>
            <a:cxnLst/>
            <a:rect l="l" t="t" r="r" b="b"/>
            <a:pathLst>
              <a:path w="81279" h="126364">
                <a:moveTo>
                  <a:pt x="39725" y="2794"/>
                </a:moveTo>
                <a:lnTo>
                  <a:pt x="21132" y="2794"/>
                </a:lnTo>
                <a:lnTo>
                  <a:pt x="20057" y="12224"/>
                </a:lnTo>
                <a:lnTo>
                  <a:pt x="18683" y="22975"/>
                </a:lnTo>
                <a:lnTo>
                  <a:pt x="17016" y="34567"/>
                </a:lnTo>
                <a:lnTo>
                  <a:pt x="15062" y="46520"/>
                </a:lnTo>
                <a:lnTo>
                  <a:pt x="0" y="125907"/>
                </a:lnTo>
                <a:lnTo>
                  <a:pt x="20878" y="125907"/>
                </a:lnTo>
                <a:lnTo>
                  <a:pt x="31102" y="71742"/>
                </a:lnTo>
                <a:lnTo>
                  <a:pt x="37019" y="51660"/>
                </a:lnTo>
                <a:lnTo>
                  <a:pt x="46201" y="35515"/>
                </a:lnTo>
                <a:lnTo>
                  <a:pt x="52683" y="29514"/>
                </a:lnTo>
                <a:lnTo>
                  <a:pt x="36449" y="29514"/>
                </a:lnTo>
                <a:lnTo>
                  <a:pt x="37564" y="20853"/>
                </a:lnTo>
                <a:lnTo>
                  <a:pt x="38182" y="15892"/>
                </a:lnTo>
                <a:lnTo>
                  <a:pt x="39725" y="2794"/>
                </a:lnTo>
                <a:close/>
              </a:path>
              <a:path w="81279" h="126364">
                <a:moveTo>
                  <a:pt x="76898" y="0"/>
                </a:moveTo>
                <a:lnTo>
                  <a:pt x="74866" y="0"/>
                </a:lnTo>
                <a:lnTo>
                  <a:pt x="63106" y="2248"/>
                </a:lnTo>
                <a:lnTo>
                  <a:pt x="52776" y="8456"/>
                </a:lnTo>
                <a:lnTo>
                  <a:pt x="44068" y="17814"/>
                </a:lnTo>
                <a:lnTo>
                  <a:pt x="37172" y="29514"/>
                </a:lnTo>
                <a:lnTo>
                  <a:pt x="52683" y="29514"/>
                </a:lnTo>
                <a:lnTo>
                  <a:pt x="57818" y="24761"/>
                </a:lnTo>
                <a:lnTo>
                  <a:pt x="71043" y="20853"/>
                </a:lnTo>
                <a:lnTo>
                  <a:pt x="76997" y="20853"/>
                </a:lnTo>
                <a:lnTo>
                  <a:pt x="80949" y="571"/>
                </a:lnTo>
                <a:lnTo>
                  <a:pt x="79197" y="254"/>
                </a:lnTo>
                <a:lnTo>
                  <a:pt x="76898" y="0"/>
                </a:lnTo>
                <a:close/>
              </a:path>
              <a:path w="81279" h="126364">
                <a:moveTo>
                  <a:pt x="76997" y="20853"/>
                </a:moveTo>
                <a:lnTo>
                  <a:pt x="73304" y="20853"/>
                </a:lnTo>
                <a:lnTo>
                  <a:pt x="75336" y="21107"/>
                </a:lnTo>
                <a:lnTo>
                  <a:pt x="76898" y="21361"/>
                </a:lnTo>
                <a:lnTo>
                  <a:pt x="76997" y="20853"/>
                </a:lnTo>
                <a:close/>
              </a:path>
            </a:pathLst>
          </a:custGeom>
          <a:solidFill>
            <a:srgbClr val="414042"/>
          </a:solidFill>
        </p:spPr>
        <p:txBody>
          <a:bodyPr wrap="square" lIns="0" tIns="0" rIns="0" bIns="0" rtlCol="0"/>
          <a:lstStyle/>
          <a:p>
            <a:endParaRPr/>
          </a:p>
        </p:txBody>
      </p:sp>
      <p:sp>
        <p:nvSpPr>
          <p:cNvPr id="221" name="object 221"/>
          <p:cNvSpPr/>
          <p:nvPr/>
        </p:nvSpPr>
        <p:spPr>
          <a:xfrm>
            <a:off x="8956611" y="5625744"/>
            <a:ext cx="123825" cy="179070"/>
          </a:xfrm>
          <a:custGeom>
            <a:avLst/>
            <a:gdLst/>
            <a:ahLst/>
            <a:cxnLst/>
            <a:rect l="l" t="t" r="r" b="b"/>
            <a:pathLst>
              <a:path w="123825" h="179070">
                <a:moveTo>
                  <a:pt x="5816" y="153873"/>
                </a:moveTo>
                <a:lnTo>
                  <a:pt x="36918" y="179031"/>
                </a:lnTo>
                <a:lnTo>
                  <a:pt x="47776" y="178392"/>
                </a:lnTo>
                <a:lnTo>
                  <a:pt x="58980" y="176202"/>
                </a:lnTo>
                <a:lnTo>
                  <a:pt x="69910" y="172056"/>
                </a:lnTo>
                <a:lnTo>
                  <a:pt x="79946" y="165544"/>
                </a:lnTo>
                <a:lnTo>
                  <a:pt x="83063" y="162013"/>
                </a:lnTo>
                <a:lnTo>
                  <a:pt x="38417" y="162013"/>
                </a:lnTo>
                <a:lnTo>
                  <a:pt x="29008" y="161422"/>
                </a:lnTo>
                <a:lnTo>
                  <a:pt x="20135" y="159758"/>
                </a:lnTo>
                <a:lnTo>
                  <a:pt x="12253" y="157186"/>
                </a:lnTo>
                <a:lnTo>
                  <a:pt x="5816" y="153873"/>
                </a:lnTo>
                <a:close/>
              </a:path>
              <a:path w="123825" h="179070">
                <a:moveTo>
                  <a:pt x="106617" y="99707"/>
                </a:moveTo>
                <a:lnTo>
                  <a:pt x="86766" y="99707"/>
                </a:lnTo>
                <a:lnTo>
                  <a:pt x="82715" y="118287"/>
                </a:lnTo>
                <a:lnTo>
                  <a:pt x="75723" y="139168"/>
                </a:lnTo>
                <a:lnTo>
                  <a:pt x="65724" y="152638"/>
                </a:lnTo>
                <a:lnTo>
                  <a:pt x="53145" y="159864"/>
                </a:lnTo>
                <a:lnTo>
                  <a:pt x="38417" y="162013"/>
                </a:lnTo>
                <a:lnTo>
                  <a:pt x="83063" y="162013"/>
                </a:lnTo>
                <a:lnTo>
                  <a:pt x="88466" y="155892"/>
                </a:lnTo>
                <a:lnTo>
                  <a:pt x="95216" y="143602"/>
                </a:lnTo>
                <a:lnTo>
                  <a:pt x="100497" y="128497"/>
                </a:lnTo>
                <a:lnTo>
                  <a:pt x="104609" y="110401"/>
                </a:lnTo>
                <a:lnTo>
                  <a:pt x="106617" y="99707"/>
                </a:lnTo>
                <a:close/>
              </a:path>
              <a:path w="123825" h="179070">
                <a:moveTo>
                  <a:pt x="83959" y="0"/>
                </a:moveTo>
                <a:lnTo>
                  <a:pt x="51690" y="7136"/>
                </a:lnTo>
                <a:lnTo>
                  <a:pt x="27057" y="25960"/>
                </a:lnTo>
                <a:lnTo>
                  <a:pt x="11339" y="52597"/>
                </a:lnTo>
                <a:lnTo>
                  <a:pt x="5816" y="83172"/>
                </a:lnTo>
                <a:lnTo>
                  <a:pt x="8200" y="99083"/>
                </a:lnTo>
                <a:lnTo>
                  <a:pt x="15314" y="112752"/>
                </a:lnTo>
                <a:lnTo>
                  <a:pt x="27103" y="122318"/>
                </a:lnTo>
                <a:lnTo>
                  <a:pt x="43510" y="125920"/>
                </a:lnTo>
                <a:lnTo>
                  <a:pt x="55726" y="124294"/>
                </a:lnTo>
                <a:lnTo>
                  <a:pt x="67078" y="119400"/>
                </a:lnTo>
                <a:lnTo>
                  <a:pt x="77339" y="111213"/>
                </a:lnTo>
                <a:lnTo>
                  <a:pt x="78938" y="109156"/>
                </a:lnTo>
                <a:lnTo>
                  <a:pt x="51650" y="109156"/>
                </a:lnTo>
                <a:lnTo>
                  <a:pt x="39963" y="106471"/>
                </a:lnTo>
                <a:lnTo>
                  <a:pt x="32646" y="99537"/>
                </a:lnTo>
                <a:lnTo>
                  <a:pt x="28914" y="90034"/>
                </a:lnTo>
                <a:lnTo>
                  <a:pt x="27978" y="79641"/>
                </a:lnTo>
                <a:lnTo>
                  <a:pt x="31801" y="57104"/>
                </a:lnTo>
                <a:lnTo>
                  <a:pt x="42522" y="37017"/>
                </a:lnTo>
                <a:lnTo>
                  <a:pt x="59021" y="22602"/>
                </a:lnTo>
                <a:lnTo>
                  <a:pt x="80175" y="17081"/>
                </a:lnTo>
                <a:lnTo>
                  <a:pt x="122132" y="17081"/>
                </a:lnTo>
                <a:lnTo>
                  <a:pt x="123710" y="8674"/>
                </a:lnTo>
                <a:lnTo>
                  <a:pt x="115411" y="5389"/>
                </a:lnTo>
                <a:lnTo>
                  <a:pt x="105544" y="2622"/>
                </a:lnTo>
                <a:lnTo>
                  <a:pt x="94823" y="712"/>
                </a:lnTo>
                <a:lnTo>
                  <a:pt x="83959" y="0"/>
                </a:lnTo>
                <a:close/>
              </a:path>
              <a:path w="123825" h="179070">
                <a:moveTo>
                  <a:pt x="122132" y="17081"/>
                </a:moveTo>
                <a:lnTo>
                  <a:pt x="88823" y="17081"/>
                </a:lnTo>
                <a:lnTo>
                  <a:pt x="96469" y="19304"/>
                </a:lnTo>
                <a:lnTo>
                  <a:pt x="100507" y="21120"/>
                </a:lnTo>
                <a:lnTo>
                  <a:pt x="92621" y="62306"/>
                </a:lnTo>
                <a:lnTo>
                  <a:pt x="65040" y="105199"/>
                </a:lnTo>
                <a:lnTo>
                  <a:pt x="51650" y="109156"/>
                </a:lnTo>
                <a:lnTo>
                  <a:pt x="78938" y="109156"/>
                </a:lnTo>
                <a:lnTo>
                  <a:pt x="86283" y="99707"/>
                </a:lnTo>
                <a:lnTo>
                  <a:pt x="106617" y="99707"/>
                </a:lnTo>
                <a:lnTo>
                  <a:pt x="122132" y="17081"/>
                </a:lnTo>
                <a:close/>
              </a:path>
            </a:pathLst>
          </a:custGeom>
          <a:solidFill>
            <a:srgbClr val="414042"/>
          </a:solidFill>
        </p:spPr>
        <p:txBody>
          <a:bodyPr wrap="square" lIns="0" tIns="0" rIns="0" bIns="0" rtlCol="0"/>
          <a:lstStyle/>
          <a:p>
            <a:endParaRPr/>
          </a:p>
        </p:txBody>
      </p:sp>
      <p:sp>
        <p:nvSpPr>
          <p:cNvPr id="222" name="object 222"/>
          <p:cNvSpPr/>
          <p:nvPr/>
        </p:nvSpPr>
        <p:spPr>
          <a:xfrm>
            <a:off x="9094609" y="5580278"/>
            <a:ext cx="53975" cy="171450"/>
          </a:xfrm>
          <a:custGeom>
            <a:avLst/>
            <a:gdLst/>
            <a:ahLst/>
            <a:cxnLst/>
            <a:rect l="l" t="t" r="r" b="b"/>
            <a:pathLst>
              <a:path w="53975" h="171450">
                <a:moveTo>
                  <a:pt x="48856" y="0"/>
                </a:moveTo>
                <a:lnTo>
                  <a:pt x="33807" y="0"/>
                </a:lnTo>
                <a:lnTo>
                  <a:pt x="27724" y="6070"/>
                </a:lnTo>
                <a:lnTo>
                  <a:pt x="27502" y="13169"/>
                </a:lnTo>
                <a:lnTo>
                  <a:pt x="27470" y="21844"/>
                </a:lnTo>
                <a:lnTo>
                  <a:pt x="32092" y="27444"/>
                </a:lnTo>
                <a:lnTo>
                  <a:pt x="47815" y="27444"/>
                </a:lnTo>
                <a:lnTo>
                  <a:pt x="53695" y="21589"/>
                </a:lnTo>
                <a:lnTo>
                  <a:pt x="53918" y="14211"/>
                </a:lnTo>
                <a:lnTo>
                  <a:pt x="53949" y="5587"/>
                </a:lnTo>
                <a:lnTo>
                  <a:pt x="48856" y="0"/>
                </a:lnTo>
                <a:close/>
              </a:path>
              <a:path w="53975" h="171450">
                <a:moveTo>
                  <a:pt x="44500" y="48247"/>
                </a:moveTo>
                <a:lnTo>
                  <a:pt x="23685" y="48247"/>
                </a:lnTo>
                <a:lnTo>
                  <a:pt x="0" y="171361"/>
                </a:lnTo>
                <a:lnTo>
                  <a:pt x="21145" y="171361"/>
                </a:lnTo>
                <a:lnTo>
                  <a:pt x="44500" y="48247"/>
                </a:lnTo>
                <a:close/>
              </a:path>
            </a:pathLst>
          </a:custGeom>
          <a:solidFill>
            <a:srgbClr val="414042"/>
          </a:solidFill>
        </p:spPr>
        <p:txBody>
          <a:bodyPr wrap="square" lIns="0" tIns="0" rIns="0" bIns="0" rtlCol="0"/>
          <a:lstStyle/>
          <a:p>
            <a:endParaRPr/>
          </a:p>
        </p:txBody>
      </p:sp>
      <p:sp>
        <p:nvSpPr>
          <p:cNvPr id="223" name="object 223"/>
          <p:cNvSpPr/>
          <p:nvPr/>
        </p:nvSpPr>
        <p:spPr>
          <a:xfrm>
            <a:off x="9153169" y="5625744"/>
            <a:ext cx="115570" cy="126364"/>
          </a:xfrm>
          <a:custGeom>
            <a:avLst/>
            <a:gdLst/>
            <a:ahLst/>
            <a:cxnLst/>
            <a:rect l="l" t="t" r="r" b="b"/>
            <a:pathLst>
              <a:path w="115570" h="126364">
                <a:moveTo>
                  <a:pt x="40957" y="2794"/>
                </a:moveTo>
                <a:lnTo>
                  <a:pt x="22123" y="2794"/>
                </a:lnTo>
                <a:lnTo>
                  <a:pt x="21082" y="10763"/>
                </a:lnTo>
                <a:lnTo>
                  <a:pt x="19794" y="19407"/>
                </a:lnTo>
                <a:lnTo>
                  <a:pt x="18213" y="28720"/>
                </a:lnTo>
                <a:lnTo>
                  <a:pt x="16246" y="38950"/>
                </a:lnTo>
                <a:lnTo>
                  <a:pt x="0" y="125907"/>
                </a:lnTo>
                <a:lnTo>
                  <a:pt x="20878" y="125907"/>
                </a:lnTo>
                <a:lnTo>
                  <a:pt x="32080" y="66154"/>
                </a:lnTo>
                <a:lnTo>
                  <a:pt x="38889" y="45667"/>
                </a:lnTo>
                <a:lnTo>
                  <a:pt x="49534" y="30402"/>
                </a:lnTo>
                <a:lnTo>
                  <a:pt x="54010" y="26962"/>
                </a:lnTo>
                <a:lnTo>
                  <a:pt x="37909" y="26962"/>
                </a:lnTo>
                <a:lnTo>
                  <a:pt x="40957" y="2794"/>
                </a:lnTo>
                <a:close/>
              </a:path>
              <a:path w="115570" h="126364">
                <a:moveTo>
                  <a:pt x="112201" y="17576"/>
                </a:moveTo>
                <a:lnTo>
                  <a:pt x="74028" y="17576"/>
                </a:lnTo>
                <a:lnTo>
                  <a:pt x="83187" y="19194"/>
                </a:lnTo>
                <a:lnTo>
                  <a:pt x="89158" y="23672"/>
                </a:lnTo>
                <a:lnTo>
                  <a:pt x="92403" y="30446"/>
                </a:lnTo>
                <a:lnTo>
                  <a:pt x="93353" y="38696"/>
                </a:lnTo>
                <a:lnTo>
                  <a:pt x="93383" y="44297"/>
                </a:lnTo>
                <a:lnTo>
                  <a:pt x="92621" y="49860"/>
                </a:lnTo>
                <a:lnTo>
                  <a:pt x="91884" y="54673"/>
                </a:lnTo>
                <a:lnTo>
                  <a:pt x="78384" y="125907"/>
                </a:lnTo>
                <a:lnTo>
                  <a:pt x="99263" y="125907"/>
                </a:lnTo>
                <a:lnTo>
                  <a:pt x="114261" y="47320"/>
                </a:lnTo>
                <a:lnTo>
                  <a:pt x="115252" y="39687"/>
                </a:lnTo>
                <a:lnTo>
                  <a:pt x="115252" y="34086"/>
                </a:lnTo>
                <a:lnTo>
                  <a:pt x="112440" y="17921"/>
                </a:lnTo>
                <a:lnTo>
                  <a:pt x="112201" y="17576"/>
                </a:lnTo>
                <a:close/>
              </a:path>
              <a:path w="115570" h="126364">
                <a:moveTo>
                  <a:pt x="83997" y="0"/>
                </a:moveTo>
                <a:lnTo>
                  <a:pt x="70882" y="1783"/>
                </a:lnTo>
                <a:lnTo>
                  <a:pt x="58616" y="7004"/>
                </a:lnTo>
                <a:lnTo>
                  <a:pt x="47646" y="15462"/>
                </a:lnTo>
                <a:lnTo>
                  <a:pt x="38417" y="26962"/>
                </a:lnTo>
                <a:lnTo>
                  <a:pt x="54010" y="26962"/>
                </a:lnTo>
                <a:lnTo>
                  <a:pt x="61939" y="20868"/>
                </a:lnTo>
                <a:lnTo>
                  <a:pt x="74028" y="17576"/>
                </a:lnTo>
                <a:lnTo>
                  <a:pt x="112201" y="17576"/>
                </a:lnTo>
                <a:lnTo>
                  <a:pt x="105149" y="7408"/>
                </a:lnTo>
                <a:lnTo>
                  <a:pt x="95096" y="1713"/>
                </a:lnTo>
                <a:lnTo>
                  <a:pt x="83997" y="0"/>
                </a:lnTo>
                <a:close/>
              </a:path>
            </a:pathLst>
          </a:custGeom>
          <a:solidFill>
            <a:srgbClr val="414042"/>
          </a:solidFill>
        </p:spPr>
        <p:txBody>
          <a:bodyPr wrap="square" lIns="0" tIns="0" rIns="0" bIns="0" rtlCol="0"/>
          <a:lstStyle/>
          <a:p>
            <a:endParaRPr/>
          </a:p>
        </p:txBody>
      </p:sp>
      <p:sp>
        <p:nvSpPr>
          <p:cNvPr id="224" name="object 224"/>
          <p:cNvSpPr/>
          <p:nvPr/>
        </p:nvSpPr>
        <p:spPr>
          <a:xfrm>
            <a:off x="9284271" y="5625744"/>
            <a:ext cx="123825" cy="179070"/>
          </a:xfrm>
          <a:custGeom>
            <a:avLst/>
            <a:gdLst/>
            <a:ahLst/>
            <a:cxnLst/>
            <a:rect l="l" t="t" r="r" b="b"/>
            <a:pathLst>
              <a:path w="123825" h="179070">
                <a:moveTo>
                  <a:pt x="5829" y="153873"/>
                </a:moveTo>
                <a:lnTo>
                  <a:pt x="36931" y="179031"/>
                </a:lnTo>
                <a:lnTo>
                  <a:pt x="47789" y="178392"/>
                </a:lnTo>
                <a:lnTo>
                  <a:pt x="58993" y="176202"/>
                </a:lnTo>
                <a:lnTo>
                  <a:pt x="69923" y="172056"/>
                </a:lnTo>
                <a:lnTo>
                  <a:pt x="79959" y="165544"/>
                </a:lnTo>
                <a:lnTo>
                  <a:pt x="83073" y="162013"/>
                </a:lnTo>
                <a:lnTo>
                  <a:pt x="38417" y="162013"/>
                </a:lnTo>
                <a:lnTo>
                  <a:pt x="29010" y="161422"/>
                </a:lnTo>
                <a:lnTo>
                  <a:pt x="20142" y="159758"/>
                </a:lnTo>
                <a:lnTo>
                  <a:pt x="12264" y="157186"/>
                </a:lnTo>
                <a:lnTo>
                  <a:pt x="5829" y="153873"/>
                </a:lnTo>
                <a:close/>
              </a:path>
              <a:path w="123825" h="179070">
                <a:moveTo>
                  <a:pt x="106630" y="99707"/>
                </a:moveTo>
                <a:lnTo>
                  <a:pt x="86766" y="99707"/>
                </a:lnTo>
                <a:lnTo>
                  <a:pt x="82727" y="118287"/>
                </a:lnTo>
                <a:lnTo>
                  <a:pt x="75734" y="139168"/>
                </a:lnTo>
                <a:lnTo>
                  <a:pt x="65730" y="152638"/>
                </a:lnTo>
                <a:lnTo>
                  <a:pt x="53147" y="159864"/>
                </a:lnTo>
                <a:lnTo>
                  <a:pt x="38417" y="162013"/>
                </a:lnTo>
                <a:lnTo>
                  <a:pt x="83073" y="162013"/>
                </a:lnTo>
                <a:lnTo>
                  <a:pt x="88474" y="155892"/>
                </a:lnTo>
                <a:lnTo>
                  <a:pt x="95224" y="143602"/>
                </a:lnTo>
                <a:lnTo>
                  <a:pt x="100508" y="128497"/>
                </a:lnTo>
                <a:lnTo>
                  <a:pt x="104622" y="110401"/>
                </a:lnTo>
                <a:lnTo>
                  <a:pt x="106630" y="99707"/>
                </a:lnTo>
                <a:close/>
              </a:path>
              <a:path w="123825" h="179070">
                <a:moveTo>
                  <a:pt x="83972" y="0"/>
                </a:moveTo>
                <a:lnTo>
                  <a:pt x="51697" y="7136"/>
                </a:lnTo>
                <a:lnTo>
                  <a:pt x="27065" y="25960"/>
                </a:lnTo>
                <a:lnTo>
                  <a:pt x="11350" y="52597"/>
                </a:lnTo>
                <a:lnTo>
                  <a:pt x="5829" y="83172"/>
                </a:lnTo>
                <a:lnTo>
                  <a:pt x="8212" y="99083"/>
                </a:lnTo>
                <a:lnTo>
                  <a:pt x="15325" y="112752"/>
                </a:lnTo>
                <a:lnTo>
                  <a:pt x="27110" y="122318"/>
                </a:lnTo>
                <a:lnTo>
                  <a:pt x="43510" y="125920"/>
                </a:lnTo>
                <a:lnTo>
                  <a:pt x="55733" y="124294"/>
                </a:lnTo>
                <a:lnTo>
                  <a:pt x="67089" y="119400"/>
                </a:lnTo>
                <a:lnTo>
                  <a:pt x="77351" y="111213"/>
                </a:lnTo>
                <a:lnTo>
                  <a:pt x="78950" y="109156"/>
                </a:lnTo>
                <a:lnTo>
                  <a:pt x="51663" y="109156"/>
                </a:lnTo>
                <a:lnTo>
                  <a:pt x="39976" y="106471"/>
                </a:lnTo>
                <a:lnTo>
                  <a:pt x="32658" y="99537"/>
                </a:lnTo>
                <a:lnTo>
                  <a:pt x="28921" y="90034"/>
                </a:lnTo>
                <a:lnTo>
                  <a:pt x="27978" y="79641"/>
                </a:lnTo>
                <a:lnTo>
                  <a:pt x="31801" y="57104"/>
                </a:lnTo>
                <a:lnTo>
                  <a:pt x="42522" y="37017"/>
                </a:lnTo>
                <a:lnTo>
                  <a:pt x="59021" y="22602"/>
                </a:lnTo>
                <a:lnTo>
                  <a:pt x="80175" y="17081"/>
                </a:lnTo>
                <a:lnTo>
                  <a:pt x="122144" y="17081"/>
                </a:lnTo>
                <a:lnTo>
                  <a:pt x="123723" y="8674"/>
                </a:lnTo>
                <a:lnTo>
                  <a:pt x="115424" y="5389"/>
                </a:lnTo>
                <a:lnTo>
                  <a:pt x="105557" y="2622"/>
                </a:lnTo>
                <a:lnTo>
                  <a:pt x="94835" y="712"/>
                </a:lnTo>
                <a:lnTo>
                  <a:pt x="83972" y="0"/>
                </a:lnTo>
                <a:close/>
              </a:path>
              <a:path w="123825" h="179070">
                <a:moveTo>
                  <a:pt x="122144" y="17081"/>
                </a:moveTo>
                <a:lnTo>
                  <a:pt x="88836" y="17081"/>
                </a:lnTo>
                <a:lnTo>
                  <a:pt x="96481" y="19304"/>
                </a:lnTo>
                <a:lnTo>
                  <a:pt x="100520" y="21120"/>
                </a:lnTo>
                <a:lnTo>
                  <a:pt x="92621" y="62306"/>
                </a:lnTo>
                <a:lnTo>
                  <a:pt x="65048" y="105199"/>
                </a:lnTo>
                <a:lnTo>
                  <a:pt x="51663" y="109156"/>
                </a:lnTo>
                <a:lnTo>
                  <a:pt x="78950" y="109156"/>
                </a:lnTo>
                <a:lnTo>
                  <a:pt x="86296" y="99707"/>
                </a:lnTo>
                <a:lnTo>
                  <a:pt x="106630" y="99707"/>
                </a:lnTo>
                <a:lnTo>
                  <a:pt x="122144" y="17081"/>
                </a:lnTo>
                <a:close/>
              </a:path>
            </a:pathLst>
          </a:custGeom>
          <a:solidFill>
            <a:srgbClr val="414042"/>
          </a:solidFill>
        </p:spPr>
        <p:txBody>
          <a:bodyPr wrap="square" lIns="0" tIns="0" rIns="0" bIns="0" rtlCol="0"/>
          <a:lstStyle/>
          <a:p>
            <a:endParaRPr/>
          </a:p>
        </p:txBody>
      </p:sp>
      <p:sp>
        <p:nvSpPr>
          <p:cNvPr id="225" name="object 225"/>
          <p:cNvSpPr/>
          <p:nvPr/>
        </p:nvSpPr>
        <p:spPr>
          <a:xfrm>
            <a:off x="9577552" y="6760578"/>
            <a:ext cx="174625" cy="153670"/>
          </a:xfrm>
          <a:custGeom>
            <a:avLst/>
            <a:gdLst/>
            <a:ahLst/>
            <a:cxnLst/>
            <a:rect l="l" t="t" r="r" b="b"/>
            <a:pathLst>
              <a:path w="174625" h="153670">
                <a:moveTo>
                  <a:pt x="69456" y="0"/>
                </a:moveTo>
                <a:lnTo>
                  <a:pt x="31110" y="9660"/>
                </a:lnTo>
                <a:lnTo>
                  <a:pt x="5918" y="41643"/>
                </a:lnTo>
                <a:lnTo>
                  <a:pt x="0" y="79070"/>
                </a:lnTo>
                <a:lnTo>
                  <a:pt x="191" y="90237"/>
                </a:lnTo>
                <a:lnTo>
                  <a:pt x="785" y="101125"/>
                </a:lnTo>
                <a:lnTo>
                  <a:pt x="1816" y="111672"/>
                </a:lnTo>
                <a:lnTo>
                  <a:pt x="3314" y="121818"/>
                </a:lnTo>
                <a:lnTo>
                  <a:pt x="172034" y="153619"/>
                </a:lnTo>
                <a:lnTo>
                  <a:pt x="172878" y="144637"/>
                </a:lnTo>
                <a:lnTo>
                  <a:pt x="173523" y="134410"/>
                </a:lnTo>
                <a:lnTo>
                  <a:pt x="173708" y="129451"/>
                </a:lnTo>
                <a:lnTo>
                  <a:pt x="155486" y="129451"/>
                </a:lnTo>
                <a:lnTo>
                  <a:pt x="19100" y="103492"/>
                </a:lnTo>
                <a:lnTo>
                  <a:pt x="17792" y="97396"/>
                </a:lnTo>
                <a:lnTo>
                  <a:pt x="17315" y="88276"/>
                </a:lnTo>
                <a:lnTo>
                  <a:pt x="17284" y="80124"/>
                </a:lnTo>
                <a:lnTo>
                  <a:pt x="21298" y="53088"/>
                </a:lnTo>
                <a:lnTo>
                  <a:pt x="32424" y="35326"/>
                </a:lnTo>
                <a:lnTo>
                  <a:pt x="49286" y="25587"/>
                </a:lnTo>
                <a:lnTo>
                  <a:pt x="70510" y="22618"/>
                </a:lnTo>
                <a:lnTo>
                  <a:pt x="137126" y="22618"/>
                </a:lnTo>
                <a:lnTo>
                  <a:pt x="133950" y="19754"/>
                </a:lnTo>
                <a:lnTo>
                  <a:pt x="114379" y="8970"/>
                </a:lnTo>
                <a:lnTo>
                  <a:pt x="92517" y="2290"/>
                </a:lnTo>
                <a:lnTo>
                  <a:pt x="69456" y="0"/>
                </a:lnTo>
                <a:close/>
              </a:path>
              <a:path w="174625" h="153670">
                <a:moveTo>
                  <a:pt x="137126" y="22618"/>
                </a:moveTo>
                <a:lnTo>
                  <a:pt x="70510" y="22618"/>
                </a:lnTo>
                <a:lnTo>
                  <a:pt x="88361" y="24093"/>
                </a:lnTo>
                <a:lnTo>
                  <a:pt x="105302" y="28501"/>
                </a:lnTo>
                <a:lnTo>
                  <a:pt x="143596" y="57773"/>
                </a:lnTo>
                <a:lnTo>
                  <a:pt x="156476" y="107340"/>
                </a:lnTo>
                <a:lnTo>
                  <a:pt x="156476" y="121818"/>
                </a:lnTo>
                <a:lnTo>
                  <a:pt x="155486" y="129451"/>
                </a:lnTo>
                <a:lnTo>
                  <a:pt x="173708" y="129451"/>
                </a:lnTo>
                <a:lnTo>
                  <a:pt x="173934" y="123411"/>
                </a:lnTo>
                <a:lnTo>
                  <a:pt x="174052" y="111672"/>
                </a:lnTo>
                <a:lnTo>
                  <a:pt x="172697" y="88810"/>
                </a:lnTo>
                <a:lnTo>
                  <a:pt x="168400" y="68272"/>
                </a:lnTo>
                <a:lnTo>
                  <a:pt x="160957" y="50215"/>
                </a:lnTo>
                <a:lnTo>
                  <a:pt x="150139" y="34353"/>
                </a:lnTo>
                <a:lnTo>
                  <a:pt x="137126" y="22618"/>
                </a:lnTo>
                <a:close/>
              </a:path>
            </a:pathLst>
          </a:custGeom>
          <a:solidFill>
            <a:srgbClr val="414042"/>
          </a:solidFill>
        </p:spPr>
        <p:txBody>
          <a:bodyPr wrap="square" lIns="0" tIns="0" rIns="0" bIns="0" rtlCol="0"/>
          <a:lstStyle/>
          <a:p>
            <a:endParaRPr/>
          </a:p>
        </p:txBody>
      </p:sp>
      <p:sp>
        <p:nvSpPr>
          <p:cNvPr id="226" name="object 226"/>
          <p:cNvSpPr/>
          <p:nvPr/>
        </p:nvSpPr>
        <p:spPr>
          <a:xfrm>
            <a:off x="9578822" y="6695402"/>
            <a:ext cx="172085" cy="53975"/>
          </a:xfrm>
          <a:custGeom>
            <a:avLst/>
            <a:gdLst/>
            <a:ahLst/>
            <a:cxnLst/>
            <a:rect l="l" t="t" r="r" b="b"/>
            <a:pathLst>
              <a:path w="172084" h="53975">
                <a:moveTo>
                  <a:pt x="13233" y="0"/>
                </a:moveTo>
                <a:lnTo>
                  <a:pt x="5600" y="0"/>
                </a:lnTo>
                <a:lnTo>
                  <a:pt x="0" y="5092"/>
                </a:lnTo>
                <a:lnTo>
                  <a:pt x="0" y="20078"/>
                </a:lnTo>
                <a:lnTo>
                  <a:pt x="6070" y="26149"/>
                </a:lnTo>
                <a:lnTo>
                  <a:pt x="14223" y="26403"/>
                </a:lnTo>
                <a:lnTo>
                  <a:pt x="21856" y="26403"/>
                </a:lnTo>
                <a:lnTo>
                  <a:pt x="27457" y="21856"/>
                </a:lnTo>
                <a:lnTo>
                  <a:pt x="27457" y="6083"/>
                </a:lnTo>
                <a:lnTo>
                  <a:pt x="21602" y="254"/>
                </a:lnTo>
                <a:lnTo>
                  <a:pt x="13233" y="0"/>
                </a:lnTo>
                <a:close/>
              </a:path>
              <a:path w="172084" h="53975">
                <a:moveTo>
                  <a:pt x="48336" y="9385"/>
                </a:moveTo>
                <a:lnTo>
                  <a:pt x="48336" y="30251"/>
                </a:lnTo>
                <a:lnTo>
                  <a:pt x="171488" y="53911"/>
                </a:lnTo>
                <a:lnTo>
                  <a:pt x="171488" y="32791"/>
                </a:lnTo>
                <a:lnTo>
                  <a:pt x="48336" y="9385"/>
                </a:lnTo>
                <a:close/>
              </a:path>
            </a:pathLst>
          </a:custGeom>
          <a:solidFill>
            <a:srgbClr val="414042"/>
          </a:solidFill>
        </p:spPr>
        <p:txBody>
          <a:bodyPr wrap="square" lIns="0" tIns="0" rIns="0" bIns="0" rtlCol="0"/>
          <a:lstStyle/>
          <a:p>
            <a:endParaRPr/>
          </a:p>
        </p:txBody>
      </p:sp>
      <p:sp>
        <p:nvSpPr>
          <p:cNvPr id="227" name="object 227"/>
          <p:cNvSpPr/>
          <p:nvPr/>
        </p:nvSpPr>
        <p:spPr>
          <a:xfrm>
            <a:off x="9627171" y="6574573"/>
            <a:ext cx="123189" cy="110489"/>
          </a:xfrm>
          <a:custGeom>
            <a:avLst/>
            <a:gdLst/>
            <a:ahLst/>
            <a:cxnLst/>
            <a:rect l="l" t="t" r="r" b="b"/>
            <a:pathLst>
              <a:path w="123190" h="110490">
                <a:moveTo>
                  <a:pt x="0" y="0"/>
                </a:moveTo>
                <a:lnTo>
                  <a:pt x="0" y="23126"/>
                </a:lnTo>
                <a:lnTo>
                  <a:pt x="71742" y="60502"/>
                </a:lnTo>
                <a:lnTo>
                  <a:pt x="81196" y="65197"/>
                </a:lnTo>
                <a:lnTo>
                  <a:pt x="88873" y="68760"/>
                </a:lnTo>
                <a:lnTo>
                  <a:pt x="95175" y="71500"/>
                </a:lnTo>
                <a:lnTo>
                  <a:pt x="100507" y="73723"/>
                </a:lnTo>
                <a:lnTo>
                  <a:pt x="100507" y="74485"/>
                </a:lnTo>
                <a:lnTo>
                  <a:pt x="94834" y="74940"/>
                </a:lnTo>
                <a:lnTo>
                  <a:pt x="88028" y="75830"/>
                </a:lnTo>
                <a:lnTo>
                  <a:pt x="70243" y="78346"/>
                </a:lnTo>
                <a:lnTo>
                  <a:pt x="0" y="88963"/>
                </a:lnTo>
                <a:lnTo>
                  <a:pt x="0" y="110337"/>
                </a:lnTo>
                <a:lnTo>
                  <a:pt x="123139" y="88963"/>
                </a:lnTo>
                <a:lnTo>
                  <a:pt x="123139" y="68414"/>
                </a:lnTo>
                <a:lnTo>
                  <a:pt x="0" y="0"/>
                </a:lnTo>
                <a:close/>
              </a:path>
            </a:pathLst>
          </a:custGeom>
          <a:solidFill>
            <a:srgbClr val="414042"/>
          </a:solidFill>
        </p:spPr>
        <p:txBody>
          <a:bodyPr wrap="square" lIns="0" tIns="0" rIns="0" bIns="0" rtlCol="0"/>
          <a:lstStyle/>
          <a:p>
            <a:endParaRPr/>
          </a:p>
        </p:txBody>
      </p:sp>
      <p:sp>
        <p:nvSpPr>
          <p:cNvPr id="228" name="object 228"/>
          <p:cNvSpPr/>
          <p:nvPr/>
        </p:nvSpPr>
        <p:spPr>
          <a:xfrm>
            <a:off x="9624364" y="6472770"/>
            <a:ext cx="128905" cy="103505"/>
          </a:xfrm>
          <a:custGeom>
            <a:avLst/>
            <a:gdLst/>
            <a:ahLst/>
            <a:cxnLst/>
            <a:rect l="l" t="t" r="r" b="b"/>
            <a:pathLst>
              <a:path w="128904" h="103504">
                <a:moveTo>
                  <a:pt x="31826" y="0"/>
                </a:moveTo>
                <a:lnTo>
                  <a:pt x="19330" y="2353"/>
                </a:lnTo>
                <a:lnTo>
                  <a:pt x="9226" y="9280"/>
                </a:lnTo>
                <a:lnTo>
                  <a:pt x="2465" y="20584"/>
                </a:lnTo>
                <a:lnTo>
                  <a:pt x="0" y="36067"/>
                </a:lnTo>
                <a:lnTo>
                  <a:pt x="7139" y="63313"/>
                </a:lnTo>
                <a:lnTo>
                  <a:pt x="25633" y="84547"/>
                </a:lnTo>
                <a:lnTo>
                  <a:pt x="51097" y="98336"/>
                </a:lnTo>
                <a:lnTo>
                  <a:pt x="79146" y="103250"/>
                </a:lnTo>
                <a:lnTo>
                  <a:pt x="98377" y="100516"/>
                </a:lnTo>
                <a:lnTo>
                  <a:pt x="114149" y="92059"/>
                </a:lnTo>
                <a:lnTo>
                  <a:pt x="120848" y="82918"/>
                </a:lnTo>
                <a:lnTo>
                  <a:pt x="77089" y="82918"/>
                </a:lnTo>
                <a:lnTo>
                  <a:pt x="71742" y="81876"/>
                </a:lnTo>
                <a:lnTo>
                  <a:pt x="71645" y="79578"/>
                </a:lnTo>
                <a:lnTo>
                  <a:pt x="55473" y="79578"/>
                </a:lnTo>
                <a:lnTo>
                  <a:pt x="41226" y="73839"/>
                </a:lnTo>
                <a:lnTo>
                  <a:pt x="28752" y="64909"/>
                </a:lnTo>
                <a:lnTo>
                  <a:pt x="19908" y="53217"/>
                </a:lnTo>
                <a:lnTo>
                  <a:pt x="16548" y="39192"/>
                </a:lnTo>
                <a:lnTo>
                  <a:pt x="16548" y="27927"/>
                </a:lnTo>
                <a:lnTo>
                  <a:pt x="22148" y="20358"/>
                </a:lnTo>
                <a:lnTo>
                  <a:pt x="61712" y="20358"/>
                </a:lnTo>
                <a:lnTo>
                  <a:pt x="51793" y="6387"/>
                </a:lnTo>
                <a:lnTo>
                  <a:pt x="31826" y="0"/>
                </a:lnTo>
                <a:close/>
              </a:path>
              <a:path w="128904" h="103504">
                <a:moveTo>
                  <a:pt x="119125" y="15773"/>
                </a:moveTo>
                <a:lnTo>
                  <a:pt x="103339" y="18795"/>
                </a:lnTo>
                <a:lnTo>
                  <a:pt x="106356" y="25161"/>
                </a:lnTo>
                <a:lnTo>
                  <a:pt x="109043" y="32770"/>
                </a:lnTo>
                <a:lnTo>
                  <a:pt x="110971" y="41654"/>
                </a:lnTo>
                <a:lnTo>
                  <a:pt x="111709" y="51841"/>
                </a:lnTo>
                <a:lnTo>
                  <a:pt x="110699" y="60845"/>
                </a:lnTo>
                <a:lnTo>
                  <a:pt x="77089" y="82918"/>
                </a:lnTo>
                <a:lnTo>
                  <a:pt x="120848" y="82918"/>
                </a:lnTo>
                <a:lnTo>
                  <a:pt x="124818" y="77501"/>
                </a:lnTo>
                <a:lnTo>
                  <a:pt x="128739" y="56464"/>
                </a:lnTo>
                <a:lnTo>
                  <a:pt x="127953" y="44409"/>
                </a:lnTo>
                <a:lnTo>
                  <a:pt x="125842" y="33337"/>
                </a:lnTo>
                <a:lnTo>
                  <a:pt x="122776" y="23656"/>
                </a:lnTo>
                <a:lnTo>
                  <a:pt x="119125" y="15773"/>
                </a:lnTo>
                <a:close/>
              </a:path>
              <a:path w="128904" h="103504">
                <a:moveTo>
                  <a:pt x="61712" y="20358"/>
                </a:moveTo>
                <a:lnTo>
                  <a:pt x="32080" y="20358"/>
                </a:lnTo>
                <a:lnTo>
                  <a:pt x="43968" y="24928"/>
                </a:lnTo>
                <a:lnTo>
                  <a:pt x="51215" y="37480"/>
                </a:lnTo>
                <a:lnTo>
                  <a:pt x="54743" y="56276"/>
                </a:lnTo>
                <a:lnTo>
                  <a:pt x="55473" y="79578"/>
                </a:lnTo>
                <a:lnTo>
                  <a:pt x="71645" y="79578"/>
                </a:lnTo>
                <a:lnTo>
                  <a:pt x="70391" y="49865"/>
                </a:lnTo>
                <a:lnTo>
                  <a:pt x="64195" y="23855"/>
                </a:lnTo>
                <a:lnTo>
                  <a:pt x="61712" y="20358"/>
                </a:lnTo>
                <a:close/>
              </a:path>
            </a:pathLst>
          </a:custGeom>
          <a:solidFill>
            <a:srgbClr val="414042"/>
          </a:solidFill>
        </p:spPr>
        <p:txBody>
          <a:bodyPr wrap="square" lIns="0" tIns="0" rIns="0" bIns="0" rtlCol="0"/>
          <a:lstStyle/>
          <a:p>
            <a:endParaRPr/>
          </a:p>
        </p:txBody>
      </p:sp>
      <p:sp>
        <p:nvSpPr>
          <p:cNvPr id="229" name="object 229"/>
          <p:cNvSpPr/>
          <p:nvPr/>
        </p:nvSpPr>
        <p:spPr>
          <a:xfrm>
            <a:off x="9624377" y="6380886"/>
            <a:ext cx="126364" cy="81280"/>
          </a:xfrm>
          <a:custGeom>
            <a:avLst/>
            <a:gdLst/>
            <a:ahLst/>
            <a:cxnLst/>
            <a:rect l="l" t="t" r="r" b="b"/>
            <a:pathLst>
              <a:path w="126365" h="81279">
                <a:moveTo>
                  <a:pt x="2793" y="41186"/>
                </a:moveTo>
                <a:lnTo>
                  <a:pt x="2793" y="59766"/>
                </a:lnTo>
                <a:lnTo>
                  <a:pt x="12198" y="60868"/>
                </a:lnTo>
                <a:lnTo>
                  <a:pt x="22947" y="62239"/>
                </a:lnTo>
                <a:lnTo>
                  <a:pt x="34560" y="63891"/>
                </a:lnTo>
                <a:lnTo>
                  <a:pt x="46558" y="65836"/>
                </a:lnTo>
                <a:lnTo>
                  <a:pt x="125945" y="80886"/>
                </a:lnTo>
                <a:lnTo>
                  <a:pt x="125945" y="60020"/>
                </a:lnTo>
                <a:lnTo>
                  <a:pt x="71742" y="49872"/>
                </a:lnTo>
                <a:lnTo>
                  <a:pt x="53615" y="44526"/>
                </a:lnTo>
                <a:lnTo>
                  <a:pt x="29540" y="44526"/>
                </a:lnTo>
                <a:lnTo>
                  <a:pt x="2793" y="41186"/>
                </a:lnTo>
                <a:close/>
              </a:path>
              <a:path w="126365" h="81279">
                <a:moveTo>
                  <a:pt x="507" y="0"/>
                </a:moveTo>
                <a:lnTo>
                  <a:pt x="253" y="1816"/>
                </a:lnTo>
                <a:lnTo>
                  <a:pt x="0" y="4102"/>
                </a:lnTo>
                <a:lnTo>
                  <a:pt x="0" y="6070"/>
                </a:lnTo>
                <a:lnTo>
                  <a:pt x="2251" y="17847"/>
                </a:lnTo>
                <a:lnTo>
                  <a:pt x="8464" y="28165"/>
                </a:lnTo>
                <a:lnTo>
                  <a:pt x="17830" y="36849"/>
                </a:lnTo>
                <a:lnTo>
                  <a:pt x="29540" y="43726"/>
                </a:lnTo>
                <a:lnTo>
                  <a:pt x="29540" y="44526"/>
                </a:lnTo>
                <a:lnTo>
                  <a:pt x="53615" y="44526"/>
                </a:lnTo>
                <a:lnTo>
                  <a:pt x="51680" y="43955"/>
                </a:lnTo>
                <a:lnTo>
                  <a:pt x="35542" y="34777"/>
                </a:lnTo>
                <a:lnTo>
                  <a:pt x="24788" y="23167"/>
                </a:lnTo>
                <a:lnTo>
                  <a:pt x="20878" y="9956"/>
                </a:lnTo>
                <a:lnTo>
                  <a:pt x="20878" y="7632"/>
                </a:lnTo>
                <a:lnTo>
                  <a:pt x="21132" y="5600"/>
                </a:lnTo>
                <a:lnTo>
                  <a:pt x="21386" y="4102"/>
                </a:lnTo>
                <a:lnTo>
                  <a:pt x="507" y="0"/>
                </a:lnTo>
                <a:close/>
              </a:path>
            </a:pathLst>
          </a:custGeom>
          <a:solidFill>
            <a:srgbClr val="414042"/>
          </a:solidFill>
        </p:spPr>
        <p:txBody>
          <a:bodyPr wrap="square" lIns="0" tIns="0" rIns="0" bIns="0" rtlCol="0"/>
          <a:lstStyle/>
          <a:p>
            <a:endParaRPr/>
          </a:p>
        </p:txBody>
      </p:sp>
      <p:sp>
        <p:nvSpPr>
          <p:cNvPr id="230" name="object 230"/>
          <p:cNvSpPr/>
          <p:nvPr/>
        </p:nvSpPr>
        <p:spPr>
          <a:xfrm>
            <a:off x="9624377" y="6264147"/>
            <a:ext cx="179705" cy="123825"/>
          </a:xfrm>
          <a:custGeom>
            <a:avLst/>
            <a:gdLst/>
            <a:ahLst/>
            <a:cxnLst/>
            <a:rect l="l" t="t" r="r" b="b"/>
            <a:pathLst>
              <a:path w="179704" h="123825">
                <a:moveTo>
                  <a:pt x="157874" y="36855"/>
                </a:moveTo>
                <a:lnTo>
                  <a:pt x="99783" y="36855"/>
                </a:lnTo>
                <a:lnTo>
                  <a:pt x="118300" y="40970"/>
                </a:lnTo>
                <a:lnTo>
                  <a:pt x="139234" y="47922"/>
                </a:lnTo>
                <a:lnTo>
                  <a:pt x="152734" y="57897"/>
                </a:lnTo>
                <a:lnTo>
                  <a:pt x="159975" y="70461"/>
                </a:lnTo>
                <a:lnTo>
                  <a:pt x="162128" y="85178"/>
                </a:lnTo>
                <a:lnTo>
                  <a:pt x="161516" y="94662"/>
                </a:lnTo>
                <a:lnTo>
                  <a:pt x="159848" y="103465"/>
                </a:lnTo>
                <a:lnTo>
                  <a:pt x="157274" y="111323"/>
                </a:lnTo>
                <a:lnTo>
                  <a:pt x="153987" y="117741"/>
                </a:lnTo>
                <a:lnTo>
                  <a:pt x="170497" y="123558"/>
                </a:lnTo>
                <a:lnTo>
                  <a:pt x="174015" y="116690"/>
                </a:lnTo>
                <a:lnTo>
                  <a:pt x="176752" y="107900"/>
                </a:lnTo>
                <a:lnTo>
                  <a:pt x="178527" y="97731"/>
                </a:lnTo>
                <a:lnTo>
                  <a:pt x="179158" y="86728"/>
                </a:lnTo>
                <a:lnTo>
                  <a:pt x="178519" y="75871"/>
                </a:lnTo>
                <a:lnTo>
                  <a:pt x="176309" y="64610"/>
                </a:lnTo>
                <a:lnTo>
                  <a:pt x="172177" y="53733"/>
                </a:lnTo>
                <a:lnTo>
                  <a:pt x="165658" y="43726"/>
                </a:lnTo>
                <a:lnTo>
                  <a:pt x="157874" y="36855"/>
                </a:lnTo>
                <a:close/>
              </a:path>
              <a:path w="179704" h="123825">
                <a:moveTo>
                  <a:pt x="8623" y="0"/>
                </a:moveTo>
                <a:lnTo>
                  <a:pt x="5341" y="8260"/>
                </a:lnTo>
                <a:lnTo>
                  <a:pt x="2592" y="18105"/>
                </a:lnTo>
                <a:lnTo>
                  <a:pt x="702" y="28819"/>
                </a:lnTo>
                <a:lnTo>
                  <a:pt x="0" y="39687"/>
                </a:lnTo>
                <a:lnTo>
                  <a:pt x="7133" y="71945"/>
                </a:lnTo>
                <a:lnTo>
                  <a:pt x="25954" y="96545"/>
                </a:lnTo>
                <a:lnTo>
                  <a:pt x="52608" y="112232"/>
                </a:lnTo>
                <a:lnTo>
                  <a:pt x="83235" y="117741"/>
                </a:lnTo>
                <a:lnTo>
                  <a:pt x="99146" y="115360"/>
                </a:lnTo>
                <a:lnTo>
                  <a:pt x="112801" y="108253"/>
                </a:lnTo>
                <a:lnTo>
                  <a:pt x="122351" y="96476"/>
                </a:lnTo>
                <a:lnTo>
                  <a:pt x="122542" y="95605"/>
                </a:lnTo>
                <a:lnTo>
                  <a:pt x="79628" y="95605"/>
                </a:lnTo>
                <a:lnTo>
                  <a:pt x="57080" y="91785"/>
                </a:lnTo>
                <a:lnTo>
                  <a:pt x="36980" y="81078"/>
                </a:lnTo>
                <a:lnTo>
                  <a:pt x="22555" y="64610"/>
                </a:lnTo>
                <a:lnTo>
                  <a:pt x="17087" y="43726"/>
                </a:lnTo>
                <a:lnTo>
                  <a:pt x="17030" y="34861"/>
                </a:lnTo>
                <a:lnTo>
                  <a:pt x="19316" y="27228"/>
                </a:lnTo>
                <a:lnTo>
                  <a:pt x="21132" y="23126"/>
                </a:lnTo>
                <a:lnTo>
                  <a:pt x="128323" y="23126"/>
                </a:lnTo>
                <a:lnTo>
                  <a:pt x="110477" y="19075"/>
                </a:lnTo>
                <a:lnTo>
                  <a:pt x="8623" y="0"/>
                </a:lnTo>
                <a:close/>
              </a:path>
              <a:path w="179704" h="123825">
                <a:moveTo>
                  <a:pt x="128323" y="23126"/>
                </a:moveTo>
                <a:lnTo>
                  <a:pt x="21132" y="23126"/>
                </a:lnTo>
                <a:lnTo>
                  <a:pt x="62344" y="31013"/>
                </a:lnTo>
                <a:lnTo>
                  <a:pt x="79760" y="36821"/>
                </a:lnTo>
                <a:lnTo>
                  <a:pt x="94734" y="46455"/>
                </a:lnTo>
                <a:lnTo>
                  <a:pt x="105219" y="58600"/>
                </a:lnTo>
                <a:lnTo>
                  <a:pt x="109169" y="71945"/>
                </a:lnTo>
                <a:lnTo>
                  <a:pt x="106487" y="83618"/>
                </a:lnTo>
                <a:lnTo>
                  <a:pt x="99556" y="90928"/>
                </a:lnTo>
                <a:lnTo>
                  <a:pt x="90047" y="94662"/>
                </a:lnTo>
                <a:lnTo>
                  <a:pt x="79628" y="95605"/>
                </a:lnTo>
                <a:lnTo>
                  <a:pt x="122542" y="95605"/>
                </a:lnTo>
                <a:lnTo>
                  <a:pt x="125945" y="80086"/>
                </a:lnTo>
                <a:lnTo>
                  <a:pt x="124319" y="67883"/>
                </a:lnTo>
                <a:lnTo>
                  <a:pt x="119427" y="56562"/>
                </a:lnTo>
                <a:lnTo>
                  <a:pt x="111254" y="46331"/>
                </a:lnTo>
                <a:lnTo>
                  <a:pt x="99783" y="37401"/>
                </a:lnTo>
                <a:lnTo>
                  <a:pt x="99783" y="36855"/>
                </a:lnTo>
                <a:lnTo>
                  <a:pt x="157874" y="36855"/>
                </a:lnTo>
                <a:lnTo>
                  <a:pt x="155990" y="35191"/>
                </a:lnTo>
                <a:lnTo>
                  <a:pt x="143678" y="28447"/>
                </a:lnTo>
                <a:lnTo>
                  <a:pt x="128561" y="23180"/>
                </a:lnTo>
                <a:lnTo>
                  <a:pt x="128323" y="23126"/>
                </a:lnTo>
                <a:close/>
              </a:path>
            </a:pathLst>
          </a:custGeom>
          <a:solidFill>
            <a:srgbClr val="414042"/>
          </a:solidFill>
        </p:spPr>
        <p:txBody>
          <a:bodyPr wrap="square" lIns="0" tIns="0" rIns="0" bIns="0" rtlCol="0"/>
          <a:lstStyle/>
          <a:p>
            <a:endParaRPr/>
          </a:p>
        </p:txBody>
      </p:sp>
      <p:sp>
        <p:nvSpPr>
          <p:cNvPr id="231" name="object 231"/>
          <p:cNvSpPr/>
          <p:nvPr/>
        </p:nvSpPr>
        <p:spPr>
          <a:xfrm>
            <a:off x="9578822" y="6195948"/>
            <a:ext cx="172085" cy="53975"/>
          </a:xfrm>
          <a:custGeom>
            <a:avLst/>
            <a:gdLst/>
            <a:ahLst/>
            <a:cxnLst/>
            <a:rect l="l" t="t" r="r" b="b"/>
            <a:pathLst>
              <a:path w="172084" h="53975">
                <a:moveTo>
                  <a:pt x="13233" y="0"/>
                </a:moveTo>
                <a:lnTo>
                  <a:pt x="5600" y="0"/>
                </a:lnTo>
                <a:lnTo>
                  <a:pt x="0" y="5092"/>
                </a:lnTo>
                <a:lnTo>
                  <a:pt x="0" y="20078"/>
                </a:lnTo>
                <a:lnTo>
                  <a:pt x="6070" y="26149"/>
                </a:lnTo>
                <a:lnTo>
                  <a:pt x="14223" y="26403"/>
                </a:lnTo>
                <a:lnTo>
                  <a:pt x="21856" y="26403"/>
                </a:lnTo>
                <a:lnTo>
                  <a:pt x="27457" y="21856"/>
                </a:lnTo>
                <a:lnTo>
                  <a:pt x="27457" y="6083"/>
                </a:lnTo>
                <a:lnTo>
                  <a:pt x="21602" y="253"/>
                </a:lnTo>
                <a:lnTo>
                  <a:pt x="13233" y="0"/>
                </a:lnTo>
                <a:close/>
              </a:path>
              <a:path w="172084" h="53975">
                <a:moveTo>
                  <a:pt x="48336" y="9385"/>
                </a:moveTo>
                <a:lnTo>
                  <a:pt x="48336" y="30251"/>
                </a:lnTo>
                <a:lnTo>
                  <a:pt x="171488" y="53911"/>
                </a:lnTo>
                <a:lnTo>
                  <a:pt x="171488" y="32791"/>
                </a:lnTo>
                <a:lnTo>
                  <a:pt x="48336" y="9385"/>
                </a:lnTo>
                <a:close/>
              </a:path>
            </a:pathLst>
          </a:custGeom>
          <a:solidFill>
            <a:srgbClr val="414042"/>
          </a:solidFill>
        </p:spPr>
        <p:txBody>
          <a:bodyPr wrap="square" lIns="0" tIns="0" rIns="0" bIns="0" rtlCol="0"/>
          <a:lstStyle/>
          <a:p>
            <a:endParaRPr/>
          </a:p>
        </p:txBody>
      </p:sp>
      <p:sp>
        <p:nvSpPr>
          <p:cNvPr id="232" name="object 232"/>
          <p:cNvSpPr/>
          <p:nvPr/>
        </p:nvSpPr>
        <p:spPr>
          <a:xfrm>
            <a:off x="9624377" y="6076124"/>
            <a:ext cx="126364" cy="115570"/>
          </a:xfrm>
          <a:custGeom>
            <a:avLst/>
            <a:gdLst/>
            <a:ahLst/>
            <a:cxnLst/>
            <a:rect l="l" t="t" r="r" b="b"/>
            <a:pathLst>
              <a:path w="126365" h="115570">
                <a:moveTo>
                  <a:pt x="2793" y="74231"/>
                </a:moveTo>
                <a:lnTo>
                  <a:pt x="2793" y="93065"/>
                </a:lnTo>
                <a:lnTo>
                  <a:pt x="10762" y="94129"/>
                </a:lnTo>
                <a:lnTo>
                  <a:pt x="19394" y="95419"/>
                </a:lnTo>
                <a:lnTo>
                  <a:pt x="28695" y="97003"/>
                </a:lnTo>
                <a:lnTo>
                  <a:pt x="125945" y="115227"/>
                </a:lnTo>
                <a:lnTo>
                  <a:pt x="125945" y="94361"/>
                </a:lnTo>
                <a:lnTo>
                  <a:pt x="66141" y="83172"/>
                </a:lnTo>
                <a:lnTo>
                  <a:pt x="48598" y="77343"/>
                </a:lnTo>
                <a:lnTo>
                  <a:pt x="26987" y="77343"/>
                </a:lnTo>
                <a:lnTo>
                  <a:pt x="2793" y="74231"/>
                </a:lnTo>
                <a:close/>
              </a:path>
              <a:path w="126365" h="115570">
                <a:moveTo>
                  <a:pt x="39662" y="0"/>
                </a:moveTo>
                <a:lnTo>
                  <a:pt x="34048" y="0"/>
                </a:lnTo>
                <a:lnTo>
                  <a:pt x="17905" y="2810"/>
                </a:lnTo>
                <a:lnTo>
                  <a:pt x="7404" y="10102"/>
                </a:lnTo>
                <a:lnTo>
                  <a:pt x="1712" y="20166"/>
                </a:lnTo>
                <a:lnTo>
                  <a:pt x="0" y="31292"/>
                </a:lnTo>
                <a:lnTo>
                  <a:pt x="1777" y="44362"/>
                </a:lnTo>
                <a:lnTo>
                  <a:pt x="6988" y="56599"/>
                </a:lnTo>
                <a:lnTo>
                  <a:pt x="15451" y="67552"/>
                </a:lnTo>
                <a:lnTo>
                  <a:pt x="26987" y="76771"/>
                </a:lnTo>
                <a:lnTo>
                  <a:pt x="26987" y="77343"/>
                </a:lnTo>
                <a:lnTo>
                  <a:pt x="48598" y="77343"/>
                </a:lnTo>
                <a:lnTo>
                  <a:pt x="45667" y="76369"/>
                </a:lnTo>
                <a:lnTo>
                  <a:pt x="30391" y="65732"/>
                </a:lnTo>
                <a:lnTo>
                  <a:pt x="20839" y="53318"/>
                </a:lnTo>
                <a:lnTo>
                  <a:pt x="17538" y="41186"/>
                </a:lnTo>
                <a:lnTo>
                  <a:pt x="19165" y="32055"/>
                </a:lnTo>
                <a:lnTo>
                  <a:pt x="23660" y="26085"/>
                </a:lnTo>
                <a:lnTo>
                  <a:pt x="30440" y="22830"/>
                </a:lnTo>
                <a:lnTo>
                  <a:pt x="38925" y="21843"/>
                </a:lnTo>
                <a:lnTo>
                  <a:pt x="125945" y="21843"/>
                </a:lnTo>
                <a:lnTo>
                  <a:pt x="125945" y="16027"/>
                </a:lnTo>
                <a:lnTo>
                  <a:pt x="47294" y="977"/>
                </a:lnTo>
                <a:lnTo>
                  <a:pt x="39662" y="0"/>
                </a:lnTo>
                <a:close/>
              </a:path>
              <a:path w="126365" h="115570">
                <a:moveTo>
                  <a:pt x="125945" y="21843"/>
                </a:moveTo>
                <a:lnTo>
                  <a:pt x="44272" y="21843"/>
                </a:lnTo>
                <a:lnTo>
                  <a:pt x="49847" y="22606"/>
                </a:lnTo>
                <a:lnTo>
                  <a:pt x="54711" y="23406"/>
                </a:lnTo>
                <a:lnTo>
                  <a:pt x="125945" y="36893"/>
                </a:lnTo>
                <a:lnTo>
                  <a:pt x="125945" y="21843"/>
                </a:lnTo>
                <a:close/>
              </a:path>
            </a:pathLst>
          </a:custGeom>
          <a:solidFill>
            <a:srgbClr val="414042"/>
          </a:solidFill>
        </p:spPr>
        <p:txBody>
          <a:bodyPr wrap="square" lIns="0" tIns="0" rIns="0" bIns="0" rtlCol="0"/>
          <a:lstStyle/>
          <a:p>
            <a:endParaRPr/>
          </a:p>
        </p:txBody>
      </p:sp>
      <p:sp>
        <p:nvSpPr>
          <p:cNvPr id="233" name="object 233"/>
          <p:cNvSpPr/>
          <p:nvPr/>
        </p:nvSpPr>
        <p:spPr>
          <a:xfrm>
            <a:off x="9624377" y="5936703"/>
            <a:ext cx="179705" cy="123825"/>
          </a:xfrm>
          <a:custGeom>
            <a:avLst/>
            <a:gdLst/>
            <a:ahLst/>
            <a:cxnLst/>
            <a:rect l="l" t="t" r="r" b="b"/>
            <a:pathLst>
              <a:path w="179704" h="123825">
                <a:moveTo>
                  <a:pt x="157881" y="36868"/>
                </a:moveTo>
                <a:lnTo>
                  <a:pt x="99783" y="36868"/>
                </a:lnTo>
                <a:lnTo>
                  <a:pt x="118300" y="40995"/>
                </a:lnTo>
                <a:lnTo>
                  <a:pt x="139234" y="47933"/>
                </a:lnTo>
                <a:lnTo>
                  <a:pt x="152734" y="57900"/>
                </a:lnTo>
                <a:lnTo>
                  <a:pt x="159975" y="70461"/>
                </a:lnTo>
                <a:lnTo>
                  <a:pt x="162128" y="85178"/>
                </a:lnTo>
                <a:lnTo>
                  <a:pt x="161516" y="94664"/>
                </a:lnTo>
                <a:lnTo>
                  <a:pt x="159848" y="103466"/>
                </a:lnTo>
                <a:lnTo>
                  <a:pt x="157274" y="111328"/>
                </a:lnTo>
                <a:lnTo>
                  <a:pt x="153987" y="117754"/>
                </a:lnTo>
                <a:lnTo>
                  <a:pt x="170497" y="123571"/>
                </a:lnTo>
                <a:lnTo>
                  <a:pt x="174015" y="116701"/>
                </a:lnTo>
                <a:lnTo>
                  <a:pt x="176752" y="107908"/>
                </a:lnTo>
                <a:lnTo>
                  <a:pt x="178527" y="97739"/>
                </a:lnTo>
                <a:lnTo>
                  <a:pt x="179158" y="86741"/>
                </a:lnTo>
                <a:lnTo>
                  <a:pt x="178519" y="75892"/>
                </a:lnTo>
                <a:lnTo>
                  <a:pt x="176302" y="64610"/>
                </a:lnTo>
                <a:lnTo>
                  <a:pt x="172177" y="53744"/>
                </a:lnTo>
                <a:lnTo>
                  <a:pt x="165658" y="43738"/>
                </a:lnTo>
                <a:lnTo>
                  <a:pt x="157881" y="36868"/>
                </a:lnTo>
                <a:close/>
              </a:path>
              <a:path w="179704" h="123825">
                <a:moveTo>
                  <a:pt x="8623" y="0"/>
                </a:moveTo>
                <a:lnTo>
                  <a:pt x="5341" y="8260"/>
                </a:lnTo>
                <a:lnTo>
                  <a:pt x="2592" y="18107"/>
                </a:lnTo>
                <a:lnTo>
                  <a:pt x="702" y="28825"/>
                </a:lnTo>
                <a:lnTo>
                  <a:pt x="0" y="39700"/>
                </a:lnTo>
                <a:lnTo>
                  <a:pt x="7131" y="71955"/>
                </a:lnTo>
                <a:lnTo>
                  <a:pt x="25954" y="96558"/>
                </a:lnTo>
                <a:lnTo>
                  <a:pt x="52608" y="112244"/>
                </a:lnTo>
                <a:lnTo>
                  <a:pt x="83235" y="117754"/>
                </a:lnTo>
                <a:lnTo>
                  <a:pt x="99146" y="115370"/>
                </a:lnTo>
                <a:lnTo>
                  <a:pt x="112801" y="108259"/>
                </a:lnTo>
                <a:lnTo>
                  <a:pt x="122351" y="96478"/>
                </a:lnTo>
                <a:lnTo>
                  <a:pt x="122542" y="95605"/>
                </a:lnTo>
                <a:lnTo>
                  <a:pt x="79628" y="95605"/>
                </a:lnTo>
                <a:lnTo>
                  <a:pt x="57080" y="91785"/>
                </a:lnTo>
                <a:lnTo>
                  <a:pt x="36980" y="81078"/>
                </a:lnTo>
                <a:lnTo>
                  <a:pt x="22555" y="64610"/>
                </a:lnTo>
                <a:lnTo>
                  <a:pt x="17090" y="43738"/>
                </a:lnTo>
                <a:lnTo>
                  <a:pt x="17030" y="34861"/>
                </a:lnTo>
                <a:lnTo>
                  <a:pt x="19316" y="27228"/>
                </a:lnTo>
                <a:lnTo>
                  <a:pt x="21132" y="23126"/>
                </a:lnTo>
                <a:lnTo>
                  <a:pt x="128298" y="23126"/>
                </a:lnTo>
                <a:lnTo>
                  <a:pt x="110477" y="19088"/>
                </a:lnTo>
                <a:lnTo>
                  <a:pt x="8623" y="0"/>
                </a:lnTo>
                <a:close/>
              </a:path>
              <a:path w="179704" h="123825">
                <a:moveTo>
                  <a:pt x="128298" y="23126"/>
                </a:moveTo>
                <a:lnTo>
                  <a:pt x="21132" y="23126"/>
                </a:lnTo>
                <a:lnTo>
                  <a:pt x="62344" y="31013"/>
                </a:lnTo>
                <a:lnTo>
                  <a:pt x="79760" y="36823"/>
                </a:lnTo>
                <a:lnTo>
                  <a:pt x="94734" y="46459"/>
                </a:lnTo>
                <a:lnTo>
                  <a:pt x="105219" y="58606"/>
                </a:lnTo>
                <a:lnTo>
                  <a:pt x="109166" y="71955"/>
                </a:lnTo>
                <a:lnTo>
                  <a:pt x="106487" y="83623"/>
                </a:lnTo>
                <a:lnTo>
                  <a:pt x="99556" y="90933"/>
                </a:lnTo>
                <a:lnTo>
                  <a:pt x="90047" y="94664"/>
                </a:lnTo>
                <a:lnTo>
                  <a:pt x="79628" y="95605"/>
                </a:lnTo>
                <a:lnTo>
                  <a:pt x="122542" y="95605"/>
                </a:lnTo>
                <a:lnTo>
                  <a:pt x="125945" y="80086"/>
                </a:lnTo>
                <a:lnTo>
                  <a:pt x="124319" y="67883"/>
                </a:lnTo>
                <a:lnTo>
                  <a:pt x="119427" y="56562"/>
                </a:lnTo>
                <a:lnTo>
                  <a:pt x="111254" y="46331"/>
                </a:lnTo>
                <a:lnTo>
                  <a:pt x="99783" y="37401"/>
                </a:lnTo>
                <a:lnTo>
                  <a:pt x="99783" y="36868"/>
                </a:lnTo>
                <a:lnTo>
                  <a:pt x="157881" y="36868"/>
                </a:lnTo>
                <a:lnTo>
                  <a:pt x="155990" y="35197"/>
                </a:lnTo>
                <a:lnTo>
                  <a:pt x="143678" y="28451"/>
                </a:lnTo>
                <a:lnTo>
                  <a:pt x="128561" y="23186"/>
                </a:lnTo>
                <a:lnTo>
                  <a:pt x="128298" y="23126"/>
                </a:lnTo>
                <a:close/>
              </a:path>
            </a:pathLst>
          </a:custGeom>
          <a:solidFill>
            <a:srgbClr val="414042"/>
          </a:solidFill>
        </p:spPr>
        <p:txBody>
          <a:bodyPr wrap="square" lIns="0" tIns="0" rIns="0" bIns="0" rtlCol="0"/>
          <a:lstStyle/>
          <a:p>
            <a:endParaRPr/>
          </a:p>
        </p:txBody>
      </p:sp>
      <p:sp>
        <p:nvSpPr>
          <p:cNvPr id="234" name="object 234"/>
          <p:cNvSpPr/>
          <p:nvPr/>
        </p:nvSpPr>
        <p:spPr>
          <a:xfrm>
            <a:off x="14302632" y="2970631"/>
            <a:ext cx="224390" cy="359219"/>
          </a:xfrm>
          <a:prstGeom prst="rect">
            <a:avLst/>
          </a:prstGeom>
          <a:blipFill>
            <a:blip r:embed="rId24" cstate="print"/>
            <a:stretch>
              <a:fillRect/>
            </a:stretch>
          </a:blipFill>
        </p:spPr>
        <p:txBody>
          <a:bodyPr wrap="square" lIns="0" tIns="0" rIns="0" bIns="0" rtlCol="0"/>
          <a:lstStyle/>
          <a:p>
            <a:endParaRPr/>
          </a:p>
        </p:txBody>
      </p:sp>
      <p:sp>
        <p:nvSpPr>
          <p:cNvPr id="235" name="object 235"/>
          <p:cNvSpPr/>
          <p:nvPr/>
        </p:nvSpPr>
        <p:spPr>
          <a:xfrm>
            <a:off x="14350618" y="2591244"/>
            <a:ext cx="128777" cy="358686"/>
          </a:xfrm>
          <a:prstGeom prst="rect">
            <a:avLst/>
          </a:prstGeom>
          <a:blipFill>
            <a:blip r:embed="rId25" cstate="print"/>
            <a:stretch>
              <a:fillRect/>
            </a:stretch>
          </a:blipFill>
        </p:spPr>
        <p:txBody>
          <a:bodyPr wrap="square" lIns="0" tIns="0" rIns="0" bIns="0" rtlCol="0"/>
          <a:lstStyle/>
          <a:p>
            <a:endParaRPr/>
          </a:p>
        </p:txBody>
      </p:sp>
      <p:sp>
        <p:nvSpPr>
          <p:cNvPr id="236" name="object 236"/>
          <p:cNvSpPr/>
          <p:nvPr/>
        </p:nvSpPr>
        <p:spPr>
          <a:xfrm>
            <a:off x="14295882" y="2244420"/>
            <a:ext cx="183514" cy="319074"/>
          </a:xfrm>
          <a:prstGeom prst="rect">
            <a:avLst/>
          </a:prstGeom>
          <a:blipFill>
            <a:blip r:embed="rId26" cstate="print"/>
            <a:stretch>
              <a:fillRect/>
            </a:stretch>
          </a:blipFill>
        </p:spPr>
        <p:txBody>
          <a:bodyPr wrap="square" lIns="0" tIns="0" rIns="0" bIns="0" rtlCol="0"/>
          <a:lstStyle/>
          <a:p>
            <a:endParaRPr/>
          </a:p>
        </p:txBody>
      </p:sp>
      <p:sp>
        <p:nvSpPr>
          <p:cNvPr id="237" name="object 237"/>
          <p:cNvSpPr/>
          <p:nvPr/>
        </p:nvSpPr>
        <p:spPr>
          <a:xfrm>
            <a:off x="12048617" y="1382369"/>
            <a:ext cx="174053" cy="304495"/>
          </a:xfrm>
          <a:prstGeom prst="rect">
            <a:avLst/>
          </a:prstGeom>
          <a:blipFill>
            <a:blip r:embed="rId27" cstate="print"/>
            <a:stretch>
              <a:fillRect/>
            </a:stretch>
          </a:blipFill>
        </p:spPr>
        <p:txBody>
          <a:bodyPr wrap="square" lIns="0" tIns="0" rIns="0" bIns="0" rtlCol="0"/>
          <a:lstStyle/>
          <a:p>
            <a:endParaRPr/>
          </a:p>
        </p:txBody>
      </p:sp>
      <p:sp>
        <p:nvSpPr>
          <p:cNvPr id="238" name="object 238"/>
          <p:cNvSpPr/>
          <p:nvPr/>
        </p:nvSpPr>
        <p:spPr>
          <a:xfrm>
            <a:off x="12095429" y="1030681"/>
            <a:ext cx="182499" cy="330454"/>
          </a:xfrm>
          <a:prstGeom prst="rect">
            <a:avLst/>
          </a:prstGeom>
          <a:blipFill>
            <a:blip r:embed="rId28" cstate="print"/>
            <a:stretch>
              <a:fillRect/>
            </a:stretch>
          </a:blipFill>
        </p:spPr>
        <p:txBody>
          <a:bodyPr wrap="square" lIns="0" tIns="0" rIns="0" bIns="0" rtlCol="0"/>
          <a:lstStyle/>
          <a:p>
            <a:endParaRPr/>
          </a:p>
        </p:txBody>
      </p:sp>
      <p:sp>
        <p:nvSpPr>
          <p:cNvPr id="239" name="object 239"/>
          <p:cNvSpPr/>
          <p:nvPr/>
        </p:nvSpPr>
        <p:spPr>
          <a:xfrm>
            <a:off x="13137514" y="5574601"/>
            <a:ext cx="359536" cy="224269"/>
          </a:xfrm>
          <a:prstGeom prst="rect">
            <a:avLst/>
          </a:prstGeom>
          <a:blipFill>
            <a:blip r:embed="rId29" cstate="print"/>
            <a:stretch>
              <a:fillRect/>
            </a:stretch>
          </a:blipFill>
        </p:spPr>
        <p:txBody>
          <a:bodyPr wrap="square" lIns="0" tIns="0" rIns="0" bIns="0" rtlCol="0"/>
          <a:lstStyle/>
          <a:p>
            <a:endParaRPr/>
          </a:p>
        </p:txBody>
      </p:sp>
      <p:sp>
        <p:nvSpPr>
          <p:cNvPr id="240" name="object 240"/>
          <p:cNvSpPr/>
          <p:nvPr/>
        </p:nvSpPr>
        <p:spPr>
          <a:xfrm>
            <a:off x="13517753" y="5622581"/>
            <a:ext cx="358901" cy="128765"/>
          </a:xfrm>
          <a:prstGeom prst="rect">
            <a:avLst/>
          </a:prstGeom>
          <a:blipFill>
            <a:blip r:embed="rId30" cstate="print"/>
            <a:stretch>
              <a:fillRect/>
            </a:stretch>
          </a:blipFill>
        </p:spPr>
        <p:txBody>
          <a:bodyPr wrap="square" lIns="0" tIns="0" rIns="0" bIns="0" rtlCol="0"/>
          <a:lstStyle/>
          <a:p>
            <a:endParaRPr/>
          </a:p>
        </p:txBody>
      </p:sp>
      <p:sp>
        <p:nvSpPr>
          <p:cNvPr id="241" name="object 241"/>
          <p:cNvSpPr/>
          <p:nvPr/>
        </p:nvSpPr>
        <p:spPr>
          <a:xfrm>
            <a:off x="13904467" y="5567959"/>
            <a:ext cx="319278" cy="183387"/>
          </a:xfrm>
          <a:prstGeom prst="rect">
            <a:avLst/>
          </a:prstGeom>
          <a:blipFill>
            <a:blip r:embed="rId31" cstate="print"/>
            <a:stretch>
              <a:fillRect/>
            </a:stretch>
          </a:blipFill>
        </p:spPr>
        <p:txBody>
          <a:bodyPr wrap="square" lIns="0" tIns="0" rIns="0" bIns="0" rtlCol="0"/>
          <a:lstStyle/>
          <a:p>
            <a:endParaRPr/>
          </a:p>
        </p:txBody>
      </p:sp>
      <p:sp>
        <p:nvSpPr>
          <p:cNvPr id="242" name="object 242"/>
          <p:cNvSpPr/>
          <p:nvPr/>
        </p:nvSpPr>
        <p:spPr>
          <a:xfrm>
            <a:off x="14307585" y="6645223"/>
            <a:ext cx="224390" cy="359232"/>
          </a:xfrm>
          <a:prstGeom prst="rect">
            <a:avLst/>
          </a:prstGeom>
          <a:blipFill>
            <a:blip r:embed="rId32" cstate="print"/>
            <a:stretch>
              <a:fillRect/>
            </a:stretch>
          </a:blipFill>
        </p:spPr>
        <p:txBody>
          <a:bodyPr wrap="square" lIns="0" tIns="0" rIns="0" bIns="0" rtlCol="0"/>
          <a:lstStyle/>
          <a:p>
            <a:endParaRPr/>
          </a:p>
        </p:txBody>
      </p:sp>
      <p:sp>
        <p:nvSpPr>
          <p:cNvPr id="243" name="object 243"/>
          <p:cNvSpPr/>
          <p:nvPr/>
        </p:nvSpPr>
        <p:spPr>
          <a:xfrm>
            <a:off x="14355571" y="6265836"/>
            <a:ext cx="128905" cy="358686"/>
          </a:xfrm>
          <a:prstGeom prst="rect">
            <a:avLst/>
          </a:prstGeom>
          <a:blipFill>
            <a:blip r:embed="rId33" cstate="print"/>
            <a:stretch>
              <a:fillRect/>
            </a:stretch>
          </a:blipFill>
        </p:spPr>
        <p:txBody>
          <a:bodyPr wrap="square" lIns="0" tIns="0" rIns="0" bIns="0" rtlCol="0"/>
          <a:lstStyle/>
          <a:p>
            <a:endParaRPr/>
          </a:p>
        </p:txBody>
      </p:sp>
      <p:sp>
        <p:nvSpPr>
          <p:cNvPr id="244" name="object 244"/>
          <p:cNvSpPr/>
          <p:nvPr/>
        </p:nvSpPr>
        <p:spPr>
          <a:xfrm>
            <a:off x="14300962" y="5919012"/>
            <a:ext cx="183515" cy="319074"/>
          </a:xfrm>
          <a:prstGeom prst="rect">
            <a:avLst/>
          </a:prstGeom>
          <a:blipFill>
            <a:blip r:embed="rId34" cstate="print"/>
            <a:stretch>
              <a:fillRect/>
            </a:stretch>
          </a:blipFill>
        </p:spPr>
        <p:txBody>
          <a:bodyPr wrap="square" lIns="0" tIns="0" rIns="0" bIns="0" rtlCol="0"/>
          <a:lstStyle/>
          <a:p>
            <a:endParaRPr/>
          </a:p>
        </p:txBody>
      </p:sp>
      <p:sp>
        <p:nvSpPr>
          <p:cNvPr id="245" name="object 245"/>
          <p:cNvSpPr/>
          <p:nvPr/>
        </p:nvSpPr>
        <p:spPr>
          <a:xfrm>
            <a:off x="8595118" y="4821453"/>
            <a:ext cx="72351" cy="180022"/>
          </a:xfrm>
          <a:prstGeom prst="rect">
            <a:avLst/>
          </a:prstGeom>
          <a:blipFill>
            <a:blip r:embed="rId35" cstate="print"/>
            <a:stretch>
              <a:fillRect/>
            </a:stretch>
          </a:blipFill>
        </p:spPr>
        <p:txBody>
          <a:bodyPr wrap="square" lIns="0" tIns="0" rIns="0" bIns="0" rtlCol="0"/>
          <a:lstStyle/>
          <a:p>
            <a:endParaRPr/>
          </a:p>
        </p:txBody>
      </p:sp>
      <p:sp>
        <p:nvSpPr>
          <p:cNvPr id="246" name="object 246"/>
          <p:cNvSpPr/>
          <p:nvPr/>
        </p:nvSpPr>
        <p:spPr>
          <a:xfrm>
            <a:off x="8867826" y="4818392"/>
            <a:ext cx="129743" cy="186131"/>
          </a:xfrm>
          <a:prstGeom prst="rect">
            <a:avLst/>
          </a:prstGeom>
          <a:blipFill>
            <a:blip r:embed="rId36" cstate="print"/>
            <a:stretch>
              <a:fillRect/>
            </a:stretch>
          </a:blipFill>
        </p:spPr>
        <p:txBody>
          <a:bodyPr wrap="square" lIns="0" tIns="0" rIns="0" bIns="0" rtlCol="0"/>
          <a:lstStyle/>
          <a:p>
            <a:endParaRPr/>
          </a:p>
        </p:txBody>
      </p:sp>
      <p:sp>
        <p:nvSpPr>
          <p:cNvPr id="247" name="object 247"/>
          <p:cNvSpPr/>
          <p:nvPr/>
        </p:nvSpPr>
        <p:spPr>
          <a:xfrm>
            <a:off x="9131045" y="4821453"/>
            <a:ext cx="224840" cy="180035"/>
          </a:xfrm>
          <a:prstGeom prst="rect">
            <a:avLst/>
          </a:prstGeom>
          <a:blipFill>
            <a:blip r:embed="rId37" cstate="print"/>
            <a:stretch>
              <a:fillRect/>
            </a:stretch>
          </a:blipFill>
        </p:spPr>
        <p:txBody>
          <a:bodyPr wrap="square" lIns="0" tIns="0" rIns="0" bIns="0" rtlCol="0"/>
          <a:lstStyle/>
          <a:p>
            <a:endParaRPr/>
          </a:p>
        </p:txBody>
      </p:sp>
      <p:sp>
        <p:nvSpPr>
          <p:cNvPr id="248" name="object 248"/>
          <p:cNvSpPr/>
          <p:nvPr/>
        </p:nvSpPr>
        <p:spPr>
          <a:xfrm>
            <a:off x="8490051" y="3565626"/>
            <a:ext cx="71120" cy="24130"/>
          </a:xfrm>
          <a:custGeom>
            <a:avLst/>
            <a:gdLst/>
            <a:ahLst/>
            <a:cxnLst/>
            <a:rect l="l" t="t" r="r" b="b"/>
            <a:pathLst>
              <a:path w="71120" h="24129">
                <a:moveTo>
                  <a:pt x="70688" y="23533"/>
                </a:moveTo>
                <a:lnTo>
                  <a:pt x="0" y="23533"/>
                </a:lnTo>
                <a:lnTo>
                  <a:pt x="0" y="0"/>
                </a:lnTo>
                <a:lnTo>
                  <a:pt x="70688" y="0"/>
                </a:lnTo>
                <a:lnTo>
                  <a:pt x="70688" y="23533"/>
                </a:lnTo>
                <a:close/>
              </a:path>
            </a:pathLst>
          </a:custGeom>
          <a:solidFill>
            <a:srgbClr val="808285"/>
          </a:solidFill>
        </p:spPr>
        <p:txBody>
          <a:bodyPr wrap="square" lIns="0" tIns="0" rIns="0" bIns="0" rtlCol="0"/>
          <a:lstStyle/>
          <a:p>
            <a:endParaRPr/>
          </a:p>
        </p:txBody>
      </p:sp>
      <p:sp>
        <p:nvSpPr>
          <p:cNvPr id="249" name="object 249"/>
          <p:cNvSpPr/>
          <p:nvPr/>
        </p:nvSpPr>
        <p:spPr>
          <a:xfrm>
            <a:off x="8595182" y="3471125"/>
            <a:ext cx="72288" cy="180022"/>
          </a:xfrm>
          <a:prstGeom prst="rect">
            <a:avLst/>
          </a:prstGeom>
          <a:blipFill>
            <a:blip r:embed="rId38" cstate="print"/>
            <a:stretch>
              <a:fillRect/>
            </a:stretch>
          </a:blipFill>
        </p:spPr>
        <p:txBody>
          <a:bodyPr wrap="square" lIns="0" tIns="0" rIns="0" bIns="0" rtlCol="0"/>
          <a:lstStyle/>
          <a:p>
            <a:endParaRPr/>
          </a:p>
        </p:txBody>
      </p:sp>
      <p:sp>
        <p:nvSpPr>
          <p:cNvPr id="250" name="object 250"/>
          <p:cNvSpPr/>
          <p:nvPr/>
        </p:nvSpPr>
        <p:spPr>
          <a:xfrm>
            <a:off x="8867826" y="3468065"/>
            <a:ext cx="129743" cy="186131"/>
          </a:xfrm>
          <a:prstGeom prst="rect">
            <a:avLst/>
          </a:prstGeom>
          <a:blipFill>
            <a:blip r:embed="rId39" cstate="print"/>
            <a:stretch>
              <a:fillRect/>
            </a:stretch>
          </a:blipFill>
        </p:spPr>
        <p:txBody>
          <a:bodyPr wrap="square" lIns="0" tIns="0" rIns="0" bIns="0" rtlCol="0"/>
          <a:lstStyle/>
          <a:p>
            <a:endParaRPr/>
          </a:p>
        </p:txBody>
      </p:sp>
      <p:sp>
        <p:nvSpPr>
          <p:cNvPr id="251" name="object 251"/>
          <p:cNvSpPr/>
          <p:nvPr/>
        </p:nvSpPr>
        <p:spPr>
          <a:xfrm>
            <a:off x="9131109" y="3471125"/>
            <a:ext cx="224764" cy="180035"/>
          </a:xfrm>
          <a:prstGeom prst="rect">
            <a:avLst/>
          </a:prstGeom>
          <a:blipFill>
            <a:blip r:embed="rId40" cstate="print"/>
            <a:stretch>
              <a:fillRect/>
            </a:stretch>
          </a:blipFill>
        </p:spPr>
        <p:txBody>
          <a:bodyPr wrap="square" lIns="0" tIns="0" rIns="0" bIns="0" rtlCol="0"/>
          <a:lstStyle/>
          <a:p>
            <a:endParaRPr/>
          </a:p>
        </p:txBody>
      </p:sp>
      <p:sp>
        <p:nvSpPr>
          <p:cNvPr id="252" name="object 252"/>
          <p:cNvSpPr/>
          <p:nvPr/>
        </p:nvSpPr>
        <p:spPr>
          <a:xfrm>
            <a:off x="8485949" y="7190079"/>
            <a:ext cx="71120" cy="24130"/>
          </a:xfrm>
          <a:custGeom>
            <a:avLst/>
            <a:gdLst/>
            <a:ahLst/>
            <a:cxnLst/>
            <a:rect l="l" t="t" r="r" b="b"/>
            <a:pathLst>
              <a:path w="71120" h="24129">
                <a:moveTo>
                  <a:pt x="70688" y="23545"/>
                </a:moveTo>
                <a:lnTo>
                  <a:pt x="0" y="23545"/>
                </a:lnTo>
                <a:lnTo>
                  <a:pt x="0" y="0"/>
                </a:lnTo>
                <a:lnTo>
                  <a:pt x="70688" y="0"/>
                </a:lnTo>
                <a:lnTo>
                  <a:pt x="70688" y="23545"/>
                </a:lnTo>
                <a:close/>
              </a:path>
            </a:pathLst>
          </a:custGeom>
          <a:solidFill>
            <a:srgbClr val="808285"/>
          </a:solidFill>
        </p:spPr>
        <p:txBody>
          <a:bodyPr wrap="square" lIns="0" tIns="0" rIns="0" bIns="0" rtlCol="0"/>
          <a:lstStyle/>
          <a:p>
            <a:endParaRPr/>
          </a:p>
        </p:txBody>
      </p:sp>
      <p:sp>
        <p:nvSpPr>
          <p:cNvPr id="253" name="object 253"/>
          <p:cNvSpPr/>
          <p:nvPr/>
        </p:nvSpPr>
        <p:spPr>
          <a:xfrm>
            <a:off x="8591080" y="7095578"/>
            <a:ext cx="72275" cy="180022"/>
          </a:xfrm>
          <a:prstGeom prst="rect">
            <a:avLst/>
          </a:prstGeom>
          <a:blipFill>
            <a:blip r:embed="rId41" cstate="print"/>
            <a:stretch>
              <a:fillRect/>
            </a:stretch>
          </a:blipFill>
        </p:spPr>
        <p:txBody>
          <a:bodyPr wrap="square" lIns="0" tIns="0" rIns="0" bIns="0" rtlCol="0"/>
          <a:lstStyle/>
          <a:p>
            <a:endParaRPr/>
          </a:p>
        </p:txBody>
      </p:sp>
      <p:sp>
        <p:nvSpPr>
          <p:cNvPr id="254" name="object 254"/>
          <p:cNvSpPr/>
          <p:nvPr/>
        </p:nvSpPr>
        <p:spPr>
          <a:xfrm>
            <a:off x="8863724" y="7092530"/>
            <a:ext cx="129730" cy="186131"/>
          </a:xfrm>
          <a:prstGeom prst="rect">
            <a:avLst/>
          </a:prstGeom>
          <a:blipFill>
            <a:blip r:embed="rId42" cstate="print"/>
            <a:stretch>
              <a:fillRect/>
            </a:stretch>
          </a:blipFill>
        </p:spPr>
        <p:txBody>
          <a:bodyPr wrap="square" lIns="0" tIns="0" rIns="0" bIns="0" rtlCol="0"/>
          <a:lstStyle/>
          <a:p>
            <a:endParaRPr/>
          </a:p>
        </p:txBody>
      </p:sp>
      <p:sp>
        <p:nvSpPr>
          <p:cNvPr id="255" name="object 255"/>
          <p:cNvSpPr/>
          <p:nvPr/>
        </p:nvSpPr>
        <p:spPr>
          <a:xfrm>
            <a:off x="9127007" y="7095578"/>
            <a:ext cx="224764" cy="180047"/>
          </a:xfrm>
          <a:prstGeom prst="rect">
            <a:avLst/>
          </a:prstGeom>
          <a:blipFill>
            <a:blip r:embed="rId43" cstate="print"/>
            <a:stretch>
              <a:fillRect/>
            </a:stretch>
          </a:blipFill>
        </p:spPr>
        <p:txBody>
          <a:bodyPr wrap="square" lIns="0" tIns="0" rIns="0" bIns="0" rtlCol="0"/>
          <a:lstStyle/>
          <a:p>
            <a:endParaRPr/>
          </a:p>
        </p:txBody>
      </p:sp>
      <p:sp>
        <p:nvSpPr>
          <p:cNvPr id="256" name="object 256"/>
          <p:cNvSpPr/>
          <p:nvPr/>
        </p:nvSpPr>
        <p:spPr>
          <a:xfrm>
            <a:off x="13249656" y="4048036"/>
            <a:ext cx="124586" cy="192392"/>
          </a:xfrm>
          <a:prstGeom prst="rect">
            <a:avLst/>
          </a:prstGeom>
          <a:blipFill>
            <a:blip r:embed="rId44" cstate="print"/>
            <a:stretch>
              <a:fillRect/>
            </a:stretch>
          </a:blipFill>
        </p:spPr>
        <p:txBody>
          <a:bodyPr wrap="square" lIns="0" tIns="0" rIns="0" bIns="0" rtlCol="0"/>
          <a:lstStyle/>
          <a:p>
            <a:endParaRPr/>
          </a:p>
        </p:txBody>
      </p:sp>
      <p:sp>
        <p:nvSpPr>
          <p:cNvPr id="257" name="object 257"/>
          <p:cNvSpPr/>
          <p:nvPr/>
        </p:nvSpPr>
        <p:spPr>
          <a:xfrm>
            <a:off x="13250417" y="4423384"/>
            <a:ext cx="126111" cy="189280"/>
          </a:xfrm>
          <a:prstGeom prst="rect">
            <a:avLst/>
          </a:prstGeom>
          <a:blipFill>
            <a:blip r:embed="rId45" cstate="print"/>
            <a:stretch>
              <a:fillRect/>
            </a:stretch>
          </a:blipFill>
        </p:spPr>
        <p:txBody>
          <a:bodyPr wrap="square" lIns="0" tIns="0" rIns="0" bIns="0" rtlCol="0"/>
          <a:lstStyle/>
          <a:p>
            <a:endParaRPr/>
          </a:p>
        </p:txBody>
      </p:sp>
      <p:sp>
        <p:nvSpPr>
          <p:cNvPr id="258" name="object 258"/>
          <p:cNvSpPr/>
          <p:nvPr/>
        </p:nvSpPr>
        <p:spPr>
          <a:xfrm>
            <a:off x="13265150" y="4770081"/>
            <a:ext cx="74676" cy="186131"/>
          </a:xfrm>
          <a:prstGeom prst="rect">
            <a:avLst/>
          </a:prstGeom>
          <a:blipFill>
            <a:blip r:embed="rId46" cstate="print"/>
            <a:stretch>
              <a:fillRect/>
            </a:stretch>
          </a:blipFill>
        </p:spPr>
        <p:txBody>
          <a:bodyPr wrap="square" lIns="0" tIns="0" rIns="0" bIns="0" rtlCol="0"/>
          <a:lstStyle/>
          <a:p>
            <a:endParaRPr/>
          </a:p>
        </p:txBody>
      </p:sp>
      <p:sp>
        <p:nvSpPr>
          <p:cNvPr id="259" name="object 259"/>
          <p:cNvSpPr/>
          <p:nvPr/>
        </p:nvSpPr>
        <p:spPr>
          <a:xfrm>
            <a:off x="12870942" y="5989637"/>
            <a:ext cx="124586" cy="192392"/>
          </a:xfrm>
          <a:prstGeom prst="rect">
            <a:avLst/>
          </a:prstGeom>
          <a:blipFill>
            <a:blip r:embed="rId47" cstate="print"/>
            <a:stretch>
              <a:fillRect/>
            </a:stretch>
          </a:blipFill>
        </p:spPr>
        <p:txBody>
          <a:bodyPr wrap="square" lIns="0" tIns="0" rIns="0" bIns="0" rtlCol="0"/>
          <a:lstStyle/>
          <a:p>
            <a:endParaRPr/>
          </a:p>
        </p:txBody>
      </p:sp>
      <p:sp>
        <p:nvSpPr>
          <p:cNvPr id="260" name="object 260"/>
          <p:cNvSpPr/>
          <p:nvPr/>
        </p:nvSpPr>
        <p:spPr>
          <a:xfrm>
            <a:off x="12871831" y="6364985"/>
            <a:ext cx="126111" cy="189280"/>
          </a:xfrm>
          <a:prstGeom prst="rect">
            <a:avLst/>
          </a:prstGeom>
          <a:blipFill>
            <a:blip r:embed="rId48" cstate="print"/>
            <a:stretch>
              <a:fillRect/>
            </a:stretch>
          </a:blipFill>
        </p:spPr>
        <p:txBody>
          <a:bodyPr wrap="square" lIns="0" tIns="0" rIns="0" bIns="0" rtlCol="0"/>
          <a:lstStyle/>
          <a:p>
            <a:endParaRPr/>
          </a:p>
        </p:txBody>
      </p:sp>
      <p:sp>
        <p:nvSpPr>
          <p:cNvPr id="261" name="object 261"/>
          <p:cNvSpPr/>
          <p:nvPr/>
        </p:nvSpPr>
        <p:spPr>
          <a:xfrm>
            <a:off x="12886435" y="6711683"/>
            <a:ext cx="74803" cy="186131"/>
          </a:xfrm>
          <a:prstGeom prst="rect">
            <a:avLst/>
          </a:prstGeom>
          <a:blipFill>
            <a:blip r:embed="rId49" cstate="print"/>
            <a:stretch>
              <a:fillRect/>
            </a:stretch>
          </a:blipFill>
        </p:spPr>
        <p:txBody>
          <a:bodyPr wrap="square" lIns="0" tIns="0" rIns="0" bIns="0" rtlCol="0"/>
          <a:lstStyle/>
          <a:p>
            <a:endParaRPr/>
          </a:p>
        </p:txBody>
      </p:sp>
      <p:sp>
        <p:nvSpPr>
          <p:cNvPr id="262" name="object 262"/>
          <p:cNvSpPr/>
          <p:nvPr/>
        </p:nvSpPr>
        <p:spPr>
          <a:xfrm>
            <a:off x="13156818" y="7099375"/>
            <a:ext cx="121919" cy="183133"/>
          </a:xfrm>
          <a:prstGeom prst="rect">
            <a:avLst/>
          </a:prstGeom>
          <a:blipFill>
            <a:blip r:embed="rId50" cstate="print"/>
            <a:stretch>
              <a:fillRect/>
            </a:stretch>
          </a:blipFill>
        </p:spPr>
        <p:txBody>
          <a:bodyPr wrap="square" lIns="0" tIns="0" rIns="0" bIns="0" rtlCol="0"/>
          <a:lstStyle/>
          <a:p>
            <a:endParaRPr/>
          </a:p>
        </p:txBody>
      </p:sp>
      <p:sp>
        <p:nvSpPr>
          <p:cNvPr id="263" name="object 263"/>
          <p:cNvSpPr/>
          <p:nvPr/>
        </p:nvSpPr>
        <p:spPr>
          <a:xfrm>
            <a:off x="13305028" y="7102475"/>
            <a:ext cx="120650" cy="183083"/>
          </a:xfrm>
          <a:prstGeom prst="rect">
            <a:avLst/>
          </a:prstGeom>
          <a:blipFill>
            <a:blip r:embed="rId51" cstate="print"/>
            <a:stretch>
              <a:fillRect/>
            </a:stretch>
          </a:blipFill>
        </p:spPr>
        <p:txBody>
          <a:bodyPr wrap="square" lIns="0" tIns="0" rIns="0" bIns="0" rtlCol="0"/>
          <a:lstStyle/>
          <a:p>
            <a:endParaRPr/>
          </a:p>
        </p:txBody>
      </p:sp>
      <p:sp>
        <p:nvSpPr>
          <p:cNvPr id="264" name="object 264"/>
          <p:cNvSpPr/>
          <p:nvPr/>
        </p:nvSpPr>
        <p:spPr>
          <a:xfrm>
            <a:off x="13510894" y="7102475"/>
            <a:ext cx="120650" cy="183083"/>
          </a:xfrm>
          <a:prstGeom prst="rect">
            <a:avLst/>
          </a:prstGeom>
          <a:blipFill>
            <a:blip r:embed="rId52" cstate="print"/>
            <a:stretch>
              <a:fillRect/>
            </a:stretch>
          </a:blipFill>
        </p:spPr>
        <p:txBody>
          <a:bodyPr wrap="square" lIns="0" tIns="0" rIns="0" bIns="0" rtlCol="0"/>
          <a:lstStyle/>
          <a:p>
            <a:endParaRPr/>
          </a:p>
        </p:txBody>
      </p:sp>
      <p:sp>
        <p:nvSpPr>
          <p:cNvPr id="265" name="object 265"/>
          <p:cNvSpPr/>
          <p:nvPr/>
        </p:nvSpPr>
        <p:spPr>
          <a:xfrm>
            <a:off x="13657326" y="7099363"/>
            <a:ext cx="129666" cy="186194"/>
          </a:xfrm>
          <a:prstGeom prst="rect">
            <a:avLst/>
          </a:prstGeom>
          <a:blipFill>
            <a:blip r:embed="rId53" cstate="print"/>
            <a:stretch>
              <a:fillRect/>
            </a:stretch>
          </a:blipFill>
        </p:spPr>
        <p:txBody>
          <a:bodyPr wrap="square" lIns="0" tIns="0" rIns="0" bIns="0" rtlCol="0"/>
          <a:lstStyle/>
          <a:p>
            <a:endParaRPr/>
          </a:p>
        </p:txBody>
      </p:sp>
      <p:sp>
        <p:nvSpPr>
          <p:cNvPr id="266" name="object 266"/>
          <p:cNvSpPr/>
          <p:nvPr/>
        </p:nvSpPr>
        <p:spPr>
          <a:xfrm>
            <a:off x="13868400" y="7102487"/>
            <a:ext cx="121157" cy="180022"/>
          </a:xfrm>
          <a:prstGeom prst="rect">
            <a:avLst/>
          </a:prstGeom>
          <a:blipFill>
            <a:blip r:embed="rId54" cstate="print"/>
            <a:stretch>
              <a:fillRect/>
            </a:stretch>
          </a:blipFill>
        </p:spPr>
        <p:txBody>
          <a:bodyPr wrap="square" lIns="0" tIns="0" rIns="0" bIns="0" rtlCol="0"/>
          <a:lstStyle/>
          <a:p>
            <a:endParaRPr/>
          </a:p>
        </p:txBody>
      </p:sp>
      <p:sp>
        <p:nvSpPr>
          <p:cNvPr id="267" name="object 267"/>
          <p:cNvSpPr/>
          <p:nvPr/>
        </p:nvSpPr>
        <p:spPr>
          <a:xfrm>
            <a:off x="14013941" y="7102475"/>
            <a:ext cx="120523" cy="183083"/>
          </a:xfrm>
          <a:prstGeom prst="rect">
            <a:avLst/>
          </a:prstGeom>
          <a:blipFill>
            <a:blip r:embed="rId55" cstate="print"/>
            <a:stretch>
              <a:fillRect/>
            </a:stretch>
          </a:blipFill>
        </p:spPr>
        <p:txBody>
          <a:bodyPr wrap="square" lIns="0" tIns="0" rIns="0" bIns="0" rtlCol="0"/>
          <a:lstStyle/>
          <a:p>
            <a:endParaRPr/>
          </a:p>
        </p:txBody>
      </p:sp>
      <p:sp>
        <p:nvSpPr>
          <p:cNvPr id="268" name="object 268"/>
          <p:cNvSpPr/>
          <p:nvPr/>
        </p:nvSpPr>
        <p:spPr>
          <a:xfrm>
            <a:off x="10628338" y="1120216"/>
            <a:ext cx="123964" cy="179768"/>
          </a:xfrm>
          <a:prstGeom prst="rect">
            <a:avLst/>
          </a:prstGeom>
          <a:blipFill>
            <a:blip r:embed="rId56" cstate="print"/>
            <a:stretch>
              <a:fillRect/>
            </a:stretch>
          </a:blipFill>
        </p:spPr>
        <p:txBody>
          <a:bodyPr wrap="square" lIns="0" tIns="0" rIns="0" bIns="0" rtlCol="0"/>
          <a:lstStyle/>
          <a:p>
            <a:endParaRPr/>
          </a:p>
        </p:txBody>
      </p:sp>
      <p:sp>
        <p:nvSpPr>
          <p:cNvPr id="269" name="object 269"/>
          <p:cNvSpPr/>
          <p:nvPr/>
        </p:nvSpPr>
        <p:spPr>
          <a:xfrm>
            <a:off x="10642079" y="1486420"/>
            <a:ext cx="113245" cy="126644"/>
          </a:xfrm>
          <a:prstGeom prst="rect">
            <a:avLst/>
          </a:prstGeom>
          <a:blipFill>
            <a:blip r:embed="rId57" cstate="print"/>
            <a:stretch>
              <a:fillRect/>
            </a:stretch>
          </a:blipFill>
        </p:spPr>
        <p:txBody>
          <a:bodyPr wrap="square" lIns="0" tIns="0" rIns="0" bIns="0" rtlCol="0"/>
          <a:lstStyle/>
          <a:p>
            <a:endParaRPr/>
          </a:p>
        </p:txBody>
      </p:sp>
      <p:sp>
        <p:nvSpPr>
          <p:cNvPr id="270" name="object 270"/>
          <p:cNvSpPr/>
          <p:nvPr/>
        </p:nvSpPr>
        <p:spPr>
          <a:xfrm>
            <a:off x="12869798" y="2333053"/>
            <a:ext cx="124714" cy="192455"/>
          </a:xfrm>
          <a:prstGeom prst="rect">
            <a:avLst/>
          </a:prstGeom>
          <a:blipFill>
            <a:blip r:embed="rId58" cstate="print"/>
            <a:stretch>
              <a:fillRect/>
            </a:stretch>
          </a:blipFill>
        </p:spPr>
        <p:txBody>
          <a:bodyPr wrap="square" lIns="0" tIns="0" rIns="0" bIns="0" rtlCol="0"/>
          <a:lstStyle/>
          <a:p>
            <a:endParaRPr/>
          </a:p>
        </p:txBody>
      </p:sp>
      <p:sp>
        <p:nvSpPr>
          <p:cNvPr id="271" name="object 271"/>
          <p:cNvSpPr/>
          <p:nvPr/>
        </p:nvSpPr>
        <p:spPr>
          <a:xfrm>
            <a:off x="12870560" y="2708414"/>
            <a:ext cx="126238" cy="189268"/>
          </a:xfrm>
          <a:prstGeom prst="rect">
            <a:avLst/>
          </a:prstGeom>
          <a:blipFill>
            <a:blip r:embed="rId59" cstate="print"/>
            <a:stretch>
              <a:fillRect/>
            </a:stretch>
          </a:blipFill>
        </p:spPr>
        <p:txBody>
          <a:bodyPr wrap="square" lIns="0" tIns="0" rIns="0" bIns="0" rtlCol="0"/>
          <a:lstStyle/>
          <a:p>
            <a:endParaRPr/>
          </a:p>
        </p:txBody>
      </p:sp>
      <p:sp>
        <p:nvSpPr>
          <p:cNvPr id="272" name="object 272"/>
          <p:cNvSpPr/>
          <p:nvPr/>
        </p:nvSpPr>
        <p:spPr>
          <a:xfrm>
            <a:off x="12885293" y="3055099"/>
            <a:ext cx="74802" cy="186131"/>
          </a:xfrm>
          <a:prstGeom prst="rect">
            <a:avLst/>
          </a:prstGeom>
          <a:blipFill>
            <a:blip r:embed="rId60" cstate="print"/>
            <a:stretch>
              <a:fillRect/>
            </a:stretch>
          </a:blipFill>
        </p:spPr>
        <p:txBody>
          <a:bodyPr wrap="square" lIns="0" tIns="0" rIns="0" bIns="0" rtlCol="0"/>
          <a:lstStyle/>
          <a:p>
            <a:endParaRPr/>
          </a:p>
        </p:txBody>
      </p:sp>
      <p:sp>
        <p:nvSpPr>
          <p:cNvPr id="273" name="object 273"/>
          <p:cNvSpPr txBox="1"/>
          <p:nvPr/>
        </p:nvSpPr>
        <p:spPr>
          <a:xfrm>
            <a:off x="8998564" y="1857033"/>
            <a:ext cx="4581525" cy="330835"/>
          </a:xfrm>
          <a:prstGeom prst="rect">
            <a:avLst/>
          </a:prstGeom>
        </p:spPr>
        <p:txBody>
          <a:bodyPr vert="horz" wrap="square" lIns="0" tIns="12700" rIns="0" bIns="0" rtlCol="0">
            <a:spAutoFit/>
          </a:bodyPr>
          <a:lstStyle/>
          <a:p>
            <a:pPr marR="20955" algn="r">
              <a:lnSpc>
                <a:spcPct val="100000"/>
              </a:lnSpc>
              <a:spcBef>
                <a:spcPts val="100"/>
              </a:spcBef>
            </a:pPr>
            <a:r>
              <a:rPr sz="2000" i="1" spc="-100" dirty="0">
                <a:solidFill>
                  <a:srgbClr val="414042"/>
                </a:solidFill>
                <a:latin typeface="Trebuchet MS"/>
                <a:cs typeface="Trebuchet MS"/>
              </a:rPr>
              <a:t>C</a:t>
            </a:r>
            <a:r>
              <a:rPr sz="2000" i="1" spc="-5" dirty="0">
                <a:solidFill>
                  <a:srgbClr val="414042"/>
                </a:solidFill>
                <a:latin typeface="Trebuchet MS"/>
                <a:cs typeface="Trebuchet MS"/>
              </a:rPr>
              <a:t>a</a:t>
            </a:r>
            <a:r>
              <a:rPr sz="2000" i="1" spc="-225" dirty="0">
                <a:solidFill>
                  <a:srgbClr val="414042"/>
                </a:solidFill>
                <a:latin typeface="Trebuchet MS"/>
                <a:cs typeface="Trebuchet MS"/>
              </a:rPr>
              <a:t>t</a:t>
            </a:r>
            <a:r>
              <a:rPr sz="2000" i="1" spc="-170" dirty="0">
                <a:solidFill>
                  <a:srgbClr val="414042"/>
                </a:solidFill>
                <a:latin typeface="Trebuchet MS"/>
                <a:cs typeface="Trebuchet MS"/>
              </a:rPr>
              <a:t>e</a:t>
            </a:r>
            <a:endParaRPr sz="2000">
              <a:latin typeface="Trebuchet MS"/>
              <a:cs typeface="Trebuchet MS"/>
            </a:endParaRPr>
          </a:p>
        </p:txBody>
      </p:sp>
      <p:sp>
        <p:nvSpPr>
          <p:cNvPr id="274" name="object 274"/>
          <p:cNvSpPr txBox="1"/>
          <p:nvPr/>
        </p:nvSpPr>
        <p:spPr>
          <a:xfrm>
            <a:off x="13538565" y="1857033"/>
            <a:ext cx="726440" cy="330835"/>
          </a:xfrm>
          <a:prstGeom prst="rect">
            <a:avLst/>
          </a:prstGeom>
        </p:spPr>
        <p:txBody>
          <a:bodyPr vert="horz" wrap="square" lIns="0" tIns="12700" rIns="0" bIns="0" rtlCol="0">
            <a:spAutoFit/>
          </a:bodyPr>
          <a:lstStyle/>
          <a:p>
            <a:pPr marL="12700">
              <a:lnSpc>
                <a:spcPct val="100000"/>
              </a:lnSpc>
              <a:spcBef>
                <a:spcPts val="100"/>
              </a:spcBef>
            </a:pPr>
            <a:r>
              <a:rPr sz="2000" i="1" spc="45" dirty="0">
                <a:solidFill>
                  <a:srgbClr val="414042"/>
                </a:solidFill>
                <a:latin typeface="Trebuchet MS"/>
                <a:cs typeface="Trebuchet MS"/>
              </a:rPr>
              <a:t>g</a:t>
            </a:r>
            <a:r>
              <a:rPr sz="2000" i="1" spc="-130" dirty="0">
                <a:solidFill>
                  <a:srgbClr val="414042"/>
                </a:solidFill>
                <a:latin typeface="Trebuchet MS"/>
                <a:cs typeface="Trebuchet MS"/>
              </a:rPr>
              <a:t>ori</a:t>
            </a:r>
            <a:r>
              <a:rPr sz="2000" i="1" spc="-105" dirty="0">
                <a:solidFill>
                  <a:srgbClr val="414042"/>
                </a:solidFill>
                <a:latin typeface="Trebuchet MS"/>
                <a:cs typeface="Trebuchet MS"/>
              </a:rPr>
              <a:t>c</a:t>
            </a:r>
            <a:r>
              <a:rPr sz="2000" i="1" spc="-95" dirty="0">
                <a:solidFill>
                  <a:srgbClr val="414042"/>
                </a:solidFill>
                <a:latin typeface="Trebuchet MS"/>
                <a:cs typeface="Trebuchet MS"/>
              </a:rPr>
              <a:t>al</a:t>
            </a:r>
            <a:endParaRPr sz="2000">
              <a:latin typeface="Trebuchet MS"/>
              <a:cs typeface="Trebuchet MS"/>
            </a:endParaRPr>
          </a:p>
        </p:txBody>
      </p:sp>
      <p:sp>
        <p:nvSpPr>
          <p:cNvPr id="275" name="object 275"/>
          <p:cNvSpPr txBox="1"/>
          <p:nvPr/>
        </p:nvSpPr>
        <p:spPr>
          <a:xfrm>
            <a:off x="10802855" y="665708"/>
            <a:ext cx="1193165" cy="330835"/>
          </a:xfrm>
          <a:prstGeom prst="rect">
            <a:avLst/>
          </a:prstGeom>
        </p:spPr>
        <p:txBody>
          <a:bodyPr vert="horz" wrap="square" lIns="0" tIns="12700" rIns="0" bIns="0" rtlCol="0">
            <a:spAutoFit/>
          </a:bodyPr>
          <a:lstStyle/>
          <a:p>
            <a:pPr marL="12700">
              <a:lnSpc>
                <a:spcPct val="100000"/>
              </a:lnSpc>
              <a:spcBef>
                <a:spcPts val="100"/>
              </a:spcBef>
            </a:pPr>
            <a:r>
              <a:rPr sz="2000" i="1" spc="-105" dirty="0">
                <a:solidFill>
                  <a:srgbClr val="414042"/>
                </a:solidFill>
                <a:latin typeface="Trebuchet MS"/>
                <a:cs typeface="Trebuchet MS"/>
              </a:rPr>
              <a:t>Categorical</a:t>
            </a:r>
            <a:endParaRPr sz="2000">
              <a:latin typeface="Trebuchet MS"/>
              <a:cs typeface="Trebuchet MS"/>
            </a:endParaRPr>
          </a:p>
        </p:txBody>
      </p:sp>
      <p:sp>
        <p:nvSpPr>
          <p:cNvPr id="276" name="object 276"/>
          <p:cNvSpPr/>
          <p:nvPr/>
        </p:nvSpPr>
        <p:spPr>
          <a:xfrm>
            <a:off x="7738357" y="3532200"/>
            <a:ext cx="7426959" cy="3962400"/>
          </a:xfrm>
          <a:custGeom>
            <a:avLst/>
            <a:gdLst/>
            <a:ahLst/>
            <a:cxnLst/>
            <a:rect l="l" t="t" r="r" b="b"/>
            <a:pathLst>
              <a:path w="7426959" h="3962400">
                <a:moveTo>
                  <a:pt x="164097" y="3898900"/>
                </a:moveTo>
                <a:lnTo>
                  <a:pt x="4337" y="3898900"/>
                </a:lnTo>
                <a:lnTo>
                  <a:pt x="6483" y="3962400"/>
                </a:lnTo>
                <a:lnTo>
                  <a:pt x="32978" y="3962400"/>
                </a:lnTo>
                <a:lnTo>
                  <a:pt x="33604" y="3949700"/>
                </a:lnTo>
                <a:lnTo>
                  <a:pt x="21431" y="3949700"/>
                </a:lnTo>
                <a:lnTo>
                  <a:pt x="54279" y="3924300"/>
                </a:lnTo>
                <a:lnTo>
                  <a:pt x="133085" y="3924300"/>
                </a:lnTo>
                <a:lnTo>
                  <a:pt x="140717" y="3920495"/>
                </a:lnTo>
                <a:lnTo>
                  <a:pt x="150804" y="3911600"/>
                </a:lnTo>
                <a:lnTo>
                  <a:pt x="164097" y="3898900"/>
                </a:lnTo>
                <a:close/>
              </a:path>
              <a:path w="7426959" h="3962400">
                <a:moveTo>
                  <a:pt x="76507" y="3949700"/>
                </a:moveTo>
                <a:lnTo>
                  <a:pt x="55068" y="3949700"/>
                </a:lnTo>
                <a:lnTo>
                  <a:pt x="65614" y="3962400"/>
                </a:lnTo>
                <a:lnTo>
                  <a:pt x="76507" y="3949700"/>
                </a:lnTo>
                <a:close/>
              </a:path>
              <a:path w="7426959" h="3962400">
                <a:moveTo>
                  <a:pt x="160140" y="3949700"/>
                </a:moveTo>
                <a:lnTo>
                  <a:pt x="140790" y="3949700"/>
                </a:lnTo>
                <a:lnTo>
                  <a:pt x="151963" y="3962400"/>
                </a:lnTo>
                <a:lnTo>
                  <a:pt x="167225" y="3962400"/>
                </a:lnTo>
                <a:lnTo>
                  <a:pt x="160140" y="3949700"/>
                </a:lnTo>
                <a:close/>
              </a:path>
              <a:path w="7426959" h="3962400">
                <a:moveTo>
                  <a:pt x="379186" y="3924300"/>
                </a:moveTo>
                <a:lnTo>
                  <a:pt x="284491" y="3924300"/>
                </a:lnTo>
                <a:lnTo>
                  <a:pt x="258552" y="3949700"/>
                </a:lnTo>
                <a:lnTo>
                  <a:pt x="204676" y="3949700"/>
                </a:lnTo>
                <a:lnTo>
                  <a:pt x="237053" y="3962400"/>
                </a:lnTo>
                <a:lnTo>
                  <a:pt x="275547" y="3949700"/>
                </a:lnTo>
                <a:lnTo>
                  <a:pt x="294443" y="3937000"/>
                </a:lnTo>
                <a:lnTo>
                  <a:pt x="371054" y="3937000"/>
                </a:lnTo>
                <a:lnTo>
                  <a:pt x="379186" y="3924300"/>
                </a:lnTo>
                <a:close/>
              </a:path>
              <a:path w="7426959" h="3962400">
                <a:moveTo>
                  <a:pt x="336507" y="3949700"/>
                </a:moveTo>
                <a:lnTo>
                  <a:pt x="327810" y="3949700"/>
                </a:lnTo>
                <a:lnTo>
                  <a:pt x="302952" y="3962400"/>
                </a:lnTo>
                <a:lnTo>
                  <a:pt x="336507" y="3949700"/>
                </a:lnTo>
                <a:close/>
              </a:path>
              <a:path w="7426959" h="3962400">
                <a:moveTo>
                  <a:pt x="445700" y="3949700"/>
                </a:moveTo>
                <a:lnTo>
                  <a:pt x="427946" y="3962400"/>
                </a:lnTo>
                <a:lnTo>
                  <a:pt x="456031" y="3962400"/>
                </a:lnTo>
                <a:lnTo>
                  <a:pt x="445700" y="3949700"/>
                </a:lnTo>
                <a:close/>
              </a:path>
              <a:path w="7426959" h="3962400">
                <a:moveTo>
                  <a:pt x="804311" y="3835400"/>
                </a:moveTo>
                <a:lnTo>
                  <a:pt x="774365" y="3848100"/>
                </a:lnTo>
                <a:lnTo>
                  <a:pt x="736831" y="3860800"/>
                </a:lnTo>
                <a:lnTo>
                  <a:pt x="725999" y="3869218"/>
                </a:lnTo>
                <a:lnTo>
                  <a:pt x="722587" y="3886200"/>
                </a:lnTo>
                <a:lnTo>
                  <a:pt x="702976" y="3911600"/>
                </a:lnTo>
                <a:lnTo>
                  <a:pt x="678367" y="3920214"/>
                </a:lnTo>
                <a:lnTo>
                  <a:pt x="676374" y="3924300"/>
                </a:lnTo>
                <a:lnTo>
                  <a:pt x="673182" y="3948485"/>
                </a:lnTo>
                <a:lnTo>
                  <a:pt x="673095" y="3949813"/>
                </a:lnTo>
                <a:lnTo>
                  <a:pt x="681173" y="3962400"/>
                </a:lnTo>
                <a:lnTo>
                  <a:pt x="703294" y="3937000"/>
                </a:lnTo>
                <a:lnTo>
                  <a:pt x="693336" y="3937000"/>
                </a:lnTo>
                <a:lnTo>
                  <a:pt x="698109" y="3924300"/>
                </a:lnTo>
                <a:lnTo>
                  <a:pt x="776543" y="3924300"/>
                </a:lnTo>
                <a:lnTo>
                  <a:pt x="792464" y="3911600"/>
                </a:lnTo>
                <a:lnTo>
                  <a:pt x="1257770" y="3911600"/>
                </a:lnTo>
                <a:lnTo>
                  <a:pt x="1259884" y="3898900"/>
                </a:lnTo>
                <a:lnTo>
                  <a:pt x="1102353" y="3898900"/>
                </a:lnTo>
                <a:lnTo>
                  <a:pt x="1101107" y="3886200"/>
                </a:lnTo>
                <a:lnTo>
                  <a:pt x="953585" y="3886200"/>
                </a:lnTo>
                <a:lnTo>
                  <a:pt x="953649" y="3873500"/>
                </a:lnTo>
                <a:lnTo>
                  <a:pt x="836551" y="3873500"/>
                </a:lnTo>
                <a:lnTo>
                  <a:pt x="836024" y="3860800"/>
                </a:lnTo>
                <a:lnTo>
                  <a:pt x="820567" y="3860800"/>
                </a:lnTo>
                <a:lnTo>
                  <a:pt x="814228" y="3848100"/>
                </a:lnTo>
                <a:lnTo>
                  <a:pt x="804311" y="3835400"/>
                </a:lnTo>
                <a:close/>
              </a:path>
              <a:path w="7426959" h="3962400">
                <a:moveTo>
                  <a:pt x="778307" y="3937000"/>
                </a:moveTo>
                <a:lnTo>
                  <a:pt x="703294" y="3937000"/>
                </a:lnTo>
                <a:lnTo>
                  <a:pt x="698686" y="3949470"/>
                </a:lnTo>
                <a:lnTo>
                  <a:pt x="698577" y="3949813"/>
                </a:lnTo>
                <a:lnTo>
                  <a:pt x="695888" y="3962400"/>
                </a:lnTo>
                <a:lnTo>
                  <a:pt x="709461" y="3962400"/>
                </a:lnTo>
                <a:lnTo>
                  <a:pt x="728540" y="3956913"/>
                </a:lnTo>
                <a:lnTo>
                  <a:pt x="722801" y="3949700"/>
                </a:lnTo>
                <a:lnTo>
                  <a:pt x="753624" y="3949700"/>
                </a:lnTo>
                <a:lnTo>
                  <a:pt x="778307" y="3937000"/>
                </a:lnTo>
                <a:close/>
              </a:path>
              <a:path w="7426959" h="3962400">
                <a:moveTo>
                  <a:pt x="735715" y="3954850"/>
                </a:moveTo>
                <a:lnTo>
                  <a:pt x="728540" y="3956913"/>
                </a:lnTo>
                <a:lnTo>
                  <a:pt x="732906" y="3962400"/>
                </a:lnTo>
                <a:lnTo>
                  <a:pt x="735715" y="3954850"/>
                </a:lnTo>
                <a:close/>
              </a:path>
              <a:path w="7426959" h="3962400">
                <a:moveTo>
                  <a:pt x="808894" y="3937000"/>
                </a:moveTo>
                <a:lnTo>
                  <a:pt x="793603" y="3937000"/>
                </a:lnTo>
                <a:lnTo>
                  <a:pt x="799542" y="3949470"/>
                </a:lnTo>
                <a:lnTo>
                  <a:pt x="799624" y="3949813"/>
                </a:lnTo>
                <a:lnTo>
                  <a:pt x="796588" y="3962400"/>
                </a:lnTo>
                <a:lnTo>
                  <a:pt x="820039" y="3949700"/>
                </a:lnTo>
                <a:lnTo>
                  <a:pt x="804520" y="3949700"/>
                </a:lnTo>
                <a:lnTo>
                  <a:pt x="808894" y="3937000"/>
                </a:lnTo>
                <a:close/>
              </a:path>
              <a:path w="7426959" h="3962400">
                <a:moveTo>
                  <a:pt x="958433" y="3949700"/>
                </a:moveTo>
                <a:lnTo>
                  <a:pt x="930331" y="3949700"/>
                </a:lnTo>
                <a:lnTo>
                  <a:pt x="932453" y="3962400"/>
                </a:lnTo>
                <a:lnTo>
                  <a:pt x="958433" y="3949700"/>
                </a:lnTo>
                <a:close/>
              </a:path>
              <a:path w="7426959" h="3962400">
                <a:moveTo>
                  <a:pt x="1100605" y="3937000"/>
                </a:moveTo>
                <a:lnTo>
                  <a:pt x="1068845" y="3937000"/>
                </a:lnTo>
                <a:lnTo>
                  <a:pt x="1055630" y="3949700"/>
                </a:lnTo>
                <a:lnTo>
                  <a:pt x="1073077" y="3962400"/>
                </a:lnTo>
                <a:lnTo>
                  <a:pt x="1090683" y="3949700"/>
                </a:lnTo>
                <a:lnTo>
                  <a:pt x="1100605" y="3937000"/>
                </a:lnTo>
                <a:close/>
              </a:path>
              <a:path w="7426959" h="3962400">
                <a:moveTo>
                  <a:pt x="1186075" y="3937000"/>
                </a:moveTo>
                <a:lnTo>
                  <a:pt x="1159416" y="3937000"/>
                </a:lnTo>
                <a:lnTo>
                  <a:pt x="1170912" y="3949470"/>
                </a:lnTo>
                <a:lnTo>
                  <a:pt x="1171025" y="3949813"/>
                </a:lnTo>
                <a:lnTo>
                  <a:pt x="1160087" y="3962400"/>
                </a:lnTo>
                <a:lnTo>
                  <a:pt x="1183584" y="3949700"/>
                </a:lnTo>
                <a:lnTo>
                  <a:pt x="1181968" y="3949700"/>
                </a:lnTo>
                <a:lnTo>
                  <a:pt x="1186075" y="3937000"/>
                </a:lnTo>
                <a:close/>
              </a:path>
              <a:path w="7426959" h="3962400">
                <a:moveTo>
                  <a:pt x="1209536" y="3949813"/>
                </a:moveTo>
                <a:lnTo>
                  <a:pt x="1191037" y="3962400"/>
                </a:lnTo>
                <a:lnTo>
                  <a:pt x="1200246" y="3962400"/>
                </a:lnTo>
                <a:lnTo>
                  <a:pt x="1209536" y="3949813"/>
                </a:lnTo>
                <a:close/>
              </a:path>
              <a:path w="7426959" h="3962400">
                <a:moveTo>
                  <a:pt x="1275778" y="3924300"/>
                </a:moveTo>
                <a:lnTo>
                  <a:pt x="1232632" y="3924300"/>
                </a:lnTo>
                <a:lnTo>
                  <a:pt x="1226300" y="3937035"/>
                </a:lnTo>
                <a:lnTo>
                  <a:pt x="1217811" y="3949470"/>
                </a:lnTo>
                <a:lnTo>
                  <a:pt x="1217780" y="3949813"/>
                </a:lnTo>
                <a:lnTo>
                  <a:pt x="1231614" y="3962400"/>
                </a:lnTo>
                <a:lnTo>
                  <a:pt x="1252633" y="3949700"/>
                </a:lnTo>
                <a:lnTo>
                  <a:pt x="1260530" y="3937000"/>
                </a:lnTo>
                <a:lnTo>
                  <a:pt x="1275778" y="3924300"/>
                </a:lnTo>
                <a:close/>
              </a:path>
              <a:path w="7426959" h="3962400">
                <a:moveTo>
                  <a:pt x="1334332" y="3949700"/>
                </a:moveTo>
                <a:lnTo>
                  <a:pt x="1323116" y="3949700"/>
                </a:lnTo>
                <a:lnTo>
                  <a:pt x="1323638" y="3962400"/>
                </a:lnTo>
                <a:lnTo>
                  <a:pt x="1334332" y="3949700"/>
                </a:lnTo>
                <a:close/>
              </a:path>
              <a:path w="7426959" h="3962400">
                <a:moveTo>
                  <a:pt x="1368050" y="3949700"/>
                </a:moveTo>
                <a:lnTo>
                  <a:pt x="1356482" y="3949700"/>
                </a:lnTo>
                <a:lnTo>
                  <a:pt x="1359701" y="3962400"/>
                </a:lnTo>
                <a:lnTo>
                  <a:pt x="1368050" y="3949700"/>
                </a:lnTo>
                <a:close/>
              </a:path>
              <a:path w="7426959" h="3962400">
                <a:moveTo>
                  <a:pt x="1506418" y="3937000"/>
                </a:moveTo>
                <a:lnTo>
                  <a:pt x="1495233" y="3937000"/>
                </a:lnTo>
                <a:lnTo>
                  <a:pt x="1475238" y="3949700"/>
                </a:lnTo>
                <a:lnTo>
                  <a:pt x="1496772" y="3962400"/>
                </a:lnTo>
                <a:lnTo>
                  <a:pt x="1513698" y="3949700"/>
                </a:lnTo>
                <a:lnTo>
                  <a:pt x="1488471" y="3949700"/>
                </a:lnTo>
                <a:lnTo>
                  <a:pt x="1506418" y="3937000"/>
                </a:lnTo>
                <a:close/>
              </a:path>
              <a:path w="7426959" h="3962400">
                <a:moveTo>
                  <a:pt x="1540115" y="3949700"/>
                </a:moveTo>
                <a:lnTo>
                  <a:pt x="1529924" y="3962400"/>
                </a:lnTo>
                <a:lnTo>
                  <a:pt x="1544793" y="3962400"/>
                </a:lnTo>
                <a:lnTo>
                  <a:pt x="1540115" y="3949700"/>
                </a:lnTo>
                <a:close/>
              </a:path>
              <a:path w="7426959" h="3962400">
                <a:moveTo>
                  <a:pt x="1621321" y="3949700"/>
                </a:moveTo>
                <a:lnTo>
                  <a:pt x="1618943" y="3962400"/>
                </a:lnTo>
                <a:lnTo>
                  <a:pt x="1630406" y="3962400"/>
                </a:lnTo>
                <a:lnTo>
                  <a:pt x="1621321" y="3949700"/>
                </a:lnTo>
                <a:close/>
              </a:path>
              <a:path w="7426959" h="3962400">
                <a:moveTo>
                  <a:pt x="1715844" y="3873500"/>
                </a:moveTo>
                <a:lnTo>
                  <a:pt x="1704803" y="3873500"/>
                </a:lnTo>
                <a:lnTo>
                  <a:pt x="1697558" y="3882402"/>
                </a:lnTo>
                <a:lnTo>
                  <a:pt x="1689539" y="3898900"/>
                </a:lnTo>
                <a:lnTo>
                  <a:pt x="1672843" y="3924300"/>
                </a:lnTo>
                <a:lnTo>
                  <a:pt x="1671794" y="3927826"/>
                </a:lnTo>
                <a:lnTo>
                  <a:pt x="1670899" y="3937000"/>
                </a:lnTo>
                <a:lnTo>
                  <a:pt x="1682489" y="3962400"/>
                </a:lnTo>
                <a:lnTo>
                  <a:pt x="1684585" y="3962400"/>
                </a:lnTo>
                <a:lnTo>
                  <a:pt x="1699469" y="3949700"/>
                </a:lnTo>
                <a:lnTo>
                  <a:pt x="1699202" y="3949700"/>
                </a:lnTo>
                <a:lnTo>
                  <a:pt x="1698955" y="3937000"/>
                </a:lnTo>
                <a:lnTo>
                  <a:pt x="1734724" y="3937000"/>
                </a:lnTo>
                <a:lnTo>
                  <a:pt x="1742584" y="3924300"/>
                </a:lnTo>
                <a:lnTo>
                  <a:pt x="2121077" y="3924300"/>
                </a:lnTo>
                <a:lnTo>
                  <a:pt x="2126640" y="3920810"/>
                </a:lnTo>
                <a:lnTo>
                  <a:pt x="2135567" y="3911600"/>
                </a:lnTo>
                <a:lnTo>
                  <a:pt x="1869106" y="3911600"/>
                </a:lnTo>
                <a:lnTo>
                  <a:pt x="1860207" y="3898900"/>
                </a:lnTo>
                <a:lnTo>
                  <a:pt x="2666320" y="3898900"/>
                </a:lnTo>
                <a:lnTo>
                  <a:pt x="2678215" y="3886200"/>
                </a:lnTo>
                <a:lnTo>
                  <a:pt x="1716174" y="3886200"/>
                </a:lnTo>
                <a:lnTo>
                  <a:pt x="1715844" y="3873500"/>
                </a:lnTo>
                <a:close/>
              </a:path>
              <a:path w="7426959" h="3962400">
                <a:moveTo>
                  <a:pt x="1711521" y="3949700"/>
                </a:moveTo>
                <a:lnTo>
                  <a:pt x="1701363" y="3949700"/>
                </a:lnTo>
                <a:lnTo>
                  <a:pt x="1701383" y="3962400"/>
                </a:lnTo>
                <a:lnTo>
                  <a:pt x="1711521" y="3949700"/>
                </a:lnTo>
                <a:close/>
              </a:path>
              <a:path w="7426959" h="3962400">
                <a:moveTo>
                  <a:pt x="2040068" y="3949700"/>
                </a:moveTo>
                <a:lnTo>
                  <a:pt x="1949451" y="3949700"/>
                </a:lnTo>
                <a:lnTo>
                  <a:pt x="1970499" y="3962400"/>
                </a:lnTo>
                <a:lnTo>
                  <a:pt x="2028984" y="3962400"/>
                </a:lnTo>
                <a:lnTo>
                  <a:pt x="2040068" y="3949700"/>
                </a:lnTo>
                <a:close/>
              </a:path>
              <a:path w="7426959" h="3962400">
                <a:moveTo>
                  <a:pt x="2077738" y="3949700"/>
                </a:moveTo>
                <a:lnTo>
                  <a:pt x="2058590" y="3949700"/>
                </a:lnTo>
                <a:lnTo>
                  <a:pt x="2072582" y="3962400"/>
                </a:lnTo>
                <a:lnTo>
                  <a:pt x="2077738" y="3949700"/>
                </a:lnTo>
                <a:close/>
              </a:path>
              <a:path w="7426959" h="3962400">
                <a:moveTo>
                  <a:pt x="2162384" y="3949700"/>
                </a:moveTo>
                <a:lnTo>
                  <a:pt x="2146157" y="3949700"/>
                </a:lnTo>
                <a:lnTo>
                  <a:pt x="2159012" y="3962400"/>
                </a:lnTo>
                <a:lnTo>
                  <a:pt x="2173553" y="3962400"/>
                </a:lnTo>
                <a:lnTo>
                  <a:pt x="2162384" y="3949700"/>
                </a:lnTo>
                <a:close/>
              </a:path>
              <a:path w="7426959" h="3962400">
                <a:moveTo>
                  <a:pt x="2462051" y="3949700"/>
                </a:moveTo>
                <a:lnTo>
                  <a:pt x="2434212" y="3949700"/>
                </a:lnTo>
                <a:lnTo>
                  <a:pt x="2447877" y="3962400"/>
                </a:lnTo>
                <a:lnTo>
                  <a:pt x="2462051" y="3949700"/>
                </a:lnTo>
                <a:close/>
              </a:path>
              <a:path w="7426959" h="3962400">
                <a:moveTo>
                  <a:pt x="2739295" y="3835400"/>
                </a:moveTo>
                <a:lnTo>
                  <a:pt x="2706320" y="3848100"/>
                </a:lnTo>
                <a:lnTo>
                  <a:pt x="2688158" y="3872720"/>
                </a:lnTo>
                <a:lnTo>
                  <a:pt x="2688646" y="3873500"/>
                </a:lnTo>
                <a:lnTo>
                  <a:pt x="2682000" y="3898900"/>
                </a:lnTo>
                <a:lnTo>
                  <a:pt x="2664463" y="3917883"/>
                </a:lnTo>
                <a:lnTo>
                  <a:pt x="2663835" y="3924300"/>
                </a:lnTo>
                <a:lnTo>
                  <a:pt x="2673948" y="3949700"/>
                </a:lnTo>
                <a:lnTo>
                  <a:pt x="2688521" y="3962400"/>
                </a:lnTo>
                <a:lnTo>
                  <a:pt x="2699416" y="3937000"/>
                </a:lnTo>
                <a:lnTo>
                  <a:pt x="2687392" y="3937000"/>
                </a:lnTo>
                <a:lnTo>
                  <a:pt x="2687560" y="3924300"/>
                </a:lnTo>
                <a:lnTo>
                  <a:pt x="2746489" y="3924300"/>
                </a:lnTo>
                <a:lnTo>
                  <a:pt x="2765430" y="3911600"/>
                </a:lnTo>
                <a:lnTo>
                  <a:pt x="3238032" y="3911600"/>
                </a:lnTo>
                <a:lnTo>
                  <a:pt x="3237998" y="3898900"/>
                </a:lnTo>
                <a:lnTo>
                  <a:pt x="3076187" y="3898900"/>
                </a:lnTo>
                <a:lnTo>
                  <a:pt x="3072499" y="3886200"/>
                </a:lnTo>
                <a:lnTo>
                  <a:pt x="2920345" y="3886200"/>
                </a:lnTo>
                <a:lnTo>
                  <a:pt x="2918682" y="3873500"/>
                </a:lnTo>
                <a:lnTo>
                  <a:pt x="2797827" y="3873500"/>
                </a:lnTo>
                <a:lnTo>
                  <a:pt x="2794333" y="3860800"/>
                </a:lnTo>
                <a:lnTo>
                  <a:pt x="2804102" y="3860800"/>
                </a:lnTo>
                <a:lnTo>
                  <a:pt x="2815328" y="3848100"/>
                </a:lnTo>
                <a:lnTo>
                  <a:pt x="2765799" y="3848100"/>
                </a:lnTo>
                <a:lnTo>
                  <a:pt x="2739295" y="3835400"/>
                </a:lnTo>
                <a:close/>
              </a:path>
              <a:path w="7426959" h="3962400">
                <a:moveTo>
                  <a:pt x="2772409" y="3937000"/>
                </a:moveTo>
                <a:lnTo>
                  <a:pt x="2699416" y="3937000"/>
                </a:lnTo>
                <a:lnTo>
                  <a:pt x="2698508" y="3949700"/>
                </a:lnTo>
                <a:lnTo>
                  <a:pt x="2702209" y="3949700"/>
                </a:lnTo>
                <a:lnTo>
                  <a:pt x="2718985" y="3962400"/>
                </a:lnTo>
                <a:lnTo>
                  <a:pt x="2757303" y="3949700"/>
                </a:lnTo>
                <a:lnTo>
                  <a:pt x="2772409" y="3937000"/>
                </a:lnTo>
                <a:close/>
              </a:path>
              <a:path w="7426959" h="3962400">
                <a:moveTo>
                  <a:pt x="2840366" y="3924300"/>
                </a:moveTo>
                <a:lnTo>
                  <a:pt x="2781849" y="3924300"/>
                </a:lnTo>
                <a:lnTo>
                  <a:pt x="2754979" y="3937000"/>
                </a:lnTo>
                <a:lnTo>
                  <a:pt x="2787951" y="3937000"/>
                </a:lnTo>
                <a:lnTo>
                  <a:pt x="2799983" y="3949700"/>
                </a:lnTo>
                <a:lnTo>
                  <a:pt x="2804560" y="3962400"/>
                </a:lnTo>
                <a:lnTo>
                  <a:pt x="2823845" y="3949700"/>
                </a:lnTo>
                <a:lnTo>
                  <a:pt x="2828018" y="3937000"/>
                </a:lnTo>
                <a:lnTo>
                  <a:pt x="2840366" y="3924300"/>
                </a:lnTo>
                <a:close/>
              </a:path>
              <a:path w="7426959" h="3962400">
                <a:moveTo>
                  <a:pt x="2973169" y="3924300"/>
                </a:moveTo>
                <a:lnTo>
                  <a:pt x="2947689" y="3924300"/>
                </a:lnTo>
                <a:lnTo>
                  <a:pt x="2950589" y="3937000"/>
                </a:lnTo>
                <a:lnTo>
                  <a:pt x="2942509" y="3949700"/>
                </a:lnTo>
                <a:lnTo>
                  <a:pt x="2934878" y="3949700"/>
                </a:lnTo>
                <a:lnTo>
                  <a:pt x="2939129" y="3962400"/>
                </a:lnTo>
                <a:lnTo>
                  <a:pt x="2963030" y="3949700"/>
                </a:lnTo>
                <a:lnTo>
                  <a:pt x="2969279" y="3937000"/>
                </a:lnTo>
                <a:lnTo>
                  <a:pt x="2968963" y="3937000"/>
                </a:lnTo>
                <a:lnTo>
                  <a:pt x="2973169" y="3924300"/>
                </a:lnTo>
                <a:close/>
              </a:path>
              <a:path w="7426959" h="3962400">
                <a:moveTo>
                  <a:pt x="3098836" y="3937000"/>
                </a:moveTo>
                <a:lnTo>
                  <a:pt x="3063720" y="3937000"/>
                </a:lnTo>
                <a:lnTo>
                  <a:pt x="3058877" y="3949700"/>
                </a:lnTo>
                <a:lnTo>
                  <a:pt x="3081971" y="3962400"/>
                </a:lnTo>
                <a:lnTo>
                  <a:pt x="3095752" y="3949700"/>
                </a:lnTo>
                <a:lnTo>
                  <a:pt x="3098836" y="3937000"/>
                </a:lnTo>
                <a:close/>
              </a:path>
              <a:path w="7426959" h="3962400">
                <a:moveTo>
                  <a:pt x="3184587" y="3937000"/>
                </a:moveTo>
                <a:lnTo>
                  <a:pt x="3170249" y="3937000"/>
                </a:lnTo>
                <a:lnTo>
                  <a:pt x="3166916" y="3962400"/>
                </a:lnTo>
                <a:lnTo>
                  <a:pt x="3184587" y="3937000"/>
                </a:lnTo>
                <a:close/>
              </a:path>
              <a:path w="7426959" h="3962400">
                <a:moveTo>
                  <a:pt x="3213903" y="3949700"/>
                </a:moveTo>
                <a:lnTo>
                  <a:pt x="3212537" y="3949700"/>
                </a:lnTo>
                <a:lnTo>
                  <a:pt x="3198768" y="3962400"/>
                </a:lnTo>
                <a:lnTo>
                  <a:pt x="3207701" y="3962400"/>
                </a:lnTo>
                <a:lnTo>
                  <a:pt x="3213903" y="3949700"/>
                </a:lnTo>
                <a:close/>
              </a:path>
              <a:path w="7426959" h="3962400">
                <a:moveTo>
                  <a:pt x="3253639" y="3924300"/>
                </a:moveTo>
                <a:lnTo>
                  <a:pt x="3223013" y="3924300"/>
                </a:lnTo>
                <a:lnTo>
                  <a:pt x="3220999" y="3937000"/>
                </a:lnTo>
                <a:lnTo>
                  <a:pt x="3221109" y="3949700"/>
                </a:lnTo>
                <a:lnTo>
                  <a:pt x="3239293" y="3962400"/>
                </a:lnTo>
                <a:lnTo>
                  <a:pt x="3252367" y="3937000"/>
                </a:lnTo>
                <a:lnTo>
                  <a:pt x="3253639" y="3924300"/>
                </a:lnTo>
                <a:close/>
              </a:path>
              <a:path w="7426959" h="3962400">
                <a:moveTo>
                  <a:pt x="3505429" y="3937000"/>
                </a:moveTo>
                <a:lnTo>
                  <a:pt x="3474573" y="3937000"/>
                </a:lnTo>
                <a:lnTo>
                  <a:pt x="3503805" y="3962400"/>
                </a:lnTo>
                <a:lnTo>
                  <a:pt x="3516460" y="3949700"/>
                </a:lnTo>
                <a:lnTo>
                  <a:pt x="3492379" y="3949700"/>
                </a:lnTo>
                <a:lnTo>
                  <a:pt x="3505429" y="3937000"/>
                </a:lnTo>
                <a:close/>
              </a:path>
              <a:path w="7426959" h="3962400">
                <a:moveTo>
                  <a:pt x="3551081" y="3949700"/>
                </a:moveTo>
                <a:lnTo>
                  <a:pt x="3544860" y="3949700"/>
                </a:lnTo>
                <a:lnTo>
                  <a:pt x="3537070" y="3962400"/>
                </a:lnTo>
                <a:lnTo>
                  <a:pt x="3550297" y="3962400"/>
                </a:lnTo>
                <a:lnTo>
                  <a:pt x="3551081" y="3949700"/>
                </a:lnTo>
                <a:close/>
              </a:path>
              <a:path w="7426959" h="3962400">
                <a:moveTo>
                  <a:pt x="3636994" y="3949700"/>
                </a:moveTo>
                <a:lnTo>
                  <a:pt x="3625754" y="3949700"/>
                </a:lnTo>
                <a:lnTo>
                  <a:pt x="3630093" y="3962400"/>
                </a:lnTo>
                <a:lnTo>
                  <a:pt x="3636994" y="3949700"/>
                </a:lnTo>
                <a:close/>
              </a:path>
              <a:path w="7426959" h="3962400">
                <a:moveTo>
                  <a:pt x="3679052" y="3873500"/>
                </a:moveTo>
                <a:lnTo>
                  <a:pt x="3668172" y="3873500"/>
                </a:lnTo>
                <a:lnTo>
                  <a:pt x="3664206" y="3884383"/>
                </a:lnTo>
                <a:lnTo>
                  <a:pt x="3664889" y="3898900"/>
                </a:lnTo>
                <a:lnTo>
                  <a:pt x="3662036" y="3921716"/>
                </a:lnTo>
                <a:lnTo>
                  <a:pt x="3667962" y="3937000"/>
                </a:lnTo>
                <a:lnTo>
                  <a:pt x="3690651" y="3962400"/>
                </a:lnTo>
                <a:lnTo>
                  <a:pt x="3692886" y="3962400"/>
                </a:lnTo>
                <a:lnTo>
                  <a:pt x="3705053" y="3949700"/>
                </a:lnTo>
                <a:lnTo>
                  <a:pt x="3703161" y="3949700"/>
                </a:lnTo>
                <a:lnTo>
                  <a:pt x="3697558" y="3937000"/>
                </a:lnTo>
                <a:lnTo>
                  <a:pt x="3738776" y="3937000"/>
                </a:lnTo>
                <a:lnTo>
                  <a:pt x="3736343" y="3932763"/>
                </a:lnTo>
                <a:lnTo>
                  <a:pt x="3727837" y="3924300"/>
                </a:lnTo>
                <a:lnTo>
                  <a:pt x="4112184" y="3924300"/>
                </a:lnTo>
                <a:lnTo>
                  <a:pt x="4114547" y="3911600"/>
                </a:lnTo>
                <a:lnTo>
                  <a:pt x="3852908" y="3911600"/>
                </a:lnTo>
                <a:lnTo>
                  <a:pt x="3838689" y="3898900"/>
                </a:lnTo>
                <a:lnTo>
                  <a:pt x="4648511" y="3898900"/>
                </a:lnTo>
                <a:lnTo>
                  <a:pt x="4643723" y="3886200"/>
                </a:lnTo>
                <a:lnTo>
                  <a:pt x="3684638" y="3886200"/>
                </a:lnTo>
                <a:lnTo>
                  <a:pt x="3679052" y="3873500"/>
                </a:lnTo>
                <a:close/>
              </a:path>
              <a:path w="7426959" h="3962400">
                <a:moveTo>
                  <a:pt x="3716953" y="3949700"/>
                </a:moveTo>
                <a:lnTo>
                  <a:pt x="3707328" y="3949700"/>
                </a:lnTo>
                <a:lnTo>
                  <a:pt x="3708861" y="3962400"/>
                </a:lnTo>
                <a:lnTo>
                  <a:pt x="3716953" y="3949700"/>
                </a:lnTo>
                <a:close/>
              </a:path>
              <a:path w="7426959" h="3962400">
                <a:moveTo>
                  <a:pt x="4004928" y="3924300"/>
                </a:moveTo>
                <a:lnTo>
                  <a:pt x="3992580" y="3924300"/>
                </a:lnTo>
                <a:lnTo>
                  <a:pt x="3998630" y="3937000"/>
                </a:lnTo>
                <a:lnTo>
                  <a:pt x="3979221" y="3949700"/>
                </a:lnTo>
                <a:lnTo>
                  <a:pt x="3976948" y="3949700"/>
                </a:lnTo>
                <a:lnTo>
                  <a:pt x="4009437" y="3962400"/>
                </a:lnTo>
                <a:lnTo>
                  <a:pt x="4036823" y="3962400"/>
                </a:lnTo>
                <a:lnTo>
                  <a:pt x="4045412" y="3949700"/>
                </a:lnTo>
                <a:lnTo>
                  <a:pt x="4021512" y="3937000"/>
                </a:lnTo>
                <a:lnTo>
                  <a:pt x="4011021" y="3937000"/>
                </a:lnTo>
                <a:lnTo>
                  <a:pt x="4004928" y="3924300"/>
                </a:lnTo>
                <a:close/>
              </a:path>
              <a:path w="7426959" h="3962400">
                <a:moveTo>
                  <a:pt x="5300224" y="3949700"/>
                </a:moveTo>
                <a:lnTo>
                  <a:pt x="5291651" y="3949700"/>
                </a:lnTo>
                <a:lnTo>
                  <a:pt x="5304689" y="3962400"/>
                </a:lnTo>
                <a:lnTo>
                  <a:pt x="5300224" y="3949700"/>
                </a:lnTo>
                <a:close/>
              </a:path>
              <a:path w="7426959" h="3962400">
                <a:moveTo>
                  <a:pt x="5463867" y="3949700"/>
                </a:moveTo>
                <a:lnTo>
                  <a:pt x="5437872" y="3949700"/>
                </a:lnTo>
                <a:lnTo>
                  <a:pt x="5447131" y="3962400"/>
                </a:lnTo>
                <a:lnTo>
                  <a:pt x="5463867" y="3949700"/>
                </a:lnTo>
                <a:close/>
              </a:path>
              <a:path w="7426959" h="3962400">
                <a:moveTo>
                  <a:pt x="5737703" y="3937000"/>
                </a:moveTo>
                <a:lnTo>
                  <a:pt x="5698357" y="3937000"/>
                </a:lnTo>
                <a:lnTo>
                  <a:pt x="5711672" y="3949700"/>
                </a:lnTo>
                <a:lnTo>
                  <a:pt x="5733226" y="3962400"/>
                </a:lnTo>
                <a:lnTo>
                  <a:pt x="5762758" y="3949700"/>
                </a:lnTo>
                <a:lnTo>
                  <a:pt x="5734310" y="3949700"/>
                </a:lnTo>
                <a:lnTo>
                  <a:pt x="5737703" y="3937000"/>
                </a:lnTo>
                <a:close/>
              </a:path>
              <a:path w="7426959" h="3962400">
                <a:moveTo>
                  <a:pt x="6091947" y="3924300"/>
                </a:moveTo>
                <a:lnTo>
                  <a:pt x="6054178" y="3924300"/>
                </a:lnTo>
                <a:lnTo>
                  <a:pt x="6063748" y="3949700"/>
                </a:lnTo>
                <a:lnTo>
                  <a:pt x="6095325" y="3962400"/>
                </a:lnTo>
                <a:lnTo>
                  <a:pt x="6103388" y="3949700"/>
                </a:lnTo>
                <a:lnTo>
                  <a:pt x="6096234" y="3937000"/>
                </a:lnTo>
                <a:lnTo>
                  <a:pt x="6100197" y="3937000"/>
                </a:lnTo>
                <a:lnTo>
                  <a:pt x="6091947" y="3924300"/>
                </a:lnTo>
                <a:close/>
              </a:path>
              <a:path w="7426959" h="3962400">
                <a:moveTo>
                  <a:pt x="753624" y="3949700"/>
                </a:moveTo>
                <a:lnTo>
                  <a:pt x="737631" y="3949700"/>
                </a:lnTo>
                <a:lnTo>
                  <a:pt x="735715" y="3954850"/>
                </a:lnTo>
                <a:lnTo>
                  <a:pt x="753624" y="3949700"/>
                </a:lnTo>
                <a:close/>
              </a:path>
              <a:path w="7426959" h="3962400">
                <a:moveTo>
                  <a:pt x="1209704" y="3949700"/>
                </a:moveTo>
                <a:lnTo>
                  <a:pt x="1209536" y="3949813"/>
                </a:lnTo>
                <a:lnTo>
                  <a:pt x="1209704" y="3949700"/>
                </a:lnTo>
                <a:close/>
              </a:path>
              <a:path w="7426959" h="3962400">
                <a:moveTo>
                  <a:pt x="180148" y="3924300"/>
                </a:moveTo>
                <a:lnTo>
                  <a:pt x="54279" y="3924300"/>
                </a:lnTo>
                <a:lnTo>
                  <a:pt x="72683" y="3937000"/>
                </a:lnTo>
                <a:lnTo>
                  <a:pt x="76507" y="3949700"/>
                </a:lnTo>
                <a:lnTo>
                  <a:pt x="101751" y="3949700"/>
                </a:lnTo>
                <a:lnTo>
                  <a:pt x="124466" y="3937000"/>
                </a:lnTo>
                <a:lnTo>
                  <a:pt x="180460" y="3937000"/>
                </a:lnTo>
                <a:lnTo>
                  <a:pt x="180148" y="3924300"/>
                </a:lnTo>
                <a:close/>
              </a:path>
              <a:path w="7426959" h="3962400">
                <a:moveTo>
                  <a:pt x="139946" y="3937000"/>
                </a:moveTo>
                <a:lnTo>
                  <a:pt x="124466" y="3937000"/>
                </a:lnTo>
                <a:lnTo>
                  <a:pt x="127524" y="3949700"/>
                </a:lnTo>
                <a:lnTo>
                  <a:pt x="129901" y="3949700"/>
                </a:lnTo>
                <a:lnTo>
                  <a:pt x="139946" y="3937000"/>
                </a:lnTo>
                <a:close/>
              </a:path>
              <a:path w="7426959" h="3962400">
                <a:moveTo>
                  <a:pt x="199772" y="3937000"/>
                </a:moveTo>
                <a:lnTo>
                  <a:pt x="194425" y="3937000"/>
                </a:lnTo>
                <a:lnTo>
                  <a:pt x="182086" y="3949700"/>
                </a:lnTo>
                <a:lnTo>
                  <a:pt x="199772" y="3937000"/>
                </a:lnTo>
                <a:close/>
              </a:path>
              <a:path w="7426959" h="3962400">
                <a:moveTo>
                  <a:pt x="258217" y="3924300"/>
                </a:moveTo>
                <a:lnTo>
                  <a:pt x="233786" y="3924300"/>
                </a:lnTo>
                <a:lnTo>
                  <a:pt x="204133" y="3949700"/>
                </a:lnTo>
                <a:lnTo>
                  <a:pt x="218878" y="3949700"/>
                </a:lnTo>
                <a:lnTo>
                  <a:pt x="236987" y="3937000"/>
                </a:lnTo>
                <a:lnTo>
                  <a:pt x="258385" y="3937000"/>
                </a:lnTo>
                <a:lnTo>
                  <a:pt x="258217" y="3924300"/>
                </a:lnTo>
                <a:close/>
              </a:path>
              <a:path w="7426959" h="3962400">
                <a:moveTo>
                  <a:pt x="258385" y="3937000"/>
                </a:moveTo>
                <a:lnTo>
                  <a:pt x="236987" y="3937000"/>
                </a:lnTo>
                <a:lnTo>
                  <a:pt x="235489" y="3949700"/>
                </a:lnTo>
                <a:lnTo>
                  <a:pt x="258552" y="3949700"/>
                </a:lnTo>
                <a:lnTo>
                  <a:pt x="258385" y="3937000"/>
                </a:lnTo>
                <a:close/>
              </a:path>
              <a:path w="7426959" h="3962400">
                <a:moveTo>
                  <a:pt x="319959" y="3937000"/>
                </a:moveTo>
                <a:lnTo>
                  <a:pt x="300018" y="3937000"/>
                </a:lnTo>
                <a:lnTo>
                  <a:pt x="322330" y="3949700"/>
                </a:lnTo>
                <a:lnTo>
                  <a:pt x="319959" y="3937000"/>
                </a:lnTo>
                <a:close/>
              </a:path>
              <a:path w="7426959" h="3962400">
                <a:moveTo>
                  <a:pt x="371054" y="3937000"/>
                </a:moveTo>
                <a:lnTo>
                  <a:pt x="333935" y="3937000"/>
                </a:lnTo>
                <a:lnTo>
                  <a:pt x="336507" y="3949700"/>
                </a:lnTo>
                <a:lnTo>
                  <a:pt x="362921" y="3949700"/>
                </a:lnTo>
                <a:lnTo>
                  <a:pt x="371054" y="3937000"/>
                </a:lnTo>
                <a:close/>
              </a:path>
              <a:path w="7426959" h="3962400">
                <a:moveTo>
                  <a:pt x="416825" y="3937000"/>
                </a:moveTo>
                <a:lnTo>
                  <a:pt x="400275" y="3937000"/>
                </a:lnTo>
                <a:lnTo>
                  <a:pt x="389235" y="3949700"/>
                </a:lnTo>
                <a:lnTo>
                  <a:pt x="411295" y="3949700"/>
                </a:lnTo>
                <a:lnTo>
                  <a:pt x="416825" y="3937000"/>
                </a:lnTo>
                <a:close/>
              </a:path>
              <a:path w="7426959" h="3962400">
                <a:moveTo>
                  <a:pt x="518230" y="3937000"/>
                </a:moveTo>
                <a:lnTo>
                  <a:pt x="470010" y="3937000"/>
                </a:lnTo>
                <a:lnTo>
                  <a:pt x="496238" y="3949700"/>
                </a:lnTo>
                <a:lnTo>
                  <a:pt x="517148" y="3949700"/>
                </a:lnTo>
                <a:lnTo>
                  <a:pt x="517565" y="3949470"/>
                </a:lnTo>
                <a:lnTo>
                  <a:pt x="518230" y="3937000"/>
                </a:lnTo>
                <a:close/>
              </a:path>
              <a:path w="7426959" h="3962400">
                <a:moveTo>
                  <a:pt x="580828" y="3937000"/>
                </a:moveTo>
                <a:lnTo>
                  <a:pt x="540238" y="3937000"/>
                </a:lnTo>
                <a:lnTo>
                  <a:pt x="517565" y="3949470"/>
                </a:lnTo>
                <a:lnTo>
                  <a:pt x="517553" y="3949700"/>
                </a:lnTo>
                <a:lnTo>
                  <a:pt x="571264" y="3949700"/>
                </a:lnTo>
                <a:lnTo>
                  <a:pt x="580828" y="3937000"/>
                </a:lnTo>
                <a:close/>
              </a:path>
              <a:path w="7426959" h="3962400">
                <a:moveTo>
                  <a:pt x="682570" y="3911600"/>
                </a:moveTo>
                <a:lnTo>
                  <a:pt x="569931" y="3911600"/>
                </a:lnTo>
                <a:lnTo>
                  <a:pt x="565118" y="3924300"/>
                </a:lnTo>
                <a:lnTo>
                  <a:pt x="622646" y="3924300"/>
                </a:lnTo>
                <a:lnTo>
                  <a:pt x="606240" y="3937000"/>
                </a:lnTo>
                <a:lnTo>
                  <a:pt x="577661" y="3949700"/>
                </a:lnTo>
                <a:lnTo>
                  <a:pt x="611587" y="3949700"/>
                </a:lnTo>
                <a:lnTo>
                  <a:pt x="666697" y="3924300"/>
                </a:lnTo>
                <a:lnTo>
                  <a:pt x="678367" y="3920214"/>
                </a:lnTo>
                <a:lnTo>
                  <a:pt x="682570" y="3911600"/>
                </a:lnTo>
                <a:close/>
              </a:path>
              <a:path w="7426959" h="3962400">
                <a:moveTo>
                  <a:pt x="787641" y="3937035"/>
                </a:moveTo>
                <a:lnTo>
                  <a:pt x="767010" y="3949700"/>
                </a:lnTo>
                <a:lnTo>
                  <a:pt x="777311" y="3949700"/>
                </a:lnTo>
                <a:lnTo>
                  <a:pt x="787641" y="3937035"/>
                </a:lnTo>
                <a:close/>
              </a:path>
              <a:path w="7426959" h="3962400">
                <a:moveTo>
                  <a:pt x="850116" y="3924300"/>
                </a:moveTo>
                <a:lnTo>
                  <a:pt x="789337" y="3924300"/>
                </a:lnTo>
                <a:lnTo>
                  <a:pt x="761485" y="3937000"/>
                </a:lnTo>
                <a:lnTo>
                  <a:pt x="814228" y="3937000"/>
                </a:lnTo>
                <a:lnTo>
                  <a:pt x="804520" y="3949700"/>
                </a:lnTo>
                <a:lnTo>
                  <a:pt x="820039" y="3949700"/>
                </a:lnTo>
                <a:lnTo>
                  <a:pt x="831599" y="3937000"/>
                </a:lnTo>
                <a:lnTo>
                  <a:pt x="850116" y="3924300"/>
                </a:lnTo>
                <a:close/>
              </a:path>
              <a:path w="7426959" h="3962400">
                <a:moveTo>
                  <a:pt x="898094" y="3945586"/>
                </a:moveTo>
                <a:lnTo>
                  <a:pt x="894613" y="3949700"/>
                </a:lnTo>
                <a:lnTo>
                  <a:pt x="898800" y="3949700"/>
                </a:lnTo>
                <a:lnTo>
                  <a:pt x="898094" y="3945586"/>
                </a:lnTo>
                <a:close/>
              </a:path>
              <a:path w="7426959" h="3962400">
                <a:moveTo>
                  <a:pt x="932640" y="3937000"/>
                </a:moveTo>
                <a:lnTo>
                  <a:pt x="929778" y="3937000"/>
                </a:lnTo>
                <a:lnTo>
                  <a:pt x="917962" y="3949700"/>
                </a:lnTo>
                <a:lnTo>
                  <a:pt x="928163" y="3949700"/>
                </a:lnTo>
                <a:lnTo>
                  <a:pt x="932640" y="3937000"/>
                </a:lnTo>
                <a:close/>
              </a:path>
              <a:path w="7426959" h="3962400">
                <a:moveTo>
                  <a:pt x="975009" y="3937000"/>
                </a:moveTo>
                <a:lnTo>
                  <a:pt x="955211" y="3937000"/>
                </a:lnTo>
                <a:lnTo>
                  <a:pt x="942532" y="3949700"/>
                </a:lnTo>
                <a:lnTo>
                  <a:pt x="969546" y="3949700"/>
                </a:lnTo>
                <a:lnTo>
                  <a:pt x="975009" y="3937000"/>
                </a:lnTo>
                <a:close/>
              </a:path>
              <a:path w="7426959" h="3962400">
                <a:moveTo>
                  <a:pt x="1121179" y="3924300"/>
                </a:moveTo>
                <a:lnTo>
                  <a:pt x="1049674" y="3924300"/>
                </a:lnTo>
                <a:lnTo>
                  <a:pt x="1026820" y="3949700"/>
                </a:lnTo>
                <a:lnTo>
                  <a:pt x="1035033" y="3949700"/>
                </a:lnTo>
                <a:lnTo>
                  <a:pt x="1050993" y="3937000"/>
                </a:lnTo>
                <a:lnTo>
                  <a:pt x="1110573" y="3937000"/>
                </a:lnTo>
                <a:lnTo>
                  <a:pt x="1121179" y="3924300"/>
                </a:lnTo>
                <a:close/>
              </a:path>
              <a:path w="7426959" h="3962400">
                <a:moveTo>
                  <a:pt x="1186075" y="3937000"/>
                </a:moveTo>
                <a:lnTo>
                  <a:pt x="1181968" y="3949700"/>
                </a:lnTo>
                <a:lnTo>
                  <a:pt x="1183584" y="3949700"/>
                </a:lnTo>
                <a:lnTo>
                  <a:pt x="1186075" y="3937000"/>
                </a:lnTo>
                <a:close/>
              </a:path>
              <a:path w="7426959" h="3962400">
                <a:moveTo>
                  <a:pt x="1232632" y="3924300"/>
                </a:moveTo>
                <a:lnTo>
                  <a:pt x="1171784" y="3924300"/>
                </a:lnTo>
                <a:lnTo>
                  <a:pt x="1170946" y="3937000"/>
                </a:lnTo>
                <a:lnTo>
                  <a:pt x="1186075" y="3937000"/>
                </a:lnTo>
                <a:lnTo>
                  <a:pt x="1183584" y="3949700"/>
                </a:lnTo>
                <a:lnTo>
                  <a:pt x="1211586" y="3949700"/>
                </a:lnTo>
                <a:lnTo>
                  <a:pt x="1232632" y="3924300"/>
                </a:lnTo>
                <a:close/>
              </a:path>
              <a:path w="7426959" h="3962400">
                <a:moveTo>
                  <a:pt x="1378548" y="3924300"/>
                </a:moveTo>
                <a:lnTo>
                  <a:pt x="1318850" y="3924300"/>
                </a:lnTo>
                <a:lnTo>
                  <a:pt x="1286911" y="3937000"/>
                </a:lnTo>
                <a:lnTo>
                  <a:pt x="1294341" y="3949700"/>
                </a:lnTo>
                <a:lnTo>
                  <a:pt x="1319327" y="3949700"/>
                </a:lnTo>
                <a:lnTo>
                  <a:pt x="1340059" y="3937000"/>
                </a:lnTo>
                <a:lnTo>
                  <a:pt x="1366861" y="3937000"/>
                </a:lnTo>
                <a:lnTo>
                  <a:pt x="1378548" y="3924300"/>
                </a:lnTo>
                <a:close/>
              </a:path>
              <a:path w="7426959" h="3962400">
                <a:moveTo>
                  <a:pt x="1366861" y="3937000"/>
                </a:moveTo>
                <a:lnTo>
                  <a:pt x="1340059" y="3937000"/>
                </a:lnTo>
                <a:lnTo>
                  <a:pt x="1349733" y="3949700"/>
                </a:lnTo>
                <a:lnTo>
                  <a:pt x="1366861" y="3937000"/>
                </a:lnTo>
                <a:close/>
              </a:path>
              <a:path w="7426959" h="3962400">
                <a:moveTo>
                  <a:pt x="1553521" y="3924300"/>
                </a:moveTo>
                <a:lnTo>
                  <a:pt x="1470223" y="3924300"/>
                </a:lnTo>
                <a:lnTo>
                  <a:pt x="1489307" y="3937000"/>
                </a:lnTo>
                <a:lnTo>
                  <a:pt x="1506418" y="3937000"/>
                </a:lnTo>
                <a:lnTo>
                  <a:pt x="1506507" y="3949700"/>
                </a:lnTo>
                <a:lnTo>
                  <a:pt x="1513698" y="3949700"/>
                </a:lnTo>
                <a:lnTo>
                  <a:pt x="1530964" y="3937000"/>
                </a:lnTo>
                <a:lnTo>
                  <a:pt x="1553521" y="3924300"/>
                </a:lnTo>
                <a:close/>
              </a:path>
              <a:path w="7426959" h="3962400">
                <a:moveTo>
                  <a:pt x="1614292" y="3937000"/>
                </a:moveTo>
                <a:lnTo>
                  <a:pt x="1546118" y="3937000"/>
                </a:lnTo>
                <a:lnTo>
                  <a:pt x="1538712" y="3949700"/>
                </a:lnTo>
                <a:lnTo>
                  <a:pt x="1588505" y="3949700"/>
                </a:lnTo>
                <a:lnTo>
                  <a:pt x="1614292" y="3937000"/>
                </a:lnTo>
                <a:close/>
              </a:path>
              <a:path w="7426959" h="3962400">
                <a:moveTo>
                  <a:pt x="1643659" y="3937000"/>
                </a:moveTo>
                <a:lnTo>
                  <a:pt x="1624764" y="3937000"/>
                </a:lnTo>
                <a:lnTo>
                  <a:pt x="1628616" y="3949700"/>
                </a:lnTo>
                <a:lnTo>
                  <a:pt x="1643659" y="3937000"/>
                </a:lnTo>
                <a:close/>
              </a:path>
              <a:path w="7426959" h="3962400">
                <a:moveTo>
                  <a:pt x="1255262" y="3835400"/>
                </a:moveTo>
                <a:lnTo>
                  <a:pt x="1226666" y="3848100"/>
                </a:lnTo>
                <a:lnTo>
                  <a:pt x="1214269" y="3873500"/>
                </a:lnTo>
                <a:lnTo>
                  <a:pt x="1213034" y="3898900"/>
                </a:lnTo>
                <a:lnTo>
                  <a:pt x="1601577" y="3898900"/>
                </a:lnTo>
                <a:lnTo>
                  <a:pt x="1602403" y="3911600"/>
                </a:lnTo>
                <a:lnTo>
                  <a:pt x="1461674" y="3911600"/>
                </a:lnTo>
                <a:lnTo>
                  <a:pt x="1443642" y="3924300"/>
                </a:lnTo>
                <a:lnTo>
                  <a:pt x="1635582" y="3924300"/>
                </a:lnTo>
                <a:lnTo>
                  <a:pt x="1631009" y="3937000"/>
                </a:lnTo>
                <a:lnTo>
                  <a:pt x="1643659" y="3937000"/>
                </a:lnTo>
                <a:lnTo>
                  <a:pt x="1644754" y="3949700"/>
                </a:lnTo>
                <a:lnTo>
                  <a:pt x="1665293" y="3949700"/>
                </a:lnTo>
                <a:lnTo>
                  <a:pt x="1671794" y="3927826"/>
                </a:lnTo>
                <a:lnTo>
                  <a:pt x="1672139" y="3924300"/>
                </a:lnTo>
                <a:lnTo>
                  <a:pt x="1684132" y="3898900"/>
                </a:lnTo>
                <a:lnTo>
                  <a:pt x="1694468" y="3886200"/>
                </a:lnTo>
                <a:lnTo>
                  <a:pt x="1502416" y="3886200"/>
                </a:lnTo>
                <a:lnTo>
                  <a:pt x="1519537" y="3873500"/>
                </a:lnTo>
                <a:lnTo>
                  <a:pt x="1514847" y="3860800"/>
                </a:lnTo>
                <a:lnTo>
                  <a:pt x="1253763" y="3860800"/>
                </a:lnTo>
                <a:lnTo>
                  <a:pt x="1271870" y="3848178"/>
                </a:lnTo>
                <a:lnTo>
                  <a:pt x="1305096" y="3848100"/>
                </a:lnTo>
                <a:lnTo>
                  <a:pt x="1255262" y="3835400"/>
                </a:lnTo>
                <a:close/>
              </a:path>
              <a:path w="7426959" h="3962400">
                <a:moveTo>
                  <a:pt x="1793323" y="3924300"/>
                </a:moveTo>
                <a:lnTo>
                  <a:pt x="1742584" y="3924300"/>
                </a:lnTo>
                <a:lnTo>
                  <a:pt x="1744549" y="3937000"/>
                </a:lnTo>
                <a:lnTo>
                  <a:pt x="1698955" y="3937000"/>
                </a:lnTo>
                <a:lnTo>
                  <a:pt x="1716387" y="3949700"/>
                </a:lnTo>
                <a:lnTo>
                  <a:pt x="1740670" y="3949700"/>
                </a:lnTo>
                <a:lnTo>
                  <a:pt x="1760975" y="3937000"/>
                </a:lnTo>
                <a:lnTo>
                  <a:pt x="1793323" y="3924300"/>
                </a:lnTo>
                <a:close/>
              </a:path>
              <a:path w="7426959" h="3962400">
                <a:moveTo>
                  <a:pt x="1834786" y="3924300"/>
                </a:moveTo>
                <a:lnTo>
                  <a:pt x="1806848" y="3924300"/>
                </a:lnTo>
                <a:lnTo>
                  <a:pt x="1810791" y="3937035"/>
                </a:lnTo>
                <a:lnTo>
                  <a:pt x="1814355" y="3949700"/>
                </a:lnTo>
                <a:lnTo>
                  <a:pt x="1826799" y="3937000"/>
                </a:lnTo>
                <a:lnTo>
                  <a:pt x="1834786" y="3924300"/>
                </a:lnTo>
                <a:close/>
              </a:path>
              <a:path w="7426959" h="3962400">
                <a:moveTo>
                  <a:pt x="1898541" y="3924300"/>
                </a:moveTo>
                <a:lnTo>
                  <a:pt x="1862670" y="3924300"/>
                </a:lnTo>
                <a:lnTo>
                  <a:pt x="1860848" y="3937000"/>
                </a:lnTo>
                <a:lnTo>
                  <a:pt x="1886015" y="3949700"/>
                </a:lnTo>
                <a:lnTo>
                  <a:pt x="1889716" y="3949700"/>
                </a:lnTo>
                <a:lnTo>
                  <a:pt x="1916322" y="3937000"/>
                </a:lnTo>
                <a:lnTo>
                  <a:pt x="1898895" y="3937000"/>
                </a:lnTo>
                <a:lnTo>
                  <a:pt x="1898541" y="3924300"/>
                </a:lnTo>
                <a:close/>
              </a:path>
              <a:path w="7426959" h="3962400">
                <a:moveTo>
                  <a:pt x="1971854" y="3941453"/>
                </a:moveTo>
                <a:lnTo>
                  <a:pt x="1951437" y="3949700"/>
                </a:lnTo>
                <a:lnTo>
                  <a:pt x="1975415" y="3949700"/>
                </a:lnTo>
                <a:lnTo>
                  <a:pt x="1971854" y="3941453"/>
                </a:lnTo>
                <a:close/>
              </a:path>
              <a:path w="7426959" h="3962400">
                <a:moveTo>
                  <a:pt x="2044625" y="3924300"/>
                </a:moveTo>
                <a:lnTo>
                  <a:pt x="2018120" y="3924300"/>
                </a:lnTo>
                <a:lnTo>
                  <a:pt x="2012080" y="3937000"/>
                </a:lnTo>
                <a:lnTo>
                  <a:pt x="2001668" y="3937000"/>
                </a:lnTo>
                <a:lnTo>
                  <a:pt x="1975415" y="3949700"/>
                </a:lnTo>
                <a:lnTo>
                  <a:pt x="2021478" y="3949700"/>
                </a:lnTo>
                <a:lnTo>
                  <a:pt x="2044625" y="3924300"/>
                </a:lnTo>
                <a:close/>
              </a:path>
              <a:path w="7426959" h="3962400">
                <a:moveTo>
                  <a:pt x="2301957" y="3898900"/>
                </a:moveTo>
                <a:lnTo>
                  <a:pt x="2145692" y="3898900"/>
                </a:lnTo>
                <a:lnTo>
                  <a:pt x="2141327" y="3911600"/>
                </a:lnTo>
                <a:lnTo>
                  <a:pt x="2126640" y="3920810"/>
                </a:lnTo>
                <a:lnTo>
                  <a:pt x="2123259" y="3924300"/>
                </a:lnTo>
                <a:lnTo>
                  <a:pt x="2061149" y="3924300"/>
                </a:lnTo>
                <a:lnTo>
                  <a:pt x="2061321" y="3934267"/>
                </a:lnTo>
                <a:lnTo>
                  <a:pt x="2065899" y="3937000"/>
                </a:lnTo>
                <a:lnTo>
                  <a:pt x="2077738" y="3949700"/>
                </a:lnTo>
                <a:lnTo>
                  <a:pt x="2101372" y="3949700"/>
                </a:lnTo>
                <a:lnTo>
                  <a:pt x="2121884" y="3937000"/>
                </a:lnTo>
                <a:lnTo>
                  <a:pt x="2174055" y="3937000"/>
                </a:lnTo>
                <a:lnTo>
                  <a:pt x="2172419" y="3924300"/>
                </a:lnTo>
                <a:lnTo>
                  <a:pt x="2189724" y="3911600"/>
                </a:lnTo>
                <a:lnTo>
                  <a:pt x="2298147" y="3911600"/>
                </a:lnTo>
                <a:lnTo>
                  <a:pt x="2301957" y="3898900"/>
                </a:lnTo>
                <a:close/>
              </a:path>
              <a:path w="7426959" h="3962400">
                <a:moveTo>
                  <a:pt x="2131513" y="3948585"/>
                </a:moveTo>
                <a:lnTo>
                  <a:pt x="2131194" y="3949700"/>
                </a:lnTo>
                <a:lnTo>
                  <a:pt x="2132439" y="3949700"/>
                </a:lnTo>
                <a:lnTo>
                  <a:pt x="2131513" y="3948585"/>
                </a:lnTo>
                <a:close/>
              </a:path>
              <a:path w="7426959" h="3962400">
                <a:moveTo>
                  <a:pt x="2249233" y="3924300"/>
                </a:moveTo>
                <a:lnTo>
                  <a:pt x="2223047" y="3924300"/>
                </a:lnTo>
                <a:lnTo>
                  <a:pt x="2203557" y="3937000"/>
                </a:lnTo>
                <a:lnTo>
                  <a:pt x="2209776" y="3949700"/>
                </a:lnTo>
                <a:lnTo>
                  <a:pt x="2219115" y="3949700"/>
                </a:lnTo>
                <a:lnTo>
                  <a:pt x="2234412" y="3937000"/>
                </a:lnTo>
                <a:lnTo>
                  <a:pt x="2254297" y="3937000"/>
                </a:lnTo>
                <a:lnTo>
                  <a:pt x="2249233" y="3924300"/>
                </a:lnTo>
                <a:close/>
              </a:path>
              <a:path w="7426959" h="3962400">
                <a:moveTo>
                  <a:pt x="2254297" y="3937000"/>
                </a:moveTo>
                <a:lnTo>
                  <a:pt x="2234865" y="3937000"/>
                </a:lnTo>
                <a:lnTo>
                  <a:pt x="2227443" y="3949700"/>
                </a:lnTo>
                <a:lnTo>
                  <a:pt x="2259361" y="3949700"/>
                </a:lnTo>
                <a:lnTo>
                  <a:pt x="2254297" y="3937000"/>
                </a:lnTo>
                <a:close/>
              </a:path>
              <a:path w="7426959" h="3962400">
                <a:moveTo>
                  <a:pt x="2306518" y="3924300"/>
                </a:moveTo>
                <a:lnTo>
                  <a:pt x="2275269" y="3924300"/>
                </a:lnTo>
                <a:lnTo>
                  <a:pt x="2259361" y="3949700"/>
                </a:lnTo>
                <a:lnTo>
                  <a:pt x="2277867" y="3949700"/>
                </a:lnTo>
                <a:lnTo>
                  <a:pt x="2291429" y="3937000"/>
                </a:lnTo>
                <a:lnTo>
                  <a:pt x="2306518" y="3924300"/>
                </a:lnTo>
                <a:close/>
              </a:path>
              <a:path w="7426959" h="3962400">
                <a:moveTo>
                  <a:pt x="2370324" y="3924300"/>
                </a:moveTo>
                <a:lnTo>
                  <a:pt x="2306518" y="3924300"/>
                </a:lnTo>
                <a:lnTo>
                  <a:pt x="2329988" y="3937000"/>
                </a:lnTo>
                <a:lnTo>
                  <a:pt x="2338572" y="3949700"/>
                </a:lnTo>
                <a:lnTo>
                  <a:pt x="2365013" y="3949700"/>
                </a:lnTo>
                <a:lnTo>
                  <a:pt x="2370324" y="3924300"/>
                </a:lnTo>
                <a:close/>
              </a:path>
              <a:path w="7426959" h="3962400">
                <a:moveTo>
                  <a:pt x="2410390" y="3937000"/>
                </a:moveTo>
                <a:lnTo>
                  <a:pt x="2397107" y="3937000"/>
                </a:lnTo>
                <a:lnTo>
                  <a:pt x="2389246" y="3949700"/>
                </a:lnTo>
                <a:lnTo>
                  <a:pt x="2410390" y="3937000"/>
                </a:lnTo>
                <a:close/>
              </a:path>
              <a:path w="7426959" h="3962400">
                <a:moveTo>
                  <a:pt x="2516949" y="3937000"/>
                </a:moveTo>
                <a:lnTo>
                  <a:pt x="2495840" y="3937000"/>
                </a:lnTo>
                <a:lnTo>
                  <a:pt x="2521848" y="3949700"/>
                </a:lnTo>
                <a:lnTo>
                  <a:pt x="2530214" y="3941973"/>
                </a:lnTo>
                <a:lnTo>
                  <a:pt x="2516949" y="3937000"/>
                </a:lnTo>
                <a:close/>
              </a:path>
              <a:path w="7426959" h="3962400">
                <a:moveTo>
                  <a:pt x="2579350" y="3937000"/>
                </a:moveTo>
                <a:lnTo>
                  <a:pt x="2535599" y="3937000"/>
                </a:lnTo>
                <a:lnTo>
                  <a:pt x="2530214" y="3941973"/>
                </a:lnTo>
                <a:lnTo>
                  <a:pt x="2550826" y="3949700"/>
                </a:lnTo>
                <a:lnTo>
                  <a:pt x="2572179" y="3949700"/>
                </a:lnTo>
                <a:lnTo>
                  <a:pt x="2579350" y="3937000"/>
                </a:lnTo>
                <a:close/>
              </a:path>
              <a:path w="7426959" h="3962400">
                <a:moveTo>
                  <a:pt x="2658535" y="3924300"/>
                </a:moveTo>
                <a:lnTo>
                  <a:pt x="2614124" y="3924300"/>
                </a:lnTo>
                <a:lnTo>
                  <a:pt x="2601550" y="3937000"/>
                </a:lnTo>
                <a:lnTo>
                  <a:pt x="2580691" y="3949700"/>
                </a:lnTo>
                <a:lnTo>
                  <a:pt x="2616028" y="3949700"/>
                </a:lnTo>
                <a:lnTo>
                  <a:pt x="2658535" y="3924300"/>
                </a:lnTo>
                <a:close/>
              </a:path>
              <a:path w="7426959" h="3962400">
                <a:moveTo>
                  <a:pt x="2786003" y="3937000"/>
                </a:moveTo>
                <a:lnTo>
                  <a:pt x="2782726" y="3937000"/>
                </a:lnTo>
                <a:lnTo>
                  <a:pt x="2770587" y="3949700"/>
                </a:lnTo>
                <a:lnTo>
                  <a:pt x="2781572" y="3949700"/>
                </a:lnTo>
                <a:lnTo>
                  <a:pt x="2786003" y="3937000"/>
                </a:lnTo>
                <a:close/>
              </a:path>
              <a:path w="7426959" h="3962400">
                <a:moveTo>
                  <a:pt x="2947689" y="3924300"/>
                </a:moveTo>
                <a:lnTo>
                  <a:pt x="2884176" y="3924300"/>
                </a:lnTo>
                <a:lnTo>
                  <a:pt x="2898127" y="3937000"/>
                </a:lnTo>
                <a:lnTo>
                  <a:pt x="2895544" y="3949700"/>
                </a:lnTo>
                <a:lnTo>
                  <a:pt x="2903155" y="3937000"/>
                </a:lnTo>
                <a:lnTo>
                  <a:pt x="2947689" y="3924300"/>
                </a:lnTo>
                <a:close/>
              </a:path>
              <a:path w="7426959" h="3962400">
                <a:moveTo>
                  <a:pt x="2930937" y="3937000"/>
                </a:moveTo>
                <a:lnTo>
                  <a:pt x="2917717" y="3937000"/>
                </a:lnTo>
                <a:lnTo>
                  <a:pt x="2929222" y="3949700"/>
                </a:lnTo>
                <a:lnTo>
                  <a:pt x="2930937" y="3937000"/>
                </a:lnTo>
                <a:close/>
              </a:path>
              <a:path w="7426959" h="3962400">
                <a:moveTo>
                  <a:pt x="3110482" y="3924300"/>
                </a:moveTo>
                <a:lnTo>
                  <a:pt x="3039497" y="3924300"/>
                </a:lnTo>
                <a:lnTo>
                  <a:pt x="3027939" y="3949700"/>
                </a:lnTo>
                <a:lnTo>
                  <a:pt x="3043143" y="3949700"/>
                </a:lnTo>
                <a:lnTo>
                  <a:pt x="3056189" y="3937000"/>
                </a:lnTo>
                <a:lnTo>
                  <a:pt x="3104083" y="3937000"/>
                </a:lnTo>
                <a:lnTo>
                  <a:pt x="3110482" y="3924300"/>
                </a:lnTo>
                <a:close/>
              </a:path>
              <a:path w="7426959" h="3962400">
                <a:moveTo>
                  <a:pt x="3223013" y="3924300"/>
                </a:moveTo>
                <a:lnTo>
                  <a:pt x="3164097" y="3924300"/>
                </a:lnTo>
                <a:lnTo>
                  <a:pt x="3164732" y="3937000"/>
                </a:lnTo>
                <a:lnTo>
                  <a:pt x="3184587" y="3937000"/>
                </a:lnTo>
                <a:lnTo>
                  <a:pt x="3184058" y="3949700"/>
                </a:lnTo>
                <a:lnTo>
                  <a:pt x="3186029" y="3949700"/>
                </a:lnTo>
                <a:lnTo>
                  <a:pt x="3211201" y="3937000"/>
                </a:lnTo>
                <a:lnTo>
                  <a:pt x="3223013" y="3924300"/>
                </a:lnTo>
                <a:close/>
              </a:path>
              <a:path w="7426959" h="3962400">
                <a:moveTo>
                  <a:pt x="3365920" y="3924300"/>
                </a:moveTo>
                <a:lnTo>
                  <a:pt x="3309486" y="3924300"/>
                </a:lnTo>
                <a:lnTo>
                  <a:pt x="3285228" y="3937000"/>
                </a:lnTo>
                <a:lnTo>
                  <a:pt x="3296731" y="3949700"/>
                </a:lnTo>
                <a:lnTo>
                  <a:pt x="3321847" y="3949700"/>
                </a:lnTo>
                <a:lnTo>
                  <a:pt x="3338429" y="3937000"/>
                </a:lnTo>
                <a:lnTo>
                  <a:pt x="3360954" y="3937000"/>
                </a:lnTo>
                <a:lnTo>
                  <a:pt x="3365920" y="3924300"/>
                </a:lnTo>
                <a:close/>
              </a:path>
              <a:path w="7426959" h="3962400">
                <a:moveTo>
                  <a:pt x="3360954" y="3937000"/>
                </a:moveTo>
                <a:lnTo>
                  <a:pt x="3338429" y="3937000"/>
                </a:lnTo>
                <a:lnTo>
                  <a:pt x="3351314" y="3949700"/>
                </a:lnTo>
                <a:lnTo>
                  <a:pt x="3360954" y="3937000"/>
                </a:lnTo>
                <a:close/>
              </a:path>
              <a:path w="7426959" h="3962400">
                <a:moveTo>
                  <a:pt x="3542430" y="3924300"/>
                </a:moveTo>
                <a:lnTo>
                  <a:pt x="3461392" y="3924300"/>
                </a:lnTo>
                <a:lnTo>
                  <a:pt x="3482947" y="3937000"/>
                </a:lnTo>
                <a:lnTo>
                  <a:pt x="3505429" y="3937000"/>
                </a:lnTo>
                <a:lnTo>
                  <a:pt x="3506966" y="3949700"/>
                </a:lnTo>
                <a:lnTo>
                  <a:pt x="3516460" y="3949700"/>
                </a:lnTo>
                <a:lnTo>
                  <a:pt x="3525135" y="3937000"/>
                </a:lnTo>
                <a:lnTo>
                  <a:pt x="3542430" y="3924300"/>
                </a:lnTo>
                <a:close/>
              </a:path>
              <a:path w="7426959" h="3962400">
                <a:moveTo>
                  <a:pt x="3612402" y="3937000"/>
                </a:moveTo>
                <a:lnTo>
                  <a:pt x="3543917" y="3937000"/>
                </a:lnTo>
                <a:lnTo>
                  <a:pt x="3539369" y="3949700"/>
                </a:lnTo>
                <a:lnTo>
                  <a:pt x="3588873" y="3949700"/>
                </a:lnTo>
                <a:lnTo>
                  <a:pt x="3612402" y="3937000"/>
                </a:lnTo>
                <a:close/>
              </a:path>
              <a:path w="7426959" h="3962400">
                <a:moveTo>
                  <a:pt x="3641360" y="3937000"/>
                </a:moveTo>
                <a:lnTo>
                  <a:pt x="3622274" y="3937000"/>
                </a:lnTo>
                <a:lnTo>
                  <a:pt x="3630809" y="3949700"/>
                </a:lnTo>
                <a:lnTo>
                  <a:pt x="3641360" y="3937000"/>
                </a:lnTo>
                <a:close/>
              </a:path>
              <a:path w="7426959" h="3962400">
                <a:moveTo>
                  <a:pt x="3198248" y="3835400"/>
                </a:moveTo>
                <a:lnTo>
                  <a:pt x="3178279" y="3848100"/>
                </a:lnTo>
                <a:lnTo>
                  <a:pt x="3178994" y="3873500"/>
                </a:lnTo>
                <a:lnTo>
                  <a:pt x="3186576" y="3898900"/>
                </a:lnTo>
                <a:lnTo>
                  <a:pt x="3264016" y="3898900"/>
                </a:lnTo>
                <a:lnTo>
                  <a:pt x="3267605" y="3911600"/>
                </a:lnTo>
                <a:lnTo>
                  <a:pt x="3429697" y="3911600"/>
                </a:lnTo>
                <a:lnTo>
                  <a:pt x="3439449" y="3924300"/>
                </a:lnTo>
                <a:lnTo>
                  <a:pt x="3627934" y="3924300"/>
                </a:lnTo>
                <a:lnTo>
                  <a:pt x="3625210" y="3937000"/>
                </a:lnTo>
                <a:lnTo>
                  <a:pt x="3641360" y="3937000"/>
                </a:lnTo>
                <a:lnTo>
                  <a:pt x="3645203" y="3949700"/>
                </a:lnTo>
                <a:lnTo>
                  <a:pt x="3667626" y="3949700"/>
                </a:lnTo>
                <a:lnTo>
                  <a:pt x="3661713" y="3924300"/>
                </a:lnTo>
                <a:lnTo>
                  <a:pt x="3662036" y="3921716"/>
                </a:lnTo>
                <a:lnTo>
                  <a:pt x="3658114" y="3911600"/>
                </a:lnTo>
                <a:lnTo>
                  <a:pt x="3658915" y="3898900"/>
                </a:lnTo>
                <a:lnTo>
                  <a:pt x="3664206" y="3884383"/>
                </a:lnTo>
                <a:lnTo>
                  <a:pt x="3663694" y="3873500"/>
                </a:lnTo>
                <a:lnTo>
                  <a:pt x="3407340" y="3873500"/>
                </a:lnTo>
                <a:lnTo>
                  <a:pt x="3408274" y="3860800"/>
                </a:lnTo>
                <a:lnTo>
                  <a:pt x="3206819" y="3860800"/>
                </a:lnTo>
                <a:lnTo>
                  <a:pt x="3215524" y="3848100"/>
                </a:lnTo>
                <a:lnTo>
                  <a:pt x="3252717" y="3848100"/>
                </a:lnTo>
                <a:lnTo>
                  <a:pt x="3198248" y="3835400"/>
                </a:lnTo>
                <a:close/>
              </a:path>
              <a:path w="7426959" h="3962400">
                <a:moveTo>
                  <a:pt x="3785800" y="3924300"/>
                </a:moveTo>
                <a:lnTo>
                  <a:pt x="3731482" y="3924300"/>
                </a:lnTo>
                <a:lnTo>
                  <a:pt x="3736343" y="3932763"/>
                </a:lnTo>
                <a:lnTo>
                  <a:pt x="3740601" y="3937000"/>
                </a:lnTo>
                <a:lnTo>
                  <a:pt x="3697558" y="3937000"/>
                </a:lnTo>
                <a:lnTo>
                  <a:pt x="3717139" y="3949700"/>
                </a:lnTo>
                <a:lnTo>
                  <a:pt x="3743875" y="3949700"/>
                </a:lnTo>
                <a:lnTo>
                  <a:pt x="3759739" y="3937000"/>
                </a:lnTo>
                <a:lnTo>
                  <a:pt x="3785794" y="3924680"/>
                </a:lnTo>
                <a:lnTo>
                  <a:pt x="3785800" y="3924300"/>
                </a:lnTo>
                <a:close/>
              </a:path>
              <a:path w="7426959" h="3962400">
                <a:moveTo>
                  <a:pt x="3825106" y="3924300"/>
                </a:moveTo>
                <a:lnTo>
                  <a:pt x="3786600" y="3924300"/>
                </a:lnTo>
                <a:lnTo>
                  <a:pt x="3804665" y="3937035"/>
                </a:lnTo>
                <a:lnTo>
                  <a:pt x="3816480" y="3949700"/>
                </a:lnTo>
                <a:lnTo>
                  <a:pt x="3824766" y="3937035"/>
                </a:lnTo>
                <a:lnTo>
                  <a:pt x="3825106" y="3924300"/>
                </a:lnTo>
                <a:close/>
              </a:path>
              <a:path w="7426959" h="3962400">
                <a:moveTo>
                  <a:pt x="3890456" y="3924300"/>
                </a:moveTo>
                <a:lnTo>
                  <a:pt x="3854969" y="3924300"/>
                </a:lnTo>
                <a:lnTo>
                  <a:pt x="3858494" y="3937000"/>
                </a:lnTo>
                <a:lnTo>
                  <a:pt x="3890387" y="3949700"/>
                </a:lnTo>
                <a:lnTo>
                  <a:pt x="3891731" y="3949700"/>
                </a:lnTo>
                <a:lnTo>
                  <a:pt x="3914451" y="3937000"/>
                </a:lnTo>
                <a:lnTo>
                  <a:pt x="3893470" y="3937000"/>
                </a:lnTo>
                <a:lnTo>
                  <a:pt x="3890456" y="3924300"/>
                </a:lnTo>
                <a:close/>
              </a:path>
              <a:path w="7426959" h="3962400">
                <a:moveTo>
                  <a:pt x="3967120" y="3937000"/>
                </a:moveTo>
                <a:lnTo>
                  <a:pt x="3951433" y="3937000"/>
                </a:lnTo>
                <a:lnTo>
                  <a:pt x="3953049" y="3949700"/>
                </a:lnTo>
                <a:lnTo>
                  <a:pt x="3979221" y="3949700"/>
                </a:lnTo>
                <a:lnTo>
                  <a:pt x="3967120" y="3937000"/>
                </a:lnTo>
                <a:close/>
              </a:path>
              <a:path w="7426959" h="3962400">
                <a:moveTo>
                  <a:pt x="4078019" y="3948485"/>
                </a:moveTo>
                <a:lnTo>
                  <a:pt x="4075590" y="3949700"/>
                </a:lnTo>
                <a:lnTo>
                  <a:pt x="4078969" y="3949700"/>
                </a:lnTo>
                <a:lnTo>
                  <a:pt x="4078019" y="3948485"/>
                </a:lnTo>
                <a:close/>
              </a:path>
              <a:path w="7426959" h="3962400">
                <a:moveTo>
                  <a:pt x="4131601" y="3945652"/>
                </a:moveTo>
                <a:lnTo>
                  <a:pt x="4132492" y="3949700"/>
                </a:lnTo>
                <a:lnTo>
                  <a:pt x="4137356" y="3949700"/>
                </a:lnTo>
                <a:lnTo>
                  <a:pt x="4131601" y="3945652"/>
                </a:lnTo>
                <a:close/>
              </a:path>
              <a:path w="7426959" h="3962400">
                <a:moveTo>
                  <a:pt x="4240244" y="3924300"/>
                </a:moveTo>
                <a:lnTo>
                  <a:pt x="4211021" y="3924300"/>
                </a:lnTo>
                <a:lnTo>
                  <a:pt x="4202982" y="3937000"/>
                </a:lnTo>
                <a:lnTo>
                  <a:pt x="4214875" y="3949700"/>
                </a:lnTo>
                <a:lnTo>
                  <a:pt x="4229198" y="3949700"/>
                </a:lnTo>
                <a:lnTo>
                  <a:pt x="4219340" y="3937000"/>
                </a:lnTo>
                <a:lnTo>
                  <a:pt x="4250207" y="3937000"/>
                </a:lnTo>
                <a:lnTo>
                  <a:pt x="4240244" y="3924300"/>
                </a:lnTo>
                <a:close/>
              </a:path>
              <a:path w="7426959" h="3962400">
                <a:moveTo>
                  <a:pt x="4250207" y="3937000"/>
                </a:moveTo>
                <a:lnTo>
                  <a:pt x="4234237" y="3937000"/>
                </a:lnTo>
                <a:lnTo>
                  <a:pt x="4229198" y="3949700"/>
                </a:lnTo>
                <a:lnTo>
                  <a:pt x="4260170" y="3949700"/>
                </a:lnTo>
                <a:lnTo>
                  <a:pt x="4250207" y="3937000"/>
                </a:lnTo>
                <a:close/>
              </a:path>
              <a:path w="7426959" h="3962400">
                <a:moveTo>
                  <a:pt x="4299284" y="3924300"/>
                </a:moveTo>
                <a:lnTo>
                  <a:pt x="4266044" y="3924300"/>
                </a:lnTo>
                <a:lnTo>
                  <a:pt x="4260170" y="3949700"/>
                </a:lnTo>
                <a:lnTo>
                  <a:pt x="4280186" y="3949700"/>
                </a:lnTo>
                <a:lnTo>
                  <a:pt x="4288415" y="3937000"/>
                </a:lnTo>
                <a:lnTo>
                  <a:pt x="4299284" y="3924300"/>
                </a:lnTo>
                <a:close/>
              </a:path>
              <a:path w="7426959" h="3962400">
                <a:moveTo>
                  <a:pt x="4327535" y="3938306"/>
                </a:moveTo>
                <a:lnTo>
                  <a:pt x="4315072" y="3949700"/>
                </a:lnTo>
                <a:lnTo>
                  <a:pt x="4340636" y="3949700"/>
                </a:lnTo>
                <a:lnTo>
                  <a:pt x="4327535" y="3938306"/>
                </a:lnTo>
                <a:close/>
              </a:path>
              <a:path w="7426959" h="3962400">
                <a:moveTo>
                  <a:pt x="4364289" y="3937000"/>
                </a:moveTo>
                <a:lnTo>
                  <a:pt x="4340632" y="3937000"/>
                </a:lnTo>
                <a:lnTo>
                  <a:pt x="4352532" y="3949700"/>
                </a:lnTo>
                <a:lnTo>
                  <a:pt x="4367117" y="3949700"/>
                </a:lnTo>
                <a:lnTo>
                  <a:pt x="4364289" y="3937000"/>
                </a:lnTo>
                <a:close/>
              </a:path>
              <a:path w="7426959" h="3962400">
                <a:moveTo>
                  <a:pt x="4506484" y="3911600"/>
                </a:moveTo>
                <a:lnTo>
                  <a:pt x="4184113" y="3911600"/>
                </a:lnTo>
                <a:lnTo>
                  <a:pt x="4167651" y="3924300"/>
                </a:lnTo>
                <a:lnTo>
                  <a:pt x="4448825" y="3924300"/>
                </a:lnTo>
                <a:lnTo>
                  <a:pt x="4479742" y="3937035"/>
                </a:lnTo>
                <a:lnTo>
                  <a:pt x="4509913" y="3949700"/>
                </a:lnTo>
                <a:lnTo>
                  <a:pt x="4530157" y="3949700"/>
                </a:lnTo>
                <a:lnTo>
                  <a:pt x="4530649" y="3941920"/>
                </a:lnTo>
                <a:lnTo>
                  <a:pt x="4516345" y="3937000"/>
                </a:lnTo>
                <a:lnTo>
                  <a:pt x="4488435" y="3937000"/>
                </a:lnTo>
                <a:lnTo>
                  <a:pt x="4496144" y="3924300"/>
                </a:lnTo>
                <a:lnTo>
                  <a:pt x="4506484" y="3911600"/>
                </a:lnTo>
                <a:close/>
              </a:path>
              <a:path w="7426959" h="3962400">
                <a:moveTo>
                  <a:pt x="4577861" y="3937000"/>
                </a:moveTo>
                <a:lnTo>
                  <a:pt x="4530959" y="3937000"/>
                </a:lnTo>
                <a:lnTo>
                  <a:pt x="4530649" y="3941920"/>
                </a:lnTo>
                <a:lnTo>
                  <a:pt x="4553261" y="3949700"/>
                </a:lnTo>
                <a:lnTo>
                  <a:pt x="4573088" y="3949700"/>
                </a:lnTo>
                <a:lnTo>
                  <a:pt x="4577861" y="3937000"/>
                </a:lnTo>
                <a:close/>
              </a:path>
              <a:path w="7426959" h="3962400">
                <a:moveTo>
                  <a:pt x="4650372" y="3924300"/>
                </a:moveTo>
                <a:lnTo>
                  <a:pt x="4605614" y="3924300"/>
                </a:lnTo>
                <a:lnTo>
                  <a:pt x="4596841" y="3937035"/>
                </a:lnTo>
                <a:lnTo>
                  <a:pt x="4585356" y="3949700"/>
                </a:lnTo>
                <a:lnTo>
                  <a:pt x="4595226" y="3949700"/>
                </a:lnTo>
                <a:lnTo>
                  <a:pt x="4611819" y="3937000"/>
                </a:lnTo>
                <a:lnTo>
                  <a:pt x="4635421" y="3937000"/>
                </a:lnTo>
                <a:lnTo>
                  <a:pt x="4650372" y="3924300"/>
                </a:lnTo>
                <a:close/>
              </a:path>
              <a:path w="7426959" h="3962400">
                <a:moveTo>
                  <a:pt x="4635421" y="3937000"/>
                </a:moveTo>
                <a:lnTo>
                  <a:pt x="4611819" y="3937000"/>
                </a:lnTo>
                <a:lnTo>
                  <a:pt x="4620469" y="3949700"/>
                </a:lnTo>
                <a:lnTo>
                  <a:pt x="4635421" y="3937000"/>
                </a:lnTo>
                <a:close/>
              </a:path>
              <a:path w="7426959" h="3962400">
                <a:moveTo>
                  <a:pt x="4742249" y="3937000"/>
                </a:moveTo>
                <a:lnTo>
                  <a:pt x="4735663" y="3949700"/>
                </a:lnTo>
                <a:lnTo>
                  <a:pt x="4757208" y="3949700"/>
                </a:lnTo>
                <a:lnTo>
                  <a:pt x="4742249" y="3937000"/>
                </a:lnTo>
                <a:close/>
              </a:path>
              <a:path w="7426959" h="3962400">
                <a:moveTo>
                  <a:pt x="4766077" y="3946704"/>
                </a:moveTo>
                <a:lnTo>
                  <a:pt x="4766522" y="3949700"/>
                </a:lnTo>
                <a:lnTo>
                  <a:pt x="4769199" y="3949700"/>
                </a:lnTo>
                <a:lnTo>
                  <a:pt x="4766077" y="3946704"/>
                </a:lnTo>
                <a:close/>
              </a:path>
              <a:path w="7426959" h="3962400">
                <a:moveTo>
                  <a:pt x="4899742" y="3924300"/>
                </a:moveTo>
                <a:lnTo>
                  <a:pt x="4889790" y="3924300"/>
                </a:lnTo>
                <a:lnTo>
                  <a:pt x="4895729" y="3949700"/>
                </a:lnTo>
                <a:lnTo>
                  <a:pt x="4933564" y="3949700"/>
                </a:lnTo>
                <a:lnTo>
                  <a:pt x="4938725" y="3937000"/>
                </a:lnTo>
                <a:lnTo>
                  <a:pt x="4901855" y="3937000"/>
                </a:lnTo>
                <a:lnTo>
                  <a:pt x="4899742" y="3924300"/>
                </a:lnTo>
                <a:close/>
              </a:path>
              <a:path w="7426959" h="3962400">
                <a:moveTo>
                  <a:pt x="5002883" y="3924300"/>
                </a:moveTo>
                <a:lnTo>
                  <a:pt x="4971243" y="3924300"/>
                </a:lnTo>
                <a:lnTo>
                  <a:pt x="4992031" y="3937000"/>
                </a:lnTo>
                <a:lnTo>
                  <a:pt x="4979041" y="3949700"/>
                </a:lnTo>
                <a:lnTo>
                  <a:pt x="4986528" y="3949700"/>
                </a:lnTo>
                <a:lnTo>
                  <a:pt x="4994170" y="3937000"/>
                </a:lnTo>
                <a:lnTo>
                  <a:pt x="5002883" y="3924300"/>
                </a:lnTo>
                <a:close/>
              </a:path>
              <a:path w="7426959" h="3962400">
                <a:moveTo>
                  <a:pt x="5126434" y="3924300"/>
                </a:moveTo>
                <a:lnTo>
                  <a:pt x="5063766" y="3924300"/>
                </a:lnTo>
                <a:lnTo>
                  <a:pt x="5072416" y="3937000"/>
                </a:lnTo>
                <a:lnTo>
                  <a:pt x="5092198" y="3949700"/>
                </a:lnTo>
                <a:lnTo>
                  <a:pt x="5098816" y="3949700"/>
                </a:lnTo>
                <a:lnTo>
                  <a:pt x="5113804" y="3937000"/>
                </a:lnTo>
                <a:lnTo>
                  <a:pt x="5126434" y="3924300"/>
                </a:lnTo>
                <a:close/>
              </a:path>
              <a:path w="7426959" h="3962400">
                <a:moveTo>
                  <a:pt x="5159436" y="3898900"/>
                </a:moveTo>
                <a:lnTo>
                  <a:pt x="5014605" y="3898900"/>
                </a:lnTo>
                <a:lnTo>
                  <a:pt x="5007711" y="3911600"/>
                </a:lnTo>
                <a:lnTo>
                  <a:pt x="4857207" y="3911600"/>
                </a:lnTo>
                <a:lnTo>
                  <a:pt x="4849966" y="3924300"/>
                </a:lnTo>
                <a:lnTo>
                  <a:pt x="5126434" y="3924300"/>
                </a:lnTo>
                <a:lnTo>
                  <a:pt x="5126134" y="3932705"/>
                </a:lnTo>
                <a:lnTo>
                  <a:pt x="5126037" y="3937035"/>
                </a:lnTo>
                <a:lnTo>
                  <a:pt x="5146685" y="3949700"/>
                </a:lnTo>
                <a:lnTo>
                  <a:pt x="5149558" y="3940268"/>
                </a:lnTo>
                <a:lnTo>
                  <a:pt x="5142228" y="3937035"/>
                </a:lnTo>
                <a:lnTo>
                  <a:pt x="5142313" y="3929978"/>
                </a:lnTo>
                <a:lnTo>
                  <a:pt x="5142744" y="3911600"/>
                </a:lnTo>
                <a:lnTo>
                  <a:pt x="5159436" y="3898900"/>
                </a:lnTo>
                <a:close/>
              </a:path>
              <a:path w="7426959" h="3962400">
                <a:moveTo>
                  <a:pt x="5153376" y="3937000"/>
                </a:moveTo>
                <a:lnTo>
                  <a:pt x="5150554" y="3937000"/>
                </a:lnTo>
                <a:lnTo>
                  <a:pt x="5149558" y="3940268"/>
                </a:lnTo>
                <a:lnTo>
                  <a:pt x="5170938" y="3949700"/>
                </a:lnTo>
                <a:lnTo>
                  <a:pt x="5153376" y="3937000"/>
                </a:lnTo>
                <a:close/>
              </a:path>
              <a:path w="7426959" h="3962400">
                <a:moveTo>
                  <a:pt x="5200523" y="3898900"/>
                </a:moveTo>
                <a:lnTo>
                  <a:pt x="5159436" y="3898900"/>
                </a:lnTo>
                <a:lnTo>
                  <a:pt x="5178939" y="3911600"/>
                </a:lnTo>
                <a:lnTo>
                  <a:pt x="5190952" y="3924300"/>
                </a:lnTo>
                <a:lnTo>
                  <a:pt x="5192750" y="3937000"/>
                </a:lnTo>
                <a:lnTo>
                  <a:pt x="5202120" y="3949700"/>
                </a:lnTo>
                <a:lnTo>
                  <a:pt x="5236851" y="3937000"/>
                </a:lnTo>
                <a:lnTo>
                  <a:pt x="5222754" y="3937000"/>
                </a:lnTo>
                <a:lnTo>
                  <a:pt x="5233148" y="3924300"/>
                </a:lnTo>
                <a:lnTo>
                  <a:pt x="5328672" y="3924300"/>
                </a:lnTo>
                <a:lnTo>
                  <a:pt x="5333155" y="3911600"/>
                </a:lnTo>
                <a:lnTo>
                  <a:pt x="5193290" y="3911600"/>
                </a:lnTo>
                <a:lnTo>
                  <a:pt x="5200523" y="3898900"/>
                </a:lnTo>
                <a:close/>
              </a:path>
              <a:path w="7426959" h="3962400">
                <a:moveTo>
                  <a:pt x="5265526" y="3924300"/>
                </a:moveTo>
                <a:lnTo>
                  <a:pt x="5245042" y="3924300"/>
                </a:lnTo>
                <a:lnTo>
                  <a:pt x="5245792" y="3937000"/>
                </a:lnTo>
                <a:lnTo>
                  <a:pt x="5236851" y="3937000"/>
                </a:lnTo>
                <a:lnTo>
                  <a:pt x="5260936" y="3949700"/>
                </a:lnTo>
                <a:lnTo>
                  <a:pt x="5263234" y="3949700"/>
                </a:lnTo>
                <a:lnTo>
                  <a:pt x="5259510" y="3937000"/>
                </a:lnTo>
                <a:lnTo>
                  <a:pt x="5265526" y="3924300"/>
                </a:lnTo>
                <a:close/>
              </a:path>
              <a:path w="7426959" h="3962400">
                <a:moveTo>
                  <a:pt x="5449878" y="3937000"/>
                </a:moveTo>
                <a:lnTo>
                  <a:pt x="5433310" y="3937000"/>
                </a:lnTo>
                <a:lnTo>
                  <a:pt x="5446401" y="3949700"/>
                </a:lnTo>
                <a:lnTo>
                  <a:pt x="5477770" y="3949700"/>
                </a:lnTo>
                <a:lnTo>
                  <a:pt x="5449878" y="3937000"/>
                </a:lnTo>
                <a:close/>
              </a:path>
              <a:path w="7426959" h="3962400">
                <a:moveTo>
                  <a:pt x="5516455" y="3933119"/>
                </a:moveTo>
                <a:lnTo>
                  <a:pt x="5516024" y="3937000"/>
                </a:lnTo>
                <a:lnTo>
                  <a:pt x="5496185" y="3949700"/>
                </a:lnTo>
                <a:lnTo>
                  <a:pt x="5551223" y="3949700"/>
                </a:lnTo>
                <a:lnTo>
                  <a:pt x="5553967" y="3937000"/>
                </a:lnTo>
                <a:lnTo>
                  <a:pt x="5518389" y="3937000"/>
                </a:lnTo>
                <a:lnTo>
                  <a:pt x="5516455" y="3933119"/>
                </a:lnTo>
                <a:close/>
              </a:path>
              <a:path w="7426959" h="3962400">
                <a:moveTo>
                  <a:pt x="5632583" y="3898900"/>
                </a:moveTo>
                <a:lnTo>
                  <a:pt x="5411730" y="3898900"/>
                </a:lnTo>
                <a:lnTo>
                  <a:pt x="5411349" y="3911600"/>
                </a:lnTo>
                <a:lnTo>
                  <a:pt x="5519992" y="3911600"/>
                </a:lnTo>
                <a:lnTo>
                  <a:pt x="5548509" y="3937000"/>
                </a:lnTo>
                <a:lnTo>
                  <a:pt x="5553967" y="3937000"/>
                </a:lnTo>
                <a:lnTo>
                  <a:pt x="5573274" y="3949700"/>
                </a:lnTo>
                <a:lnTo>
                  <a:pt x="5546329" y="3924300"/>
                </a:lnTo>
                <a:lnTo>
                  <a:pt x="5651264" y="3924300"/>
                </a:lnTo>
                <a:lnTo>
                  <a:pt x="5650492" y="3916214"/>
                </a:lnTo>
                <a:lnTo>
                  <a:pt x="5644983" y="3911600"/>
                </a:lnTo>
                <a:lnTo>
                  <a:pt x="5632583" y="3898900"/>
                </a:lnTo>
                <a:close/>
              </a:path>
              <a:path w="7426959" h="3962400">
                <a:moveTo>
                  <a:pt x="5651264" y="3924300"/>
                </a:moveTo>
                <a:lnTo>
                  <a:pt x="5628011" y="3924300"/>
                </a:lnTo>
                <a:lnTo>
                  <a:pt x="5632873" y="3949700"/>
                </a:lnTo>
                <a:lnTo>
                  <a:pt x="5643283" y="3937000"/>
                </a:lnTo>
                <a:lnTo>
                  <a:pt x="5651264" y="3924300"/>
                </a:lnTo>
                <a:close/>
              </a:path>
              <a:path w="7426959" h="3962400">
                <a:moveTo>
                  <a:pt x="6020177" y="3898900"/>
                </a:moveTo>
                <a:lnTo>
                  <a:pt x="5648839" y="3898900"/>
                </a:lnTo>
                <a:lnTo>
                  <a:pt x="5650492" y="3916214"/>
                </a:lnTo>
                <a:lnTo>
                  <a:pt x="5675302" y="3937000"/>
                </a:lnTo>
                <a:lnTo>
                  <a:pt x="5699502" y="3949700"/>
                </a:lnTo>
                <a:lnTo>
                  <a:pt x="5693543" y="3937000"/>
                </a:lnTo>
                <a:lnTo>
                  <a:pt x="5763133" y="3937000"/>
                </a:lnTo>
                <a:lnTo>
                  <a:pt x="5763508" y="3924300"/>
                </a:lnTo>
                <a:lnTo>
                  <a:pt x="5700058" y="3924300"/>
                </a:lnTo>
                <a:lnTo>
                  <a:pt x="5717657" y="3911600"/>
                </a:lnTo>
                <a:lnTo>
                  <a:pt x="6018933" y="3911600"/>
                </a:lnTo>
                <a:lnTo>
                  <a:pt x="6020177" y="3898900"/>
                </a:lnTo>
                <a:close/>
              </a:path>
              <a:path w="7426959" h="3962400">
                <a:moveTo>
                  <a:pt x="5763133" y="3937000"/>
                </a:moveTo>
                <a:lnTo>
                  <a:pt x="5737703" y="3937000"/>
                </a:lnTo>
                <a:lnTo>
                  <a:pt x="5746121" y="3949700"/>
                </a:lnTo>
                <a:lnTo>
                  <a:pt x="5762758" y="3949700"/>
                </a:lnTo>
                <a:lnTo>
                  <a:pt x="5763133" y="3937000"/>
                </a:lnTo>
                <a:close/>
              </a:path>
              <a:path w="7426959" h="3962400">
                <a:moveTo>
                  <a:pt x="5783491" y="3937000"/>
                </a:moveTo>
                <a:lnTo>
                  <a:pt x="5775251" y="3937000"/>
                </a:lnTo>
                <a:lnTo>
                  <a:pt x="5775966" y="3949700"/>
                </a:lnTo>
                <a:lnTo>
                  <a:pt x="5787967" y="3949700"/>
                </a:lnTo>
                <a:lnTo>
                  <a:pt x="5783491" y="3937000"/>
                </a:lnTo>
                <a:close/>
              </a:path>
              <a:path w="7426959" h="3962400">
                <a:moveTo>
                  <a:pt x="5821051" y="3924300"/>
                </a:moveTo>
                <a:lnTo>
                  <a:pt x="5779427" y="3924300"/>
                </a:lnTo>
                <a:lnTo>
                  <a:pt x="5800485" y="3937035"/>
                </a:lnTo>
                <a:lnTo>
                  <a:pt x="5816479" y="3949700"/>
                </a:lnTo>
                <a:lnTo>
                  <a:pt x="5829504" y="3949700"/>
                </a:lnTo>
                <a:lnTo>
                  <a:pt x="5825917" y="3937000"/>
                </a:lnTo>
                <a:lnTo>
                  <a:pt x="5821051" y="3924300"/>
                </a:lnTo>
                <a:close/>
              </a:path>
              <a:path w="7426959" h="3962400">
                <a:moveTo>
                  <a:pt x="5970628" y="3937000"/>
                </a:moveTo>
                <a:lnTo>
                  <a:pt x="5942479" y="3937000"/>
                </a:lnTo>
                <a:lnTo>
                  <a:pt x="5941723" y="3949700"/>
                </a:lnTo>
                <a:lnTo>
                  <a:pt x="5968660" y="3949700"/>
                </a:lnTo>
                <a:lnTo>
                  <a:pt x="5970628" y="3937000"/>
                </a:lnTo>
                <a:close/>
              </a:path>
              <a:path w="7426959" h="3962400">
                <a:moveTo>
                  <a:pt x="6128137" y="3911600"/>
                </a:moveTo>
                <a:lnTo>
                  <a:pt x="5978519" y="3911600"/>
                </a:lnTo>
                <a:lnTo>
                  <a:pt x="6024251" y="3924300"/>
                </a:lnTo>
                <a:lnTo>
                  <a:pt x="6033394" y="3949700"/>
                </a:lnTo>
                <a:lnTo>
                  <a:pt x="6040458" y="3949700"/>
                </a:lnTo>
                <a:lnTo>
                  <a:pt x="6046901" y="3937000"/>
                </a:lnTo>
                <a:lnTo>
                  <a:pt x="6054178" y="3924300"/>
                </a:lnTo>
                <a:lnTo>
                  <a:pt x="6097144" y="3924300"/>
                </a:lnTo>
                <a:lnTo>
                  <a:pt x="6128137" y="3911600"/>
                </a:lnTo>
                <a:close/>
              </a:path>
              <a:path w="7426959" h="3962400">
                <a:moveTo>
                  <a:pt x="6183058" y="3937000"/>
                </a:moveTo>
                <a:lnTo>
                  <a:pt x="6168910" y="3937000"/>
                </a:lnTo>
                <a:lnTo>
                  <a:pt x="6177159" y="3949700"/>
                </a:lnTo>
                <a:lnTo>
                  <a:pt x="6183058" y="3937000"/>
                </a:lnTo>
                <a:close/>
              </a:path>
              <a:path w="7426959" h="3962400">
                <a:moveTo>
                  <a:pt x="6346966" y="3911600"/>
                </a:moveTo>
                <a:lnTo>
                  <a:pt x="6128137" y="3911600"/>
                </a:lnTo>
                <a:lnTo>
                  <a:pt x="6138743" y="3937000"/>
                </a:lnTo>
                <a:lnTo>
                  <a:pt x="6184255" y="3937000"/>
                </a:lnTo>
                <a:lnTo>
                  <a:pt x="6190285" y="3949700"/>
                </a:lnTo>
                <a:lnTo>
                  <a:pt x="6210687" y="3937000"/>
                </a:lnTo>
                <a:lnTo>
                  <a:pt x="6208635" y="3924300"/>
                </a:lnTo>
                <a:lnTo>
                  <a:pt x="6352101" y="3924300"/>
                </a:lnTo>
                <a:lnTo>
                  <a:pt x="6346966" y="3911600"/>
                </a:lnTo>
                <a:close/>
              </a:path>
              <a:path w="7426959" h="3962400">
                <a:moveTo>
                  <a:pt x="6243294" y="3924300"/>
                </a:moveTo>
                <a:lnTo>
                  <a:pt x="6213036" y="3924300"/>
                </a:lnTo>
                <a:lnTo>
                  <a:pt x="6226296" y="3949700"/>
                </a:lnTo>
                <a:lnTo>
                  <a:pt x="6250819" y="3949700"/>
                </a:lnTo>
                <a:lnTo>
                  <a:pt x="6251962" y="3937000"/>
                </a:lnTo>
                <a:lnTo>
                  <a:pt x="6243294" y="3924300"/>
                </a:lnTo>
                <a:close/>
              </a:path>
              <a:path w="7426959" h="3962400">
                <a:moveTo>
                  <a:pt x="6352101" y="3924300"/>
                </a:moveTo>
                <a:lnTo>
                  <a:pt x="6295396" y="3924300"/>
                </a:lnTo>
                <a:lnTo>
                  <a:pt x="6282690" y="3937000"/>
                </a:lnTo>
                <a:lnTo>
                  <a:pt x="6300333" y="3949700"/>
                </a:lnTo>
                <a:lnTo>
                  <a:pt x="6325667" y="3949700"/>
                </a:lnTo>
                <a:lnTo>
                  <a:pt x="6336036" y="3937000"/>
                </a:lnTo>
                <a:lnTo>
                  <a:pt x="6352907" y="3937000"/>
                </a:lnTo>
                <a:lnTo>
                  <a:pt x="6352101" y="3924300"/>
                </a:lnTo>
                <a:close/>
              </a:path>
              <a:path w="7426959" h="3962400">
                <a:moveTo>
                  <a:pt x="6352907" y="3937000"/>
                </a:moveTo>
                <a:lnTo>
                  <a:pt x="6336036" y="3937000"/>
                </a:lnTo>
                <a:lnTo>
                  <a:pt x="6353713" y="3949700"/>
                </a:lnTo>
                <a:lnTo>
                  <a:pt x="6352907" y="3937000"/>
                </a:lnTo>
                <a:close/>
              </a:path>
              <a:path w="7426959" h="3962400">
                <a:moveTo>
                  <a:pt x="6500201" y="3945286"/>
                </a:moveTo>
                <a:lnTo>
                  <a:pt x="6498215" y="3949700"/>
                </a:lnTo>
                <a:lnTo>
                  <a:pt x="6506644" y="3949700"/>
                </a:lnTo>
                <a:lnTo>
                  <a:pt x="6506830" y="3947350"/>
                </a:lnTo>
                <a:lnTo>
                  <a:pt x="6500201" y="3945286"/>
                </a:lnTo>
                <a:close/>
              </a:path>
              <a:path w="7426959" h="3962400">
                <a:moveTo>
                  <a:pt x="6516404" y="3924300"/>
                </a:moveTo>
                <a:lnTo>
                  <a:pt x="6473426" y="3924300"/>
                </a:lnTo>
                <a:lnTo>
                  <a:pt x="6485999" y="3937000"/>
                </a:lnTo>
                <a:lnTo>
                  <a:pt x="6507645" y="3937000"/>
                </a:lnTo>
                <a:lnTo>
                  <a:pt x="6506830" y="3947350"/>
                </a:lnTo>
                <a:lnTo>
                  <a:pt x="6514380" y="3949700"/>
                </a:lnTo>
                <a:lnTo>
                  <a:pt x="6520630" y="3949700"/>
                </a:lnTo>
                <a:lnTo>
                  <a:pt x="6516404" y="3924300"/>
                </a:lnTo>
                <a:close/>
              </a:path>
              <a:path w="7426959" h="3962400">
                <a:moveTo>
                  <a:pt x="6637899" y="3937000"/>
                </a:moveTo>
                <a:lnTo>
                  <a:pt x="6618549" y="3937000"/>
                </a:lnTo>
                <a:lnTo>
                  <a:pt x="6634105" y="3949700"/>
                </a:lnTo>
                <a:lnTo>
                  <a:pt x="6637899" y="3937000"/>
                </a:lnTo>
                <a:close/>
              </a:path>
              <a:path w="7426959" h="3962400">
                <a:moveTo>
                  <a:pt x="6621125" y="3898900"/>
                </a:moveTo>
                <a:lnTo>
                  <a:pt x="6239452" y="3898900"/>
                </a:lnTo>
                <a:lnTo>
                  <a:pt x="6232586" y="3911600"/>
                </a:lnTo>
                <a:lnTo>
                  <a:pt x="6562513" y="3911600"/>
                </a:lnTo>
                <a:lnTo>
                  <a:pt x="6580363" y="3924300"/>
                </a:lnTo>
                <a:lnTo>
                  <a:pt x="6588586" y="3924300"/>
                </a:lnTo>
                <a:lnTo>
                  <a:pt x="6569335" y="3937000"/>
                </a:lnTo>
                <a:lnTo>
                  <a:pt x="6645884" y="3937000"/>
                </a:lnTo>
                <a:lnTo>
                  <a:pt x="6657251" y="3949700"/>
                </a:lnTo>
                <a:lnTo>
                  <a:pt x="6671189" y="3949700"/>
                </a:lnTo>
                <a:lnTo>
                  <a:pt x="6645041" y="3924300"/>
                </a:lnTo>
                <a:lnTo>
                  <a:pt x="6635771" y="3910539"/>
                </a:lnTo>
                <a:lnTo>
                  <a:pt x="6621125" y="3898900"/>
                </a:lnTo>
                <a:close/>
              </a:path>
              <a:path w="7426959" h="3962400">
                <a:moveTo>
                  <a:pt x="6623881" y="3873500"/>
                </a:moveTo>
                <a:lnTo>
                  <a:pt x="6613277" y="3873500"/>
                </a:lnTo>
                <a:lnTo>
                  <a:pt x="6617218" y="3886255"/>
                </a:lnTo>
                <a:lnTo>
                  <a:pt x="6627929" y="3898900"/>
                </a:lnTo>
                <a:lnTo>
                  <a:pt x="6635771" y="3910539"/>
                </a:lnTo>
                <a:lnTo>
                  <a:pt x="6637105" y="3911600"/>
                </a:lnTo>
                <a:lnTo>
                  <a:pt x="6663587" y="3937000"/>
                </a:lnTo>
                <a:lnTo>
                  <a:pt x="6702939" y="3949700"/>
                </a:lnTo>
                <a:lnTo>
                  <a:pt x="6709162" y="3949700"/>
                </a:lnTo>
                <a:lnTo>
                  <a:pt x="6695476" y="3937000"/>
                </a:lnTo>
                <a:lnTo>
                  <a:pt x="6739118" y="3937000"/>
                </a:lnTo>
                <a:lnTo>
                  <a:pt x="6717544" y="3924300"/>
                </a:lnTo>
                <a:lnTo>
                  <a:pt x="7100431" y="3924300"/>
                </a:lnTo>
                <a:lnTo>
                  <a:pt x="7092972" y="3911600"/>
                </a:lnTo>
                <a:lnTo>
                  <a:pt x="6680079" y="3911600"/>
                </a:lnTo>
                <a:lnTo>
                  <a:pt x="6677285" y="3898900"/>
                </a:lnTo>
                <a:lnTo>
                  <a:pt x="6806392" y="3898900"/>
                </a:lnTo>
                <a:lnTo>
                  <a:pt x="6807968" y="3886200"/>
                </a:lnTo>
                <a:lnTo>
                  <a:pt x="6637343" y="3886200"/>
                </a:lnTo>
                <a:lnTo>
                  <a:pt x="6623881" y="3873500"/>
                </a:lnTo>
                <a:close/>
              </a:path>
              <a:path w="7426959" h="3962400">
                <a:moveTo>
                  <a:pt x="6765086" y="3924300"/>
                </a:moveTo>
                <a:lnTo>
                  <a:pt x="6730117" y="3924300"/>
                </a:lnTo>
                <a:lnTo>
                  <a:pt x="6739118" y="3937000"/>
                </a:lnTo>
                <a:lnTo>
                  <a:pt x="6718258" y="3937000"/>
                </a:lnTo>
                <a:lnTo>
                  <a:pt x="6748685" y="3949700"/>
                </a:lnTo>
                <a:lnTo>
                  <a:pt x="6757930" y="3937000"/>
                </a:lnTo>
                <a:lnTo>
                  <a:pt x="6765086" y="3924300"/>
                </a:lnTo>
                <a:close/>
              </a:path>
              <a:path w="7426959" h="3962400">
                <a:moveTo>
                  <a:pt x="6810577" y="3924300"/>
                </a:moveTo>
                <a:lnTo>
                  <a:pt x="6785518" y="3924300"/>
                </a:lnTo>
                <a:lnTo>
                  <a:pt x="6808804" y="3937035"/>
                </a:lnTo>
                <a:lnTo>
                  <a:pt x="6824348" y="3949700"/>
                </a:lnTo>
                <a:lnTo>
                  <a:pt x="6821811" y="3937000"/>
                </a:lnTo>
                <a:lnTo>
                  <a:pt x="6810577" y="3924300"/>
                </a:lnTo>
                <a:close/>
              </a:path>
              <a:path w="7426959" h="3962400">
                <a:moveTo>
                  <a:pt x="6871442" y="3942430"/>
                </a:moveTo>
                <a:lnTo>
                  <a:pt x="6873119" y="3949700"/>
                </a:lnTo>
                <a:lnTo>
                  <a:pt x="6879024" y="3949700"/>
                </a:lnTo>
                <a:lnTo>
                  <a:pt x="6874718" y="3943509"/>
                </a:lnTo>
                <a:lnTo>
                  <a:pt x="6871442" y="3942430"/>
                </a:lnTo>
                <a:close/>
              </a:path>
              <a:path w="7426959" h="3962400">
                <a:moveTo>
                  <a:pt x="6911600" y="3937000"/>
                </a:moveTo>
                <a:lnTo>
                  <a:pt x="6870190" y="3937000"/>
                </a:lnTo>
                <a:lnTo>
                  <a:pt x="6874718" y="3943509"/>
                </a:lnTo>
                <a:lnTo>
                  <a:pt x="6893508" y="3949700"/>
                </a:lnTo>
                <a:lnTo>
                  <a:pt x="6898553" y="3949700"/>
                </a:lnTo>
                <a:lnTo>
                  <a:pt x="6911600" y="3937000"/>
                </a:lnTo>
                <a:close/>
              </a:path>
              <a:path w="7426959" h="3962400">
                <a:moveTo>
                  <a:pt x="6934255" y="3937000"/>
                </a:moveTo>
                <a:lnTo>
                  <a:pt x="6929745" y="3949700"/>
                </a:lnTo>
                <a:lnTo>
                  <a:pt x="6940302" y="3949700"/>
                </a:lnTo>
                <a:lnTo>
                  <a:pt x="6934255" y="3937000"/>
                </a:lnTo>
                <a:close/>
              </a:path>
              <a:path w="7426959" h="3962400">
                <a:moveTo>
                  <a:pt x="6962963" y="3937000"/>
                </a:moveTo>
                <a:lnTo>
                  <a:pt x="6951478" y="3937000"/>
                </a:lnTo>
                <a:lnTo>
                  <a:pt x="6955821" y="3949700"/>
                </a:lnTo>
                <a:lnTo>
                  <a:pt x="6985006" y="3949700"/>
                </a:lnTo>
                <a:lnTo>
                  <a:pt x="6962963" y="3937000"/>
                </a:lnTo>
                <a:close/>
              </a:path>
              <a:path w="7426959" h="3962400">
                <a:moveTo>
                  <a:pt x="6992888" y="3924300"/>
                </a:moveTo>
                <a:lnTo>
                  <a:pt x="6983104" y="3924300"/>
                </a:lnTo>
                <a:lnTo>
                  <a:pt x="6994125" y="3937000"/>
                </a:lnTo>
                <a:lnTo>
                  <a:pt x="6985006" y="3949700"/>
                </a:lnTo>
                <a:lnTo>
                  <a:pt x="7051482" y="3949700"/>
                </a:lnTo>
                <a:lnTo>
                  <a:pt x="7021582" y="3937000"/>
                </a:lnTo>
                <a:lnTo>
                  <a:pt x="7009390" y="3937000"/>
                </a:lnTo>
                <a:lnTo>
                  <a:pt x="6992888" y="3924300"/>
                </a:lnTo>
                <a:close/>
              </a:path>
              <a:path w="7426959" h="3962400">
                <a:moveTo>
                  <a:pt x="7080839" y="3937000"/>
                </a:moveTo>
                <a:lnTo>
                  <a:pt x="7077636" y="3937000"/>
                </a:lnTo>
                <a:lnTo>
                  <a:pt x="7067411" y="3949700"/>
                </a:lnTo>
                <a:lnTo>
                  <a:pt x="7090035" y="3949700"/>
                </a:lnTo>
                <a:lnTo>
                  <a:pt x="7080839" y="3937000"/>
                </a:lnTo>
                <a:close/>
              </a:path>
              <a:path w="7426959" h="3962400">
                <a:moveTo>
                  <a:pt x="7134453" y="3937000"/>
                </a:moveTo>
                <a:lnTo>
                  <a:pt x="7115435" y="3937000"/>
                </a:lnTo>
                <a:lnTo>
                  <a:pt x="7141236" y="3949700"/>
                </a:lnTo>
                <a:lnTo>
                  <a:pt x="7143873" y="3949700"/>
                </a:lnTo>
                <a:lnTo>
                  <a:pt x="7134453" y="3937000"/>
                </a:lnTo>
                <a:close/>
              </a:path>
              <a:path w="7426959" h="3962400">
                <a:moveTo>
                  <a:pt x="7232211" y="3911600"/>
                </a:moveTo>
                <a:lnTo>
                  <a:pt x="7193012" y="3911600"/>
                </a:lnTo>
                <a:lnTo>
                  <a:pt x="7202176" y="3937000"/>
                </a:lnTo>
                <a:lnTo>
                  <a:pt x="7222563" y="3949700"/>
                </a:lnTo>
                <a:lnTo>
                  <a:pt x="7283722" y="3949700"/>
                </a:lnTo>
                <a:lnTo>
                  <a:pt x="7283964" y="3937000"/>
                </a:lnTo>
                <a:lnTo>
                  <a:pt x="7261358" y="3937000"/>
                </a:lnTo>
                <a:lnTo>
                  <a:pt x="7226782" y="3924300"/>
                </a:lnTo>
                <a:lnTo>
                  <a:pt x="7232211" y="3911600"/>
                </a:lnTo>
                <a:close/>
              </a:path>
              <a:path w="7426959" h="3962400">
                <a:moveTo>
                  <a:pt x="7332528" y="3937000"/>
                </a:moveTo>
                <a:lnTo>
                  <a:pt x="7329870" y="3937000"/>
                </a:lnTo>
                <a:lnTo>
                  <a:pt x="7324223" y="3949700"/>
                </a:lnTo>
                <a:lnTo>
                  <a:pt x="7344444" y="3949700"/>
                </a:lnTo>
                <a:lnTo>
                  <a:pt x="7332528" y="3937000"/>
                </a:lnTo>
                <a:close/>
              </a:path>
              <a:path w="7426959" h="3962400">
                <a:moveTo>
                  <a:pt x="7349581" y="3924300"/>
                </a:moveTo>
                <a:lnTo>
                  <a:pt x="7306474" y="3924300"/>
                </a:lnTo>
                <a:lnTo>
                  <a:pt x="7332528" y="3937000"/>
                </a:lnTo>
                <a:lnTo>
                  <a:pt x="7355120" y="3937000"/>
                </a:lnTo>
                <a:lnTo>
                  <a:pt x="7370197" y="3949700"/>
                </a:lnTo>
                <a:lnTo>
                  <a:pt x="7349581" y="3924300"/>
                </a:lnTo>
                <a:close/>
              </a:path>
              <a:path w="7426959" h="3962400">
                <a:moveTo>
                  <a:pt x="2134819" y="3937000"/>
                </a:moveTo>
                <a:lnTo>
                  <a:pt x="2121884" y="3937000"/>
                </a:lnTo>
                <a:lnTo>
                  <a:pt x="2131513" y="3948585"/>
                </a:lnTo>
                <a:lnTo>
                  <a:pt x="2134819" y="3937000"/>
                </a:lnTo>
                <a:close/>
              </a:path>
              <a:path w="7426959" h="3962400">
                <a:moveTo>
                  <a:pt x="4197854" y="3924300"/>
                </a:moveTo>
                <a:lnTo>
                  <a:pt x="4059113" y="3924300"/>
                </a:lnTo>
                <a:lnTo>
                  <a:pt x="4078019" y="3948485"/>
                </a:lnTo>
                <a:lnTo>
                  <a:pt x="4100987" y="3937000"/>
                </a:lnTo>
                <a:lnTo>
                  <a:pt x="4174996" y="3937000"/>
                </a:lnTo>
                <a:lnTo>
                  <a:pt x="4197854" y="3924300"/>
                </a:lnTo>
                <a:close/>
              </a:path>
              <a:path w="7426959" h="3962400">
                <a:moveTo>
                  <a:pt x="4764232" y="3932705"/>
                </a:moveTo>
                <a:lnTo>
                  <a:pt x="4755966" y="3937000"/>
                </a:lnTo>
                <a:lnTo>
                  <a:pt x="4766077" y="3946704"/>
                </a:lnTo>
                <a:lnTo>
                  <a:pt x="4764636" y="3937000"/>
                </a:lnTo>
                <a:lnTo>
                  <a:pt x="4764232" y="3932705"/>
                </a:lnTo>
                <a:close/>
              </a:path>
              <a:path w="7426959" h="3962400">
                <a:moveTo>
                  <a:pt x="4129698" y="3937000"/>
                </a:moveTo>
                <a:lnTo>
                  <a:pt x="4119302" y="3937000"/>
                </a:lnTo>
                <a:lnTo>
                  <a:pt x="4131601" y="3945652"/>
                </a:lnTo>
                <a:lnTo>
                  <a:pt x="4129698" y="3937000"/>
                </a:lnTo>
                <a:close/>
              </a:path>
              <a:path w="7426959" h="3962400">
                <a:moveTo>
                  <a:pt x="984039" y="3924300"/>
                </a:moveTo>
                <a:lnTo>
                  <a:pt x="894441" y="3924300"/>
                </a:lnTo>
                <a:lnTo>
                  <a:pt x="898094" y="3945586"/>
                </a:lnTo>
                <a:lnTo>
                  <a:pt x="905361" y="3937000"/>
                </a:lnTo>
                <a:lnTo>
                  <a:pt x="975009" y="3937000"/>
                </a:lnTo>
                <a:lnTo>
                  <a:pt x="984039" y="3924300"/>
                </a:lnTo>
                <a:close/>
              </a:path>
              <a:path w="7426959" h="3962400">
                <a:moveTo>
                  <a:pt x="6503930" y="3937000"/>
                </a:moveTo>
                <a:lnTo>
                  <a:pt x="6473577" y="3937000"/>
                </a:lnTo>
                <a:lnTo>
                  <a:pt x="6500201" y="3945286"/>
                </a:lnTo>
                <a:lnTo>
                  <a:pt x="6503930" y="3937000"/>
                </a:lnTo>
                <a:close/>
              </a:path>
              <a:path w="7426959" h="3962400">
                <a:moveTo>
                  <a:pt x="6885298" y="3924300"/>
                </a:moveTo>
                <a:lnTo>
                  <a:pt x="6843403" y="3924300"/>
                </a:lnTo>
                <a:lnTo>
                  <a:pt x="6854958" y="3937000"/>
                </a:lnTo>
                <a:lnTo>
                  <a:pt x="6871442" y="3942430"/>
                </a:lnTo>
                <a:lnTo>
                  <a:pt x="6870190" y="3937000"/>
                </a:lnTo>
                <a:lnTo>
                  <a:pt x="6911600" y="3937000"/>
                </a:lnTo>
                <a:lnTo>
                  <a:pt x="6885298" y="3924300"/>
                </a:lnTo>
                <a:close/>
              </a:path>
              <a:path w="7426959" h="3962400">
                <a:moveTo>
                  <a:pt x="1982878" y="3937000"/>
                </a:moveTo>
                <a:lnTo>
                  <a:pt x="1969931" y="3937000"/>
                </a:lnTo>
                <a:lnTo>
                  <a:pt x="1971854" y="3941453"/>
                </a:lnTo>
                <a:lnTo>
                  <a:pt x="1982878" y="3937000"/>
                </a:lnTo>
                <a:close/>
              </a:path>
              <a:path w="7426959" h="3962400">
                <a:moveTo>
                  <a:pt x="4361462" y="3924300"/>
                </a:moveTo>
                <a:lnTo>
                  <a:pt x="4299284" y="3924300"/>
                </a:lnTo>
                <a:lnTo>
                  <a:pt x="4326032" y="3937000"/>
                </a:lnTo>
                <a:lnTo>
                  <a:pt x="4327535" y="3938306"/>
                </a:lnTo>
                <a:lnTo>
                  <a:pt x="4328964" y="3937000"/>
                </a:lnTo>
                <a:lnTo>
                  <a:pt x="4364289" y="3937000"/>
                </a:lnTo>
                <a:lnTo>
                  <a:pt x="4361462" y="3924300"/>
                </a:lnTo>
                <a:close/>
              </a:path>
              <a:path w="7426959" h="3962400">
                <a:moveTo>
                  <a:pt x="787698" y="3937000"/>
                </a:moveTo>
                <a:close/>
              </a:path>
              <a:path w="7426959" h="3962400">
                <a:moveTo>
                  <a:pt x="569931" y="3911600"/>
                </a:moveTo>
                <a:lnTo>
                  <a:pt x="211809" y="3911600"/>
                </a:lnTo>
                <a:lnTo>
                  <a:pt x="211965" y="3924300"/>
                </a:lnTo>
                <a:lnTo>
                  <a:pt x="180460" y="3937000"/>
                </a:lnTo>
                <a:lnTo>
                  <a:pt x="204266" y="3937000"/>
                </a:lnTo>
                <a:lnTo>
                  <a:pt x="228346" y="3924300"/>
                </a:lnTo>
                <a:lnTo>
                  <a:pt x="565118" y="3924300"/>
                </a:lnTo>
                <a:lnTo>
                  <a:pt x="569931" y="3911600"/>
                </a:lnTo>
                <a:close/>
              </a:path>
              <a:path w="7426959" h="3962400">
                <a:moveTo>
                  <a:pt x="521894" y="3924300"/>
                </a:moveTo>
                <a:lnTo>
                  <a:pt x="438677" y="3924300"/>
                </a:lnTo>
                <a:lnTo>
                  <a:pt x="430968" y="3937000"/>
                </a:lnTo>
                <a:lnTo>
                  <a:pt x="505838" y="3937000"/>
                </a:lnTo>
                <a:lnTo>
                  <a:pt x="521894" y="3924300"/>
                </a:lnTo>
                <a:close/>
              </a:path>
              <a:path w="7426959" h="3962400">
                <a:moveTo>
                  <a:pt x="546199" y="3924300"/>
                </a:moveTo>
                <a:lnTo>
                  <a:pt x="533723" y="3924300"/>
                </a:lnTo>
                <a:lnTo>
                  <a:pt x="513441" y="3937000"/>
                </a:lnTo>
                <a:lnTo>
                  <a:pt x="540238" y="3937000"/>
                </a:lnTo>
                <a:lnTo>
                  <a:pt x="546199" y="3924300"/>
                </a:lnTo>
                <a:close/>
              </a:path>
              <a:path w="7426959" h="3962400">
                <a:moveTo>
                  <a:pt x="860246" y="3924300"/>
                </a:moveTo>
                <a:lnTo>
                  <a:pt x="849953" y="3937000"/>
                </a:lnTo>
                <a:lnTo>
                  <a:pt x="861636" y="3937000"/>
                </a:lnTo>
                <a:lnTo>
                  <a:pt x="860246" y="3924300"/>
                </a:lnTo>
                <a:close/>
              </a:path>
              <a:path w="7426959" h="3962400">
                <a:moveTo>
                  <a:pt x="1037374" y="3924300"/>
                </a:moveTo>
                <a:lnTo>
                  <a:pt x="1026464" y="3937000"/>
                </a:lnTo>
                <a:lnTo>
                  <a:pt x="1027055" y="3937000"/>
                </a:lnTo>
                <a:lnTo>
                  <a:pt x="1037374" y="3924300"/>
                </a:lnTo>
                <a:close/>
              </a:path>
              <a:path w="7426959" h="3962400">
                <a:moveTo>
                  <a:pt x="1171784" y="3924300"/>
                </a:moveTo>
                <a:lnTo>
                  <a:pt x="1158335" y="3924300"/>
                </a:lnTo>
                <a:lnTo>
                  <a:pt x="1147605" y="3937000"/>
                </a:lnTo>
                <a:lnTo>
                  <a:pt x="1170946" y="3937000"/>
                </a:lnTo>
                <a:lnTo>
                  <a:pt x="1171784" y="3924300"/>
                </a:lnTo>
                <a:close/>
              </a:path>
              <a:path w="7426959" h="3962400">
                <a:moveTo>
                  <a:pt x="1413686" y="3911600"/>
                </a:moveTo>
                <a:lnTo>
                  <a:pt x="1272280" y="3911600"/>
                </a:lnTo>
                <a:lnTo>
                  <a:pt x="1251832" y="3924300"/>
                </a:lnTo>
                <a:lnTo>
                  <a:pt x="1378548" y="3924300"/>
                </a:lnTo>
                <a:lnTo>
                  <a:pt x="1371898" y="3937000"/>
                </a:lnTo>
                <a:lnTo>
                  <a:pt x="1402994" y="3924300"/>
                </a:lnTo>
                <a:lnTo>
                  <a:pt x="1413686" y="3911600"/>
                </a:lnTo>
                <a:close/>
              </a:path>
              <a:path w="7426959" h="3962400">
                <a:moveTo>
                  <a:pt x="1581700" y="3924300"/>
                </a:moveTo>
                <a:lnTo>
                  <a:pt x="1560510" y="3924300"/>
                </a:lnTo>
                <a:lnTo>
                  <a:pt x="1555713" y="3937000"/>
                </a:lnTo>
                <a:lnTo>
                  <a:pt x="1576114" y="3937000"/>
                </a:lnTo>
                <a:lnTo>
                  <a:pt x="1581700" y="3924300"/>
                </a:lnTo>
                <a:close/>
              </a:path>
              <a:path w="7426959" h="3962400">
                <a:moveTo>
                  <a:pt x="1632144" y="3924300"/>
                </a:moveTo>
                <a:lnTo>
                  <a:pt x="1599345" y="3924300"/>
                </a:lnTo>
                <a:lnTo>
                  <a:pt x="1605375" y="3937000"/>
                </a:lnTo>
                <a:lnTo>
                  <a:pt x="1619561" y="3937000"/>
                </a:lnTo>
                <a:lnTo>
                  <a:pt x="1632144" y="3924300"/>
                </a:lnTo>
                <a:close/>
              </a:path>
              <a:path w="7426959" h="3962400">
                <a:moveTo>
                  <a:pt x="2012926" y="3924300"/>
                </a:moveTo>
                <a:lnTo>
                  <a:pt x="1989855" y="3924300"/>
                </a:lnTo>
                <a:lnTo>
                  <a:pt x="1994132" y="3937000"/>
                </a:lnTo>
                <a:lnTo>
                  <a:pt x="2012080" y="3937000"/>
                </a:lnTo>
                <a:lnTo>
                  <a:pt x="2012926" y="3924300"/>
                </a:lnTo>
                <a:close/>
              </a:path>
              <a:path w="7426959" h="3962400">
                <a:moveTo>
                  <a:pt x="2054137" y="3929978"/>
                </a:moveTo>
                <a:lnTo>
                  <a:pt x="2045466" y="3937000"/>
                </a:lnTo>
                <a:lnTo>
                  <a:pt x="2061368" y="3937000"/>
                </a:lnTo>
                <a:lnTo>
                  <a:pt x="2061321" y="3934267"/>
                </a:lnTo>
                <a:lnTo>
                  <a:pt x="2054137" y="3929978"/>
                </a:lnTo>
                <a:close/>
              </a:path>
              <a:path w="7426959" h="3962400">
                <a:moveTo>
                  <a:pt x="2521513" y="3911600"/>
                </a:moveTo>
                <a:lnTo>
                  <a:pt x="2199194" y="3911600"/>
                </a:lnTo>
                <a:lnTo>
                  <a:pt x="2174055" y="3937000"/>
                </a:lnTo>
                <a:lnTo>
                  <a:pt x="2179435" y="3937000"/>
                </a:lnTo>
                <a:lnTo>
                  <a:pt x="2207731" y="3924300"/>
                </a:lnTo>
                <a:lnTo>
                  <a:pt x="2512920" y="3924300"/>
                </a:lnTo>
                <a:lnTo>
                  <a:pt x="2521513" y="3911600"/>
                </a:lnTo>
                <a:close/>
              </a:path>
              <a:path w="7426959" h="3962400">
                <a:moveTo>
                  <a:pt x="2512920" y="3924300"/>
                </a:moveTo>
                <a:lnTo>
                  <a:pt x="2429681" y="3924300"/>
                </a:lnTo>
                <a:lnTo>
                  <a:pt x="2428906" y="3937000"/>
                </a:lnTo>
                <a:lnTo>
                  <a:pt x="2497286" y="3937000"/>
                </a:lnTo>
                <a:lnTo>
                  <a:pt x="2512920" y="3924300"/>
                </a:lnTo>
                <a:close/>
              </a:path>
              <a:path w="7426959" h="3962400">
                <a:moveTo>
                  <a:pt x="2666320" y="3898900"/>
                </a:moveTo>
                <a:lnTo>
                  <a:pt x="2301957" y="3898900"/>
                </a:lnTo>
                <a:lnTo>
                  <a:pt x="2298147" y="3911600"/>
                </a:lnTo>
                <a:lnTo>
                  <a:pt x="2521513" y="3911600"/>
                </a:lnTo>
                <a:lnTo>
                  <a:pt x="2507430" y="3937000"/>
                </a:lnTo>
                <a:lnTo>
                  <a:pt x="2535599" y="3937000"/>
                </a:lnTo>
                <a:lnTo>
                  <a:pt x="2537564" y="3924300"/>
                </a:lnTo>
                <a:lnTo>
                  <a:pt x="2658535" y="3924300"/>
                </a:lnTo>
                <a:lnTo>
                  <a:pt x="2664463" y="3917883"/>
                </a:lnTo>
                <a:lnTo>
                  <a:pt x="2666320" y="3898900"/>
                </a:lnTo>
                <a:close/>
              </a:path>
              <a:path w="7426959" h="3962400">
                <a:moveTo>
                  <a:pt x="2852335" y="3924300"/>
                </a:moveTo>
                <a:lnTo>
                  <a:pt x="2843891" y="3937000"/>
                </a:lnTo>
                <a:lnTo>
                  <a:pt x="2855493" y="3937000"/>
                </a:lnTo>
                <a:lnTo>
                  <a:pt x="2852335" y="3924300"/>
                </a:lnTo>
                <a:close/>
              </a:path>
              <a:path w="7426959" h="3962400">
                <a:moveTo>
                  <a:pt x="3029556" y="3924300"/>
                </a:moveTo>
                <a:lnTo>
                  <a:pt x="3019496" y="3924300"/>
                </a:lnTo>
                <a:lnTo>
                  <a:pt x="3012115" y="3937000"/>
                </a:lnTo>
                <a:lnTo>
                  <a:pt x="3024854" y="3937000"/>
                </a:lnTo>
                <a:lnTo>
                  <a:pt x="3029556" y="3924300"/>
                </a:lnTo>
                <a:close/>
              </a:path>
              <a:path w="7426959" h="3962400">
                <a:moveTo>
                  <a:pt x="3164097" y="3924300"/>
                </a:moveTo>
                <a:lnTo>
                  <a:pt x="3146240" y="3924300"/>
                </a:lnTo>
                <a:lnTo>
                  <a:pt x="3144058" y="3937000"/>
                </a:lnTo>
                <a:lnTo>
                  <a:pt x="3164732" y="3937000"/>
                </a:lnTo>
                <a:lnTo>
                  <a:pt x="3164097" y="3924300"/>
                </a:lnTo>
                <a:close/>
              </a:path>
              <a:path w="7426959" h="3962400">
                <a:moveTo>
                  <a:pt x="3570436" y="3924300"/>
                </a:moveTo>
                <a:lnTo>
                  <a:pt x="3551347" y="3924300"/>
                </a:lnTo>
                <a:lnTo>
                  <a:pt x="3549877" y="3937000"/>
                </a:lnTo>
                <a:lnTo>
                  <a:pt x="3573379" y="3937000"/>
                </a:lnTo>
                <a:lnTo>
                  <a:pt x="3570436" y="3924300"/>
                </a:lnTo>
                <a:close/>
              </a:path>
              <a:path w="7426959" h="3962400">
                <a:moveTo>
                  <a:pt x="3612203" y="3924300"/>
                </a:moveTo>
                <a:lnTo>
                  <a:pt x="3598583" y="3924300"/>
                </a:lnTo>
                <a:lnTo>
                  <a:pt x="3573379" y="3937000"/>
                </a:lnTo>
                <a:lnTo>
                  <a:pt x="3625210" y="3937000"/>
                </a:lnTo>
                <a:lnTo>
                  <a:pt x="3612203" y="3924300"/>
                </a:lnTo>
                <a:close/>
              </a:path>
              <a:path w="7426959" h="3962400">
                <a:moveTo>
                  <a:pt x="3736343" y="3932763"/>
                </a:moveTo>
                <a:lnTo>
                  <a:pt x="3738776" y="3937000"/>
                </a:lnTo>
                <a:lnTo>
                  <a:pt x="3740601" y="3937000"/>
                </a:lnTo>
                <a:lnTo>
                  <a:pt x="3736343" y="3932763"/>
                </a:lnTo>
                <a:close/>
              </a:path>
              <a:path w="7426959" h="3962400">
                <a:moveTo>
                  <a:pt x="3981910" y="3932900"/>
                </a:moveTo>
                <a:lnTo>
                  <a:pt x="3976825" y="3937000"/>
                </a:lnTo>
                <a:lnTo>
                  <a:pt x="3979227" y="3937000"/>
                </a:lnTo>
                <a:lnTo>
                  <a:pt x="3981910" y="3932900"/>
                </a:lnTo>
                <a:close/>
              </a:path>
              <a:path w="7426959" h="3962400">
                <a:moveTo>
                  <a:pt x="4034967" y="3924300"/>
                </a:moveTo>
                <a:lnTo>
                  <a:pt x="4009128" y="3924300"/>
                </a:lnTo>
                <a:lnTo>
                  <a:pt x="4011021" y="3937000"/>
                </a:lnTo>
                <a:lnTo>
                  <a:pt x="4021512" y="3937000"/>
                </a:lnTo>
                <a:lnTo>
                  <a:pt x="4034967" y="3924300"/>
                </a:lnTo>
                <a:close/>
              </a:path>
              <a:path w="7426959" h="3962400">
                <a:moveTo>
                  <a:pt x="4053698" y="3924300"/>
                </a:moveTo>
                <a:lnTo>
                  <a:pt x="4039819" y="3937000"/>
                </a:lnTo>
                <a:lnTo>
                  <a:pt x="4058316" y="3937000"/>
                </a:lnTo>
                <a:lnTo>
                  <a:pt x="4053698" y="3924300"/>
                </a:lnTo>
                <a:close/>
              </a:path>
              <a:path w="7426959" h="3962400">
                <a:moveTo>
                  <a:pt x="4448825" y="3924300"/>
                </a:moveTo>
                <a:lnTo>
                  <a:pt x="4420684" y="3924300"/>
                </a:lnTo>
                <a:lnTo>
                  <a:pt x="4426845" y="3937000"/>
                </a:lnTo>
                <a:lnTo>
                  <a:pt x="4448825" y="3924300"/>
                </a:lnTo>
                <a:close/>
              </a:path>
              <a:path w="7426959" h="3962400">
                <a:moveTo>
                  <a:pt x="4648511" y="3898900"/>
                </a:moveTo>
                <a:lnTo>
                  <a:pt x="4281125" y="3898900"/>
                </a:lnTo>
                <a:lnTo>
                  <a:pt x="4278839" y="3911600"/>
                </a:lnTo>
                <a:lnTo>
                  <a:pt x="4506484" y="3911600"/>
                </a:lnTo>
                <a:lnTo>
                  <a:pt x="4501407" y="3937000"/>
                </a:lnTo>
                <a:lnTo>
                  <a:pt x="4530959" y="3937000"/>
                </a:lnTo>
                <a:lnTo>
                  <a:pt x="4528930" y="3924300"/>
                </a:lnTo>
                <a:lnTo>
                  <a:pt x="4650372" y="3924300"/>
                </a:lnTo>
                <a:lnTo>
                  <a:pt x="4654847" y="3913630"/>
                </a:lnTo>
                <a:lnTo>
                  <a:pt x="4648511" y="3898900"/>
                </a:lnTo>
                <a:close/>
              </a:path>
              <a:path w="7426959" h="3962400">
                <a:moveTo>
                  <a:pt x="4674889" y="3835400"/>
                </a:moveTo>
                <a:lnTo>
                  <a:pt x="4659098" y="3848178"/>
                </a:lnTo>
                <a:lnTo>
                  <a:pt x="4644113" y="3860690"/>
                </a:lnTo>
                <a:lnTo>
                  <a:pt x="4654705" y="3873500"/>
                </a:lnTo>
                <a:lnTo>
                  <a:pt x="4661023" y="3898900"/>
                </a:lnTo>
                <a:lnTo>
                  <a:pt x="4654847" y="3913630"/>
                </a:lnTo>
                <a:lnTo>
                  <a:pt x="4659436" y="3924300"/>
                </a:lnTo>
                <a:lnTo>
                  <a:pt x="4692282" y="3937000"/>
                </a:lnTo>
                <a:lnTo>
                  <a:pt x="4762836" y="3924300"/>
                </a:lnTo>
                <a:lnTo>
                  <a:pt x="4841817" y="3924300"/>
                </a:lnTo>
                <a:lnTo>
                  <a:pt x="4857207" y="3911600"/>
                </a:lnTo>
                <a:lnTo>
                  <a:pt x="4996388" y="3911600"/>
                </a:lnTo>
                <a:lnTo>
                  <a:pt x="4998853" y="3898900"/>
                </a:lnTo>
                <a:lnTo>
                  <a:pt x="4841197" y="3898900"/>
                </a:lnTo>
                <a:lnTo>
                  <a:pt x="4869313" y="3886200"/>
                </a:lnTo>
                <a:lnTo>
                  <a:pt x="5117090" y="3886200"/>
                </a:lnTo>
                <a:lnTo>
                  <a:pt x="5108089" y="3873500"/>
                </a:lnTo>
                <a:lnTo>
                  <a:pt x="4675397" y="3873500"/>
                </a:lnTo>
                <a:lnTo>
                  <a:pt x="4673631" y="3860800"/>
                </a:lnTo>
                <a:lnTo>
                  <a:pt x="4710441" y="3860800"/>
                </a:lnTo>
                <a:lnTo>
                  <a:pt x="4693453" y="3848100"/>
                </a:lnTo>
                <a:lnTo>
                  <a:pt x="4674889" y="3835400"/>
                </a:lnTo>
                <a:close/>
              </a:path>
              <a:path w="7426959" h="3962400">
                <a:moveTo>
                  <a:pt x="4873143" y="3924300"/>
                </a:moveTo>
                <a:lnTo>
                  <a:pt x="4813520" y="3924300"/>
                </a:lnTo>
                <a:lnTo>
                  <a:pt x="4826298" y="3937000"/>
                </a:lnTo>
                <a:lnTo>
                  <a:pt x="4850432" y="3937000"/>
                </a:lnTo>
                <a:lnTo>
                  <a:pt x="4873143" y="3924300"/>
                </a:lnTo>
                <a:close/>
              </a:path>
              <a:path w="7426959" h="3962400">
                <a:moveTo>
                  <a:pt x="4925841" y="3924300"/>
                </a:moveTo>
                <a:lnTo>
                  <a:pt x="4917668" y="3924300"/>
                </a:lnTo>
                <a:lnTo>
                  <a:pt x="4913101" y="3937000"/>
                </a:lnTo>
                <a:lnTo>
                  <a:pt x="4938725" y="3937000"/>
                </a:lnTo>
                <a:lnTo>
                  <a:pt x="4925841" y="3924300"/>
                </a:lnTo>
                <a:close/>
              </a:path>
              <a:path w="7426959" h="3962400">
                <a:moveTo>
                  <a:pt x="5030212" y="3924300"/>
                </a:moveTo>
                <a:lnTo>
                  <a:pt x="5013585" y="3924300"/>
                </a:lnTo>
                <a:lnTo>
                  <a:pt x="5021016" y="3937000"/>
                </a:lnTo>
                <a:lnTo>
                  <a:pt x="5022745" y="3937000"/>
                </a:lnTo>
                <a:lnTo>
                  <a:pt x="5030212" y="3924300"/>
                </a:lnTo>
                <a:close/>
              </a:path>
              <a:path w="7426959" h="3962400">
                <a:moveTo>
                  <a:pt x="5269168" y="3924300"/>
                </a:moveTo>
                <a:lnTo>
                  <a:pt x="5270633" y="3937000"/>
                </a:lnTo>
                <a:lnTo>
                  <a:pt x="5279777" y="3937000"/>
                </a:lnTo>
                <a:lnTo>
                  <a:pt x="5269168" y="3924300"/>
                </a:lnTo>
                <a:close/>
              </a:path>
              <a:path w="7426959" h="3962400">
                <a:moveTo>
                  <a:pt x="5328672" y="3924300"/>
                </a:moveTo>
                <a:lnTo>
                  <a:pt x="5315027" y="3924300"/>
                </a:lnTo>
                <a:lnTo>
                  <a:pt x="5325910" y="3937000"/>
                </a:lnTo>
                <a:lnTo>
                  <a:pt x="5330267" y="3937000"/>
                </a:lnTo>
                <a:lnTo>
                  <a:pt x="5328672" y="3924300"/>
                </a:lnTo>
                <a:close/>
              </a:path>
              <a:path w="7426959" h="3962400">
                <a:moveTo>
                  <a:pt x="5362581" y="3924300"/>
                </a:moveTo>
                <a:lnTo>
                  <a:pt x="5358705" y="3937000"/>
                </a:lnTo>
                <a:lnTo>
                  <a:pt x="5383673" y="3937000"/>
                </a:lnTo>
                <a:lnTo>
                  <a:pt x="5362581" y="3924300"/>
                </a:lnTo>
                <a:close/>
              </a:path>
              <a:path w="7426959" h="3962400">
                <a:moveTo>
                  <a:pt x="5437225" y="3924300"/>
                </a:moveTo>
                <a:lnTo>
                  <a:pt x="5399538" y="3924300"/>
                </a:lnTo>
                <a:lnTo>
                  <a:pt x="5395984" y="3937000"/>
                </a:lnTo>
                <a:lnTo>
                  <a:pt x="5432451" y="3937000"/>
                </a:lnTo>
                <a:lnTo>
                  <a:pt x="5437225" y="3924300"/>
                </a:lnTo>
                <a:close/>
              </a:path>
              <a:path w="7426959" h="3962400">
                <a:moveTo>
                  <a:pt x="5438273" y="3924300"/>
                </a:moveTo>
                <a:lnTo>
                  <a:pt x="5437225" y="3924300"/>
                </a:lnTo>
                <a:lnTo>
                  <a:pt x="5432451" y="3937000"/>
                </a:lnTo>
                <a:lnTo>
                  <a:pt x="5438273" y="3924300"/>
                </a:lnTo>
                <a:close/>
              </a:path>
              <a:path w="7426959" h="3962400">
                <a:moveTo>
                  <a:pt x="5449863" y="3924300"/>
                </a:moveTo>
                <a:lnTo>
                  <a:pt x="5438273" y="3924300"/>
                </a:lnTo>
                <a:lnTo>
                  <a:pt x="5432451" y="3937000"/>
                </a:lnTo>
                <a:lnTo>
                  <a:pt x="5442427" y="3937000"/>
                </a:lnTo>
                <a:lnTo>
                  <a:pt x="5449863" y="3924300"/>
                </a:lnTo>
                <a:close/>
              </a:path>
              <a:path w="7426959" h="3962400">
                <a:moveTo>
                  <a:pt x="5628011" y="3924300"/>
                </a:moveTo>
                <a:lnTo>
                  <a:pt x="5583671" y="3924300"/>
                </a:lnTo>
                <a:lnTo>
                  <a:pt x="5613564" y="3937000"/>
                </a:lnTo>
                <a:lnTo>
                  <a:pt x="5628011" y="3924300"/>
                </a:lnTo>
                <a:close/>
              </a:path>
              <a:path w="7426959" h="3962400">
                <a:moveTo>
                  <a:pt x="5846244" y="3924300"/>
                </a:moveTo>
                <a:lnTo>
                  <a:pt x="5834767" y="3924300"/>
                </a:lnTo>
                <a:lnTo>
                  <a:pt x="5846322" y="3937000"/>
                </a:lnTo>
                <a:lnTo>
                  <a:pt x="5846244" y="3924300"/>
                </a:lnTo>
                <a:close/>
              </a:path>
              <a:path w="7426959" h="3962400">
                <a:moveTo>
                  <a:pt x="5937383" y="3924300"/>
                </a:moveTo>
                <a:lnTo>
                  <a:pt x="5869057" y="3924300"/>
                </a:lnTo>
                <a:lnTo>
                  <a:pt x="5869073" y="3924431"/>
                </a:lnTo>
                <a:lnTo>
                  <a:pt x="5894772" y="3937000"/>
                </a:lnTo>
                <a:lnTo>
                  <a:pt x="5903550" y="3937000"/>
                </a:lnTo>
                <a:lnTo>
                  <a:pt x="5937383" y="3924300"/>
                </a:lnTo>
                <a:close/>
              </a:path>
              <a:path w="7426959" h="3962400">
                <a:moveTo>
                  <a:pt x="5957067" y="3924300"/>
                </a:moveTo>
                <a:lnTo>
                  <a:pt x="5937383" y="3924300"/>
                </a:lnTo>
                <a:lnTo>
                  <a:pt x="5943640" y="3937000"/>
                </a:lnTo>
                <a:lnTo>
                  <a:pt x="5963846" y="3937000"/>
                </a:lnTo>
                <a:lnTo>
                  <a:pt x="5957067" y="3924300"/>
                </a:lnTo>
                <a:close/>
              </a:path>
              <a:path w="7426959" h="3962400">
                <a:moveTo>
                  <a:pt x="6017851" y="3924300"/>
                </a:moveTo>
                <a:lnTo>
                  <a:pt x="6009058" y="3924300"/>
                </a:lnTo>
                <a:lnTo>
                  <a:pt x="6006528" y="3937000"/>
                </a:lnTo>
                <a:lnTo>
                  <a:pt x="6021584" y="3937000"/>
                </a:lnTo>
                <a:lnTo>
                  <a:pt x="6017851" y="3924300"/>
                </a:lnTo>
                <a:close/>
              </a:path>
              <a:path w="7426959" h="3962400">
                <a:moveTo>
                  <a:pt x="6562513" y="3911600"/>
                </a:moveTo>
                <a:lnTo>
                  <a:pt x="6408757" y="3911600"/>
                </a:lnTo>
                <a:lnTo>
                  <a:pt x="6422504" y="3924300"/>
                </a:lnTo>
                <a:lnTo>
                  <a:pt x="6541125" y="3924300"/>
                </a:lnTo>
                <a:lnTo>
                  <a:pt x="6540615" y="3937000"/>
                </a:lnTo>
                <a:lnTo>
                  <a:pt x="6569335" y="3937000"/>
                </a:lnTo>
                <a:lnTo>
                  <a:pt x="6552888" y="3924300"/>
                </a:lnTo>
                <a:lnTo>
                  <a:pt x="6562513" y="3911600"/>
                </a:lnTo>
                <a:close/>
              </a:path>
              <a:path w="7426959" h="3962400">
                <a:moveTo>
                  <a:pt x="6977701" y="3924300"/>
                </a:moveTo>
                <a:lnTo>
                  <a:pt x="6967523" y="3924300"/>
                </a:lnTo>
                <a:lnTo>
                  <a:pt x="6962963" y="3937000"/>
                </a:lnTo>
                <a:lnTo>
                  <a:pt x="6973802" y="3937000"/>
                </a:lnTo>
                <a:lnTo>
                  <a:pt x="6977701" y="3924300"/>
                </a:lnTo>
                <a:close/>
              </a:path>
              <a:path w="7426959" h="3962400">
                <a:moveTo>
                  <a:pt x="7020490" y="3924300"/>
                </a:moveTo>
                <a:lnTo>
                  <a:pt x="6995602" y="3924300"/>
                </a:lnTo>
                <a:lnTo>
                  <a:pt x="7009390" y="3937000"/>
                </a:lnTo>
                <a:lnTo>
                  <a:pt x="7021582" y="3937000"/>
                </a:lnTo>
                <a:lnTo>
                  <a:pt x="7020490" y="3924300"/>
                </a:lnTo>
                <a:close/>
              </a:path>
              <a:path w="7426959" h="3962400">
                <a:moveTo>
                  <a:pt x="7042497" y="3924300"/>
                </a:moveTo>
                <a:lnTo>
                  <a:pt x="7031329" y="3924300"/>
                </a:lnTo>
                <a:lnTo>
                  <a:pt x="7031353" y="3937000"/>
                </a:lnTo>
                <a:lnTo>
                  <a:pt x="7053713" y="3937000"/>
                </a:lnTo>
                <a:lnTo>
                  <a:pt x="7042497" y="3924300"/>
                </a:lnTo>
                <a:close/>
              </a:path>
              <a:path w="7426959" h="3962400">
                <a:moveTo>
                  <a:pt x="7123860" y="3924300"/>
                </a:moveTo>
                <a:lnTo>
                  <a:pt x="7048950" y="3924300"/>
                </a:lnTo>
                <a:lnTo>
                  <a:pt x="7080839" y="3937000"/>
                </a:lnTo>
                <a:lnTo>
                  <a:pt x="7124080" y="3937000"/>
                </a:lnTo>
                <a:lnTo>
                  <a:pt x="7123860" y="3924300"/>
                </a:lnTo>
                <a:close/>
              </a:path>
              <a:path w="7426959" h="3962400">
                <a:moveTo>
                  <a:pt x="7193012" y="3911600"/>
                </a:moveTo>
                <a:lnTo>
                  <a:pt x="7161518" y="3911600"/>
                </a:lnTo>
                <a:lnTo>
                  <a:pt x="7158107" y="3924300"/>
                </a:lnTo>
                <a:lnTo>
                  <a:pt x="7144899" y="3924300"/>
                </a:lnTo>
                <a:lnTo>
                  <a:pt x="7168350" y="3937000"/>
                </a:lnTo>
                <a:lnTo>
                  <a:pt x="7183062" y="3924300"/>
                </a:lnTo>
                <a:lnTo>
                  <a:pt x="7193012" y="3911600"/>
                </a:lnTo>
                <a:close/>
              </a:path>
              <a:path w="7426959" h="3962400">
                <a:moveTo>
                  <a:pt x="7365214" y="3911600"/>
                </a:moveTo>
                <a:lnTo>
                  <a:pt x="7232211" y="3911600"/>
                </a:lnTo>
                <a:lnTo>
                  <a:pt x="7252214" y="3924300"/>
                </a:lnTo>
                <a:lnTo>
                  <a:pt x="7261358" y="3937000"/>
                </a:lnTo>
                <a:lnTo>
                  <a:pt x="7283964" y="3937000"/>
                </a:lnTo>
                <a:lnTo>
                  <a:pt x="7284286" y="3924300"/>
                </a:lnTo>
                <a:lnTo>
                  <a:pt x="7350337" y="3924300"/>
                </a:lnTo>
                <a:lnTo>
                  <a:pt x="7365214" y="3911600"/>
                </a:lnTo>
                <a:close/>
              </a:path>
              <a:path w="7426959" h="3962400">
                <a:moveTo>
                  <a:pt x="5517436" y="3924300"/>
                </a:moveTo>
                <a:lnTo>
                  <a:pt x="5512061" y="3924300"/>
                </a:lnTo>
                <a:lnTo>
                  <a:pt x="5516455" y="3933119"/>
                </a:lnTo>
                <a:lnTo>
                  <a:pt x="5517436" y="3924300"/>
                </a:lnTo>
                <a:close/>
              </a:path>
              <a:path w="7426959" h="3962400">
                <a:moveTo>
                  <a:pt x="3992580" y="3924300"/>
                </a:moveTo>
                <a:lnTo>
                  <a:pt x="3987540" y="3924300"/>
                </a:lnTo>
                <a:lnTo>
                  <a:pt x="3981910" y="3932900"/>
                </a:lnTo>
                <a:lnTo>
                  <a:pt x="3992580" y="3924300"/>
                </a:lnTo>
                <a:close/>
              </a:path>
              <a:path w="7426959" h="3962400">
                <a:moveTo>
                  <a:pt x="4780408" y="3924300"/>
                </a:moveTo>
                <a:lnTo>
                  <a:pt x="4763441" y="3924300"/>
                </a:lnTo>
                <a:lnTo>
                  <a:pt x="4764232" y="3932705"/>
                </a:lnTo>
                <a:lnTo>
                  <a:pt x="4780408" y="3924300"/>
                </a:lnTo>
                <a:close/>
              </a:path>
              <a:path w="7426959" h="3962400">
                <a:moveTo>
                  <a:pt x="2061149" y="3924300"/>
                </a:moveTo>
                <a:lnTo>
                  <a:pt x="2044625" y="3924300"/>
                </a:lnTo>
                <a:lnTo>
                  <a:pt x="2054137" y="3929978"/>
                </a:lnTo>
                <a:lnTo>
                  <a:pt x="2061149" y="3924300"/>
                </a:lnTo>
                <a:close/>
              </a:path>
              <a:path w="7426959" h="3962400">
                <a:moveTo>
                  <a:pt x="1697558" y="3882402"/>
                </a:moveTo>
                <a:lnTo>
                  <a:pt x="1684132" y="3898900"/>
                </a:lnTo>
                <a:lnTo>
                  <a:pt x="1672139" y="3924300"/>
                </a:lnTo>
                <a:lnTo>
                  <a:pt x="1671794" y="3927826"/>
                </a:lnTo>
                <a:lnTo>
                  <a:pt x="1672843" y="3924300"/>
                </a:lnTo>
                <a:lnTo>
                  <a:pt x="1689539" y="3898900"/>
                </a:lnTo>
                <a:lnTo>
                  <a:pt x="1697558" y="3882402"/>
                </a:lnTo>
                <a:close/>
              </a:path>
              <a:path w="7426959" h="3962400">
                <a:moveTo>
                  <a:pt x="3786600" y="3924300"/>
                </a:moveTo>
                <a:lnTo>
                  <a:pt x="3785800" y="3924300"/>
                </a:lnTo>
                <a:lnTo>
                  <a:pt x="3785794" y="3924680"/>
                </a:lnTo>
                <a:lnTo>
                  <a:pt x="3786600" y="3924300"/>
                </a:lnTo>
                <a:close/>
              </a:path>
              <a:path w="7426959" h="3962400">
                <a:moveTo>
                  <a:pt x="5869057" y="3924300"/>
                </a:moveTo>
                <a:lnTo>
                  <a:pt x="5868803" y="3924300"/>
                </a:lnTo>
                <a:lnTo>
                  <a:pt x="5869073" y="3924431"/>
                </a:lnTo>
                <a:lnTo>
                  <a:pt x="5869057" y="3924300"/>
                </a:lnTo>
                <a:close/>
              </a:path>
              <a:path w="7426959" h="3962400">
                <a:moveTo>
                  <a:pt x="140717" y="3920495"/>
                </a:moveTo>
                <a:lnTo>
                  <a:pt x="133085" y="3924300"/>
                </a:lnTo>
                <a:lnTo>
                  <a:pt x="136404" y="3924300"/>
                </a:lnTo>
                <a:lnTo>
                  <a:pt x="140717" y="3920495"/>
                </a:lnTo>
                <a:close/>
              </a:path>
              <a:path w="7426959" h="3962400">
                <a:moveTo>
                  <a:pt x="608841" y="3835400"/>
                </a:moveTo>
                <a:lnTo>
                  <a:pt x="601043" y="3848100"/>
                </a:lnTo>
                <a:lnTo>
                  <a:pt x="575405" y="3848100"/>
                </a:lnTo>
                <a:lnTo>
                  <a:pt x="550133" y="3860800"/>
                </a:lnTo>
                <a:lnTo>
                  <a:pt x="541554" y="3873500"/>
                </a:lnTo>
                <a:lnTo>
                  <a:pt x="652037" y="3873500"/>
                </a:lnTo>
                <a:lnTo>
                  <a:pt x="648633" y="3886200"/>
                </a:lnTo>
                <a:lnTo>
                  <a:pt x="122053" y="3886200"/>
                </a:lnTo>
                <a:lnTo>
                  <a:pt x="117776" y="3898900"/>
                </a:lnTo>
                <a:lnTo>
                  <a:pt x="169084" y="3898900"/>
                </a:lnTo>
                <a:lnTo>
                  <a:pt x="158565" y="3911600"/>
                </a:lnTo>
                <a:lnTo>
                  <a:pt x="140717" y="3920495"/>
                </a:lnTo>
                <a:lnTo>
                  <a:pt x="136404" y="3924300"/>
                </a:lnTo>
                <a:lnTo>
                  <a:pt x="195901" y="3924300"/>
                </a:lnTo>
                <a:lnTo>
                  <a:pt x="211809" y="3911600"/>
                </a:lnTo>
                <a:lnTo>
                  <a:pt x="682570" y="3911600"/>
                </a:lnTo>
                <a:lnTo>
                  <a:pt x="688765" y="3898900"/>
                </a:lnTo>
                <a:lnTo>
                  <a:pt x="704150" y="3886200"/>
                </a:lnTo>
                <a:lnTo>
                  <a:pt x="725999" y="3869218"/>
                </a:lnTo>
                <a:lnTo>
                  <a:pt x="727690" y="3860800"/>
                </a:lnTo>
                <a:lnTo>
                  <a:pt x="594848" y="3860800"/>
                </a:lnTo>
                <a:lnTo>
                  <a:pt x="608841" y="3835400"/>
                </a:lnTo>
                <a:close/>
              </a:path>
              <a:path w="7426959" h="3962400">
                <a:moveTo>
                  <a:pt x="1060567" y="3911600"/>
                </a:moveTo>
                <a:lnTo>
                  <a:pt x="812338" y="3911600"/>
                </a:lnTo>
                <a:lnTo>
                  <a:pt x="813238" y="3924300"/>
                </a:lnTo>
                <a:lnTo>
                  <a:pt x="1055802" y="3924300"/>
                </a:lnTo>
                <a:lnTo>
                  <a:pt x="1060567" y="3911600"/>
                </a:lnTo>
                <a:close/>
              </a:path>
              <a:path w="7426959" h="3962400">
                <a:moveTo>
                  <a:pt x="1258311" y="3911600"/>
                </a:moveTo>
                <a:lnTo>
                  <a:pt x="1066996" y="3911600"/>
                </a:lnTo>
                <a:lnTo>
                  <a:pt x="1055802" y="3924300"/>
                </a:lnTo>
                <a:lnTo>
                  <a:pt x="1251832" y="3924300"/>
                </a:lnTo>
                <a:lnTo>
                  <a:pt x="1258311" y="3911600"/>
                </a:lnTo>
                <a:close/>
              </a:path>
              <a:path w="7426959" h="3962400">
                <a:moveTo>
                  <a:pt x="2126640" y="3920810"/>
                </a:moveTo>
                <a:lnTo>
                  <a:pt x="2121077" y="3924300"/>
                </a:lnTo>
                <a:lnTo>
                  <a:pt x="2123259" y="3924300"/>
                </a:lnTo>
                <a:lnTo>
                  <a:pt x="2126640" y="3920810"/>
                </a:lnTo>
                <a:close/>
              </a:path>
              <a:path w="7426959" h="3962400">
                <a:moveTo>
                  <a:pt x="3043916" y="3911600"/>
                </a:moveTo>
                <a:lnTo>
                  <a:pt x="2799224" y="3911600"/>
                </a:lnTo>
                <a:lnTo>
                  <a:pt x="2795907" y="3924300"/>
                </a:lnTo>
                <a:lnTo>
                  <a:pt x="3042748" y="3924300"/>
                </a:lnTo>
                <a:lnTo>
                  <a:pt x="3043916" y="3911600"/>
                </a:lnTo>
                <a:close/>
              </a:path>
              <a:path w="7426959" h="3962400">
                <a:moveTo>
                  <a:pt x="3397538" y="3911600"/>
                </a:moveTo>
                <a:lnTo>
                  <a:pt x="3052146" y="3911600"/>
                </a:lnTo>
                <a:lnTo>
                  <a:pt x="3042748" y="3924300"/>
                </a:lnTo>
                <a:lnTo>
                  <a:pt x="3390738" y="3924300"/>
                </a:lnTo>
                <a:lnTo>
                  <a:pt x="3397538" y="3911600"/>
                </a:lnTo>
                <a:close/>
              </a:path>
              <a:path w="7426959" h="3962400">
                <a:moveTo>
                  <a:pt x="4281125" y="3898900"/>
                </a:moveTo>
                <a:lnTo>
                  <a:pt x="4121675" y="3898900"/>
                </a:lnTo>
                <a:lnTo>
                  <a:pt x="4124077" y="3911600"/>
                </a:lnTo>
                <a:lnTo>
                  <a:pt x="4112184" y="3924300"/>
                </a:lnTo>
                <a:lnTo>
                  <a:pt x="4161632" y="3924300"/>
                </a:lnTo>
                <a:lnTo>
                  <a:pt x="4174613" y="3911600"/>
                </a:lnTo>
                <a:lnTo>
                  <a:pt x="4278839" y="3911600"/>
                </a:lnTo>
                <a:lnTo>
                  <a:pt x="4281125" y="3898900"/>
                </a:lnTo>
                <a:close/>
              </a:path>
              <a:path w="7426959" h="3962400">
                <a:moveTo>
                  <a:pt x="5519992" y="3911600"/>
                </a:moveTo>
                <a:lnTo>
                  <a:pt x="5342245" y="3911600"/>
                </a:lnTo>
                <a:lnTo>
                  <a:pt x="5362265" y="3924300"/>
                </a:lnTo>
                <a:lnTo>
                  <a:pt x="5512061" y="3924300"/>
                </a:lnTo>
                <a:lnTo>
                  <a:pt x="5519992" y="3911600"/>
                </a:lnTo>
                <a:close/>
              </a:path>
              <a:path w="7426959" h="3962400">
                <a:moveTo>
                  <a:pt x="5978519" y="3911600"/>
                </a:moveTo>
                <a:lnTo>
                  <a:pt x="5777129" y="3911600"/>
                </a:lnTo>
                <a:lnTo>
                  <a:pt x="5767428" y="3924300"/>
                </a:lnTo>
                <a:lnTo>
                  <a:pt x="5959041" y="3924300"/>
                </a:lnTo>
                <a:lnTo>
                  <a:pt x="5978519" y="3911600"/>
                </a:lnTo>
                <a:close/>
              </a:path>
              <a:path w="7426959" h="3962400">
                <a:moveTo>
                  <a:pt x="6372358" y="3911600"/>
                </a:moveTo>
                <a:lnTo>
                  <a:pt x="6346966" y="3911600"/>
                </a:lnTo>
                <a:lnTo>
                  <a:pt x="6354070" y="3924300"/>
                </a:lnTo>
                <a:lnTo>
                  <a:pt x="6372358" y="3911600"/>
                </a:lnTo>
                <a:close/>
              </a:path>
              <a:path w="7426959" h="3962400">
                <a:moveTo>
                  <a:pt x="7387215" y="3886200"/>
                </a:moveTo>
                <a:lnTo>
                  <a:pt x="6827367" y="3886200"/>
                </a:lnTo>
                <a:lnTo>
                  <a:pt x="6838722" y="3898900"/>
                </a:lnTo>
                <a:lnTo>
                  <a:pt x="7088108" y="3898900"/>
                </a:lnTo>
                <a:lnTo>
                  <a:pt x="7098163" y="3911600"/>
                </a:lnTo>
                <a:lnTo>
                  <a:pt x="7100431" y="3924300"/>
                </a:lnTo>
                <a:lnTo>
                  <a:pt x="7145480" y="3924300"/>
                </a:lnTo>
                <a:lnTo>
                  <a:pt x="7151963" y="3911600"/>
                </a:lnTo>
                <a:lnTo>
                  <a:pt x="7387046" y="3911600"/>
                </a:lnTo>
                <a:lnTo>
                  <a:pt x="7387215" y="3886200"/>
                </a:lnTo>
                <a:close/>
              </a:path>
              <a:path w="7426959" h="3962400">
                <a:moveTo>
                  <a:pt x="7387046" y="3911600"/>
                </a:moveTo>
                <a:lnTo>
                  <a:pt x="7365214" y="3911600"/>
                </a:lnTo>
                <a:lnTo>
                  <a:pt x="7386961" y="3924300"/>
                </a:lnTo>
                <a:lnTo>
                  <a:pt x="7387046" y="3911600"/>
                </a:lnTo>
                <a:close/>
              </a:path>
              <a:path w="7426959" h="3962400">
                <a:moveTo>
                  <a:pt x="3664206" y="3884383"/>
                </a:moveTo>
                <a:lnTo>
                  <a:pt x="3658915" y="3898900"/>
                </a:lnTo>
                <a:lnTo>
                  <a:pt x="3658114" y="3911600"/>
                </a:lnTo>
                <a:lnTo>
                  <a:pt x="3662036" y="3921716"/>
                </a:lnTo>
                <a:lnTo>
                  <a:pt x="3664889" y="3898900"/>
                </a:lnTo>
                <a:lnTo>
                  <a:pt x="3664206" y="3884383"/>
                </a:lnTo>
                <a:close/>
              </a:path>
              <a:path w="7426959" h="3962400">
                <a:moveTo>
                  <a:pt x="725999" y="3869218"/>
                </a:moveTo>
                <a:lnTo>
                  <a:pt x="704083" y="3886255"/>
                </a:lnTo>
                <a:lnTo>
                  <a:pt x="688765" y="3898900"/>
                </a:lnTo>
                <a:lnTo>
                  <a:pt x="678367" y="3920214"/>
                </a:lnTo>
                <a:lnTo>
                  <a:pt x="702976" y="3911600"/>
                </a:lnTo>
                <a:lnTo>
                  <a:pt x="722587" y="3886200"/>
                </a:lnTo>
                <a:lnTo>
                  <a:pt x="725999" y="3869218"/>
                </a:lnTo>
                <a:close/>
              </a:path>
              <a:path w="7426959" h="3962400">
                <a:moveTo>
                  <a:pt x="2688158" y="3872720"/>
                </a:moveTo>
                <a:lnTo>
                  <a:pt x="2678163" y="3886255"/>
                </a:lnTo>
                <a:lnTo>
                  <a:pt x="2666320" y="3898900"/>
                </a:lnTo>
                <a:lnTo>
                  <a:pt x="2664463" y="3917883"/>
                </a:lnTo>
                <a:lnTo>
                  <a:pt x="2682000" y="3898900"/>
                </a:lnTo>
                <a:lnTo>
                  <a:pt x="2688646" y="3873500"/>
                </a:lnTo>
                <a:lnTo>
                  <a:pt x="2688158" y="3872720"/>
                </a:lnTo>
                <a:close/>
              </a:path>
              <a:path w="7426959" h="3962400">
                <a:moveTo>
                  <a:pt x="5650924" y="3835400"/>
                </a:moveTo>
                <a:lnTo>
                  <a:pt x="5632154" y="3848100"/>
                </a:lnTo>
                <a:lnTo>
                  <a:pt x="5628848" y="3872720"/>
                </a:lnTo>
                <a:lnTo>
                  <a:pt x="5628852" y="3874219"/>
                </a:lnTo>
                <a:lnTo>
                  <a:pt x="5632583" y="3898900"/>
                </a:lnTo>
                <a:lnTo>
                  <a:pt x="5644983" y="3911600"/>
                </a:lnTo>
                <a:lnTo>
                  <a:pt x="5650492" y="3916214"/>
                </a:lnTo>
                <a:lnTo>
                  <a:pt x="5648839" y="3898900"/>
                </a:lnTo>
                <a:lnTo>
                  <a:pt x="6621125" y="3898900"/>
                </a:lnTo>
                <a:lnTo>
                  <a:pt x="6617218" y="3886255"/>
                </a:lnTo>
                <a:lnTo>
                  <a:pt x="6097038" y="3886200"/>
                </a:lnTo>
                <a:lnTo>
                  <a:pt x="6090408" y="3873500"/>
                </a:lnTo>
                <a:lnTo>
                  <a:pt x="5770124" y="3873500"/>
                </a:lnTo>
                <a:lnTo>
                  <a:pt x="5736711" y="3860800"/>
                </a:lnTo>
                <a:lnTo>
                  <a:pt x="5732516" y="3860800"/>
                </a:lnTo>
                <a:lnTo>
                  <a:pt x="5739299" y="3848100"/>
                </a:lnTo>
                <a:lnTo>
                  <a:pt x="5693162" y="3848100"/>
                </a:lnTo>
                <a:lnTo>
                  <a:pt x="5650924" y="3835400"/>
                </a:lnTo>
                <a:close/>
              </a:path>
              <a:path w="7426959" h="3962400">
                <a:moveTo>
                  <a:pt x="4644113" y="3860690"/>
                </a:moveTo>
                <a:lnTo>
                  <a:pt x="4643982" y="3860800"/>
                </a:lnTo>
                <a:lnTo>
                  <a:pt x="4634526" y="3860800"/>
                </a:lnTo>
                <a:lnTo>
                  <a:pt x="4633536" y="3873500"/>
                </a:lnTo>
                <a:lnTo>
                  <a:pt x="4643723" y="3886200"/>
                </a:lnTo>
                <a:lnTo>
                  <a:pt x="4648511" y="3898900"/>
                </a:lnTo>
                <a:lnTo>
                  <a:pt x="4654847" y="3913630"/>
                </a:lnTo>
                <a:lnTo>
                  <a:pt x="4661023" y="3898900"/>
                </a:lnTo>
                <a:lnTo>
                  <a:pt x="4654705" y="3873500"/>
                </a:lnTo>
                <a:lnTo>
                  <a:pt x="4644113" y="3860690"/>
                </a:lnTo>
                <a:close/>
              </a:path>
              <a:path w="7426959" h="3962400">
                <a:moveTo>
                  <a:pt x="1601577" y="3898900"/>
                </a:moveTo>
                <a:lnTo>
                  <a:pt x="1285235" y="3898900"/>
                </a:lnTo>
                <a:lnTo>
                  <a:pt x="1286390" y="3911600"/>
                </a:lnTo>
                <a:lnTo>
                  <a:pt x="1602403" y="3911600"/>
                </a:lnTo>
                <a:lnTo>
                  <a:pt x="1601577" y="3898900"/>
                </a:lnTo>
                <a:close/>
              </a:path>
              <a:path w="7426959" h="3962400">
                <a:moveTo>
                  <a:pt x="2069242" y="3898900"/>
                </a:moveTo>
                <a:lnTo>
                  <a:pt x="1899265" y="3898900"/>
                </a:lnTo>
                <a:lnTo>
                  <a:pt x="1886802" y="3911600"/>
                </a:lnTo>
                <a:lnTo>
                  <a:pt x="2068404" y="3911600"/>
                </a:lnTo>
                <a:lnTo>
                  <a:pt x="2069242" y="3898900"/>
                </a:lnTo>
                <a:close/>
              </a:path>
              <a:path w="7426959" h="3962400">
                <a:moveTo>
                  <a:pt x="2145692" y="3898900"/>
                </a:moveTo>
                <a:lnTo>
                  <a:pt x="2069242" y="3898900"/>
                </a:lnTo>
                <a:lnTo>
                  <a:pt x="2068404" y="3911600"/>
                </a:lnTo>
                <a:lnTo>
                  <a:pt x="2135567" y="3911600"/>
                </a:lnTo>
                <a:lnTo>
                  <a:pt x="2145692" y="3898900"/>
                </a:lnTo>
                <a:close/>
              </a:path>
              <a:path w="7426959" h="3962400">
                <a:moveTo>
                  <a:pt x="4121675" y="3898900"/>
                </a:moveTo>
                <a:lnTo>
                  <a:pt x="3878192" y="3898900"/>
                </a:lnTo>
                <a:lnTo>
                  <a:pt x="3872140" y="3911600"/>
                </a:lnTo>
                <a:lnTo>
                  <a:pt x="4114547" y="3911600"/>
                </a:lnTo>
                <a:lnTo>
                  <a:pt x="4121675" y="3898900"/>
                </a:lnTo>
                <a:close/>
              </a:path>
              <a:path w="7426959" h="3962400">
                <a:moveTo>
                  <a:pt x="5228945" y="3898900"/>
                </a:moveTo>
                <a:lnTo>
                  <a:pt x="5200523" y="3898900"/>
                </a:lnTo>
                <a:lnTo>
                  <a:pt x="5196671" y="3911600"/>
                </a:lnTo>
                <a:lnTo>
                  <a:pt x="5233069" y="3911600"/>
                </a:lnTo>
                <a:lnTo>
                  <a:pt x="5228945" y="3898900"/>
                </a:lnTo>
                <a:close/>
              </a:path>
              <a:path w="7426959" h="3962400">
                <a:moveTo>
                  <a:pt x="5357291" y="3898900"/>
                </a:moveTo>
                <a:lnTo>
                  <a:pt x="5242312" y="3898900"/>
                </a:lnTo>
                <a:lnTo>
                  <a:pt x="5233069" y="3911600"/>
                </a:lnTo>
                <a:lnTo>
                  <a:pt x="5376445" y="3911600"/>
                </a:lnTo>
                <a:lnTo>
                  <a:pt x="5357291" y="3898900"/>
                </a:lnTo>
                <a:close/>
              </a:path>
              <a:path w="7426959" h="3962400">
                <a:moveTo>
                  <a:pt x="5591415" y="3835400"/>
                </a:moveTo>
                <a:lnTo>
                  <a:pt x="5486533" y="3835400"/>
                </a:lnTo>
                <a:lnTo>
                  <a:pt x="5488946" y="3848100"/>
                </a:lnTo>
                <a:lnTo>
                  <a:pt x="5564003" y="3848100"/>
                </a:lnTo>
                <a:lnTo>
                  <a:pt x="5558949" y="3860800"/>
                </a:lnTo>
                <a:lnTo>
                  <a:pt x="4673631" y="3860800"/>
                </a:lnTo>
                <a:lnTo>
                  <a:pt x="4675397" y="3873500"/>
                </a:lnTo>
                <a:lnTo>
                  <a:pt x="5123472" y="3873500"/>
                </a:lnTo>
                <a:lnTo>
                  <a:pt x="5135664" y="3886200"/>
                </a:lnTo>
                <a:lnTo>
                  <a:pt x="5367661" y="3886200"/>
                </a:lnTo>
                <a:lnTo>
                  <a:pt x="5391207" y="3898900"/>
                </a:lnTo>
                <a:lnTo>
                  <a:pt x="5390943" y="3911600"/>
                </a:lnTo>
                <a:lnTo>
                  <a:pt x="5411349" y="3911600"/>
                </a:lnTo>
                <a:lnTo>
                  <a:pt x="5411730" y="3898900"/>
                </a:lnTo>
                <a:lnTo>
                  <a:pt x="5630708" y="3898900"/>
                </a:lnTo>
                <a:lnTo>
                  <a:pt x="5624991" y="3873500"/>
                </a:lnTo>
                <a:lnTo>
                  <a:pt x="5622597" y="3860800"/>
                </a:lnTo>
                <a:lnTo>
                  <a:pt x="5614436" y="3848100"/>
                </a:lnTo>
                <a:lnTo>
                  <a:pt x="5591415" y="3835400"/>
                </a:lnTo>
                <a:close/>
              </a:path>
              <a:path w="7426959" h="3962400">
                <a:moveTo>
                  <a:pt x="6208450" y="3898900"/>
                </a:moveTo>
                <a:lnTo>
                  <a:pt x="6020177" y="3898900"/>
                </a:lnTo>
                <a:lnTo>
                  <a:pt x="6029839" y="3911600"/>
                </a:lnTo>
                <a:lnTo>
                  <a:pt x="6214259" y="3911600"/>
                </a:lnTo>
                <a:lnTo>
                  <a:pt x="6208450" y="3898900"/>
                </a:lnTo>
                <a:close/>
              </a:path>
              <a:path w="7426959" h="3962400">
                <a:moveTo>
                  <a:pt x="6806392" y="3898900"/>
                </a:moveTo>
                <a:lnTo>
                  <a:pt x="6677285" y="3898900"/>
                </a:lnTo>
                <a:lnTo>
                  <a:pt x="6680079" y="3911600"/>
                </a:lnTo>
                <a:lnTo>
                  <a:pt x="6828605" y="3911600"/>
                </a:lnTo>
                <a:lnTo>
                  <a:pt x="6806392" y="3898900"/>
                </a:lnTo>
                <a:close/>
              </a:path>
              <a:path w="7426959" h="3962400">
                <a:moveTo>
                  <a:pt x="7088108" y="3898900"/>
                </a:moveTo>
                <a:lnTo>
                  <a:pt x="6846576" y="3898900"/>
                </a:lnTo>
                <a:lnTo>
                  <a:pt x="6850152" y="3911600"/>
                </a:lnTo>
                <a:lnTo>
                  <a:pt x="7092972" y="3911600"/>
                </a:lnTo>
                <a:lnTo>
                  <a:pt x="7088108" y="3898900"/>
                </a:lnTo>
                <a:close/>
              </a:path>
              <a:path w="7426959" h="3962400">
                <a:moveTo>
                  <a:pt x="6617218" y="3886255"/>
                </a:moveTo>
                <a:lnTo>
                  <a:pt x="6621125" y="3898900"/>
                </a:lnTo>
                <a:lnTo>
                  <a:pt x="6635771" y="3910539"/>
                </a:lnTo>
                <a:lnTo>
                  <a:pt x="6627929" y="3898900"/>
                </a:lnTo>
                <a:lnTo>
                  <a:pt x="6617218" y="3886255"/>
                </a:lnTo>
                <a:close/>
              </a:path>
              <a:path w="7426959" h="3962400">
                <a:moveTo>
                  <a:pt x="10935" y="3886200"/>
                </a:moveTo>
                <a:lnTo>
                  <a:pt x="9915" y="3898900"/>
                </a:lnTo>
                <a:lnTo>
                  <a:pt x="14124" y="3889523"/>
                </a:lnTo>
                <a:lnTo>
                  <a:pt x="10935" y="3886200"/>
                </a:lnTo>
                <a:close/>
              </a:path>
              <a:path w="7426959" h="3962400">
                <a:moveTo>
                  <a:pt x="122322" y="3835400"/>
                </a:moveTo>
                <a:lnTo>
                  <a:pt x="39954" y="3835400"/>
                </a:lnTo>
                <a:lnTo>
                  <a:pt x="27611" y="3848100"/>
                </a:lnTo>
                <a:lnTo>
                  <a:pt x="12232" y="3860800"/>
                </a:lnTo>
                <a:lnTo>
                  <a:pt x="67297" y="3860800"/>
                </a:lnTo>
                <a:lnTo>
                  <a:pt x="65172" y="3873500"/>
                </a:lnTo>
                <a:lnTo>
                  <a:pt x="23590" y="3873500"/>
                </a:lnTo>
                <a:lnTo>
                  <a:pt x="15591" y="3886255"/>
                </a:lnTo>
                <a:lnTo>
                  <a:pt x="14124" y="3889523"/>
                </a:lnTo>
                <a:lnTo>
                  <a:pt x="23120" y="3898900"/>
                </a:lnTo>
                <a:lnTo>
                  <a:pt x="31070" y="3886200"/>
                </a:lnTo>
                <a:lnTo>
                  <a:pt x="113461" y="3886200"/>
                </a:lnTo>
                <a:lnTo>
                  <a:pt x="112375" y="3848100"/>
                </a:lnTo>
                <a:lnTo>
                  <a:pt x="111410" y="3848100"/>
                </a:lnTo>
                <a:lnTo>
                  <a:pt x="122322" y="3835400"/>
                </a:lnTo>
                <a:close/>
              </a:path>
              <a:path w="7426959" h="3962400">
                <a:moveTo>
                  <a:pt x="104385" y="3886200"/>
                </a:moveTo>
                <a:lnTo>
                  <a:pt x="39640" y="3886200"/>
                </a:lnTo>
                <a:lnTo>
                  <a:pt x="40303" y="3898900"/>
                </a:lnTo>
                <a:lnTo>
                  <a:pt x="104732" y="3898900"/>
                </a:lnTo>
                <a:lnTo>
                  <a:pt x="104385" y="3886200"/>
                </a:lnTo>
                <a:close/>
              </a:path>
              <a:path w="7426959" h="3962400">
                <a:moveTo>
                  <a:pt x="113461" y="3886200"/>
                </a:moveTo>
                <a:lnTo>
                  <a:pt x="108794" y="3886200"/>
                </a:lnTo>
                <a:lnTo>
                  <a:pt x="113161" y="3898900"/>
                </a:lnTo>
                <a:lnTo>
                  <a:pt x="113823" y="3898900"/>
                </a:lnTo>
                <a:lnTo>
                  <a:pt x="113461" y="3886200"/>
                </a:lnTo>
                <a:close/>
              </a:path>
              <a:path w="7426959" h="3962400">
                <a:moveTo>
                  <a:pt x="121735" y="3848100"/>
                </a:moveTo>
                <a:lnTo>
                  <a:pt x="112375" y="3848100"/>
                </a:lnTo>
                <a:lnTo>
                  <a:pt x="113823" y="3898900"/>
                </a:lnTo>
                <a:lnTo>
                  <a:pt x="117776" y="3898900"/>
                </a:lnTo>
                <a:lnTo>
                  <a:pt x="122053" y="3886200"/>
                </a:lnTo>
                <a:lnTo>
                  <a:pt x="125406" y="3886200"/>
                </a:lnTo>
                <a:lnTo>
                  <a:pt x="127242" y="3873500"/>
                </a:lnTo>
                <a:lnTo>
                  <a:pt x="118116" y="3873500"/>
                </a:lnTo>
                <a:lnTo>
                  <a:pt x="115282" y="3860800"/>
                </a:lnTo>
                <a:lnTo>
                  <a:pt x="121735" y="3848100"/>
                </a:lnTo>
                <a:close/>
              </a:path>
              <a:path w="7426959" h="3962400">
                <a:moveTo>
                  <a:pt x="1182124" y="3873500"/>
                </a:moveTo>
                <a:lnTo>
                  <a:pt x="953649" y="3873500"/>
                </a:lnTo>
                <a:lnTo>
                  <a:pt x="953585" y="3886200"/>
                </a:lnTo>
                <a:lnTo>
                  <a:pt x="1101107" y="3886200"/>
                </a:lnTo>
                <a:lnTo>
                  <a:pt x="1108944" y="3898900"/>
                </a:lnTo>
                <a:lnTo>
                  <a:pt x="1177083" y="3898900"/>
                </a:lnTo>
                <a:lnTo>
                  <a:pt x="1172764" y="3886200"/>
                </a:lnTo>
                <a:lnTo>
                  <a:pt x="1182124" y="3873500"/>
                </a:lnTo>
                <a:close/>
              </a:path>
              <a:path w="7426959" h="3962400">
                <a:moveTo>
                  <a:pt x="2856795" y="3835400"/>
                </a:moveTo>
                <a:lnTo>
                  <a:pt x="2844025" y="3848100"/>
                </a:lnTo>
                <a:lnTo>
                  <a:pt x="2836294" y="3860800"/>
                </a:lnTo>
                <a:lnTo>
                  <a:pt x="2826391" y="3873500"/>
                </a:lnTo>
                <a:lnTo>
                  <a:pt x="2918682" y="3873500"/>
                </a:lnTo>
                <a:lnTo>
                  <a:pt x="2920345" y="3886200"/>
                </a:lnTo>
                <a:lnTo>
                  <a:pt x="3081316" y="3886200"/>
                </a:lnTo>
                <a:lnTo>
                  <a:pt x="3087569" y="3898900"/>
                </a:lnTo>
                <a:lnTo>
                  <a:pt x="3151497" y="3898900"/>
                </a:lnTo>
                <a:lnTo>
                  <a:pt x="3142472" y="3886200"/>
                </a:lnTo>
                <a:lnTo>
                  <a:pt x="3145424" y="3873500"/>
                </a:lnTo>
                <a:lnTo>
                  <a:pt x="3146278" y="3860800"/>
                </a:lnTo>
                <a:lnTo>
                  <a:pt x="2992964" y="3860800"/>
                </a:lnTo>
                <a:lnTo>
                  <a:pt x="2975636" y="3848100"/>
                </a:lnTo>
                <a:lnTo>
                  <a:pt x="2881814" y="3848100"/>
                </a:lnTo>
                <a:lnTo>
                  <a:pt x="2856795" y="3835400"/>
                </a:lnTo>
                <a:close/>
              </a:path>
              <a:path w="7426959" h="3962400">
                <a:moveTo>
                  <a:pt x="5367661" y="3886200"/>
                </a:moveTo>
                <a:lnTo>
                  <a:pt x="4892950" y="3886200"/>
                </a:lnTo>
                <a:lnTo>
                  <a:pt x="4899834" y="3898900"/>
                </a:lnTo>
                <a:lnTo>
                  <a:pt x="5343321" y="3898900"/>
                </a:lnTo>
                <a:lnTo>
                  <a:pt x="5367661" y="3886200"/>
                </a:lnTo>
                <a:close/>
              </a:path>
              <a:path w="7426959" h="3962400">
                <a:moveTo>
                  <a:pt x="358562" y="3860800"/>
                </a:moveTo>
                <a:lnTo>
                  <a:pt x="124138" y="3860800"/>
                </a:lnTo>
                <a:lnTo>
                  <a:pt x="127000" y="3873500"/>
                </a:lnTo>
                <a:lnTo>
                  <a:pt x="127242" y="3873500"/>
                </a:lnTo>
                <a:lnTo>
                  <a:pt x="125406" y="3886200"/>
                </a:lnTo>
                <a:lnTo>
                  <a:pt x="360592" y="3886200"/>
                </a:lnTo>
                <a:lnTo>
                  <a:pt x="352621" y="3873500"/>
                </a:lnTo>
                <a:lnTo>
                  <a:pt x="358562" y="3860800"/>
                </a:lnTo>
                <a:close/>
              </a:path>
              <a:path w="7426959" h="3962400">
                <a:moveTo>
                  <a:pt x="547012" y="3848100"/>
                </a:moveTo>
                <a:lnTo>
                  <a:pt x="461651" y="3848100"/>
                </a:lnTo>
                <a:lnTo>
                  <a:pt x="457752" y="3860800"/>
                </a:lnTo>
                <a:lnTo>
                  <a:pt x="397564" y="3860800"/>
                </a:lnTo>
                <a:lnTo>
                  <a:pt x="393668" y="3873500"/>
                </a:lnTo>
                <a:lnTo>
                  <a:pt x="387097" y="3886200"/>
                </a:lnTo>
                <a:lnTo>
                  <a:pt x="648633" y="3886200"/>
                </a:lnTo>
                <a:lnTo>
                  <a:pt x="652037" y="3873500"/>
                </a:lnTo>
                <a:lnTo>
                  <a:pt x="541554" y="3873500"/>
                </a:lnTo>
                <a:lnTo>
                  <a:pt x="542802" y="3860800"/>
                </a:lnTo>
                <a:lnTo>
                  <a:pt x="547012" y="3848100"/>
                </a:lnTo>
                <a:close/>
              </a:path>
              <a:path w="7426959" h="3962400">
                <a:moveTo>
                  <a:pt x="913156" y="3835400"/>
                </a:moveTo>
                <a:lnTo>
                  <a:pt x="896197" y="3848178"/>
                </a:lnTo>
                <a:lnTo>
                  <a:pt x="880235" y="3860800"/>
                </a:lnTo>
                <a:lnTo>
                  <a:pt x="863936" y="3873500"/>
                </a:lnTo>
                <a:lnTo>
                  <a:pt x="1187215" y="3873500"/>
                </a:lnTo>
                <a:lnTo>
                  <a:pt x="1202543" y="3886200"/>
                </a:lnTo>
                <a:lnTo>
                  <a:pt x="1212303" y="3873500"/>
                </a:lnTo>
                <a:lnTo>
                  <a:pt x="1212936" y="3860800"/>
                </a:lnTo>
                <a:lnTo>
                  <a:pt x="1037951" y="3860800"/>
                </a:lnTo>
                <a:lnTo>
                  <a:pt x="1024359" y="3848100"/>
                </a:lnTo>
                <a:lnTo>
                  <a:pt x="931856" y="3848100"/>
                </a:lnTo>
                <a:lnTo>
                  <a:pt x="913156" y="3835400"/>
                </a:lnTo>
                <a:close/>
              </a:path>
              <a:path w="7426959" h="3962400">
                <a:moveTo>
                  <a:pt x="1576978" y="3873500"/>
                </a:moveTo>
                <a:lnTo>
                  <a:pt x="1546147" y="3873500"/>
                </a:lnTo>
                <a:lnTo>
                  <a:pt x="1502416" y="3886200"/>
                </a:lnTo>
                <a:lnTo>
                  <a:pt x="1577384" y="3886200"/>
                </a:lnTo>
                <a:lnTo>
                  <a:pt x="1576978" y="3873500"/>
                </a:lnTo>
                <a:close/>
              </a:path>
              <a:path w="7426959" h="3962400">
                <a:moveTo>
                  <a:pt x="1547182" y="3848100"/>
                </a:moveTo>
                <a:lnTo>
                  <a:pt x="1506670" y="3848100"/>
                </a:lnTo>
                <a:lnTo>
                  <a:pt x="1526090" y="3860800"/>
                </a:lnTo>
                <a:lnTo>
                  <a:pt x="1546644" y="3873500"/>
                </a:lnTo>
                <a:lnTo>
                  <a:pt x="1576978" y="3873500"/>
                </a:lnTo>
                <a:lnTo>
                  <a:pt x="1577384" y="3886200"/>
                </a:lnTo>
                <a:lnTo>
                  <a:pt x="1694468" y="3886200"/>
                </a:lnTo>
                <a:lnTo>
                  <a:pt x="1697558" y="3882402"/>
                </a:lnTo>
                <a:lnTo>
                  <a:pt x="1701885" y="3873500"/>
                </a:lnTo>
                <a:lnTo>
                  <a:pt x="1699134" y="3860800"/>
                </a:lnTo>
                <a:lnTo>
                  <a:pt x="1544879" y="3860800"/>
                </a:lnTo>
                <a:lnTo>
                  <a:pt x="1547182" y="3848100"/>
                </a:lnTo>
                <a:close/>
              </a:path>
              <a:path w="7426959" h="3962400">
                <a:moveTo>
                  <a:pt x="1755366" y="3835400"/>
                </a:moveTo>
                <a:lnTo>
                  <a:pt x="1736561" y="3835400"/>
                </a:lnTo>
                <a:lnTo>
                  <a:pt x="1718930" y="3860800"/>
                </a:lnTo>
                <a:lnTo>
                  <a:pt x="1727193" y="3873500"/>
                </a:lnTo>
                <a:lnTo>
                  <a:pt x="1716417" y="3886200"/>
                </a:lnTo>
                <a:lnTo>
                  <a:pt x="2343226" y="3886200"/>
                </a:lnTo>
                <a:lnTo>
                  <a:pt x="2326541" y="3873500"/>
                </a:lnTo>
                <a:lnTo>
                  <a:pt x="2313222" y="3873500"/>
                </a:lnTo>
                <a:lnTo>
                  <a:pt x="2314222" y="3860800"/>
                </a:lnTo>
                <a:lnTo>
                  <a:pt x="1750625" y="3860800"/>
                </a:lnTo>
                <a:lnTo>
                  <a:pt x="1755366" y="3835400"/>
                </a:lnTo>
                <a:close/>
              </a:path>
              <a:path w="7426959" h="3962400">
                <a:moveTo>
                  <a:pt x="2482908" y="3835400"/>
                </a:moveTo>
                <a:lnTo>
                  <a:pt x="2456224" y="3848100"/>
                </a:lnTo>
                <a:lnTo>
                  <a:pt x="2332129" y="3848100"/>
                </a:lnTo>
                <a:lnTo>
                  <a:pt x="2351155" y="3860800"/>
                </a:lnTo>
                <a:lnTo>
                  <a:pt x="2355513" y="3873500"/>
                </a:lnTo>
                <a:lnTo>
                  <a:pt x="2355481" y="3886200"/>
                </a:lnTo>
                <a:lnTo>
                  <a:pt x="2678215" y="3886200"/>
                </a:lnTo>
                <a:lnTo>
                  <a:pt x="2687583" y="3873500"/>
                </a:lnTo>
                <a:lnTo>
                  <a:pt x="2500721" y="3873500"/>
                </a:lnTo>
                <a:lnTo>
                  <a:pt x="2499013" y="3860800"/>
                </a:lnTo>
                <a:lnTo>
                  <a:pt x="2495124" y="3848100"/>
                </a:lnTo>
                <a:lnTo>
                  <a:pt x="2482908" y="3835400"/>
                </a:lnTo>
                <a:close/>
              </a:path>
              <a:path w="7426959" h="3962400">
                <a:moveTo>
                  <a:pt x="3696668" y="3835400"/>
                </a:moveTo>
                <a:lnTo>
                  <a:pt x="3680104" y="3835400"/>
                </a:lnTo>
                <a:lnTo>
                  <a:pt x="3671741" y="3848100"/>
                </a:lnTo>
                <a:lnTo>
                  <a:pt x="3687464" y="3873500"/>
                </a:lnTo>
                <a:lnTo>
                  <a:pt x="3686814" y="3886200"/>
                </a:lnTo>
                <a:lnTo>
                  <a:pt x="4312383" y="3886200"/>
                </a:lnTo>
                <a:lnTo>
                  <a:pt x="4292498" y="3873500"/>
                </a:lnTo>
                <a:lnTo>
                  <a:pt x="4273823" y="3873500"/>
                </a:lnTo>
                <a:lnTo>
                  <a:pt x="4269875" y="3860800"/>
                </a:lnTo>
                <a:lnTo>
                  <a:pt x="3705548" y="3860800"/>
                </a:lnTo>
                <a:lnTo>
                  <a:pt x="3696668" y="3835400"/>
                </a:lnTo>
                <a:close/>
              </a:path>
              <a:path w="7426959" h="3962400">
                <a:moveTo>
                  <a:pt x="4429842" y="3835400"/>
                </a:moveTo>
                <a:lnTo>
                  <a:pt x="4403680" y="3848100"/>
                </a:lnTo>
                <a:lnTo>
                  <a:pt x="4284546" y="3848100"/>
                </a:lnTo>
                <a:lnTo>
                  <a:pt x="4304739" y="3860800"/>
                </a:lnTo>
                <a:lnTo>
                  <a:pt x="4317358" y="3873500"/>
                </a:lnTo>
                <a:lnTo>
                  <a:pt x="4323872" y="3886200"/>
                </a:lnTo>
                <a:lnTo>
                  <a:pt x="4643723" y="3886200"/>
                </a:lnTo>
                <a:lnTo>
                  <a:pt x="4633536" y="3873500"/>
                </a:lnTo>
                <a:lnTo>
                  <a:pt x="4634526" y="3860800"/>
                </a:lnTo>
                <a:lnTo>
                  <a:pt x="4457710" y="3860800"/>
                </a:lnTo>
                <a:lnTo>
                  <a:pt x="4447055" y="3848100"/>
                </a:lnTo>
                <a:lnTo>
                  <a:pt x="4429842" y="3835400"/>
                </a:lnTo>
                <a:close/>
              </a:path>
              <a:path w="7426959" h="3962400">
                <a:moveTo>
                  <a:pt x="6174111" y="3835400"/>
                </a:moveTo>
                <a:lnTo>
                  <a:pt x="6103718" y="3835400"/>
                </a:lnTo>
                <a:lnTo>
                  <a:pt x="6112078" y="3860800"/>
                </a:lnTo>
                <a:lnTo>
                  <a:pt x="6131081" y="3873500"/>
                </a:lnTo>
                <a:lnTo>
                  <a:pt x="6146933" y="3886200"/>
                </a:lnTo>
                <a:lnTo>
                  <a:pt x="6617171" y="3886200"/>
                </a:lnTo>
                <a:lnTo>
                  <a:pt x="6606413" y="3873500"/>
                </a:lnTo>
                <a:lnTo>
                  <a:pt x="6351911" y="3873500"/>
                </a:lnTo>
                <a:lnTo>
                  <a:pt x="6347446" y="3860800"/>
                </a:lnTo>
                <a:lnTo>
                  <a:pt x="6267583" y="3860800"/>
                </a:lnTo>
                <a:lnTo>
                  <a:pt x="6269615" y="3848100"/>
                </a:lnTo>
                <a:lnTo>
                  <a:pt x="6192097" y="3848100"/>
                </a:lnTo>
                <a:lnTo>
                  <a:pt x="6174111" y="3835400"/>
                </a:lnTo>
                <a:close/>
              </a:path>
              <a:path w="7426959" h="3962400">
                <a:moveTo>
                  <a:pt x="6608612" y="3835400"/>
                </a:moveTo>
                <a:lnTo>
                  <a:pt x="6595417" y="3835400"/>
                </a:lnTo>
                <a:lnTo>
                  <a:pt x="6600964" y="3848100"/>
                </a:lnTo>
                <a:lnTo>
                  <a:pt x="6627882" y="3860800"/>
                </a:lnTo>
                <a:lnTo>
                  <a:pt x="6642423" y="3886200"/>
                </a:lnTo>
                <a:lnTo>
                  <a:pt x="6874770" y="3886200"/>
                </a:lnTo>
                <a:lnTo>
                  <a:pt x="6874897" y="3873500"/>
                </a:lnTo>
                <a:lnTo>
                  <a:pt x="7169029" y="3873500"/>
                </a:lnTo>
                <a:lnTo>
                  <a:pt x="7169029" y="3860800"/>
                </a:lnTo>
                <a:lnTo>
                  <a:pt x="6637915" y="3860800"/>
                </a:lnTo>
                <a:lnTo>
                  <a:pt x="6608612" y="3835400"/>
                </a:lnTo>
                <a:close/>
              </a:path>
              <a:path w="7426959" h="3962400">
                <a:moveTo>
                  <a:pt x="7214749" y="3860800"/>
                </a:moveTo>
                <a:lnTo>
                  <a:pt x="7169029" y="3860800"/>
                </a:lnTo>
                <a:lnTo>
                  <a:pt x="7169029" y="3873500"/>
                </a:lnTo>
                <a:lnTo>
                  <a:pt x="6874897" y="3873500"/>
                </a:lnTo>
                <a:lnTo>
                  <a:pt x="6874770" y="3886200"/>
                </a:lnTo>
                <a:lnTo>
                  <a:pt x="7266136" y="3886200"/>
                </a:lnTo>
                <a:lnTo>
                  <a:pt x="7241461" y="3873500"/>
                </a:lnTo>
                <a:lnTo>
                  <a:pt x="7214749" y="3860800"/>
                </a:lnTo>
                <a:close/>
              </a:path>
              <a:path w="7426959" h="3962400">
                <a:moveTo>
                  <a:pt x="7301807" y="3835400"/>
                </a:moveTo>
                <a:lnTo>
                  <a:pt x="7277788" y="3835400"/>
                </a:lnTo>
                <a:lnTo>
                  <a:pt x="7266184" y="3848100"/>
                </a:lnTo>
                <a:lnTo>
                  <a:pt x="7235144" y="3848100"/>
                </a:lnTo>
                <a:lnTo>
                  <a:pt x="7260088" y="3873500"/>
                </a:lnTo>
                <a:lnTo>
                  <a:pt x="7276453" y="3886200"/>
                </a:lnTo>
                <a:lnTo>
                  <a:pt x="7301998" y="3886200"/>
                </a:lnTo>
                <a:lnTo>
                  <a:pt x="7302118" y="3874219"/>
                </a:lnTo>
                <a:lnTo>
                  <a:pt x="7301682" y="3873500"/>
                </a:lnTo>
                <a:lnTo>
                  <a:pt x="7302125" y="3873500"/>
                </a:lnTo>
                <a:lnTo>
                  <a:pt x="7302494" y="3836577"/>
                </a:lnTo>
                <a:lnTo>
                  <a:pt x="7301807" y="3835400"/>
                </a:lnTo>
                <a:close/>
              </a:path>
              <a:path w="7426959" h="3962400">
                <a:moveTo>
                  <a:pt x="7388612" y="3835400"/>
                </a:moveTo>
                <a:lnTo>
                  <a:pt x="7302506" y="3835400"/>
                </a:lnTo>
                <a:lnTo>
                  <a:pt x="7302494" y="3836577"/>
                </a:lnTo>
                <a:lnTo>
                  <a:pt x="7309217" y="3848100"/>
                </a:lnTo>
                <a:lnTo>
                  <a:pt x="7322699" y="3860800"/>
                </a:lnTo>
                <a:lnTo>
                  <a:pt x="7308094" y="3860800"/>
                </a:lnTo>
                <a:lnTo>
                  <a:pt x="7327203" y="3873500"/>
                </a:lnTo>
                <a:lnTo>
                  <a:pt x="7302125" y="3873500"/>
                </a:lnTo>
                <a:lnTo>
                  <a:pt x="7302118" y="3874219"/>
                </a:lnTo>
                <a:lnTo>
                  <a:pt x="7309364" y="3886200"/>
                </a:lnTo>
                <a:lnTo>
                  <a:pt x="7399788" y="3886200"/>
                </a:lnTo>
                <a:lnTo>
                  <a:pt x="7391001" y="3873500"/>
                </a:lnTo>
                <a:lnTo>
                  <a:pt x="7388263" y="3860800"/>
                </a:lnTo>
                <a:lnTo>
                  <a:pt x="7391287" y="3848100"/>
                </a:lnTo>
                <a:lnTo>
                  <a:pt x="7390898" y="3848100"/>
                </a:lnTo>
                <a:lnTo>
                  <a:pt x="7388612" y="3835400"/>
                </a:lnTo>
                <a:close/>
              </a:path>
              <a:path w="7426959" h="3962400">
                <a:moveTo>
                  <a:pt x="7413123" y="3873500"/>
                </a:moveTo>
                <a:lnTo>
                  <a:pt x="7400867" y="3873500"/>
                </a:lnTo>
                <a:lnTo>
                  <a:pt x="7405078" y="3886200"/>
                </a:lnTo>
                <a:lnTo>
                  <a:pt x="7413123" y="3873500"/>
                </a:lnTo>
                <a:close/>
              </a:path>
              <a:path w="7426959" h="3962400">
                <a:moveTo>
                  <a:pt x="7302125" y="3873500"/>
                </a:moveTo>
                <a:lnTo>
                  <a:pt x="7301682" y="3873500"/>
                </a:lnTo>
                <a:lnTo>
                  <a:pt x="7302118" y="3874219"/>
                </a:lnTo>
                <a:lnTo>
                  <a:pt x="7302125" y="3873500"/>
                </a:lnTo>
                <a:close/>
              </a:path>
              <a:path w="7426959" h="3962400">
                <a:moveTo>
                  <a:pt x="49437" y="3860800"/>
                </a:moveTo>
                <a:lnTo>
                  <a:pt x="39338" y="3860800"/>
                </a:lnTo>
                <a:lnTo>
                  <a:pt x="33579" y="3873500"/>
                </a:lnTo>
                <a:lnTo>
                  <a:pt x="46759" y="3873500"/>
                </a:lnTo>
                <a:lnTo>
                  <a:pt x="49437" y="3860800"/>
                </a:lnTo>
                <a:close/>
              </a:path>
              <a:path w="7426959" h="3962400">
                <a:moveTo>
                  <a:pt x="208851" y="3848100"/>
                </a:moveTo>
                <a:lnTo>
                  <a:pt x="121735" y="3848100"/>
                </a:lnTo>
                <a:lnTo>
                  <a:pt x="115282" y="3860800"/>
                </a:lnTo>
                <a:lnTo>
                  <a:pt x="118116" y="3873500"/>
                </a:lnTo>
                <a:lnTo>
                  <a:pt x="124138" y="3860800"/>
                </a:lnTo>
                <a:lnTo>
                  <a:pt x="200196" y="3860800"/>
                </a:lnTo>
                <a:lnTo>
                  <a:pt x="208851" y="3848100"/>
                </a:lnTo>
                <a:close/>
              </a:path>
              <a:path w="7426959" h="3962400">
                <a:moveTo>
                  <a:pt x="124138" y="3860800"/>
                </a:moveTo>
                <a:lnTo>
                  <a:pt x="118116" y="3873500"/>
                </a:lnTo>
                <a:lnTo>
                  <a:pt x="127000" y="3873500"/>
                </a:lnTo>
                <a:lnTo>
                  <a:pt x="124138" y="3860800"/>
                </a:lnTo>
                <a:close/>
              </a:path>
              <a:path w="7426959" h="3962400">
                <a:moveTo>
                  <a:pt x="2553443" y="3835400"/>
                </a:moveTo>
                <a:lnTo>
                  <a:pt x="2546218" y="3835400"/>
                </a:lnTo>
                <a:lnTo>
                  <a:pt x="2533747" y="3848100"/>
                </a:lnTo>
                <a:lnTo>
                  <a:pt x="2522162" y="3848100"/>
                </a:lnTo>
                <a:lnTo>
                  <a:pt x="2506390" y="3860800"/>
                </a:lnTo>
                <a:lnTo>
                  <a:pt x="2500721" y="3873500"/>
                </a:lnTo>
                <a:lnTo>
                  <a:pt x="2687583" y="3873500"/>
                </a:lnTo>
                <a:lnTo>
                  <a:pt x="2688158" y="3872720"/>
                </a:lnTo>
                <a:lnTo>
                  <a:pt x="2680696" y="3860800"/>
                </a:lnTo>
                <a:lnTo>
                  <a:pt x="2549290" y="3860800"/>
                </a:lnTo>
                <a:lnTo>
                  <a:pt x="2553443" y="3835400"/>
                </a:lnTo>
                <a:close/>
              </a:path>
              <a:path w="7426959" h="3962400">
                <a:moveTo>
                  <a:pt x="3146190" y="3835400"/>
                </a:moveTo>
                <a:lnTo>
                  <a:pt x="3122054" y="3848100"/>
                </a:lnTo>
                <a:lnTo>
                  <a:pt x="3094218" y="3848100"/>
                </a:lnTo>
                <a:lnTo>
                  <a:pt x="3085353" y="3860800"/>
                </a:lnTo>
                <a:lnTo>
                  <a:pt x="3146278" y="3860800"/>
                </a:lnTo>
                <a:lnTo>
                  <a:pt x="3168364" y="3873500"/>
                </a:lnTo>
                <a:lnTo>
                  <a:pt x="3171313" y="3860800"/>
                </a:lnTo>
                <a:lnTo>
                  <a:pt x="3161723" y="3848100"/>
                </a:lnTo>
                <a:lnTo>
                  <a:pt x="3146190" y="3835400"/>
                </a:lnTo>
                <a:close/>
              </a:path>
              <a:path w="7426959" h="3962400">
                <a:moveTo>
                  <a:pt x="3466849" y="3860800"/>
                </a:moveTo>
                <a:lnTo>
                  <a:pt x="3408274" y="3860800"/>
                </a:lnTo>
                <a:lnTo>
                  <a:pt x="3417165" y="3873500"/>
                </a:lnTo>
                <a:lnTo>
                  <a:pt x="3480363" y="3873500"/>
                </a:lnTo>
                <a:lnTo>
                  <a:pt x="3466849" y="3860800"/>
                </a:lnTo>
                <a:close/>
              </a:path>
              <a:path w="7426959" h="3962400">
                <a:moveTo>
                  <a:pt x="3635831" y="3835400"/>
                </a:moveTo>
                <a:lnTo>
                  <a:pt x="3615188" y="3835400"/>
                </a:lnTo>
                <a:lnTo>
                  <a:pt x="3606819" y="3848100"/>
                </a:lnTo>
                <a:lnTo>
                  <a:pt x="3526085" y="3848100"/>
                </a:lnTo>
                <a:lnTo>
                  <a:pt x="3499033" y="3860800"/>
                </a:lnTo>
                <a:lnTo>
                  <a:pt x="3506250" y="3860800"/>
                </a:lnTo>
                <a:lnTo>
                  <a:pt x="3510976" y="3873500"/>
                </a:lnTo>
                <a:lnTo>
                  <a:pt x="3663694" y="3873500"/>
                </a:lnTo>
                <a:lnTo>
                  <a:pt x="3644665" y="3848100"/>
                </a:lnTo>
                <a:lnTo>
                  <a:pt x="3635831" y="3835400"/>
                </a:lnTo>
                <a:close/>
              </a:path>
              <a:path w="7426959" h="3962400">
                <a:moveTo>
                  <a:pt x="5772213" y="3835400"/>
                </a:moveTo>
                <a:lnTo>
                  <a:pt x="5765599" y="3848100"/>
                </a:lnTo>
                <a:lnTo>
                  <a:pt x="5770392" y="3860800"/>
                </a:lnTo>
                <a:lnTo>
                  <a:pt x="5770124" y="3873500"/>
                </a:lnTo>
                <a:lnTo>
                  <a:pt x="6090408" y="3873500"/>
                </a:lnTo>
                <a:lnTo>
                  <a:pt x="6084957" y="3860800"/>
                </a:lnTo>
                <a:lnTo>
                  <a:pt x="5925445" y="3860800"/>
                </a:lnTo>
                <a:lnTo>
                  <a:pt x="5902561" y="3848100"/>
                </a:lnTo>
                <a:lnTo>
                  <a:pt x="5806700" y="3848100"/>
                </a:lnTo>
                <a:lnTo>
                  <a:pt x="5772213" y="3835400"/>
                </a:lnTo>
                <a:close/>
              </a:path>
              <a:path w="7426959" h="3962400">
                <a:moveTo>
                  <a:pt x="6060319" y="3835400"/>
                </a:moveTo>
                <a:lnTo>
                  <a:pt x="6048450" y="3848100"/>
                </a:lnTo>
                <a:lnTo>
                  <a:pt x="6021953" y="3848100"/>
                </a:lnTo>
                <a:lnTo>
                  <a:pt x="6014345" y="3860800"/>
                </a:lnTo>
                <a:lnTo>
                  <a:pt x="6084957" y="3860800"/>
                </a:lnTo>
                <a:lnTo>
                  <a:pt x="6117130" y="3873500"/>
                </a:lnTo>
                <a:lnTo>
                  <a:pt x="6109833" y="3860800"/>
                </a:lnTo>
                <a:lnTo>
                  <a:pt x="6083939" y="3848100"/>
                </a:lnTo>
                <a:lnTo>
                  <a:pt x="6060319" y="3835400"/>
                </a:lnTo>
                <a:close/>
              </a:path>
              <a:path w="7426959" h="3962400">
                <a:moveTo>
                  <a:pt x="6420957" y="3860800"/>
                </a:moveTo>
                <a:lnTo>
                  <a:pt x="6347446" y="3860800"/>
                </a:lnTo>
                <a:lnTo>
                  <a:pt x="6359912" y="3873500"/>
                </a:lnTo>
                <a:lnTo>
                  <a:pt x="6417189" y="3873500"/>
                </a:lnTo>
                <a:lnTo>
                  <a:pt x="6420957" y="3860800"/>
                </a:lnTo>
                <a:close/>
              </a:path>
              <a:path w="7426959" h="3962400">
                <a:moveTo>
                  <a:pt x="6551551" y="3835400"/>
                </a:moveTo>
                <a:lnTo>
                  <a:pt x="6534509" y="3835400"/>
                </a:lnTo>
                <a:lnTo>
                  <a:pt x="6529584" y="3848100"/>
                </a:lnTo>
                <a:lnTo>
                  <a:pt x="6404062" y="3848100"/>
                </a:lnTo>
                <a:lnTo>
                  <a:pt x="6432688" y="3860800"/>
                </a:lnTo>
                <a:lnTo>
                  <a:pt x="6455126" y="3873500"/>
                </a:lnTo>
                <a:lnTo>
                  <a:pt x="6606413" y="3873500"/>
                </a:lnTo>
                <a:lnTo>
                  <a:pt x="6567049" y="3848100"/>
                </a:lnTo>
                <a:lnTo>
                  <a:pt x="6551551" y="3835400"/>
                </a:lnTo>
                <a:close/>
              </a:path>
              <a:path w="7426959" h="3962400">
                <a:moveTo>
                  <a:pt x="7302198" y="3771900"/>
                </a:moveTo>
                <a:lnTo>
                  <a:pt x="7307062" y="3797300"/>
                </a:lnTo>
                <a:lnTo>
                  <a:pt x="7318474" y="3822700"/>
                </a:lnTo>
                <a:lnTo>
                  <a:pt x="7320540" y="3835400"/>
                </a:lnTo>
                <a:lnTo>
                  <a:pt x="7388612" y="3835400"/>
                </a:lnTo>
                <a:lnTo>
                  <a:pt x="7390898" y="3848100"/>
                </a:lnTo>
                <a:lnTo>
                  <a:pt x="7391287" y="3848100"/>
                </a:lnTo>
                <a:lnTo>
                  <a:pt x="7399788" y="3860800"/>
                </a:lnTo>
                <a:lnTo>
                  <a:pt x="7417417" y="3873500"/>
                </a:lnTo>
                <a:lnTo>
                  <a:pt x="7415282" y="3860800"/>
                </a:lnTo>
                <a:lnTo>
                  <a:pt x="7417060" y="3860800"/>
                </a:lnTo>
                <a:lnTo>
                  <a:pt x="7393251" y="3835400"/>
                </a:lnTo>
                <a:lnTo>
                  <a:pt x="7374024" y="3815269"/>
                </a:lnTo>
                <a:lnTo>
                  <a:pt x="7366260" y="3810000"/>
                </a:lnTo>
                <a:lnTo>
                  <a:pt x="7359245" y="3810000"/>
                </a:lnTo>
                <a:lnTo>
                  <a:pt x="7346337" y="3797300"/>
                </a:lnTo>
                <a:lnTo>
                  <a:pt x="7330595" y="3784600"/>
                </a:lnTo>
                <a:lnTo>
                  <a:pt x="7319778" y="3784600"/>
                </a:lnTo>
                <a:lnTo>
                  <a:pt x="7302198" y="3771900"/>
                </a:lnTo>
                <a:close/>
              </a:path>
              <a:path w="7426959" h="3962400">
                <a:moveTo>
                  <a:pt x="265057" y="3835400"/>
                </a:moveTo>
                <a:lnTo>
                  <a:pt x="251021" y="3848100"/>
                </a:lnTo>
                <a:lnTo>
                  <a:pt x="268963" y="3860800"/>
                </a:lnTo>
                <a:lnTo>
                  <a:pt x="341488" y="3860800"/>
                </a:lnTo>
                <a:lnTo>
                  <a:pt x="346425" y="3848100"/>
                </a:lnTo>
                <a:lnTo>
                  <a:pt x="285554" y="3848100"/>
                </a:lnTo>
                <a:lnTo>
                  <a:pt x="265057" y="3835400"/>
                </a:lnTo>
                <a:close/>
              </a:path>
              <a:path w="7426959" h="3962400">
                <a:moveTo>
                  <a:pt x="461651" y="3848100"/>
                </a:moveTo>
                <a:lnTo>
                  <a:pt x="360533" y="3848100"/>
                </a:lnTo>
                <a:lnTo>
                  <a:pt x="341488" y="3860800"/>
                </a:lnTo>
                <a:lnTo>
                  <a:pt x="457752" y="3860800"/>
                </a:lnTo>
                <a:lnTo>
                  <a:pt x="461651" y="3848100"/>
                </a:lnTo>
                <a:close/>
              </a:path>
              <a:path w="7426959" h="3962400">
                <a:moveTo>
                  <a:pt x="661404" y="3835400"/>
                </a:moveTo>
                <a:lnTo>
                  <a:pt x="634111" y="3835400"/>
                </a:lnTo>
                <a:lnTo>
                  <a:pt x="606254" y="3848100"/>
                </a:lnTo>
                <a:lnTo>
                  <a:pt x="594848" y="3860800"/>
                </a:lnTo>
                <a:lnTo>
                  <a:pt x="646233" y="3860800"/>
                </a:lnTo>
                <a:lnTo>
                  <a:pt x="671116" y="3848100"/>
                </a:lnTo>
                <a:lnTo>
                  <a:pt x="661404" y="3835400"/>
                </a:lnTo>
                <a:close/>
              </a:path>
              <a:path w="7426959" h="3962400">
                <a:moveTo>
                  <a:pt x="735580" y="3835400"/>
                </a:moveTo>
                <a:lnTo>
                  <a:pt x="706669" y="3848100"/>
                </a:lnTo>
                <a:lnTo>
                  <a:pt x="667904" y="3860800"/>
                </a:lnTo>
                <a:lnTo>
                  <a:pt x="727690" y="3860800"/>
                </a:lnTo>
                <a:lnTo>
                  <a:pt x="735580" y="3835400"/>
                </a:lnTo>
                <a:close/>
              </a:path>
              <a:path w="7426959" h="3962400">
                <a:moveTo>
                  <a:pt x="864962" y="3848100"/>
                </a:moveTo>
                <a:lnTo>
                  <a:pt x="830279" y="3848100"/>
                </a:lnTo>
                <a:lnTo>
                  <a:pt x="820567" y="3860800"/>
                </a:lnTo>
                <a:lnTo>
                  <a:pt x="849709" y="3860800"/>
                </a:lnTo>
                <a:lnTo>
                  <a:pt x="864962" y="3848100"/>
                </a:lnTo>
                <a:close/>
              </a:path>
              <a:path w="7426959" h="3962400">
                <a:moveTo>
                  <a:pt x="1075578" y="3835400"/>
                </a:moveTo>
                <a:lnTo>
                  <a:pt x="1061777" y="3835400"/>
                </a:lnTo>
                <a:lnTo>
                  <a:pt x="1054138" y="3848100"/>
                </a:lnTo>
                <a:lnTo>
                  <a:pt x="1037951" y="3860800"/>
                </a:lnTo>
                <a:lnTo>
                  <a:pt x="1128401" y="3860800"/>
                </a:lnTo>
                <a:lnTo>
                  <a:pt x="1142376" y="3848100"/>
                </a:lnTo>
                <a:lnTo>
                  <a:pt x="1110253" y="3848100"/>
                </a:lnTo>
                <a:lnTo>
                  <a:pt x="1075578" y="3835400"/>
                </a:lnTo>
                <a:close/>
              </a:path>
              <a:path w="7426959" h="3962400">
                <a:moveTo>
                  <a:pt x="1203407" y="3835400"/>
                </a:moveTo>
                <a:lnTo>
                  <a:pt x="1175497" y="3848100"/>
                </a:lnTo>
                <a:lnTo>
                  <a:pt x="1142376" y="3848100"/>
                </a:lnTo>
                <a:lnTo>
                  <a:pt x="1131596" y="3860800"/>
                </a:lnTo>
                <a:lnTo>
                  <a:pt x="1212936" y="3860800"/>
                </a:lnTo>
                <a:lnTo>
                  <a:pt x="1213568" y="3848100"/>
                </a:lnTo>
                <a:lnTo>
                  <a:pt x="1203407" y="3835400"/>
                </a:lnTo>
                <a:close/>
              </a:path>
              <a:path w="7426959" h="3962400">
                <a:moveTo>
                  <a:pt x="1337451" y="3848100"/>
                </a:moveTo>
                <a:lnTo>
                  <a:pt x="1271983" y="3848100"/>
                </a:lnTo>
                <a:lnTo>
                  <a:pt x="1262789" y="3860800"/>
                </a:lnTo>
                <a:lnTo>
                  <a:pt x="1353675" y="3860800"/>
                </a:lnTo>
                <a:lnTo>
                  <a:pt x="1337451" y="3848100"/>
                </a:lnTo>
                <a:close/>
              </a:path>
              <a:path w="7426959" h="3962400">
                <a:moveTo>
                  <a:pt x="1433605" y="3835400"/>
                </a:moveTo>
                <a:lnTo>
                  <a:pt x="1377145" y="3835400"/>
                </a:lnTo>
                <a:lnTo>
                  <a:pt x="1357480" y="3848100"/>
                </a:lnTo>
                <a:lnTo>
                  <a:pt x="1366920" y="3860800"/>
                </a:lnTo>
                <a:lnTo>
                  <a:pt x="1484257" y="3860800"/>
                </a:lnTo>
                <a:lnTo>
                  <a:pt x="1506670" y="3848100"/>
                </a:lnTo>
                <a:lnTo>
                  <a:pt x="1435309" y="3848100"/>
                </a:lnTo>
                <a:lnTo>
                  <a:pt x="1433605" y="3835400"/>
                </a:lnTo>
                <a:close/>
              </a:path>
              <a:path w="7426959" h="3962400">
                <a:moveTo>
                  <a:pt x="1552353" y="3857662"/>
                </a:moveTo>
                <a:lnTo>
                  <a:pt x="1544879" y="3860800"/>
                </a:lnTo>
                <a:lnTo>
                  <a:pt x="1552162" y="3860800"/>
                </a:lnTo>
                <a:lnTo>
                  <a:pt x="1552353" y="3857662"/>
                </a:lnTo>
                <a:close/>
              </a:path>
              <a:path w="7426959" h="3962400">
                <a:moveTo>
                  <a:pt x="1612810" y="3848100"/>
                </a:moveTo>
                <a:lnTo>
                  <a:pt x="1575136" y="3848100"/>
                </a:lnTo>
                <a:lnTo>
                  <a:pt x="1552353" y="3857662"/>
                </a:lnTo>
                <a:lnTo>
                  <a:pt x="1552162" y="3860800"/>
                </a:lnTo>
                <a:lnTo>
                  <a:pt x="1623434" y="3860800"/>
                </a:lnTo>
                <a:lnTo>
                  <a:pt x="1612810" y="3848100"/>
                </a:lnTo>
                <a:close/>
              </a:path>
              <a:path w="7426959" h="3962400">
                <a:moveTo>
                  <a:pt x="1691989" y="3835400"/>
                </a:moveTo>
                <a:lnTo>
                  <a:pt x="1681511" y="3835400"/>
                </a:lnTo>
                <a:lnTo>
                  <a:pt x="1668947" y="3848100"/>
                </a:lnTo>
                <a:lnTo>
                  <a:pt x="1631351" y="3848100"/>
                </a:lnTo>
                <a:lnTo>
                  <a:pt x="1623434" y="3860800"/>
                </a:lnTo>
                <a:lnTo>
                  <a:pt x="1699134" y="3860800"/>
                </a:lnTo>
                <a:lnTo>
                  <a:pt x="1696383" y="3848100"/>
                </a:lnTo>
                <a:lnTo>
                  <a:pt x="1691989" y="3835400"/>
                </a:lnTo>
                <a:close/>
              </a:path>
              <a:path w="7426959" h="3962400">
                <a:moveTo>
                  <a:pt x="1792583" y="3835400"/>
                </a:moveTo>
                <a:lnTo>
                  <a:pt x="1788401" y="3848100"/>
                </a:lnTo>
                <a:lnTo>
                  <a:pt x="1778275" y="3860800"/>
                </a:lnTo>
                <a:lnTo>
                  <a:pt x="2018861" y="3860800"/>
                </a:lnTo>
                <a:lnTo>
                  <a:pt x="2051567" y="3848100"/>
                </a:lnTo>
                <a:lnTo>
                  <a:pt x="1802403" y="3848100"/>
                </a:lnTo>
                <a:lnTo>
                  <a:pt x="1792583" y="3835400"/>
                </a:lnTo>
                <a:close/>
              </a:path>
              <a:path w="7426959" h="3962400">
                <a:moveTo>
                  <a:pt x="2159263" y="3848100"/>
                </a:moveTo>
                <a:lnTo>
                  <a:pt x="2057374" y="3848100"/>
                </a:lnTo>
                <a:lnTo>
                  <a:pt x="2042472" y="3860800"/>
                </a:lnTo>
                <a:lnTo>
                  <a:pt x="2152821" y="3860800"/>
                </a:lnTo>
                <a:lnTo>
                  <a:pt x="2159263" y="3848100"/>
                </a:lnTo>
                <a:close/>
              </a:path>
              <a:path w="7426959" h="3962400">
                <a:moveTo>
                  <a:pt x="2181498" y="3848100"/>
                </a:moveTo>
                <a:lnTo>
                  <a:pt x="2176992" y="3860800"/>
                </a:lnTo>
                <a:lnTo>
                  <a:pt x="2200035" y="3860800"/>
                </a:lnTo>
                <a:lnTo>
                  <a:pt x="2181498" y="3848100"/>
                </a:lnTo>
                <a:close/>
              </a:path>
              <a:path w="7426959" h="3962400">
                <a:moveTo>
                  <a:pt x="2230777" y="3835400"/>
                </a:moveTo>
                <a:lnTo>
                  <a:pt x="2209340" y="3835400"/>
                </a:lnTo>
                <a:lnTo>
                  <a:pt x="2198490" y="3848100"/>
                </a:lnTo>
                <a:lnTo>
                  <a:pt x="2225808" y="3860800"/>
                </a:lnTo>
                <a:lnTo>
                  <a:pt x="2294254" y="3860800"/>
                </a:lnTo>
                <a:lnTo>
                  <a:pt x="2296998" y="3848100"/>
                </a:lnTo>
                <a:lnTo>
                  <a:pt x="2252333" y="3848100"/>
                </a:lnTo>
                <a:lnTo>
                  <a:pt x="2230777" y="3835400"/>
                </a:lnTo>
                <a:close/>
              </a:path>
              <a:path w="7426959" h="3962400">
                <a:moveTo>
                  <a:pt x="2332129" y="3848100"/>
                </a:moveTo>
                <a:lnTo>
                  <a:pt x="2308434" y="3848100"/>
                </a:lnTo>
                <a:lnTo>
                  <a:pt x="2294254" y="3860800"/>
                </a:lnTo>
                <a:lnTo>
                  <a:pt x="2314222" y="3860800"/>
                </a:lnTo>
                <a:lnTo>
                  <a:pt x="2332129" y="3848100"/>
                </a:lnTo>
                <a:close/>
              </a:path>
              <a:path w="7426959" h="3962400">
                <a:moveTo>
                  <a:pt x="2615975" y="3835400"/>
                </a:moveTo>
                <a:lnTo>
                  <a:pt x="2592287" y="3835400"/>
                </a:lnTo>
                <a:lnTo>
                  <a:pt x="2559658" y="3848100"/>
                </a:lnTo>
                <a:lnTo>
                  <a:pt x="2549290" y="3860800"/>
                </a:lnTo>
                <a:lnTo>
                  <a:pt x="2599518" y="3860800"/>
                </a:lnTo>
                <a:lnTo>
                  <a:pt x="2615975" y="3835400"/>
                </a:lnTo>
                <a:close/>
              </a:path>
              <a:path w="7426959" h="3962400">
                <a:moveTo>
                  <a:pt x="2679296" y="3835400"/>
                </a:moveTo>
                <a:lnTo>
                  <a:pt x="2652918" y="3848100"/>
                </a:lnTo>
                <a:lnTo>
                  <a:pt x="2620135" y="3848100"/>
                </a:lnTo>
                <a:lnTo>
                  <a:pt x="2599518" y="3860800"/>
                </a:lnTo>
                <a:lnTo>
                  <a:pt x="2680696" y="3860800"/>
                </a:lnTo>
                <a:lnTo>
                  <a:pt x="2679296" y="3835400"/>
                </a:lnTo>
                <a:close/>
              </a:path>
              <a:path w="7426959" h="3962400">
                <a:moveTo>
                  <a:pt x="3019708" y="3835400"/>
                </a:moveTo>
                <a:lnTo>
                  <a:pt x="3006466" y="3835400"/>
                </a:lnTo>
                <a:lnTo>
                  <a:pt x="3003427" y="3848100"/>
                </a:lnTo>
                <a:lnTo>
                  <a:pt x="2992964" y="3860800"/>
                </a:lnTo>
                <a:lnTo>
                  <a:pt x="3082791" y="3860800"/>
                </a:lnTo>
                <a:lnTo>
                  <a:pt x="3094218" y="3848100"/>
                </a:lnTo>
                <a:lnTo>
                  <a:pt x="3060782" y="3848100"/>
                </a:lnTo>
                <a:lnTo>
                  <a:pt x="3019708" y="3835400"/>
                </a:lnTo>
                <a:close/>
              </a:path>
              <a:path w="7426959" h="3962400">
                <a:moveTo>
                  <a:pt x="3220146" y="3848100"/>
                </a:moveTo>
                <a:lnTo>
                  <a:pt x="3215524" y="3848100"/>
                </a:lnTo>
                <a:lnTo>
                  <a:pt x="3206819" y="3860800"/>
                </a:lnTo>
                <a:lnTo>
                  <a:pt x="3220146" y="3848100"/>
                </a:lnTo>
                <a:close/>
              </a:path>
              <a:path w="7426959" h="3962400">
                <a:moveTo>
                  <a:pt x="3288860" y="3848100"/>
                </a:moveTo>
                <a:lnTo>
                  <a:pt x="3220146" y="3848100"/>
                </a:lnTo>
                <a:lnTo>
                  <a:pt x="3206819" y="3860800"/>
                </a:lnTo>
                <a:lnTo>
                  <a:pt x="3307211" y="3860800"/>
                </a:lnTo>
                <a:lnTo>
                  <a:pt x="3288860" y="3848100"/>
                </a:lnTo>
                <a:close/>
              </a:path>
              <a:path w="7426959" h="3962400">
                <a:moveTo>
                  <a:pt x="3458102" y="3848100"/>
                </a:moveTo>
                <a:lnTo>
                  <a:pt x="3319545" y="3848100"/>
                </a:lnTo>
                <a:lnTo>
                  <a:pt x="3307211" y="3860800"/>
                </a:lnTo>
                <a:lnTo>
                  <a:pt x="3437200" y="3860800"/>
                </a:lnTo>
                <a:lnTo>
                  <a:pt x="3458102" y="3848100"/>
                </a:lnTo>
                <a:close/>
              </a:path>
              <a:path w="7426959" h="3962400">
                <a:moveTo>
                  <a:pt x="3499917" y="3835400"/>
                </a:moveTo>
                <a:lnTo>
                  <a:pt x="3480466" y="3835400"/>
                </a:lnTo>
                <a:lnTo>
                  <a:pt x="3450513" y="3848100"/>
                </a:lnTo>
                <a:lnTo>
                  <a:pt x="3458102" y="3848100"/>
                </a:lnTo>
                <a:lnTo>
                  <a:pt x="3480003" y="3860800"/>
                </a:lnTo>
                <a:lnTo>
                  <a:pt x="3499033" y="3860800"/>
                </a:lnTo>
                <a:lnTo>
                  <a:pt x="3498208" y="3848100"/>
                </a:lnTo>
                <a:lnTo>
                  <a:pt x="3499917" y="3835400"/>
                </a:lnTo>
                <a:close/>
              </a:path>
              <a:path w="7426959" h="3962400">
                <a:moveTo>
                  <a:pt x="3736052" y="3835400"/>
                </a:moveTo>
                <a:lnTo>
                  <a:pt x="3736257" y="3848100"/>
                </a:lnTo>
                <a:lnTo>
                  <a:pt x="3732090" y="3860800"/>
                </a:lnTo>
                <a:lnTo>
                  <a:pt x="3997702" y="3860800"/>
                </a:lnTo>
                <a:lnTo>
                  <a:pt x="3971537" y="3848100"/>
                </a:lnTo>
                <a:lnTo>
                  <a:pt x="3749478" y="3848100"/>
                </a:lnTo>
                <a:lnTo>
                  <a:pt x="3736052" y="3835400"/>
                </a:lnTo>
                <a:close/>
              </a:path>
              <a:path w="7426959" h="3962400">
                <a:moveTo>
                  <a:pt x="4018638" y="3848100"/>
                </a:moveTo>
                <a:lnTo>
                  <a:pt x="4009672" y="3848100"/>
                </a:lnTo>
                <a:lnTo>
                  <a:pt x="3997702" y="3860800"/>
                </a:lnTo>
                <a:lnTo>
                  <a:pt x="4013597" y="3860800"/>
                </a:lnTo>
                <a:lnTo>
                  <a:pt x="4018638" y="3848100"/>
                </a:lnTo>
                <a:close/>
              </a:path>
              <a:path w="7426959" h="3962400">
                <a:moveTo>
                  <a:pt x="4105446" y="3848100"/>
                </a:moveTo>
                <a:lnTo>
                  <a:pt x="4027313" y="3848100"/>
                </a:lnTo>
                <a:lnTo>
                  <a:pt x="4025906" y="3860800"/>
                </a:lnTo>
                <a:lnTo>
                  <a:pt x="4107555" y="3860800"/>
                </a:lnTo>
                <a:lnTo>
                  <a:pt x="4105446" y="3848100"/>
                </a:lnTo>
                <a:close/>
              </a:path>
              <a:path w="7426959" h="3962400">
                <a:moveTo>
                  <a:pt x="4133119" y="3848100"/>
                </a:moveTo>
                <a:lnTo>
                  <a:pt x="4129581" y="3848100"/>
                </a:lnTo>
                <a:lnTo>
                  <a:pt x="4118330" y="3860800"/>
                </a:lnTo>
                <a:lnTo>
                  <a:pt x="4155423" y="3860800"/>
                </a:lnTo>
                <a:lnTo>
                  <a:pt x="4133119" y="3848100"/>
                </a:lnTo>
                <a:close/>
              </a:path>
              <a:path w="7426959" h="3962400">
                <a:moveTo>
                  <a:pt x="4240208" y="3835400"/>
                </a:moveTo>
                <a:lnTo>
                  <a:pt x="4153621" y="3835400"/>
                </a:lnTo>
                <a:lnTo>
                  <a:pt x="4145959" y="3848100"/>
                </a:lnTo>
                <a:lnTo>
                  <a:pt x="4182656" y="3860800"/>
                </a:lnTo>
                <a:lnTo>
                  <a:pt x="4269875" y="3860800"/>
                </a:lnTo>
                <a:lnTo>
                  <a:pt x="4284546" y="3848100"/>
                </a:lnTo>
                <a:lnTo>
                  <a:pt x="4247572" y="3848100"/>
                </a:lnTo>
                <a:lnTo>
                  <a:pt x="4240208" y="3835400"/>
                </a:lnTo>
                <a:close/>
              </a:path>
              <a:path w="7426959" h="3962400">
                <a:moveTo>
                  <a:pt x="4468907" y="3835400"/>
                </a:moveTo>
                <a:lnTo>
                  <a:pt x="4464197" y="3860800"/>
                </a:lnTo>
                <a:lnTo>
                  <a:pt x="4503731" y="3860800"/>
                </a:lnTo>
                <a:lnTo>
                  <a:pt x="4500886" y="3848100"/>
                </a:lnTo>
                <a:lnTo>
                  <a:pt x="4482205" y="3848100"/>
                </a:lnTo>
                <a:lnTo>
                  <a:pt x="4468907" y="3835400"/>
                </a:lnTo>
                <a:close/>
              </a:path>
              <a:path w="7426959" h="3962400">
                <a:moveTo>
                  <a:pt x="4560688" y="3835400"/>
                </a:moveTo>
                <a:lnTo>
                  <a:pt x="4535684" y="3835400"/>
                </a:lnTo>
                <a:lnTo>
                  <a:pt x="4506975" y="3848100"/>
                </a:lnTo>
                <a:lnTo>
                  <a:pt x="4503731" y="3860800"/>
                </a:lnTo>
                <a:lnTo>
                  <a:pt x="4643982" y="3860800"/>
                </a:lnTo>
                <a:lnTo>
                  <a:pt x="4644113" y="3860690"/>
                </a:lnTo>
                <a:lnTo>
                  <a:pt x="4633702" y="3848100"/>
                </a:lnTo>
                <a:lnTo>
                  <a:pt x="4552816" y="3848100"/>
                </a:lnTo>
                <a:lnTo>
                  <a:pt x="4560688" y="3835400"/>
                </a:lnTo>
                <a:close/>
              </a:path>
              <a:path w="7426959" h="3962400">
                <a:moveTo>
                  <a:pt x="4738274" y="3835400"/>
                </a:moveTo>
                <a:lnTo>
                  <a:pt x="4721409" y="3848100"/>
                </a:lnTo>
                <a:lnTo>
                  <a:pt x="4710441" y="3860800"/>
                </a:lnTo>
                <a:lnTo>
                  <a:pt x="4769281" y="3860800"/>
                </a:lnTo>
                <a:lnTo>
                  <a:pt x="4755776" y="3848100"/>
                </a:lnTo>
                <a:lnTo>
                  <a:pt x="4738274" y="3835400"/>
                </a:lnTo>
                <a:close/>
              </a:path>
              <a:path w="7426959" h="3962400">
                <a:moveTo>
                  <a:pt x="4833795" y="3835400"/>
                </a:moveTo>
                <a:lnTo>
                  <a:pt x="4774152" y="3835400"/>
                </a:lnTo>
                <a:lnTo>
                  <a:pt x="4769281" y="3860800"/>
                </a:lnTo>
                <a:lnTo>
                  <a:pt x="4801381" y="3860800"/>
                </a:lnTo>
                <a:lnTo>
                  <a:pt x="4785792" y="3848100"/>
                </a:lnTo>
                <a:lnTo>
                  <a:pt x="4856983" y="3848100"/>
                </a:lnTo>
                <a:lnTo>
                  <a:pt x="4833795" y="3835400"/>
                </a:lnTo>
                <a:close/>
              </a:path>
              <a:path w="7426959" h="3962400">
                <a:moveTo>
                  <a:pt x="4856983" y="3848100"/>
                </a:moveTo>
                <a:lnTo>
                  <a:pt x="4804969" y="3848100"/>
                </a:lnTo>
                <a:lnTo>
                  <a:pt x="4812763" y="3860800"/>
                </a:lnTo>
                <a:lnTo>
                  <a:pt x="4877316" y="3860800"/>
                </a:lnTo>
                <a:lnTo>
                  <a:pt x="4856983" y="3848100"/>
                </a:lnTo>
                <a:close/>
              </a:path>
              <a:path w="7426959" h="3962400">
                <a:moveTo>
                  <a:pt x="4916914" y="3835400"/>
                </a:moveTo>
                <a:lnTo>
                  <a:pt x="4900787" y="3835400"/>
                </a:lnTo>
                <a:lnTo>
                  <a:pt x="4894246" y="3860800"/>
                </a:lnTo>
                <a:lnTo>
                  <a:pt x="5339784" y="3860800"/>
                </a:lnTo>
                <a:lnTo>
                  <a:pt x="5313412" y="3848100"/>
                </a:lnTo>
                <a:lnTo>
                  <a:pt x="4953082" y="3848100"/>
                </a:lnTo>
                <a:lnTo>
                  <a:pt x="4916914" y="3835400"/>
                </a:lnTo>
                <a:close/>
              </a:path>
              <a:path w="7426959" h="3962400">
                <a:moveTo>
                  <a:pt x="5397395" y="3835400"/>
                </a:moveTo>
                <a:lnTo>
                  <a:pt x="5377799" y="3835400"/>
                </a:lnTo>
                <a:lnTo>
                  <a:pt x="5355596" y="3848100"/>
                </a:lnTo>
                <a:lnTo>
                  <a:pt x="5358346" y="3860800"/>
                </a:lnTo>
                <a:lnTo>
                  <a:pt x="5508974" y="3860800"/>
                </a:lnTo>
                <a:lnTo>
                  <a:pt x="5504567" y="3848100"/>
                </a:lnTo>
                <a:lnTo>
                  <a:pt x="5412442" y="3848100"/>
                </a:lnTo>
                <a:lnTo>
                  <a:pt x="5397395" y="3835400"/>
                </a:lnTo>
                <a:close/>
              </a:path>
              <a:path w="7426959" h="3962400">
                <a:moveTo>
                  <a:pt x="5563384" y="3848100"/>
                </a:moveTo>
                <a:lnTo>
                  <a:pt x="5514012" y="3848100"/>
                </a:lnTo>
                <a:lnTo>
                  <a:pt x="5508974" y="3860800"/>
                </a:lnTo>
                <a:lnTo>
                  <a:pt x="5558949" y="3860800"/>
                </a:lnTo>
                <a:lnTo>
                  <a:pt x="5563384" y="3848100"/>
                </a:lnTo>
                <a:close/>
              </a:path>
              <a:path w="7426959" h="3962400">
                <a:moveTo>
                  <a:pt x="5564003" y="3848100"/>
                </a:moveTo>
                <a:lnTo>
                  <a:pt x="5563384" y="3848100"/>
                </a:lnTo>
                <a:lnTo>
                  <a:pt x="5558949" y="3860800"/>
                </a:lnTo>
                <a:lnTo>
                  <a:pt x="5564003" y="3848100"/>
                </a:lnTo>
                <a:close/>
              </a:path>
              <a:path w="7426959" h="3962400">
                <a:moveTo>
                  <a:pt x="5935857" y="3835400"/>
                </a:moveTo>
                <a:lnTo>
                  <a:pt x="5923460" y="3835400"/>
                </a:lnTo>
                <a:lnTo>
                  <a:pt x="5927328" y="3848100"/>
                </a:lnTo>
                <a:lnTo>
                  <a:pt x="5925445" y="3860800"/>
                </a:lnTo>
                <a:lnTo>
                  <a:pt x="6009166" y="3860800"/>
                </a:lnTo>
                <a:lnTo>
                  <a:pt x="6015964" y="3848100"/>
                </a:lnTo>
                <a:lnTo>
                  <a:pt x="5986532" y="3848100"/>
                </a:lnTo>
                <a:lnTo>
                  <a:pt x="5935857" y="3835400"/>
                </a:lnTo>
                <a:close/>
              </a:path>
              <a:path w="7426959" h="3962400">
                <a:moveTo>
                  <a:pt x="6021953" y="3848100"/>
                </a:moveTo>
                <a:lnTo>
                  <a:pt x="6015964" y="3848100"/>
                </a:lnTo>
                <a:lnTo>
                  <a:pt x="6009166" y="3860800"/>
                </a:lnTo>
                <a:lnTo>
                  <a:pt x="6014345" y="3860800"/>
                </a:lnTo>
                <a:lnTo>
                  <a:pt x="6021953" y="3848100"/>
                </a:lnTo>
                <a:close/>
              </a:path>
              <a:path w="7426959" h="3962400">
                <a:moveTo>
                  <a:pt x="6368498" y="3848100"/>
                </a:moveTo>
                <a:lnTo>
                  <a:pt x="6269615" y="3848100"/>
                </a:lnTo>
                <a:lnTo>
                  <a:pt x="6267583" y="3860800"/>
                </a:lnTo>
                <a:lnTo>
                  <a:pt x="6379945" y="3860800"/>
                </a:lnTo>
                <a:lnTo>
                  <a:pt x="6368498" y="3848100"/>
                </a:lnTo>
                <a:close/>
              </a:path>
              <a:path w="7426959" h="3962400">
                <a:moveTo>
                  <a:pt x="6900551" y="3848100"/>
                </a:moveTo>
                <a:lnTo>
                  <a:pt x="6662815" y="3848100"/>
                </a:lnTo>
                <a:lnTo>
                  <a:pt x="6637915" y="3860800"/>
                </a:lnTo>
                <a:lnTo>
                  <a:pt x="6930549" y="3860800"/>
                </a:lnTo>
                <a:lnTo>
                  <a:pt x="6900551" y="3848100"/>
                </a:lnTo>
                <a:close/>
              </a:path>
              <a:path w="7426959" h="3962400">
                <a:moveTo>
                  <a:pt x="7046728" y="3835400"/>
                </a:moveTo>
                <a:lnTo>
                  <a:pt x="6936537" y="3835400"/>
                </a:lnTo>
                <a:lnTo>
                  <a:pt x="6938127" y="3848100"/>
                </a:lnTo>
                <a:lnTo>
                  <a:pt x="6930549" y="3860800"/>
                </a:lnTo>
                <a:lnTo>
                  <a:pt x="6946178" y="3860800"/>
                </a:lnTo>
                <a:lnTo>
                  <a:pt x="6948065" y="3848100"/>
                </a:lnTo>
                <a:lnTo>
                  <a:pt x="7045458" y="3848100"/>
                </a:lnTo>
                <a:lnTo>
                  <a:pt x="7046728" y="3835400"/>
                </a:lnTo>
                <a:close/>
              </a:path>
              <a:path w="7426959" h="3962400">
                <a:moveTo>
                  <a:pt x="7034409" y="3848100"/>
                </a:moveTo>
                <a:lnTo>
                  <a:pt x="6956357" y="3848100"/>
                </a:lnTo>
                <a:lnTo>
                  <a:pt x="6960876" y="3860800"/>
                </a:lnTo>
                <a:lnTo>
                  <a:pt x="7040640" y="3860800"/>
                </a:lnTo>
                <a:lnTo>
                  <a:pt x="7034409" y="3848100"/>
                </a:lnTo>
                <a:close/>
              </a:path>
              <a:path w="7426959" h="3962400">
                <a:moveTo>
                  <a:pt x="7082069" y="3848100"/>
                </a:moveTo>
                <a:lnTo>
                  <a:pt x="7050252" y="3848100"/>
                </a:lnTo>
                <a:lnTo>
                  <a:pt x="7040640" y="3860800"/>
                </a:lnTo>
                <a:lnTo>
                  <a:pt x="7106860" y="3860800"/>
                </a:lnTo>
                <a:lnTo>
                  <a:pt x="7082069" y="3848100"/>
                </a:lnTo>
                <a:close/>
              </a:path>
              <a:path w="7426959" h="3962400">
                <a:moveTo>
                  <a:pt x="7159188" y="3835400"/>
                </a:moveTo>
                <a:lnTo>
                  <a:pt x="7067175" y="3835400"/>
                </a:lnTo>
                <a:lnTo>
                  <a:pt x="7112793" y="3860800"/>
                </a:lnTo>
                <a:lnTo>
                  <a:pt x="7116197" y="3860800"/>
                </a:lnTo>
                <a:lnTo>
                  <a:pt x="7116876" y="3848100"/>
                </a:lnTo>
                <a:lnTo>
                  <a:pt x="7173458" y="3848100"/>
                </a:lnTo>
                <a:lnTo>
                  <a:pt x="7159188" y="3835400"/>
                </a:lnTo>
                <a:close/>
              </a:path>
              <a:path w="7426959" h="3962400">
                <a:moveTo>
                  <a:pt x="7213225" y="3848100"/>
                </a:moveTo>
                <a:lnTo>
                  <a:pt x="7116876" y="3848100"/>
                </a:lnTo>
                <a:lnTo>
                  <a:pt x="7123341" y="3860800"/>
                </a:lnTo>
                <a:lnTo>
                  <a:pt x="7203402" y="3860800"/>
                </a:lnTo>
                <a:lnTo>
                  <a:pt x="7213225" y="3848100"/>
                </a:lnTo>
                <a:close/>
              </a:path>
              <a:path w="7426959" h="3962400">
                <a:moveTo>
                  <a:pt x="7304111" y="3848100"/>
                </a:moveTo>
                <a:lnTo>
                  <a:pt x="7305157" y="3860800"/>
                </a:lnTo>
                <a:lnTo>
                  <a:pt x="7322699" y="3860800"/>
                </a:lnTo>
                <a:lnTo>
                  <a:pt x="7304111" y="3848100"/>
                </a:lnTo>
                <a:close/>
              </a:path>
              <a:path w="7426959" h="3962400">
                <a:moveTo>
                  <a:pt x="1271983" y="3848100"/>
                </a:moveTo>
                <a:close/>
              </a:path>
              <a:path w="7426959" h="3962400">
                <a:moveTo>
                  <a:pt x="135782" y="3835400"/>
                </a:moveTo>
                <a:lnTo>
                  <a:pt x="130037" y="3835400"/>
                </a:lnTo>
                <a:lnTo>
                  <a:pt x="124264" y="3848100"/>
                </a:lnTo>
                <a:lnTo>
                  <a:pt x="150291" y="3848100"/>
                </a:lnTo>
                <a:lnTo>
                  <a:pt x="135782" y="3835400"/>
                </a:lnTo>
                <a:close/>
              </a:path>
              <a:path w="7426959" h="3962400">
                <a:moveTo>
                  <a:pt x="216427" y="3835400"/>
                </a:moveTo>
                <a:lnTo>
                  <a:pt x="182530" y="3848100"/>
                </a:lnTo>
                <a:lnTo>
                  <a:pt x="235908" y="3848100"/>
                </a:lnTo>
                <a:lnTo>
                  <a:pt x="216427" y="3835400"/>
                </a:lnTo>
                <a:close/>
              </a:path>
              <a:path w="7426959" h="3962400">
                <a:moveTo>
                  <a:pt x="319944" y="3835400"/>
                </a:moveTo>
                <a:lnTo>
                  <a:pt x="306016" y="3848100"/>
                </a:lnTo>
                <a:lnTo>
                  <a:pt x="348269" y="3848100"/>
                </a:lnTo>
                <a:lnTo>
                  <a:pt x="319944" y="3835400"/>
                </a:lnTo>
                <a:close/>
              </a:path>
              <a:path w="7426959" h="3962400">
                <a:moveTo>
                  <a:pt x="498477" y="3835400"/>
                </a:moveTo>
                <a:lnTo>
                  <a:pt x="483814" y="3835400"/>
                </a:lnTo>
                <a:lnTo>
                  <a:pt x="464905" y="3848100"/>
                </a:lnTo>
                <a:lnTo>
                  <a:pt x="508755" y="3848100"/>
                </a:lnTo>
                <a:lnTo>
                  <a:pt x="498477" y="3835400"/>
                </a:lnTo>
                <a:close/>
              </a:path>
              <a:path w="7426959" h="3962400">
                <a:moveTo>
                  <a:pt x="536854" y="3835400"/>
                </a:moveTo>
                <a:lnTo>
                  <a:pt x="508755" y="3848100"/>
                </a:lnTo>
                <a:lnTo>
                  <a:pt x="547318" y="3848100"/>
                </a:lnTo>
                <a:lnTo>
                  <a:pt x="536854" y="3835400"/>
                </a:lnTo>
                <a:close/>
              </a:path>
              <a:path w="7426959" h="3962400">
                <a:moveTo>
                  <a:pt x="832336" y="3835400"/>
                </a:moveTo>
                <a:lnTo>
                  <a:pt x="823156" y="3848100"/>
                </a:lnTo>
                <a:lnTo>
                  <a:pt x="834196" y="3848100"/>
                </a:lnTo>
                <a:lnTo>
                  <a:pt x="832336" y="3835400"/>
                </a:lnTo>
                <a:close/>
              </a:path>
              <a:path w="7426959" h="3962400">
                <a:moveTo>
                  <a:pt x="982783" y="3835400"/>
                </a:moveTo>
                <a:lnTo>
                  <a:pt x="968613" y="3835400"/>
                </a:lnTo>
                <a:lnTo>
                  <a:pt x="946017" y="3848100"/>
                </a:lnTo>
                <a:lnTo>
                  <a:pt x="971670" y="3848100"/>
                </a:lnTo>
                <a:lnTo>
                  <a:pt x="982783" y="3835400"/>
                </a:lnTo>
                <a:close/>
              </a:path>
              <a:path w="7426959" h="3962400">
                <a:moveTo>
                  <a:pt x="997864" y="3835400"/>
                </a:moveTo>
                <a:lnTo>
                  <a:pt x="971670" y="3848100"/>
                </a:lnTo>
                <a:lnTo>
                  <a:pt x="1013212" y="3848100"/>
                </a:lnTo>
                <a:lnTo>
                  <a:pt x="997864" y="3835400"/>
                </a:lnTo>
                <a:close/>
              </a:path>
              <a:path w="7426959" h="3962400">
                <a:moveTo>
                  <a:pt x="1152703" y="3835400"/>
                </a:moveTo>
                <a:lnTo>
                  <a:pt x="1138711" y="3835400"/>
                </a:lnTo>
                <a:lnTo>
                  <a:pt x="1110253" y="3848100"/>
                </a:lnTo>
                <a:lnTo>
                  <a:pt x="1161780" y="3848100"/>
                </a:lnTo>
                <a:lnTo>
                  <a:pt x="1152703" y="3835400"/>
                </a:lnTo>
                <a:close/>
              </a:path>
              <a:path w="7426959" h="3962400">
                <a:moveTo>
                  <a:pt x="1474705" y="3835400"/>
                </a:moveTo>
                <a:lnTo>
                  <a:pt x="1435309" y="3848100"/>
                </a:lnTo>
                <a:lnTo>
                  <a:pt x="1489712" y="3848100"/>
                </a:lnTo>
                <a:lnTo>
                  <a:pt x="1474705" y="3835400"/>
                </a:lnTo>
                <a:close/>
              </a:path>
              <a:path w="7426959" h="3962400">
                <a:moveTo>
                  <a:pt x="1536858" y="3835400"/>
                </a:moveTo>
                <a:lnTo>
                  <a:pt x="1505941" y="3848100"/>
                </a:lnTo>
                <a:lnTo>
                  <a:pt x="1553892" y="3848100"/>
                </a:lnTo>
                <a:lnTo>
                  <a:pt x="1536858" y="3835400"/>
                </a:lnTo>
                <a:close/>
              </a:path>
              <a:path w="7426959" h="3962400">
                <a:moveTo>
                  <a:pt x="1619377" y="3835400"/>
                </a:moveTo>
                <a:lnTo>
                  <a:pt x="1599043" y="3835400"/>
                </a:lnTo>
                <a:lnTo>
                  <a:pt x="1603200" y="3848100"/>
                </a:lnTo>
                <a:lnTo>
                  <a:pt x="1636321" y="3848100"/>
                </a:lnTo>
                <a:lnTo>
                  <a:pt x="1619377" y="3835400"/>
                </a:lnTo>
                <a:close/>
              </a:path>
              <a:path w="7426959" h="3962400">
                <a:moveTo>
                  <a:pt x="1883949" y="3835400"/>
                </a:moveTo>
                <a:lnTo>
                  <a:pt x="1848191" y="3835400"/>
                </a:lnTo>
                <a:lnTo>
                  <a:pt x="1833509" y="3848100"/>
                </a:lnTo>
                <a:lnTo>
                  <a:pt x="1894312" y="3848100"/>
                </a:lnTo>
                <a:lnTo>
                  <a:pt x="1883949" y="3835400"/>
                </a:lnTo>
                <a:close/>
              </a:path>
              <a:path w="7426959" h="3962400">
                <a:moveTo>
                  <a:pt x="1914257" y="3835400"/>
                </a:moveTo>
                <a:lnTo>
                  <a:pt x="1905644" y="3848100"/>
                </a:lnTo>
                <a:lnTo>
                  <a:pt x="1916461" y="3848100"/>
                </a:lnTo>
                <a:lnTo>
                  <a:pt x="1914257" y="3835400"/>
                </a:lnTo>
                <a:close/>
              </a:path>
              <a:path w="7426959" h="3962400">
                <a:moveTo>
                  <a:pt x="1938285" y="3835400"/>
                </a:moveTo>
                <a:lnTo>
                  <a:pt x="1920973" y="3835400"/>
                </a:lnTo>
                <a:lnTo>
                  <a:pt x="1916461" y="3848100"/>
                </a:lnTo>
                <a:lnTo>
                  <a:pt x="1958575" y="3848100"/>
                </a:lnTo>
                <a:lnTo>
                  <a:pt x="1938285" y="3835400"/>
                </a:lnTo>
                <a:close/>
              </a:path>
              <a:path w="7426959" h="3962400">
                <a:moveTo>
                  <a:pt x="2039291" y="3835400"/>
                </a:moveTo>
                <a:lnTo>
                  <a:pt x="1970250" y="3835400"/>
                </a:lnTo>
                <a:lnTo>
                  <a:pt x="1972024" y="3848100"/>
                </a:lnTo>
                <a:lnTo>
                  <a:pt x="2055186" y="3848100"/>
                </a:lnTo>
                <a:lnTo>
                  <a:pt x="2039291" y="3835400"/>
                </a:lnTo>
                <a:close/>
              </a:path>
              <a:path w="7426959" h="3962400">
                <a:moveTo>
                  <a:pt x="2079580" y="3835400"/>
                </a:moveTo>
                <a:lnTo>
                  <a:pt x="2068200" y="3848100"/>
                </a:lnTo>
                <a:lnTo>
                  <a:pt x="2097457" y="3848100"/>
                </a:lnTo>
                <a:lnTo>
                  <a:pt x="2079580" y="3835400"/>
                </a:lnTo>
                <a:close/>
              </a:path>
              <a:path w="7426959" h="3962400">
                <a:moveTo>
                  <a:pt x="2159019" y="3835400"/>
                </a:moveTo>
                <a:lnTo>
                  <a:pt x="2127411" y="3835400"/>
                </a:lnTo>
                <a:lnTo>
                  <a:pt x="2097457" y="3848100"/>
                </a:lnTo>
                <a:lnTo>
                  <a:pt x="2181853" y="3848100"/>
                </a:lnTo>
                <a:lnTo>
                  <a:pt x="2159019" y="3835400"/>
                </a:lnTo>
                <a:close/>
              </a:path>
              <a:path w="7426959" h="3962400">
                <a:moveTo>
                  <a:pt x="2263540" y="3835400"/>
                </a:moveTo>
                <a:lnTo>
                  <a:pt x="2252333" y="3848100"/>
                </a:lnTo>
                <a:lnTo>
                  <a:pt x="2294236" y="3848100"/>
                </a:lnTo>
                <a:lnTo>
                  <a:pt x="2263540" y="3835400"/>
                </a:lnTo>
                <a:close/>
              </a:path>
              <a:path w="7426959" h="3962400">
                <a:moveTo>
                  <a:pt x="2441843" y="3835400"/>
                </a:moveTo>
                <a:lnTo>
                  <a:pt x="2427965" y="3835400"/>
                </a:lnTo>
                <a:lnTo>
                  <a:pt x="2412085" y="3848100"/>
                </a:lnTo>
                <a:lnTo>
                  <a:pt x="2456224" y="3848100"/>
                </a:lnTo>
                <a:lnTo>
                  <a:pt x="2441843" y="3835400"/>
                </a:lnTo>
                <a:close/>
              </a:path>
              <a:path w="7426959" h="3962400">
                <a:moveTo>
                  <a:pt x="2779731" y="3835400"/>
                </a:moveTo>
                <a:lnTo>
                  <a:pt x="2769101" y="3835400"/>
                </a:lnTo>
                <a:lnTo>
                  <a:pt x="2777738" y="3848100"/>
                </a:lnTo>
                <a:lnTo>
                  <a:pt x="2779731" y="3835400"/>
                </a:lnTo>
                <a:close/>
              </a:path>
              <a:path w="7426959" h="3962400">
                <a:moveTo>
                  <a:pt x="2794920" y="3835400"/>
                </a:moveTo>
                <a:lnTo>
                  <a:pt x="2788056" y="3848100"/>
                </a:lnTo>
                <a:lnTo>
                  <a:pt x="2816203" y="3848100"/>
                </a:lnTo>
                <a:lnTo>
                  <a:pt x="2794920" y="3835400"/>
                </a:lnTo>
                <a:close/>
              </a:path>
              <a:path w="7426959" h="3962400">
                <a:moveTo>
                  <a:pt x="2927153" y="3835400"/>
                </a:moveTo>
                <a:lnTo>
                  <a:pt x="2913013" y="3835400"/>
                </a:lnTo>
                <a:lnTo>
                  <a:pt x="2893188" y="3848100"/>
                </a:lnTo>
                <a:lnTo>
                  <a:pt x="2921476" y="3848100"/>
                </a:lnTo>
                <a:lnTo>
                  <a:pt x="2927153" y="3835400"/>
                </a:lnTo>
                <a:close/>
              </a:path>
              <a:path w="7426959" h="3962400">
                <a:moveTo>
                  <a:pt x="2942919" y="3835400"/>
                </a:moveTo>
                <a:lnTo>
                  <a:pt x="2921476" y="3848100"/>
                </a:lnTo>
                <a:lnTo>
                  <a:pt x="2959963" y="3848100"/>
                </a:lnTo>
                <a:lnTo>
                  <a:pt x="2942919" y="3835400"/>
                </a:lnTo>
                <a:close/>
              </a:path>
              <a:path w="7426959" h="3962400">
                <a:moveTo>
                  <a:pt x="3086689" y="3835400"/>
                </a:moveTo>
                <a:lnTo>
                  <a:pt x="3060782" y="3848100"/>
                </a:lnTo>
                <a:lnTo>
                  <a:pt x="3104667" y="3848100"/>
                </a:lnTo>
                <a:lnTo>
                  <a:pt x="3086689" y="3835400"/>
                </a:lnTo>
                <a:close/>
              </a:path>
              <a:path w="7426959" h="3962400">
                <a:moveTo>
                  <a:pt x="3295001" y="3835400"/>
                </a:moveTo>
                <a:lnTo>
                  <a:pt x="3291871" y="3848100"/>
                </a:lnTo>
                <a:lnTo>
                  <a:pt x="3301777" y="3848100"/>
                </a:lnTo>
                <a:lnTo>
                  <a:pt x="3295001" y="3835400"/>
                </a:lnTo>
                <a:close/>
              </a:path>
              <a:path w="7426959" h="3962400">
                <a:moveTo>
                  <a:pt x="3371072" y="3835400"/>
                </a:moveTo>
                <a:lnTo>
                  <a:pt x="3336096" y="3835400"/>
                </a:lnTo>
                <a:lnTo>
                  <a:pt x="3308544" y="3848100"/>
                </a:lnTo>
                <a:lnTo>
                  <a:pt x="3382346" y="3848100"/>
                </a:lnTo>
                <a:lnTo>
                  <a:pt x="3371072" y="3835400"/>
                </a:lnTo>
                <a:close/>
              </a:path>
              <a:path w="7426959" h="3962400">
                <a:moveTo>
                  <a:pt x="3425079" y="3835400"/>
                </a:moveTo>
                <a:lnTo>
                  <a:pt x="3382346" y="3848100"/>
                </a:lnTo>
                <a:lnTo>
                  <a:pt x="3439926" y="3848100"/>
                </a:lnTo>
                <a:lnTo>
                  <a:pt x="3425079" y="3835400"/>
                </a:lnTo>
                <a:close/>
              </a:path>
              <a:path w="7426959" h="3962400">
                <a:moveTo>
                  <a:pt x="3581882" y="3835400"/>
                </a:moveTo>
                <a:lnTo>
                  <a:pt x="3543937" y="3835400"/>
                </a:lnTo>
                <a:lnTo>
                  <a:pt x="3551050" y="3848100"/>
                </a:lnTo>
                <a:lnTo>
                  <a:pt x="3595658" y="3848100"/>
                </a:lnTo>
                <a:lnTo>
                  <a:pt x="3581882" y="3835400"/>
                </a:lnTo>
                <a:close/>
              </a:path>
              <a:path w="7426959" h="3962400">
                <a:moveTo>
                  <a:pt x="3826554" y="3835400"/>
                </a:moveTo>
                <a:lnTo>
                  <a:pt x="3793388" y="3835400"/>
                </a:lnTo>
                <a:lnTo>
                  <a:pt x="3780923" y="3848100"/>
                </a:lnTo>
                <a:lnTo>
                  <a:pt x="3843338" y="3848100"/>
                </a:lnTo>
                <a:lnTo>
                  <a:pt x="3826554" y="3835400"/>
                </a:lnTo>
                <a:close/>
              </a:path>
              <a:path w="7426959" h="3962400">
                <a:moveTo>
                  <a:pt x="3859142" y="3835400"/>
                </a:moveTo>
                <a:lnTo>
                  <a:pt x="3852689" y="3848100"/>
                </a:lnTo>
                <a:lnTo>
                  <a:pt x="3867232" y="3848100"/>
                </a:lnTo>
                <a:lnTo>
                  <a:pt x="3859142" y="3835400"/>
                </a:lnTo>
                <a:close/>
              </a:path>
              <a:path w="7426959" h="3962400">
                <a:moveTo>
                  <a:pt x="3883612" y="3835400"/>
                </a:moveTo>
                <a:lnTo>
                  <a:pt x="3864612" y="3835400"/>
                </a:lnTo>
                <a:lnTo>
                  <a:pt x="3867232" y="3848100"/>
                </a:lnTo>
                <a:lnTo>
                  <a:pt x="3907484" y="3848100"/>
                </a:lnTo>
                <a:lnTo>
                  <a:pt x="3883612" y="3835400"/>
                </a:lnTo>
                <a:close/>
              </a:path>
              <a:path w="7426959" h="3962400">
                <a:moveTo>
                  <a:pt x="3984094" y="3835400"/>
                </a:moveTo>
                <a:lnTo>
                  <a:pt x="3914150" y="3835400"/>
                </a:lnTo>
                <a:lnTo>
                  <a:pt x="3919480" y="3848100"/>
                </a:lnTo>
                <a:lnTo>
                  <a:pt x="4002498" y="3848100"/>
                </a:lnTo>
                <a:lnTo>
                  <a:pt x="3984094" y="3835400"/>
                </a:lnTo>
                <a:close/>
              </a:path>
              <a:path w="7426959" h="3962400">
                <a:moveTo>
                  <a:pt x="4023366" y="3835400"/>
                </a:moveTo>
                <a:lnTo>
                  <a:pt x="4015532" y="3848100"/>
                </a:lnTo>
                <a:lnTo>
                  <a:pt x="4044619" y="3848100"/>
                </a:lnTo>
                <a:lnTo>
                  <a:pt x="4023366" y="3835400"/>
                </a:lnTo>
                <a:close/>
              </a:path>
              <a:path w="7426959" h="3962400">
                <a:moveTo>
                  <a:pt x="4127785" y="3835400"/>
                </a:moveTo>
                <a:lnTo>
                  <a:pt x="4072294" y="3835400"/>
                </a:lnTo>
                <a:lnTo>
                  <a:pt x="4044619" y="3848100"/>
                </a:lnTo>
                <a:lnTo>
                  <a:pt x="4122721" y="3848100"/>
                </a:lnTo>
                <a:lnTo>
                  <a:pt x="4127785" y="3835400"/>
                </a:lnTo>
                <a:close/>
              </a:path>
              <a:path w="7426959" h="3962400">
                <a:moveTo>
                  <a:pt x="4385198" y="3835400"/>
                </a:moveTo>
                <a:lnTo>
                  <a:pt x="4372111" y="3835400"/>
                </a:lnTo>
                <a:lnTo>
                  <a:pt x="4359267" y="3848100"/>
                </a:lnTo>
                <a:lnTo>
                  <a:pt x="4403680" y="3848100"/>
                </a:lnTo>
                <a:lnTo>
                  <a:pt x="4385198" y="3835400"/>
                </a:lnTo>
                <a:close/>
              </a:path>
              <a:path w="7426959" h="3962400">
                <a:moveTo>
                  <a:pt x="4498041" y="3835400"/>
                </a:moveTo>
                <a:lnTo>
                  <a:pt x="4491391" y="3835400"/>
                </a:lnTo>
                <a:lnTo>
                  <a:pt x="4482205" y="3848100"/>
                </a:lnTo>
                <a:lnTo>
                  <a:pt x="4500886" y="3848100"/>
                </a:lnTo>
                <a:lnTo>
                  <a:pt x="4498041" y="3835400"/>
                </a:lnTo>
                <a:close/>
              </a:path>
              <a:path w="7426959" h="3962400">
                <a:moveTo>
                  <a:pt x="4623012" y="3835400"/>
                </a:moveTo>
                <a:lnTo>
                  <a:pt x="4599170" y="3835400"/>
                </a:lnTo>
                <a:lnTo>
                  <a:pt x="4572372" y="3848100"/>
                </a:lnTo>
                <a:lnTo>
                  <a:pt x="4633702" y="3848100"/>
                </a:lnTo>
                <a:lnTo>
                  <a:pt x="4623012" y="3835400"/>
                </a:lnTo>
                <a:close/>
              </a:path>
              <a:path w="7426959" h="3962400">
                <a:moveTo>
                  <a:pt x="4998584" y="3835400"/>
                </a:moveTo>
                <a:lnTo>
                  <a:pt x="4993179" y="3835400"/>
                </a:lnTo>
                <a:lnTo>
                  <a:pt x="4979454" y="3848100"/>
                </a:lnTo>
                <a:lnTo>
                  <a:pt x="4999996" y="3848100"/>
                </a:lnTo>
                <a:lnTo>
                  <a:pt x="4998584" y="3835400"/>
                </a:lnTo>
                <a:close/>
              </a:path>
              <a:path w="7426959" h="3962400">
                <a:moveTo>
                  <a:pt x="5021776" y="3835400"/>
                </a:moveTo>
                <a:lnTo>
                  <a:pt x="5011160" y="3835400"/>
                </a:lnTo>
                <a:lnTo>
                  <a:pt x="4999996" y="3848100"/>
                </a:lnTo>
                <a:lnTo>
                  <a:pt x="5034107" y="3848100"/>
                </a:lnTo>
                <a:lnTo>
                  <a:pt x="5021776" y="3835400"/>
                </a:lnTo>
                <a:close/>
              </a:path>
              <a:path w="7426959" h="3962400">
                <a:moveTo>
                  <a:pt x="5058382" y="3835400"/>
                </a:moveTo>
                <a:lnTo>
                  <a:pt x="5050415" y="3848100"/>
                </a:lnTo>
                <a:lnTo>
                  <a:pt x="5064718" y="3848100"/>
                </a:lnTo>
                <a:lnTo>
                  <a:pt x="5058382" y="3835400"/>
                </a:lnTo>
                <a:close/>
              </a:path>
              <a:path w="7426959" h="3962400">
                <a:moveTo>
                  <a:pt x="5085975" y="3835400"/>
                </a:moveTo>
                <a:lnTo>
                  <a:pt x="5072793" y="3848100"/>
                </a:lnTo>
                <a:lnTo>
                  <a:pt x="5095299" y="3848100"/>
                </a:lnTo>
                <a:lnTo>
                  <a:pt x="5085975" y="3835400"/>
                </a:lnTo>
                <a:close/>
              </a:path>
              <a:path w="7426959" h="3962400">
                <a:moveTo>
                  <a:pt x="5170938" y="3835400"/>
                </a:moveTo>
                <a:lnTo>
                  <a:pt x="5101529" y="3835400"/>
                </a:lnTo>
                <a:lnTo>
                  <a:pt x="5096497" y="3848100"/>
                </a:lnTo>
                <a:lnTo>
                  <a:pt x="5159421" y="3848100"/>
                </a:lnTo>
                <a:lnTo>
                  <a:pt x="5170938" y="3835400"/>
                </a:lnTo>
                <a:close/>
              </a:path>
              <a:path w="7426959" h="3962400">
                <a:moveTo>
                  <a:pt x="5292731" y="3835400"/>
                </a:moveTo>
                <a:lnTo>
                  <a:pt x="5200783" y="3835400"/>
                </a:lnTo>
                <a:lnTo>
                  <a:pt x="5201442" y="3848100"/>
                </a:lnTo>
                <a:lnTo>
                  <a:pt x="5313412" y="3848100"/>
                </a:lnTo>
                <a:lnTo>
                  <a:pt x="5292731" y="3835400"/>
                </a:lnTo>
                <a:close/>
              </a:path>
              <a:path w="7426959" h="3962400">
                <a:moveTo>
                  <a:pt x="5440495" y="3835400"/>
                </a:moveTo>
                <a:lnTo>
                  <a:pt x="5421001" y="3835400"/>
                </a:lnTo>
                <a:lnTo>
                  <a:pt x="5412442" y="3848100"/>
                </a:lnTo>
                <a:lnTo>
                  <a:pt x="5451112" y="3848100"/>
                </a:lnTo>
                <a:lnTo>
                  <a:pt x="5440495" y="3835400"/>
                </a:lnTo>
                <a:close/>
              </a:path>
              <a:path w="7426959" h="3962400">
                <a:moveTo>
                  <a:pt x="5486533" y="3835400"/>
                </a:moveTo>
                <a:lnTo>
                  <a:pt x="5467650" y="3835400"/>
                </a:lnTo>
                <a:lnTo>
                  <a:pt x="5459990" y="3848100"/>
                </a:lnTo>
                <a:lnTo>
                  <a:pt x="5488946" y="3848100"/>
                </a:lnTo>
                <a:lnTo>
                  <a:pt x="5486533" y="3835400"/>
                </a:lnTo>
                <a:close/>
              </a:path>
              <a:path w="7426959" h="3962400">
                <a:moveTo>
                  <a:pt x="5712847" y="3835400"/>
                </a:moveTo>
                <a:lnTo>
                  <a:pt x="5708896" y="3835400"/>
                </a:lnTo>
                <a:lnTo>
                  <a:pt x="5706195" y="3848100"/>
                </a:lnTo>
                <a:lnTo>
                  <a:pt x="5738823" y="3848100"/>
                </a:lnTo>
                <a:lnTo>
                  <a:pt x="5712847" y="3835400"/>
                </a:lnTo>
                <a:close/>
              </a:path>
              <a:path w="7426959" h="3962400">
                <a:moveTo>
                  <a:pt x="5843704" y="3835400"/>
                </a:moveTo>
                <a:lnTo>
                  <a:pt x="5813907" y="3835400"/>
                </a:lnTo>
                <a:lnTo>
                  <a:pt x="5806700" y="3848100"/>
                </a:lnTo>
                <a:lnTo>
                  <a:pt x="5846197" y="3848100"/>
                </a:lnTo>
                <a:lnTo>
                  <a:pt x="5843704" y="3835400"/>
                </a:lnTo>
                <a:close/>
              </a:path>
              <a:path w="7426959" h="3962400">
                <a:moveTo>
                  <a:pt x="5880106" y="3835400"/>
                </a:moveTo>
                <a:lnTo>
                  <a:pt x="5860508" y="3835400"/>
                </a:lnTo>
                <a:lnTo>
                  <a:pt x="5846197" y="3848100"/>
                </a:lnTo>
                <a:lnTo>
                  <a:pt x="5902561" y="3848100"/>
                </a:lnTo>
                <a:lnTo>
                  <a:pt x="5880106" y="3835400"/>
                </a:lnTo>
                <a:close/>
              </a:path>
              <a:path w="7426959" h="3962400">
                <a:moveTo>
                  <a:pt x="6025759" y="3835400"/>
                </a:moveTo>
                <a:lnTo>
                  <a:pt x="6001901" y="3835400"/>
                </a:lnTo>
                <a:lnTo>
                  <a:pt x="5986532" y="3848100"/>
                </a:lnTo>
                <a:lnTo>
                  <a:pt x="6048450" y="3848100"/>
                </a:lnTo>
                <a:lnTo>
                  <a:pt x="6025759" y="3835400"/>
                </a:lnTo>
                <a:close/>
              </a:path>
              <a:path w="7426959" h="3962400">
                <a:moveTo>
                  <a:pt x="6222244" y="3835400"/>
                </a:moveTo>
                <a:lnTo>
                  <a:pt x="6212338" y="3835400"/>
                </a:lnTo>
                <a:lnTo>
                  <a:pt x="6215350" y="3848100"/>
                </a:lnTo>
                <a:lnTo>
                  <a:pt x="6222244" y="3835400"/>
                </a:lnTo>
                <a:close/>
              </a:path>
              <a:path w="7426959" h="3962400">
                <a:moveTo>
                  <a:pt x="6360753" y="3835400"/>
                </a:moveTo>
                <a:lnTo>
                  <a:pt x="6251613" y="3835400"/>
                </a:lnTo>
                <a:lnTo>
                  <a:pt x="6230844" y="3848100"/>
                </a:lnTo>
                <a:lnTo>
                  <a:pt x="6373380" y="3848100"/>
                </a:lnTo>
                <a:lnTo>
                  <a:pt x="6360753" y="3835400"/>
                </a:lnTo>
                <a:close/>
              </a:path>
              <a:path w="7426959" h="3962400">
                <a:moveTo>
                  <a:pt x="6418955" y="3835400"/>
                </a:moveTo>
                <a:lnTo>
                  <a:pt x="6395853" y="3835400"/>
                </a:lnTo>
                <a:lnTo>
                  <a:pt x="6373380" y="3848100"/>
                </a:lnTo>
                <a:lnTo>
                  <a:pt x="6424745" y="3848100"/>
                </a:lnTo>
                <a:lnTo>
                  <a:pt x="6418955" y="3835400"/>
                </a:lnTo>
                <a:close/>
              </a:path>
              <a:path w="7426959" h="3962400">
                <a:moveTo>
                  <a:pt x="6517201" y="3835400"/>
                </a:moveTo>
                <a:lnTo>
                  <a:pt x="6461282" y="3835400"/>
                </a:lnTo>
                <a:lnTo>
                  <a:pt x="6472847" y="3848100"/>
                </a:lnTo>
                <a:lnTo>
                  <a:pt x="6529584" y="3848100"/>
                </a:lnTo>
                <a:lnTo>
                  <a:pt x="6517201" y="3835400"/>
                </a:lnTo>
                <a:close/>
              </a:path>
              <a:path w="7426959" h="3962400">
                <a:moveTo>
                  <a:pt x="6740404" y="3835400"/>
                </a:moveTo>
                <a:lnTo>
                  <a:pt x="6651274" y="3835400"/>
                </a:lnTo>
                <a:lnTo>
                  <a:pt x="6658044" y="3848100"/>
                </a:lnTo>
                <a:lnTo>
                  <a:pt x="6766860" y="3848100"/>
                </a:lnTo>
                <a:lnTo>
                  <a:pt x="6740404" y="3835400"/>
                </a:lnTo>
                <a:close/>
              </a:path>
              <a:path w="7426959" h="3962400">
                <a:moveTo>
                  <a:pt x="6776480" y="3835400"/>
                </a:moveTo>
                <a:lnTo>
                  <a:pt x="6773265" y="3835400"/>
                </a:lnTo>
                <a:lnTo>
                  <a:pt x="6766860" y="3848100"/>
                </a:lnTo>
                <a:lnTo>
                  <a:pt x="6793363" y="3848100"/>
                </a:lnTo>
                <a:lnTo>
                  <a:pt x="6776480" y="3835400"/>
                </a:lnTo>
                <a:close/>
              </a:path>
              <a:path w="7426959" h="3962400">
                <a:moveTo>
                  <a:pt x="6801618" y="3835400"/>
                </a:moveTo>
                <a:lnTo>
                  <a:pt x="6780083" y="3835400"/>
                </a:lnTo>
                <a:lnTo>
                  <a:pt x="6793363" y="3848100"/>
                </a:lnTo>
                <a:lnTo>
                  <a:pt x="6830868" y="3848100"/>
                </a:lnTo>
                <a:lnTo>
                  <a:pt x="6801618" y="3835400"/>
                </a:lnTo>
                <a:close/>
              </a:path>
              <a:path w="7426959" h="3962400">
                <a:moveTo>
                  <a:pt x="6911137" y="3835400"/>
                </a:moveTo>
                <a:lnTo>
                  <a:pt x="6840734" y="3835400"/>
                </a:lnTo>
                <a:lnTo>
                  <a:pt x="6830868" y="3848100"/>
                </a:lnTo>
                <a:lnTo>
                  <a:pt x="6926495" y="3848100"/>
                </a:lnTo>
                <a:lnTo>
                  <a:pt x="6911137" y="3835400"/>
                </a:lnTo>
                <a:close/>
              </a:path>
              <a:path w="7426959" h="3962400">
                <a:moveTo>
                  <a:pt x="7238942" y="3835400"/>
                </a:moveTo>
                <a:lnTo>
                  <a:pt x="7178173" y="3835400"/>
                </a:lnTo>
                <a:lnTo>
                  <a:pt x="7176179" y="3848100"/>
                </a:lnTo>
                <a:lnTo>
                  <a:pt x="7257611" y="3848100"/>
                </a:lnTo>
                <a:lnTo>
                  <a:pt x="7238942" y="3835400"/>
                </a:lnTo>
                <a:close/>
              </a:path>
              <a:path w="7426959" h="3962400">
                <a:moveTo>
                  <a:pt x="7304304" y="3822700"/>
                </a:moveTo>
                <a:lnTo>
                  <a:pt x="7301807" y="3835400"/>
                </a:lnTo>
                <a:lnTo>
                  <a:pt x="7302494" y="3836577"/>
                </a:lnTo>
                <a:lnTo>
                  <a:pt x="7302506" y="3835400"/>
                </a:lnTo>
                <a:lnTo>
                  <a:pt x="7320540" y="3835400"/>
                </a:lnTo>
                <a:lnTo>
                  <a:pt x="7304304" y="3822700"/>
                </a:lnTo>
                <a:close/>
              </a:path>
              <a:path w="7426959" h="3962400">
                <a:moveTo>
                  <a:pt x="35085" y="3756531"/>
                </a:moveTo>
                <a:lnTo>
                  <a:pt x="2051" y="3797300"/>
                </a:lnTo>
                <a:lnTo>
                  <a:pt x="20001" y="3797300"/>
                </a:lnTo>
                <a:lnTo>
                  <a:pt x="16219" y="3810000"/>
                </a:lnTo>
                <a:lnTo>
                  <a:pt x="11954" y="3822700"/>
                </a:lnTo>
                <a:lnTo>
                  <a:pt x="20453" y="3835400"/>
                </a:lnTo>
                <a:lnTo>
                  <a:pt x="114393" y="3835400"/>
                </a:lnTo>
                <a:lnTo>
                  <a:pt x="126218" y="3822700"/>
                </a:lnTo>
                <a:lnTo>
                  <a:pt x="19756" y="3822700"/>
                </a:lnTo>
                <a:lnTo>
                  <a:pt x="30613" y="3810000"/>
                </a:lnTo>
                <a:lnTo>
                  <a:pt x="120969" y="3810000"/>
                </a:lnTo>
                <a:lnTo>
                  <a:pt x="116680" y="3797300"/>
                </a:lnTo>
                <a:lnTo>
                  <a:pt x="116986" y="3771900"/>
                </a:lnTo>
                <a:lnTo>
                  <a:pt x="104189" y="3771900"/>
                </a:lnTo>
                <a:lnTo>
                  <a:pt x="103044" y="3759200"/>
                </a:lnTo>
                <a:lnTo>
                  <a:pt x="39867" y="3759200"/>
                </a:lnTo>
                <a:lnTo>
                  <a:pt x="35085" y="3756531"/>
                </a:lnTo>
                <a:close/>
              </a:path>
              <a:path w="7426959" h="3962400">
                <a:moveTo>
                  <a:pt x="1402851" y="3822700"/>
                </a:moveTo>
                <a:lnTo>
                  <a:pt x="1395654" y="3822700"/>
                </a:lnTo>
                <a:lnTo>
                  <a:pt x="1396193" y="3835400"/>
                </a:lnTo>
                <a:lnTo>
                  <a:pt x="1406719" y="3835400"/>
                </a:lnTo>
                <a:lnTo>
                  <a:pt x="1402851" y="3822700"/>
                </a:lnTo>
                <a:close/>
              </a:path>
              <a:path w="7426959" h="3962400">
                <a:moveTo>
                  <a:pt x="3346285" y="3822700"/>
                </a:moveTo>
                <a:lnTo>
                  <a:pt x="3334180" y="3822700"/>
                </a:lnTo>
                <a:lnTo>
                  <a:pt x="3336550" y="3835400"/>
                </a:lnTo>
                <a:lnTo>
                  <a:pt x="3346285" y="3822700"/>
                </a:lnTo>
                <a:close/>
              </a:path>
              <a:path w="7426959" h="3962400">
                <a:moveTo>
                  <a:pt x="5954947" y="3822700"/>
                </a:moveTo>
                <a:lnTo>
                  <a:pt x="5950464" y="3835400"/>
                </a:lnTo>
                <a:lnTo>
                  <a:pt x="5960513" y="3835400"/>
                </a:lnTo>
                <a:lnTo>
                  <a:pt x="5954947" y="3822700"/>
                </a:lnTo>
                <a:close/>
              </a:path>
              <a:path w="7426959" h="3962400">
                <a:moveTo>
                  <a:pt x="111740" y="3810000"/>
                </a:moveTo>
                <a:lnTo>
                  <a:pt x="38548" y="3810000"/>
                </a:lnTo>
                <a:lnTo>
                  <a:pt x="28665" y="3822700"/>
                </a:lnTo>
                <a:lnTo>
                  <a:pt x="113751" y="3822700"/>
                </a:lnTo>
                <a:lnTo>
                  <a:pt x="111740" y="3810000"/>
                </a:lnTo>
                <a:close/>
              </a:path>
              <a:path w="7426959" h="3962400">
                <a:moveTo>
                  <a:pt x="125574" y="3810000"/>
                </a:moveTo>
                <a:lnTo>
                  <a:pt x="114808" y="3810000"/>
                </a:lnTo>
                <a:lnTo>
                  <a:pt x="113751" y="3822700"/>
                </a:lnTo>
                <a:lnTo>
                  <a:pt x="126218" y="3822700"/>
                </a:lnTo>
                <a:lnTo>
                  <a:pt x="125574" y="3810000"/>
                </a:lnTo>
                <a:close/>
              </a:path>
              <a:path w="7426959" h="3962400">
                <a:moveTo>
                  <a:pt x="7386090" y="3784600"/>
                </a:moveTo>
                <a:lnTo>
                  <a:pt x="7344444" y="3784600"/>
                </a:lnTo>
                <a:lnTo>
                  <a:pt x="7368990" y="3810000"/>
                </a:lnTo>
                <a:lnTo>
                  <a:pt x="7374024" y="3815269"/>
                </a:lnTo>
                <a:lnTo>
                  <a:pt x="7384971" y="3822700"/>
                </a:lnTo>
                <a:lnTo>
                  <a:pt x="7395741" y="3822700"/>
                </a:lnTo>
                <a:lnTo>
                  <a:pt x="7392952" y="3810000"/>
                </a:lnTo>
                <a:lnTo>
                  <a:pt x="7389584" y="3797300"/>
                </a:lnTo>
                <a:lnTo>
                  <a:pt x="7386090" y="3784600"/>
                </a:lnTo>
                <a:close/>
              </a:path>
              <a:path w="7426959" h="3962400">
                <a:moveTo>
                  <a:pt x="7402106" y="3721100"/>
                </a:moveTo>
                <a:lnTo>
                  <a:pt x="7382561" y="3721100"/>
                </a:lnTo>
                <a:lnTo>
                  <a:pt x="7387812" y="3733800"/>
                </a:lnTo>
                <a:lnTo>
                  <a:pt x="7396105" y="3759200"/>
                </a:lnTo>
                <a:lnTo>
                  <a:pt x="7397770" y="3797300"/>
                </a:lnTo>
                <a:lnTo>
                  <a:pt x="7397497" y="3810000"/>
                </a:lnTo>
                <a:lnTo>
                  <a:pt x="7395741" y="3822700"/>
                </a:lnTo>
                <a:lnTo>
                  <a:pt x="7422535" y="3822700"/>
                </a:lnTo>
                <a:lnTo>
                  <a:pt x="7401312" y="3810000"/>
                </a:lnTo>
                <a:lnTo>
                  <a:pt x="7426619" y="3810000"/>
                </a:lnTo>
                <a:lnTo>
                  <a:pt x="7422882" y="3797300"/>
                </a:lnTo>
                <a:lnTo>
                  <a:pt x="7417314" y="3797300"/>
                </a:lnTo>
                <a:lnTo>
                  <a:pt x="7410634" y="3784600"/>
                </a:lnTo>
                <a:lnTo>
                  <a:pt x="7419145" y="3784600"/>
                </a:lnTo>
                <a:lnTo>
                  <a:pt x="7415409" y="3771900"/>
                </a:lnTo>
                <a:lnTo>
                  <a:pt x="7397172" y="3746500"/>
                </a:lnTo>
                <a:lnTo>
                  <a:pt x="7397534" y="3733800"/>
                </a:lnTo>
                <a:lnTo>
                  <a:pt x="7407547" y="3733800"/>
                </a:lnTo>
                <a:lnTo>
                  <a:pt x="7402106" y="3721100"/>
                </a:lnTo>
                <a:close/>
              </a:path>
              <a:path w="7426959" h="3962400">
                <a:moveTo>
                  <a:pt x="7379899" y="3721100"/>
                </a:moveTo>
                <a:lnTo>
                  <a:pt x="7296838" y="3721100"/>
                </a:lnTo>
                <a:lnTo>
                  <a:pt x="7302762" y="3746500"/>
                </a:lnTo>
                <a:lnTo>
                  <a:pt x="7315079" y="3759200"/>
                </a:lnTo>
                <a:lnTo>
                  <a:pt x="7330595" y="3784600"/>
                </a:lnTo>
                <a:lnTo>
                  <a:pt x="7346337" y="3797300"/>
                </a:lnTo>
                <a:lnTo>
                  <a:pt x="7359245" y="3810000"/>
                </a:lnTo>
                <a:lnTo>
                  <a:pt x="7366260" y="3810000"/>
                </a:lnTo>
                <a:lnTo>
                  <a:pt x="7374024" y="3815269"/>
                </a:lnTo>
                <a:lnTo>
                  <a:pt x="7368990" y="3810000"/>
                </a:lnTo>
                <a:lnTo>
                  <a:pt x="7344444" y="3784600"/>
                </a:lnTo>
                <a:lnTo>
                  <a:pt x="7386090" y="3784600"/>
                </a:lnTo>
                <a:lnTo>
                  <a:pt x="7382922" y="3759200"/>
                </a:lnTo>
                <a:lnTo>
                  <a:pt x="7380532" y="3746500"/>
                </a:lnTo>
                <a:lnTo>
                  <a:pt x="7379373" y="3733800"/>
                </a:lnTo>
                <a:lnTo>
                  <a:pt x="7379899" y="3721100"/>
                </a:lnTo>
                <a:close/>
              </a:path>
              <a:path w="7426959" h="3962400">
                <a:moveTo>
                  <a:pt x="20001" y="3797300"/>
                </a:moveTo>
                <a:lnTo>
                  <a:pt x="1809" y="3797300"/>
                </a:lnTo>
                <a:lnTo>
                  <a:pt x="7042" y="3810000"/>
                </a:lnTo>
                <a:lnTo>
                  <a:pt x="20001" y="3797300"/>
                </a:lnTo>
                <a:close/>
              </a:path>
              <a:path w="7426959" h="3962400">
                <a:moveTo>
                  <a:pt x="7419842" y="3786967"/>
                </a:moveTo>
                <a:lnTo>
                  <a:pt x="7417314" y="3797300"/>
                </a:lnTo>
                <a:lnTo>
                  <a:pt x="7422882" y="3797300"/>
                </a:lnTo>
                <a:lnTo>
                  <a:pt x="7419842" y="3786967"/>
                </a:lnTo>
                <a:close/>
              </a:path>
              <a:path w="7426959" h="3962400">
                <a:moveTo>
                  <a:pt x="7420421" y="3784600"/>
                </a:moveTo>
                <a:lnTo>
                  <a:pt x="7419145" y="3784600"/>
                </a:lnTo>
                <a:lnTo>
                  <a:pt x="7419842" y="3786967"/>
                </a:lnTo>
                <a:lnTo>
                  <a:pt x="7420421" y="3784600"/>
                </a:lnTo>
                <a:close/>
              </a:path>
              <a:path w="7426959" h="3962400">
                <a:moveTo>
                  <a:pt x="123602" y="3759200"/>
                </a:moveTo>
                <a:lnTo>
                  <a:pt x="115381" y="3771900"/>
                </a:lnTo>
                <a:lnTo>
                  <a:pt x="116986" y="3771900"/>
                </a:lnTo>
                <a:lnTo>
                  <a:pt x="123602" y="3759200"/>
                </a:lnTo>
                <a:close/>
              </a:path>
              <a:path w="7426959" h="3962400">
                <a:moveTo>
                  <a:pt x="61423" y="3735503"/>
                </a:moveTo>
                <a:lnTo>
                  <a:pt x="43248" y="3746500"/>
                </a:lnTo>
                <a:lnTo>
                  <a:pt x="35085" y="3756531"/>
                </a:lnTo>
                <a:lnTo>
                  <a:pt x="39867" y="3759200"/>
                </a:lnTo>
                <a:lnTo>
                  <a:pt x="56826" y="3746500"/>
                </a:lnTo>
                <a:lnTo>
                  <a:pt x="61423" y="3735503"/>
                </a:lnTo>
                <a:close/>
              </a:path>
              <a:path w="7426959" h="3962400">
                <a:moveTo>
                  <a:pt x="86124" y="3733800"/>
                </a:moveTo>
                <a:lnTo>
                  <a:pt x="64239" y="3733800"/>
                </a:lnTo>
                <a:lnTo>
                  <a:pt x="61423" y="3735503"/>
                </a:lnTo>
                <a:lnTo>
                  <a:pt x="56826" y="3746500"/>
                </a:lnTo>
                <a:lnTo>
                  <a:pt x="39867" y="3759200"/>
                </a:lnTo>
                <a:lnTo>
                  <a:pt x="72710" y="3759200"/>
                </a:lnTo>
                <a:lnTo>
                  <a:pt x="76315" y="3746500"/>
                </a:lnTo>
                <a:lnTo>
                  <a:pt x="86124" y="3733800"/>
                </a:lnTo>
                <a:close/>
              </a:path>
              <a:path w="7426959" h="3962400">
                <a:moveTo>
                  <a:pt x="127347" y="3721100"/>
                </a:moveTo>
                <a:lnTo>
                  <a:pt x="105561" y="3721100"/>
                </a:lnTo>
                <a:lnTo>
                  <a:pt x="91713" y="3746500"/>
                </a:lnTo>
                <a:lnTo>
                  <a:pt x="72710" y="3759200"/>
                </a:lnTo>
                <a:lnTo>
                  <a:pt x="103044" y="3759200"/>
                </a:lnTo>
                <a:lnTo>
                  <a:pt x="101898" y="3746500"/>
                </a:lnTo>
                <a:lnTo>
                  <a:pt x="127347" y="3721100"/>
                </a:lnTo>
                <a:close/>
              </a:path>
              <a:path w="7426959" h="3962400">
                <a:moveTo>
                  <a:pt x="7405154" y="3746500"/>
                </a:moveTo>
                <a:lnTo>
                  <a:pt x="7398903" y="3746500"/>
                </a:lnTo>
                <a:lnTo>
                  <a:pt x="7415155" y="3759200"/>
                </a:lnTo>
                <a:lnTo>
                  <a:pt x="7416405" y="3759200"/>
                </a:lnTo>
                <a:lnTo>
                  <a:pt x="7405154" y="3746500"/>
                </a:lnTo>
                <a:close/>
              </a:path>
              <a:path w="7426959" h="3962400">
                <a:moveTo>
                  <a:pt x="101757" y="3657600"/>
                </a:moveTo>
                <a:lnTo>
                  <a:pt x="31922" y="3657600"/>
                </a:lnTo>
                <a:lnTo>
                  <a:pt x="36666" y="3670300"/>
                </a:lnTo>
                <a:lnTo>
                  <a:pt x="31367" y="3695700"/>
                </a:lnTo>
                <a:lnTo>
                  <a:pt x="25214" y="3721100"/>
                </a:lnTo>
                <a:lnTo>
                  <a:pt x="27400" y="3733800"/>
                </a:lnTo>
                <a:lnTo>
                  <a:pt x="6846" y="3746500"/>
                </a:lnTo>
                <a:lnTo>
                  <a:pt x="17105" y="3746500"/>
                </a:lnTo>
                <a:lnTo>
                  <a:pt x="35085" y="3756531"/>
                </a:lnTo>
                <a:lnTo>
                  <a:pt x="43248" y="3746500"/>
                </a:lnTo>
                <a:lnTo>
                  <a:pt x="61423" y="3735503"/>
                </a:lnTo>
                <a:lnTo>
                  <a:pt x="62135" y="3733800"/>
                </a:lnTo>
                <a:lnTo>
                  <a:pt x="71681" y="3733800"/>
                </a:lnTo>
                <a:lnTo>
                  <a:pt x="83747" y="3721100"/>
                </a:lnTo>
                <a:lnTo>
                  <a:pt x="96615" y="3721100"/>
                </a:lnTo>
                <a:lnTo>
                  <a:pt x="108557" y="3708400"/>
                </a:lnTo>
                <a:lnTo>
                  <a:pt x="117894" y="3695700"/>
                </a:lnTo>
                <a:lnTo>
                  <a:pt x="122982" y="3683000"/>
                </a:lnTo>
                <a:lnTo>
                  <a:pt x="122715" y="3670300"/>
                </a:lnTo>
                <a:lnTo>
                  <a:pt x="107005" y="3670300"/>
                </a:lnTo>
                <a:lnTo>
                  <a:pt x="101757" y="3657600"/>
                </a:lnTo>
                <a:close/>
              </a:path>
              <a:path w="7426959" h="3962400">
                <a:moveTo>
                  <a:pt x="7307370" y="3657600"/>
                </a:moveTo>
                <a:lnTo>
                  <a:pt x="7304284" y="3683000"/>
                </a:lnTo>
                <a:lnTo>
                  <a:pt x="7308030" y="3683000"/>
                </a:lnTo>
                <a:lnTo>
                  <a:pt x="7314063" y="3695700"/>
                </a:lnTo>
                <a:lnTo>
                  <a:pt x="7318286" y="3708400"/>
                </a:lnTo>
                <a:lnTo>
                  <a:pt x="7388495" y="3708400"/>
                </a:lnTo>
                <a:lnTo>
                  <a:pt x="7391406" y="3721100"/>
                </a:lnTo>
                <a:lnTo>
                  <a:pt x="7406011" y="3721100"/>
                </a:lnTo>
                <a:lnTo>
                  <a:pt x="7407547" y="3733800"/>
                </a:lnTo>
                <a:lnTo>
                  <a:pt x="7423283" y="3733800"/>
                </a:lnTo>
                <a:lnTo>
                  <a:pt x="7415280" y="3721100"/>
                </a:lnTo>
                <a:lnTo>
                  <a:pt x="7401264" y="3708400"/>
                </a:lnTo>
                <a:lnTo>
                  <a:pt x="7389368" y="3695700"/>
                </a:lnTo>
                <a:lnTo>
                  <a:pt x="7329082" y="3695700"/>
                </a:lnTo>
                <a:lnTo>
                  <a:pt x="7321508" y="3683000"/>
                </a:lnTo>
                <a:lnTo>
                  <a:pt x="7313691" y="3670300"/>
                </a:lnTo>
                <a:lnTo>
                  <a:pt x="7307370" y="3657600"/>
                </a:lnTo>
                <a:close/>
              </a:path>
              <a:path w="7426959" h="3962400">
                <a:moveTo>
                  <a:pt x="7388495" y="3708400"/>
                </a:moveTo>
                <a:lnTo>
                  <a:pt x="7316603" y="3708400"/>
                </a:lnTo>
                <a:lnTo>
                  <a:pt x="7300416" y="3721100"/>
                </a:lnTo>
                <a:lnTo>
                  <a:pt x="7386786" y="3721100"/>
                </a:lnTo>
                <a:lnTo>
                  <a:pt x="7388495" y="3708400"/>
                </a:lnTo>
                <a:close/>
              </a:path>
              <a:path w="7426959" h="3962400">
                <a:moveTo>
                  <a:pt x="7308130" y="3695700"/>
                </a:moveTo>
                <a:lnTo>
                  <a:pt x="7302200" y="3695700"/>
                </a:lnTo>
                <a:lnTo>
                  <a:pt x="7305808" y="3708400"/>
                </a:lnTo>
                <a:lnTo>
                  <a:pt x="7308130" y="3695700"/>
                </a:lnTo>
                <a:close/>
              </a:path>
              <a:path w="7426959" h="3962400">
                <a:moveTo>
                  <a:pt x="59988" y="3632200"/>
                </a:moveTo>
                <a:lnTo>
                  <a:pt x="42407" y="3632200"/>
                </a:lnTo>
                <a:lnTo>
                  <a:pt x="22625" y="3670300"/>
                </a:lnTo>
                <a:lnTo>
                  <a:pt x="14868" y="3670300"/>
                </a:lnTo>
                <a:lnTo>
                  <a:pt x="7943" y="3695700"/>
                </a:lnTo>
                <a:lnTo>
                  <a:pt x="31922" y="3657600"/>
                </a:lnTo>
                <a:lnTo>
                  <a:pt x="122447" y="3657600"/>
                </a:lnTo>
                <a:lnTo>
                  <a:pt x="122180" y="3644900"/>
                </a:lnTo>
                <a:lnTo>
                  <a:pt x="61220" y="3644900"/>
                </a:lnTo>
                <a:lnTo>
                  <a:pt x="59988" y="3632200"/>
                </a:lnTo>
                <a:close/>
              </a:path>
              <a:path w="7426959" h="3962400">
                <a:moveTo>
                  <a:pt x="7297073" y="3251200"/>
                </a:moveTo>
                <a:lnTo>
                  <a:pt x="7287520" y="3263900"/>
                </a:lnTo>
                <a:lnTo>
                  <a:pt x="7302886" y="3302000"/>
                </a:lnTo>
                <a:lnTo>
                  <a:pt x="7304528" y="3314700"/>
                </a:lnTo>
                <a:lnTo>
                  <a:pt x="7299109" y="3327400"/>
                </a:lnTo>
                <a:lnTo>
                  <a:pt x="7293287" y="3340100"/>
                </a:lnTo>
                <a:lnTo>
                  <a:pt x="7293723" y="3352800"/>
                </a:lnTo>
                <a:lnTo>
                  <a:pt x="7307078" y="3390900"/>
                </a:lnTo>
                <a:lnTo>
                  <a:pt x="7296523" y="3429000"/>
                </a:lnTo>
                <a:lnTo>
                  <a:pt x="7298172" y="3454400"/>
                </a:lnTo>
                <a:lnTo>
                  <a:pt x="7307131" y="3454400"/>
                </a:lnTo>
                <a:lnTo>
                  <a:pt x="7318508" y="3479800"/>
                </a:lnTo>
                <a:lnTo>
                  <a:pt x="7311864" y="3492500"/>
                </a:lnTo>
                <a:lnTo>
                  <a:pt x="7303649" y="3505200"/>
                </a:lnTo>
                <a:lnTo>
                  <a:pt x="7300863" y="3517900"/>
                </a:lnTo>
                <a:lnTo>
                  <a:pt x="7310507" y="3556000"/>
                </a:lnTo>
                <a:lnTo>
                  <a:pt x="7300331" y="3556000"/>
                </a:lnTo>
                <a:lnTo>
                  <a:pt x="7306131" y="3581400"/>
                </a:lnTo>
                <a:lnTo>
                  <a:pt x="7311777" y="3594100"/>
                </a:lnTo>
                <a:lnTo>
                  <a:pt x="7300216" y="3619500"/>
                </a:lnTo>
                <a:lnTo>
                  <a:pt x="7324243" y="3657600"/>
                </a:lnTo>
                <a:lnTo>
                  <a:pt x="7336542" y="3670300"/>
                </a:lnTo>
                <a:lnTo>
                  <a:pt x="7334673" y="3695700"/>
                </a:lnTo>
                <a:lnTo>
                  <a:pt x="7389368" y="3695700"/>
                </a:lnTo>
                <a:lnTo>
                  <a:pt x="7387723" y="3644900"/>
                </a:lnTo>
                <a:lnTo>
                  <a:pt x="7409011" y="3644900"/>
                </a:lnTo>
                <a:lnTo>
                  <a:pt x="7402885" y="3632200"/>
                </a:lnTo>
                <a:lnTo>
                  <a:pt x="7393057" y="3581400"/>
                </a:lnTo>
                <a:lnTo>
                  <a:pt x="7414714" y="3581400"/>
                </a:lnTo>
                <a:lnTo>
                  <a:pt x="7405404" y="3568700"/>
                </a:lnTo>
                <a:lnTo>
                  <a:pt x="7394422" y="3568700"/>
                </a:lnTo>
                <a:lnTo>
                  <a:pt x="7385028" y="3556000"/>
                </a:lnTo>
                <a:lnTo>
                  <a:pt x="7310507" y="3556000"/>
                </a:lnTo>
                <a:lnTo>
                  <a:pt x="7299936" y="3543300"/>
                </a:lnTo>
                <a:lnTo>
                  <a:pt x="7382754" y="3543300"/>
                </a:lnTo>
                <a:lnTo>
                  <a:pt x="7380480" y="3530600"/>
                </a:lnTo>
                <a:lnTo>
                  <a:pt x="7384040" y="3467100"/>
                </a:lnTo>
                <a:lnTo>
                  <a:pt x="7378372" y="3467100"/>
                </a:lnTo>
                <a:lnTo>
                  <a:pt x="7371372" y="3454400"/>
                </a:lnTo>
                <a:lnTo>
                  <a:pt x="7365942" y="3441700"/>
                </a:lnTo>
                <a:lnTo>
                  <a:pt x="7415267" y="3441700"/>
                </a:lnTo>
                <a:lnTo>
                  <a:pt x="7411297" y="3429000"/>
                </a:lnTo>
                <a:lnTo>
                  <a:pt x="7397952" y="3416300"/>
                </a:lnTo>
                <a:lnTo>
                  <a:pt x="7380343" y="3416300"/>
                </a:lnTo>
                <a:lnTo>
                  <a:pt x="7381754" y="3403600"/>
                </a:lnTo>
                <a:lnTo>
                  <a:pt x="7347083" y="3403600"/>
                </a:lnTo>
                <a:lnTo>
                  <a:pt x="7348607" y="3390900"/>
                </a:lnTo>
                <a:lnTo>
                  <a:pt x="7385851" y="3390900"/>
                </a:lnTo>
                <a:lnTo>
                  <a:pt x="7379128" y="3378200"/>
                </a:lnTo>
                <a:lnTo>
                  <a:pt x="7317055" y="3378200"/>
                </a:lnTo>
                <a:lnTo>
                  <a:pt x="7312221" y="3365500"/>
                </a:lnTo>
                <a:lnTo>
                  <a:pt x="7308054" y="3352800"/>
                </a:lnTo>
                <a:lnTo>
                  <a:pt x="7376815" y="3352800"/>
                </a:lnTo>
                <a:lnTo>
                  <a:pt x="7375658" y="3340100"/>
                </a:lnTo>
                <a:lnTo>
                  <a:pt x="7394592" y="3340100"/>
                </a:lnTo>
                <a:lnTo>
                  <a:pt x="7394549" y="3327400"/>
                </a:lnTo>
                <a:lnTo>
                  <a:pt x="7404665" y="3327400"/>
                </a:lnTo>
                <a:lnTo>
                  <a:pt x="7397858" y="3314700"/>
                </a:lnTo>
                <a:lnTo>
                  <a:pt x="7340542" y="3314700"/>
                </a:lnTo>
                <a:lnTo>
                  <a:pt x="7327767" y="3302000"/>
                </a:lnTo>
                <a:lnTo>
                  <a:pt x="7319397" y="3289300"/>
                </a:lnTo>
                <a:lnTo>
                  <a:pt x="7331275" y="3276600"/>
                </a:lnTo>
                <a:lnTo>
                  <a:pt x="7317746" y="3263900"/>
                </a:lnTo>
                <a:lnTo>
                  <a:pt x="7297073" y="3251200"/>
                </a:lnTo>
                <a:close/>
              </a:path>
              <a:path w="7426959" h="3962400">
                <a:moveTo>
                  <a:pt x="11982" y="3619500"/>
                </a:moveTo>
                <a:lnTo>
                  <a:pt x="2467" y="3657600"/>
                </a:lnTo>
                <a:lnTo>
                  <a:pt x="4717" y="3670300"/>
                </a:lnTo>
                <a:lnTo>
                  <a:pt x="22625" y="3670300"/>
                </a:lnTo>
                <a:lnTo>
                  <a:pt x="15528" y="3657600"/>
                </a:lnTo>
                <a:lnTo>
                  <a:pt x="25419" y="3632200"/>
                </a:lnTo>
                <a:lnTo>
                  <a:pt x="23914" y="3632200"/>
                </a:lnTo>
                <a:lnTo>
                  <a:pt x="11982" y="3619500"/>
                </a:lnTo>
                <a:close/>
              </a:path>
              <a:path w="7426959" h="3962400">
                <a:moveTo>
                  <a:pt x="122447" y="3657600"/>
                </a:moveTo>
                <a:lnTo>
                  <a:pt x="101757" y="3657600"/>
                </a:lnTo>
                <a:lnTo>
                  <a:pt x="112210" y="3670300"/>
                </a:lnTo>
                <a:lnTo>
                  <a:pt x="122715" y="3670300"/>
                </a:lnTo>
                <a:lnTo>
                  <a:pt x="122447" y="3657600"/>
                </a:lnTo>
                <a:close/>
              </a:path>
              <a:path w="7426959" h="3962400">
                <a:moveTo>
                  <a:pt x="111432" y="3543300"/>
                </a:moveTo>
                <a:lnTo>
                  <a:pt x="37077" y="3543300"/>
                </a:lnTo>
                <a:lnTo>
                  <a:pt x="39717" y="3556000"/>
                </a:lnTo>
                <a:lnTo>
                  <a:pt x="28502" y="3556000"/>
                </a:lnTo>
                <a:lnTo>
                  <a:pt x="32969" y="3581400"/>
                </a:lnTo>
                <a:lnTo>
                  <a:pt x="35331" y="3594100"/>
                </a:lnTo>
                <a:lnTo>
                  <a:pt x="35001" y="3619500"/>
                </a:lnTo>
                <a:lnTo>
                  <a:pt x="31391" y="3632200"/>
                </a:lnTo>
                <a:lnTo>
                  <a:pt x="59988" y="3632200"/>
                </a:lnTo>
                <a:lnTo>
                  <a:pt x="61220" y="3644900"/>
                </a:lnTo>
                <a:lnTo>
                  <a:pt x="122180" y="3644900"/>
                </a:lnTo>
                <a:lnTo>
                  <a:pt x="121039" y="3619500"/>
                </a:lnTo>
                <a:lnTo>
                  <a:pt x="104914" y="3619500"/>
                </a:lnTo>
                <a:lnTo>
                  <a:pt x="101519" y="3606800"/>
                </a:lnTo>
                <a:lnTo>
                  <a:pt x="120468" y="3606800"/>
                </a:lnTo>
                <a:lnTo>
                  <a:pt x="120936" y="3594100"/>
                </a:lnTo>
                <a:lnTo>
                  <a:pt x="115373" y="3594100"/>
                </a:lnTo>
                <a:lnTo>
                  <a:pt x="116401" y="3581400"/>
                </a:lnTo>
                <a:lnTo>
                  <a:pt x="121404" y="3581400"/>
                </a:lnTo>
                <a:lnTo>
                  <a:pt x="119317" y="3568700"/>
                </a:lnTo>
                <a:lnTo>
                  <a:pt x="108540" y="3556000"/>
                </a:lnTo>
                <a:lnTo>
                  <a:pt x="111432" y="3543300"/>
                </a:lnTo>
                <a:close/>
              </a:path>
              <a:path w="7426959" h="3962400">
                <a:moveTo>
                  <a:pt x="120468" y="3606800"/>
                </a:moveTo>
                <a:lnTo>
                  <a:pt x="106927" y="3606800"/>
                </a:lnTo>
                <a:lnTo>
                  <a:pt x="109109" y="3619500"/>
                </a:lnTo>
                <a:lnTo>
                  <a:pt x="121039" y="3619500"/>
                </a:lnTo>
                <a:lnTo>
                  <a:pt x="120468" y="3606800"/>
                </a:lnTo>
                <a:close/>
              </a:path>
              <a:path w="7426959" h="3962400">
                <a:moveTo>
                  <a:pt x="7408515" y="3606800"/>
                </a:moveTo>
                <a:lnTo>
                  <a:pt x="7399443" y="3606800"/>
                </a:lnTo>
                <a:lnTo>
                  <a:pt x="7406265" y="3619500"/>
                </a:lnTo>
                <a:lnTo>
                  <a:pt x="7408515" y="3606800"/>
                </a:lnTo>
                <a:close/>
              </a:path>
              <a:path w="7426959" h="3962400">
                <a:moveTo>
                  <a:pt x="7414714" y="3581400"/>
                </a:moveTo>
                <a:lnTo>
                  <a:pt x="7397178" y="3581400"/>
                </a:lnTo>
                <a:lnTo>
                  <a:pt x="7415042" y="3606800"/>
                </a:lnTo>
                <a:lnTo>
                  <a:pt x="7419092" y="3606800"/>
                </a:lnTo>
                <a:lnTo>
                  <a:pt x="7414714" y="3581400"/>
                </a:lnTo>
                <a:close/>
              </a:path>
              <a:path w="7426959" h="3962400">
                <a:moveTo>
                  <a:pt x="22518" y="3556000"/>
                </a:moveTo>
                <a:lnTo>
                  <a:pt x="0" y="3556000"/>
                </a:lnTo>
                <a:lnTo>
                  <a:pt x="1646" y="3581400"/>
                </a:lnTo>
                <a:lnTo>
                  <a:pt x="8350" y="3594100"/>
                </a:lnTo>
                <a:lnTo>
                  <a:pt x="15605" y="3568700"/>
                </a:lnTo>
                <a:lnTo>
                  <a:pt x="22518" y="3556000"/>
                </a:lnTo>
                <a:close/>
              </a:path>
              <a:path w="7426959" h="3962400">
                <a:moveTo>
                  <a:pt x="121404" y="3581400"/>
                </a:moveTo>
                <a:lnTo>
                  <a:pt x="116401" y="3581400"/>
                </a:lnTo>
                <a:lnTo>
                  <a:pt x="115373" y="3594100"/>
                </a:lnTo>
                <a:lnTo>
                  <a:pt x="120936" y="3594100"/>
                </a:lnTo>
                <a:lnTo>
                  <a:pt x="121404" y="3581400"/>
                </a:lnTo>
                <a:close/>
              </a:path>
              <a:path w="7426959" h="3962400">
                <a:moveTo>
                  <a:pt x="123349" y="3327400"/>
                </a:moveTo>
                <a:lnTo>
                  <a:pt x="30068" y="3327400"/>
                </a:lnTo>
                <a:lnTo>
                  <a:pt x="37548" y="3340100"/>
                </a:lnTo>
                <a:lnTo>
                  <a:pt x="39998" y="3378200"/>
                </a:lnTo>
                <a:lnTo>
                  <a:pt x="38772" y="3403600"/>
                </a:lnTo>
                <a:lnTo>
                  <a:pt x="26150" y="3416300"/>
                </a:lnTo>
                <a:lnTo>
                  <a:pt x="51429" y="3416300"/>
                </a:lnTo>
                <a:lnTo>
                  <a:pt x="46753" y="3429000"/>
                </a:lnTo>
                <a:lnTo>
                  <a:pt x="38751" y="3454400"/>
                </a:lnTo>
                <a:lnTo>
                  <a:pt x="39579" y="3505200"/>
                </a:lnTo>
                <a:lnTo>
                  <a:pt x="20155" y="3505200"/>
                </a:lnTo>
                <a:lnTo>
                  <a:pt x="21072" y="3517900"/>
                </a:lnTo>
                <a:lnTo>
                  <a:pt x="23556" y="3543300"/>
                </a:lnTo>
                <a:lnTo>
                  <a:pt x="8832" y="3556000"/>
                </a:lnTo>
                <a:lnTo>
                  <a:pt x="39717" y="3556000"/>
                </a:lnTo>
                <a:lnTo>
                  <a:pt x="31905" y="3543300"/>
                </a:lnTo>
                <a:lnTo>
                  <a:pt x="111432" y="3543300"/>
                </a:lnTo>
                <a:lnTo>
                  <a:pt x="118868" y="3530600"/>
                </a:lnTo>
                <a:lnTo>
                  <a:pt x="124299" y="3517900"/>
                </a:lnTo>
                <a:lnTo>
                  <a:pt x="121177" y="3517900"/>
                </a:lnTo>
                <a:lnTo>
                  <a:pt x="112614" y="3505200"/>
                </a:lnTo>
                <a:lnTo>
                  <a:pt x="120315" y="3492500"/>
                </a:lnTo>
                <a:lnTo>
                  <a:pt x="51675" y="3492500"/>
                </a:lnTo>
                <a:lnTo>
                  <a:pt x="52288" y="3467100"/>
                </a:lnTo>
                <a:lnTo>
                  <a:pt x="54586" y="3454400"/>
                </a:lnTo>
                <a:lnTo>
                  <a:pt x="57878" y="3441700"/>
                </a:lnTo>
                <a:lnTo>
                  <a:pt x="61477" y="3429000"/>
                </a:lnTo>
                <a:lnTo>
                  <a:pt x="102324" y="3429000"/>
                </a:lnTo>
                <a:lnTo>
                  <a:pt x="103505" y="3416300"/>
                </a:lnTo>
                <a:lnTo>
                  <a:pt x="114277" y="3390900"/>
                </a:lnTo>
                <a:lnTo>
                  <a:pt x="125799" y="3365500"/>
                </a:lnTo>
                <a:lnTo>
                  <a:pt x="110363" y="3365500"/>
                </a:lnTo>
                <a:lnTo>
                  <a:pt x="116033" y="3352800"/>
                </a:lnTo>
                <a:lnTo>
                  <a:pt x="124983" y="3352800"/>
                </a:lnTo>
                <a:lnTo>
                  <a:pt x="123349" y="3327400"/>
                </a:lnTo>
                <a:close/>
              </a:path>
              <a:path w="7426959" h="3962400">
                <a:moveTo>
                  <a:pt x="9937" y="3505200"/>
                </a:moveTo>
                <a:lnTo>
                  <a:pt x="9036" y="3517900"/>
                </a:lnTo>
                <a:lnTo>
                  <a:pt x="4404" y="3517900"/>
                </a:lnTo>
                <a:lnTo>
                  <a:pt x="7743" y="3530600"/>
                </a:lnTo>
                <a:lnTo>
                  <a:pt x="11954" y="3517900"/>
                </a:lnTo>
                <a:lnTo>
                  <a:pt x="9937" y="3505200"/>
                </a:lnTo>
                <a:close/>
              </a:path>
              <a:path w="7426959" h="3962400">
                <a:moveTo>
                  <a:pt x="7388913" y="3492500"/>
                </a:moveTo>
                <a:lnTo>
                  <a:pt x="7390866" y="3505200"/>
                </a:lnTo>
                <a:lnTo>
                  <a:pt x="7397343" y="3517900"/>
                </a:lnTo>
                <a:lnTo>
                  <a:pt x="7399915" y="3505200"/>
                </a:lnTo>
                <a:lnTo>
                  <a:pt x="7388913" y="3492500"/>
                </a:lnTo>
                <a:close/>
              </a:path>
              <a:path w="7426959" h="3962400">
                <a:moveTo>
                  <a:pt x="7415267" y="3441700"/>
                </a:moveTo>
                <a:lnTo>
                  <a:pt x="7365942" y="3441700"/>
                </a:lnTo>
                <a:lnTo>
                  <a:pt x="7374515" y="3454400"/>
                </a:lnTo>
                <a:lnTo>
                  <a:pt x="7378372" y="3467100"/>
                </a:lnTo>
                <a:lnTo>
                  <a:pt x="7384040" y="3467100"/>
                </a:lnTo>
                <a:lnTo>
                  <a:pt x="7403859" y="3492500"/>
                </a:lnTo>
                <a:lnTo>
                  <a:pt x="7412405" y="3505200"/>
                </a:lnTo>
                <a:lnTo>
                  <a:pt x="7412685" y="3505200"/>
                </a:lnTo>
                <a:lnTo>
                  <a:pt x="7407707" y="3492500"/>
                </a:lnTo>
                <a:lnTo>
                  <a:pt x="7400477" y="3479800"/>
                </a:lnTo>
                <a:lnTo>
                  <a:pt x="7394002" y="3454400"/>
                </a:lnTo>
                <a:lnTo>
                  <a:pt x="7419237" y="3454400"/>
                </a:lnTo>
                <a:lnTo>
                  <a:pt x="7415267" y="3441700"/>
                </a:lnTo>
                <a:close/>
              </a:path>
              <a:path w="7426959" h="3962400">
                <a:moveTo>
                  <a:pt x="102324" y="3429000"/>
                </a:moveTo>
                <a:lnTo>
                  <a:pt x="64691" y="3429000"/>
                </a:lnTo>
                <a:lnTo>
                  <a:pt x="66833" y="3454400"/>
                </a:lnTo>
                <a:lnTo>
                  <a:pt x="58258" y="3492500"/>
                </a:lnTo>
                <a:lnTo>
                  <a:pt x="120315" y="3492500"/>
                </a:lnTo>
                <a:lnTo>
                  <a:pt x="126865" y="3467100"/>
                </a:lnTo>
                <a:lnTo>
                  <a:pt x="114852" y="3441700"/>
                </a:lnTo>
                <a:lnTo>
                  <a:pt x="101143" y="3441700"/>
                </a:lnTo>
                <a:lnTo>
                  <a:pt x="102324" y="3429000"/>
                </a:lnTo>
                <a:close/>
              </a:path>
              <a:path w="7426959" h="3962400">
                <a:moveTo>
                  <a:pt x="13683" y="3441700"/>
                </a:moveTo>
                <a:lnTo>
                  <a:pt x="4845" y="3454400"/>
                </a:lnTo>
                <a:lnTo>
                  <a:pt x="4525" y="3479800"/>
                </a:lnTo>
                <a:lnTo>
                  <a:pt x="7997" y="3479800"/>
                </a:lnTo>
                <a:lnTo>
                  <a:pt x="12512" y="3467100"/>
                </a:lnTo>
                <a:lnTo>
                  <a:pt x="15323" y="3454400"/>
                </a:lnTo>
                <a:lnTo>
                  <a:pt x="13683" y="3441700"/>
                </a:lnTo>
                <a:close/>
              </a:path>
              <a:path w="7426959" h="3962400">
                <a:moveTo>
                  <a:pt x="30537" y="3454400"/>
                </a:moveTo>
                <a:lnTo>
                  <a:pt x="23934" y="3454400"/>
                </a:lnTo>
                <a:lnTo>
                  <a:pt x="22979" y="3479800"/>
                </a:lnTo>
                <a:lnTo>
                  <a:pt x="25802" y="3479800"/>
                </a:lnTo>
                <a:lnTo>
                  <a:pt x="30537" y="3454400"/>
                </a:lnTo>
                <a:close/>
              </a:path>
              <a:path w="7426959" h="3962400">
                <a:moveTo>
                  <a:pt x="7419237" y="3454400"/>
                </a:moveTo>
                <a:lnTo>
                  <a:pt x="7395350" y="3454400"/>
                </a:lnTo>
                <a:lnTo>
                  <a:pt x="7409186" y="3467100"/>
                </a:lnTo>
                <a:lnTo>
                  <a:pt x="7419237" y="3454400"/>
                </a:lnTo>
                <a:close/>
              </a:path>
              <a:path w="7426959" h="3962400">
                <a:moveTo>
                  <a:pt x="7398358" y="3390900"/>
                </a:moveTo>
                <a:lnTo>
                  <a:pt x="7393152" y="3403600"/>
                </a:lnTo>
                <a:lnTo>
                  <a:pt x="7381754" y="3403600"/>
                </a:lnTo>
                <a:lnTo>
                  <a:pt x="7383522" y="3416300"/>
                </a:lnTo>
                <a:lnTo>
                  <a:pt x="7391787" y="3416300"/>
                </a:lnTo>
                <a:lnTo>
                  <a:pt x="7398794" y="3403600"/>
                </a:lnTo>
                <a:lnTo>
                  <a:pt x="7398358" y="3390900"/>
                </a:lnTo>
                <a:close/>
              </a:path>
              <a:path w="7426959" h="3962400">
                <a:moveTo>
                  <a:pt x="7292548" y="3390900"/>
                </a:moveTo>
                <a:lnTo>
                  <a:pt x="7286619" y="3390900"/>
                </a:lnTo>
                <a:lnTo>
                  <a:pt x="7290441" y="3403600"/>
                </a:lnTo>
                <a:lnTo>
                  <a:pt x="7292548" y="3390900"/>
                </a:lnTo>
                <a:close/>
              </a:path>
              <a:path w="7426959" h="3962400">
                <a:moveTo>
                  <a:pt x="7385851" y="3390900"/>
                </a:moveTo>
                <a:lnTo>
                  <a:pt x="7351655" y="3390900"/>
                </a:lnTo>
                <a:lnTo>
                  <a:pt x="7351655" y="3403600"/>
                </a:lnTo>
                <a:lnTo>
                  <a:pt x="7393152" y="3403600"/>
                </a:lnTo>
                <a:lnTo>
                  <a:pt x="7385851" y="3390900"/>
                </a:lnTo>
                <a:close/>
              </a:path>
              <a:path w="7426959" h="3962400">
                <a:moveTo>
                  <a:pt x="14346" y="3365500"/>
                </a:moveTo>
                <a:lnTo>
                  <a:pt x="7799" y="3378200"/>
                </a:lnTo>
                <a:lnTo>
                  <a:pt x="4284" y="3390900"/>
                </a:lnTo>
                <a:lnTo>
                  <a:pt x="13862" y="3378200"/>
                </a:lnTo>
                <a:lnTo>
                  <a:pt x="14346" y="3365500"/>
                </a:lnTo>
                <a:close/>
              </a:path>
              <a:path w="7426959" h="3962400">
                <a:moveTo>
                  <a:pt x="7308054" y="3352800"/>
                </a:moveTo>
                <a:lnTo>
                  <a:pt x="7312221" y="3365500"/>
                </a:lnTo>
                <a:lnTo>
                  <a:pt x="7317055" y="3378200"/>
                </a:lnTo>
                <a:lnTo>
                  <a:pt x="7313555" y="3365500"/>
                </a:lnTo>
                <a:lnTo>
                  <a:pt x="7308054" y="3352800"/>
                </a:lnTo>
                <a:close/>
              </a:path>
              <a:path w="7426959" h="3962400">
                <a:moveTo>
                  <a:pt x="7376815" y="3352800"/>
                </a:moveTo>
                <a:lnTo>
                  <a:pt x="7308054" y="3352800"/>
                </a:lnTo>
                <a:lnTo>
                  <a:pt x="7313555" y="3365500"/>
                </a:lnTo>
                <a:lnTo>
                  <a:pt x="7317055" y="3378200"/>
                </a:lnTo>
                <a:lnTo>
                  <a:pt x="7379128" y="3378200"/>
                </a:lnTo>
                <a:lnTo>
                  <a:pt x="7376815" y="3352800"/>
                </a:lnTo>
                <a:close/>
              </a:path>
              <a:path w="7426959" h="3962400">
                <a:moveTo>
                  <a:pt x="124983" y="3352800"/>
                </a:moveTo>
                <a:lnTo>
                  <a:pt x="116033" y="3352800"/>
                </a:lnTo>
                <a:lnTo>
                  <a:pt x="115624" y="3365500"/>
                </a:lnTo>
                <a:lnTo>
                  <a:pt x="125799" y="3365500"/>
                </a:lnTo>
                <a:lnTo>
                  <a:pt x="124983" y="3352800"/>
                </a:lnTo>
                <a:close/>
              </a:path>
              <a:path w="7426959" h="3962400">
                <a:moveTo>
                  <a:pt x="32350" y="3340100"/>
                </a:moveTo>
                <a:lnTo>
                  <a:pt x="28630" y="3340100"/>
                </a:lnTo>
                <a:lnTo>
                  <a:pt x="25489" y="3352800"/>
                </a:lnTo>
                <a:lnTo>
                  <a:pt x="29787" y="3352800"/>
                </a:lnTo>
                <a:lnTo>
                  <a:pt x="32350" y="3340100"/>
                </a:lnTo>
                <a:close/>
              </a:path>
              <a:path w="7426959" h="3962400">
                <a:moveTo>
                  <a:pt x="7394592" y="3340100"/>
                </a:moveTo>
                <a:lnTo>
                  <a:pt x="7375658" y="3340100"/>
                </a:lnTo>
                <a:lnTo>
                  <a:pt x="7390697" y="3352800"/>
                </a:lnTo>
                <a:lnTo>
                  <a:pt x="7394592" y="3340100"/>
                </a:lnTo>
                <a:close/>
              </a:path>
              <a:path w="7426959" h="3962400">
                <a:moveTo>
                  <a:pt x="52657" y="3238500"/>
                </a:moveTo>
                <a:lnTo>
                  <a:pt x="26639" y="3238500"/>
                </a:lnTo>
                <a:lnTo>
                  <a:pt x="16417" y="3251200"/>
                </a:lnTo>
                <a:lnTo>
                  <a:pt x="21977" y="3302000"/>
                </a:lnTo>
                <a:lnTo>
                  <a:pt x="9713" y="3327400"/>
                </a:lnTo>
                <a:lnTo>
                  <a:pt x="7383" y="3340100"/>
                </a:lnTo>
                <a:lnTo>
                  <a:pt x="11993" y="3340100"/>
                </a:lnTo>
                <a:lnTo>
                  <a:pt x="20553" y="3327400"/>
                </a:lnTo>
                <a:lnTo>
                  <a:pt x="123349" y="3327400"/>
                </a:lnTo>
                <a:lnTo>
                  <a:pt x="124698" y="3314700"/>
                </a:lnTo>
                <a:lnTo>
                  <a:pt x="27074" y="3314700"/>
                </a:lnTo>
                <a:lnTo>
                  <a:pt x="32353" y="3276600"/>
                </a:lnTo>
                <a:lnTo>
                  <a:pt x="129119" y="3276600"/>
                </a:lnTo>
                <a:lnTo>
                  <a:pt x="132565" y="3251200"/>
                </a:lnTo>
                <a:lnTo>
                  <a:pt x="56354" y="3251200"/>
                </a:lnTo>
                <a:lnTo>
                  <a:pt x="52657" y="3238500"/>
                </a:lnTo>
                <a:close/>
              </a:path>
              <a:path w="7426959" h="3962400">
                <a:moveTo>
                  <a:pt x="7404665" y="3327400"/>
                </a:moveTo>
                <a:lnTo>
                  <a:pt x="7397774" y="3327400"/>
                </a:lnTo>
                <a:lnTo>
                  <a:pt x="7411472" y="3340100"/>
                </a:lnTo>
                <a:lnTo>
                  <a:pt x="7404665" y="3327400"/>
                </a:lnTo>
                <a:close/>
              </a:path>
              <a:path w="7426959" h="3962400">
                <a:moveTo>
                  <a:pt x="129119" y="3276600"/>
                </a:moveTo>
                <a:lnTo>
                  <a:pt x="32353" y="3276600"/>
                </a:lnTo>
                <a:lnTo>
                  <a:pt x="44404" y="3289300"/>
                </a:lnTo>
                <a:lnTo>
                  <a:pt x="36868" y="3314700"/>
                </a:lnTo>
                <a:lnTo>
                  <a:pt x="124698" y="3314700"/>
                </a:lnTo>
                <a:lnTo>
                  <a:pt x="126047" y="3302000"/>
                </a:lnTo>
                <a:lnTo>
                  <a:pt x="62477" y="3302000"/>
                </a:lnTo>
                <a:lnTo>
                  <a:pt x="52693" y="3289300"/>
                </a:lnTo>
                <a:lnTo>
                  <a:pt x="127396" y="3289300"/>
                </a:lnTo>
                <a:lnTo>
                  <a:pt x="129119" y="3276600"/>
                </a:lnTo>
                <a:close/>
              </a:path>
              <a:path w="7426959" h="3962400">
                <a:moveTo>
                  <a:pt x="7375023" y="3263900"/>
                </a:moveTo>
                <a:lnTo>
                  <a:pt x="7345305" y="3263900"/>
                </a:lnTo>
                <a:lnTo>
                  <a:pt x="7349222" y="3314700"/>
                </a:lnTo>
                <a:lnTo>
                  <a:pt x="7397858" y="3314700"/>
                </a:lnTo>
                <a:lnTo>
                  <a:pt x="7394802" y="3302000"/>
                </a:lnTo>
                <a:lnTo>
                  <a:pt x="7402385" y="3302000"/>
                </a:lnTo>
                <a:lnTo>
                  <a:pt x="7399911" y="3289300"/>
                </a:lnTo>
                <a:lnTo>
                  <a:pt x="7375434" y="3289300"/>
                </a:lnTo>
                <a:lnTo>
                  <a:pt x="7375023" y="3263900"/>
                </a:lnTo>
                <a:close/>
              </a:path>
              <a:path w="7426959" h="3962400">
                <a:moveTo>
                  <a:pt x="7402385" y="3302000"/>
                </a:moveTo>
                <a:lnTo>
                  <a:pt x="7397645" y="3302000"/>
                </a:lnTo>
                <a:lnTo>
                  <a:pt x="7401726" y="3314700"/>
                </a:lnTo>
                <a:lnTo>
                  <a:pt x="7402385" y="3302000"/>
                </a:lnTo>
                <a:close/>
              </a:path>
              <a:path w="7426959" h="3962400">
                <a:moveTo>
                  <a:pt x="127396" y="3289300"/>
                </a:moveTo>
                <a:lnTo>
                  <a:pt x="60039" y="3289300"/>
                </a:lnTo>
                <a:lnTo>
                  <a:pt x="63925" y="3302000"/>
                </a:lnTo>
                <a:lnTo>
                  <a:pt x="126047" y="3302000"/>
                </a:lnTo>
                <a:lnTo>
                  <a:pt x="127396" y="3289300"/>
                </a:lnTo>
                <a:close/>
              </a:path>
              <a:path w="7426959" h="3962400">
                <a:moveTo>
                  <a:pt x="7342096" y="3276600"/>
                </a:moveTo>
                <a:lnTo>
                  <a:pt x="7338875" y="3276600"/>
                </a:lnTo>
                <a:lnTo>
                  <a:pt x="7338489" y="3289300"/>
                </a:lnTo>
                <a:lnTo>
                  <a:pt x="7344543" y="3302000"/>
                </a:lnTo>
                <a:lnTo>
                  <a:pt x="7342096" y="3276600"/>
                </a:lnTo>
                <a:close/>
              </a:path>
              <a:path w="7426959" h="3962400">
                <a:moveTo>
                  <a:pt x="7403931" y="3276600"/>
                </a:moveTo>
                <a:lnTo>
                  <a:pt x="7401187" y="3276600"/>
                </a:lnTo>
                <a:lnTo>
                  <a:pt x="7411599" y="3302000"/>
                </a:lnTo>
                <a:lnTo>
                  <a:pt x="7410509" y="3289300"/>
                </a:lnTo>
                <a:lnTo>
                  <a:pt x="7403931" y="3276600"/>
                </a:lnTo>
                <a:close/>
              </a:path>
              <a:path w="7426959" h="3962400">
                <a:moveTo>
                  <a:pt x="7365353" y="3048000"/>
                </a:moveTo>
                <a:lnTo>
                  <a:pt x="7293362" y="3048000"/>
                </a:lnTo>
                <a:lnTo>
                  <a:pt x="7296370" y="3073400"/>
                </a:lnTo>
                <a:lnTo>
                  <a:pt x="7293806" y="3086100"/>
                </a:lnTo>
                <a:lnTo>
                  <a:pt x="7290004" y="3111500"/>
                </a:lnTo>
                <a:lnTo>
                  <a:pt x="7289298" y="3136900"/>
                </a:lnTo>
                <a:lnTo>
                  <a:pt x="7284476" y="3200400"/>
                </a:lnTo>
                <a:lnTo>
                  <a:pt x="7302919" y="3238500"/>
                </a:lnTo>
                <a:lnTo>
                  <a:pt x="7328553" y="3263900"/>
                </a:lnTo>
                <a:lnTo>
                  <a:pt x="7375023" y="3263900"/>
                </a:lnTo>
                <a:lnTo>
                  <a:pt x="7378113" y="3276600"/>
                </a:lnTo>
                <a:lnTo>
                  <a:pt x="7377356" y="3289300"/>
                </a:lnTo>
                <a:lnTo>
                  <a:pt x="7399911" y="3289300"/>
                </a:lnTo>
                <a:lnTo>
                  <a:pt x="7394962" y="3263900"/>
                </a:lnTo>
                <a:lnTo>
                  <a:pt x="7391679" y="3258853"/>
                </a:lnTo>
                <a:lnTo>
                  <a:pt x="7384659" y="3251200"/>
                </a:lnTo>
                <a:lnTo>
                  <a:pt x="7376853" y="3238500"/>
                </a:lnTo>
                <a:lnTo>
                  <a:pt x="7408932" y="3238500"/>
                </a:lnTo>
                <a:lnTo>
                  <a:pt x="7395612" y="3213100"/>
                </a:lnTo>
                <a:lnTo>
                  <a:pt x="7366768" y="3213100"/>
                </a:lnTo>
                <a:lnTo>
                  <a:pt x="7362341" y="3200400"/>
                </a:lnTo>
                <a:lnTo>
                  <a:pt x="7303649" y="3200400"/>
                </a:lnTo>
                <a:lnTo>
                  <a:pt x="7293040" y="3175000"/>
                </a:lnTo>
                <a:lnTo>
                  <a:pt x="7350499" y="3175000"/>
                </a:lnTo>
                <a:lnTo>
                  <a:pt x="7350302" y="3162300"/>
                </a:lnTo>
                <a:lnTo>
                  <a:pt x="7370504" y="3162300"/>
                </a:lnTo>
                <a:lnTo>
                  <a:pt x="7370070" y="3124200"/>
                </a:lnTo>
                <a:lnTo>
                  <a:pt x="7392473" y="3124200"/>
                </a:lnTo>
                <a:lnTo>
                  <a:pt x="7391321" y="3111500"/>
                </a:lnTo>
                <a:lnTo>
                  <a:pt x="7383024" y="3098800"/>
                </a:lnTo>
                <a:lnTo>
                  <a:pt x="7388171" y="3086100"/>
                </a:lnTo>
                <a:lnTo>
                  <a:pt x="7362323" y="3086100"/>
                </a:lnTo>
                <a:lnTo>
                  <a:pt x="7360672" y="3073400"/>
                </a:lnTo>
                <a:lnTo>
                  <a:pt x="7380232" y="3073400"/>
                </a:lnTo>
                <a:lnTo>
                  <a:pt x="7372292" y="3060700"/>
                </a:lnTo>
                <a:lnTo>
                  <a:pt x="7365353" y="3048000"/>
                </a:lnTo>
                <a:close/>
              </a:path>
              <a:path w="7426959" h="3962400">
                <a:moveTo>
                  <a:pt x="7408932" y="3238500"/>
                </a:moveTo>
                <a:lnTo>
                  <a:pt x="7378437" y="3238500"/>
                </a:lnTo>
                <a:lnTo>
                  <a:pt x="7391679" y="3258853"/>
                </a:lnTo>
                <a:lnTo>
                  <a:pt x="7396307" y="3263900"/>
                </a:lnTo>
                <a:lnTo>
                  <a:pt x="7406248" y="3263900"/>
                </a:lnTo>
                <a:lnTo>
                  <a:pt x="7408932" y="3238500"/>
                </a:lnTo>
                <a:close/>
              </a:path>
              <a:path w="7426959" h="3962400">
                <a:moveTo>
                  <a:pt x="7378437" y="3238500"/>
                </a:moveTo>
                <a:lnTo>
                  <a:pt x="7376853" y="3238500"/>
                </a:lnTo>
                <a:lnTo>
                  <a:pt x="7384659" y="3251200"/>
                </a:lnTo>
                <a:lnTo>
                  <a:pt x="7391679" y="3258853"/>
                </a:lnTo>
                <a:lnTo>
                  <a:pt x="7378437" y="3238500"/>
                </a:lnTo>
                <a:close/>
              </a:path>
              <a:path w="7426959" h="3962400">
                <a:moveTo>
                  <a:pt x="135679" y="3175000"/>
                </a:moveTo>
                <a:lnTo>
                  <a:pt x="55691" y="3175000"/>
                </a:lnTo>
                <a:lnTo>
                  <a:pt x="66300" y="3200400"/>
                </a:lnTo>
                <a:lnTo>
                  <a:pt x="54438" y="3225800"/>
                </a:lnTo>
                <a:lnTo>
                  <a:pt x="42646" y="3238500"/>
                </a:lnTo>
                <a:lnTo>
                  <a:pt x="59188" y="3238500"/>
                </a:lnTo>
                <a:lnTo>
                  <a:pt x="61468" y="3251200"/>
                </a:lnTo>
                <a:lnTo>
                  <a:pt x="116475" y="3251200"/>
                </a:lnTo>
                <a:lnTo>
                  <a:pt x="116827" y="3225800"/>
                </a:lnTo>
                <a:lnTo>
                  <a:pt x="119359" y="3213100"/>
                </a:lnTo>
                <a:lnTo>
                  <a:pt x="106776" y="3213100"/>
                </a:lnTo>
                <a:lnTo>
                  <a:pt x="103691" y="3200400"/>
                </a:lnTo>
                <a:lnTo>
                  <a:pt x="108642" y="3200400"/>
                </a:lnTo>
                <a:lnTo>
                  <a:pt x="109683" y="3187700"/>
                </a:lnTo>
                <a:lnTo>
                  <a:pt x="133931" y="3187700"/>
                </a:lnTo>
                <a:lnTo>
                  <a:pt x="135679" y="3175000"/>
                </a:lnTo>
                <a:close/>
              </a:path>
              <a:path w="7426959" h="3962400">
                <a:moveTo>
                  <a:pt x="133482" y="3225800"/>
                </a:moveTo>
                <a:lnTo>
                  <a:pt x="124771" y="3251200"/>
                </a:lnTo>
                <a:lnTo>
                  <a:pt x="132565" y="3251200"/>
                </a:lnTo>
                <a:lnTo>
                  <a:pt x="133482" y="3225800"/>
                </a:lnTo>
                <a:close/>
              </a:path>
              <a:path w="7426959" h="3962400">
                <a:moveTo>
                  <a:pt x="159061" y="2882900"/>
                </a:moveTo>
                <a:lnTo>
                  <a:pt x="63773" y="2882900"/>
                </a:lnTo>
                <a:lnTo>
                  <a:pt x="67632" y="2895600"/>
                </a:lnTo>
                <a:lnTo>
                  <a:pt x="61617" y="2921000"/>
                </a:lnTo>
                <a:lnTo>
                  <a:pt x="51253" y="2959100"/>
                </a:lnTo>
                <a:lnTo>
                  <a:pt x="45109" y="2967593"/>
                </a:lnTo>
                <a:lnTo>
                  <a:pt x="48139" y="2971800"/>
                </a:lnTo>
                <a:lnTo>
                  <a:pt x="56688" y="2984500"/>
                </a:lnTo>
                <a:lnTo>
                  <a:pt x="54298" y="2997200"/>
                </a:lnTo>
                <a:lnTo>
                  <a:pt x="44507" y="3009900"/>
                </a:lnTo>
                <a:lnTo>
                  <a:pt x="48185" y="3009900"/>
                </a:lnTo>
                <a:lnTo>
                  <a:pt x="55818" y="3022600"/>
                </a:lnTo>
                <a:lnTo>
                  <a:pt x="57892" y="3048000"/>
                </a:lnTo>
                <a:lnTo>
                  <a:pt x="53694" y="3060700"/>
                </a:lnTo>
                <a:lnTo>
                  <a:pt x="45380" y="3060700"/>
                </a:lnTo>
                <a:lnTo>
                  <a:pt x="35232" y="3073400"/>
                </a:lnTo>
                <a:lnTo>
                  <a:pt x="25533" y="3098800"/>
                </a:lnTo>
                <a:lnTo>
                  <a:pt x="19804" y="3111500"/>
                </a:lnTo>
                <a:lnTo>
                  <a:pt x="30549" y="3136900"/>
                </a:lnTo>
                <a:lnTo>
                  <a:pt x="40256" y="3149600"/>
                </a:lnTo>
                <a:lnTo>
                  <a:pt x="31413" y="3149600"/>
                </a:lnTo>
                <a:lnTo>
                  <a:pt x="21982" y="3175000"/>
                </a:lnTo>
                <a:lnTo>
                  <a:pt x="25295" y="3187700"/>
                </a:lnTo>
                <a:lnTo>
                  <a:pt x="29470" y="3187700"/>
                </a:lnTo>
                <a:lnTo>
                  <a:pt x="22625" y="3213100"/>
                </a:lnTo>
                <a:lnTo>
                  <a:pt x="36502" y="3175000"/>
                </a:lnTo>
                <a:lnTo>
                  <a:pt x="135679" y="3175000"/>
                </a:lnTo>
                <a:lnTo>
                  <a:pt x="137427" y="3162300"/>
                </a:lnTo>
                <a:lnTo>
                  <a:pt x="88691" y="3162300"/>
                </a:lnTo>
                <a:lnTo>
                  <a:pt x="90404" y="3136900"/>
                </a:lnTo>
                <a:lnTo>
                  <a:pt x="97049" y="3124200"/>
                </a:lnTo>
                <a:lnTo>
                  <a:pt x="138384" y="3124200"/>
                </a:lnTo>
                <a:lnTo>
                  <a:pt x="132992" y="3111500"/>
                </a:lnTo>
                <a:lnTo>
                  <a:pt x="45635" y="3111500"/>
                </a:lnTo>
                <a:lnTo>
                  <a:pt x="43331" y="3098800"/>
                </a:lnTo>
                <a:lnTo>
                  <a:pt x="49155" y="3086100"/>
                </a:lnTo>
                <a:lnTo>
                  <a:pt x="124313" y="3086100"/>
                </a:lnTo>
                <a:lnTo>
                  <a:pt x="129063" y="3073400"/>
                </a:lnTo>
                <a:lnTo>
                  <a:pt x="137329" y="3060700"/>
                </a:lnTo>
                <a:lnTo>
                  <a:pt x="133635" y="3048000"/>
                </a:lnTo>
                <a:lnTo>
                  <a:pt x="135140" y="3035300"/>
                </a:lnTo>
                <a:lnTo>
                  <a:pt x="145451" y="3009900"/>
                </a:lnTo>
                <a:lnTo>
                  <a:pt x="150778" y="2997200"/>
                </a:lnTo>
                <a:lnTo>
                  <a:pt x="72529" y="2997200"/>
                </a:lnTo>
                <a:lnTo>
                  <a:pt x="70759" y="2971800"/>
                </a:lnTo>
                <a:lnTo>
                  <a:pt x="144829" y="2971800"/>
                </a:lnTo>
                <a:lnTo>
                  <a:pt x="137143" y="2959100"/>
                </a:lnTo>
                <a:lnTo>
                  <a:pt x="140849" y="2921000"/>
                </a:lnTo>
                <a:lnTo>
                  <a:pt x="159061" y="2882900"/>
                </a:lnTo>
                <a:close/>
              </a:path>
              <a:path w="7426959" h="3962400">
                <a:moveTo>
                  <a:pt x="54184" y="3200400"/>
                </a:moveTo>
                <a:lnTo>
                  <a:pt x="51139" y="3213100"/>
                </a:lnTo>
                <a:lnTo>
                  <a:pt x="54064" y="3213100"/>
                </a:lnTo>
                <a:lnTo>
                  <a:pt x="54184" y="3200400"/>
                </a:lnTo>
                <a:close/>
              </a:path>
              <a:path w="7426959" h="3962400">
                <a:moveTo>
                  <a:pt x="127739" y="3187700"/>
                </a:moveTo>
                <a:lnTo>
                  <a:pt x="109683" y="3187700"/>
                </a:lnTo>
                <a:lnTo>
                  <a:pt x="111054" y="3213100"/>
                </a:lnTo>
                <a:lnTo>
                  <a:pt x="119359" y="3213100"/>
                </a:lnTo>
                <a:lnTo>
                  <a:pt x="121892" y="3200400"/>
                </a:lnTo>
                <a:lnTo>
                  <a:pt x="127739" y="3187700"/>
                </a:lnTo>
                <a:close/>
              </a:path>
              <a:path w="7426959" h="3962400">
                <a:moveTo>
                  <a:pt x="133931" y="3187700"/>
                </a:moveTo>
                <a:lnTo>
                  <a:pt x="127739" y="3187700"/>
                </a:lnTo>
                <a:lnTo>
                  <a:pt x="130435" y="3213100"/>
                </a:lnTo>
                <a:lnTo>
                  <a:pt x="133931" y="3187700"/>
                </a:lnTo>
                <a:close/>
              </a:path>
              <a:path w="7426959" h="3962400">
                <a:moveTo>
                  <a:pt x="7370504" y="3162300"/>
                </a:moveTo>
                <a:lnTo>
                  <a:pt x="7354830" y="3162300"/>
                </a:lnTo>
                <a:lnTo>
                  <a:pt x="7361358" y="3187700"/>
                </a:lnTo>
                <a:lnTo>
                  <a:pt x="7366768" y="3213100"/>
                </a:lnTo>
                <a:lnTo>
                  <a:pt x="7395612" y="3213100"/>
                </a:lnTo>
                <a:lnTo>
                  <a:pt x="7384243" y="3200400"/>
                </a:lnTo>
                <a:lnTo>
                  <a:pt x="7375648" y="3200400"/>
                </a:lnTo>
                <a:lnTo>
                  <a:pt x="7370649" y="3175000"/>
                </a:lnTo>
                <a:lnTo>
                  <a:pt x="7370504" y="3162300"/>
                </a:lnTo>
                <a:close/>
              </a:path>
              <a:path w="7426959" h="3962400">
                <a:moveTo>
                  <a:pt x="46050" y="3187700"/>
                </a:moveTo>
                <a:lnTo>
                  <a:pt x="44164" y="3187700"/>
                </a:lnTo>
                <a:lnTo>
                  <a:pt x="41078" y="3200400"/>
                </a:lnTo>
                <a:lnTo>
                  <a:pt x="45450" y="3200400"/>
                </a:lnTo>
                <a:lnTo>
                  <a:pt x="46050" y="3187700"/>
                </a:lnTo>
                <a:close/>
              </a:path>
              <a:path w="7426959" h="3962400">
                <a:moveTo>
                  <a:pt x="7350499" y="3175000"/>
                </a:moveTo>
                <a:lnTo>
                  <a:pt x="7295743" y="3175000"/>
                </a:lnTo>
                <a:lnTo>
                  <a:pt x="7302399" y="3187700"/>
                </a:lnTo>
                <a:lnTo>
                  <a:pt x="7303649" y="3200400"/>
                </a:lnTo>
                <a:lnTo>
                  <a:pt x="7350893" y="3200400"/>
                </a:lnTo>
                <a:lnTo>
                  <a:pt x="7350499" y="3175000"/>
                </a:lnTo>
                <a:close/>
              </a:path>
              <a:path w="7426959" h="3962400">
                <a:moveTo>
                  <a:pt x="20343" y="3149600"/>
                </a:moveTo>
                <a:lnTo>
                  <a:pt x="17303" y="3149600"/>
                </a:lnTo>
                <a:lnTo>
                  <a:pt x="17748" y="3162300"/>
                </a:lnTo>
                <a:lnTo>
                  <a:pt x="22086" y="3162300"/>
                </a:lnTo>
                <a:lnTo>
                  <a:pt x="20343" y="3149600"/>
                </a:lnTo>
                <a:close/>
              </a:path>
              <a:path w="7426959" h="3962400">
                <a:moveTo>
                  <a:pt x="138384" y="3124200"/>
                </a:moveTo>
                <a:lnTo>
                  <a:pt x="97049" y="3124200"/>
                </a:lnTo>
                <a:lnTo>
                  <a:pt x="96193" y="3136900"/>
                </a:lnTo>
                <a:lnTo>
                  <a:pt x="92014" y="3162300"/>
                </a:lnTo>
                <a:lnTo>
                  <a:pt x="137427" y="3162300"/>
                </a:lnTo>
                <a:lnTo>
                  <a:pt x="139175" y="3149600"/>
                </a:lnTo>
                <a:lnTo>
                  <a:pt x="138384" y="3124200"/>
                </a:lnTo>
                <a:close/>
              </a:path>
              <a:path w="7426959" h="3962400">
                <a:moveTo>
                  <a:pt x="7392473" y="3124200"/>
                </a:moveTo>
                <a:lnTo>
                  <a:pt x="7370070" y="3124200"/>
                </a:lnTo>
                <a:lnTo>
                  <a:pt x="7384755" y="3162300"/>
                </a:lnTo>
                <a:lnTo>
                  <a:pt x="7392790" y="3162300"/>
                </a:lnTo>
                <a:lnTo>
                  <a:pt x="7394777" y="3149600"/>
                </a:lnTo>
                <a:lnTo>
                  <a:pt x="7392473" y="3124200"/>
                </a:lnTo>
                <a:close/>
              </a:path>
              <a:path w="7426959" h="3962400">
                <a:moveTo>
                  <a:pt x="13620" y="3124200"/>
                </a:moveTo>
                <a:lnTo>
                  <a:pt x="10473" y="3136900"/>
                </a:lnTo>
                <a:lnTo>
                  <a:pt x="13352" y="3136900"/>
                </a:lnTo>
                <a:lnTo>
                  <a:pt x="13620" y="3124200"/>
                </a:lnTo>
                <a:close/>
              </a:path>
              <a:path w="7426959" h="3962400">
                <a:moveTo>
                  <a:pt x="7397722" y="3098800"/>
                </a:moveTo>
                <a:lnTo>
                  <a:pt x="7396216" y="3111500"/>
                </a:lnTo>
                <a:lnTo>
                  <a:pt x="7396686" y="3124200"/>
                </a:lnTo>
                <a:lnTo>
                  <a:pt x="7400169" y="3124200"/>
                </a:lnTo>
                <a:lnTo>
                  <a:pt x="7397722" y="3098800"/>
                </a:lnTo>
                <a:close/>
              </a:path>
              <a:path w="7426959" h="3962400">
                <a:moveTo>
                  <a:pt x="124313" y="3086100"/>
                </a:moveTo>
                <a:lnTo>
                  <a:pt x="49155" y="3086100"/>
                </a:lnTo>
                <a:lnTo>
                  <a:pt x="49700" y="3111500"/>
                </a:lnTo>
                <a:lnTo>
                  <a:pt x="128143" y="3111500"/>
                </a:lnTo>
                <a:lnTo>
                  <a:pt x="138550" y="3098800"/>
                </a:lnTo>
                <a:lnTo>
                  <a:pt x="124313" y="3086100"/>
                </a:lnTo>
                <a:close/>
              </a:path>
              <a:path w="7426959" h="3962400">
                <a:moveTo>
                  <a:pt x="151755" y="3098800"/>
                </a:moveTo>
                <a:lnTo>
                  <a:pt x="146954" y="3098800"/>
                </a:lnTo>
                <a:lnTo>
                  <a:pt x="147326" y="3111500"/>
                </a:lnTo>
                <a:lnTo>
                  <a:pt x="151755" y="3098800"/>
                </a:lnTo>
                <a:close/>
              </a:path>
              <a:path w="7426959" h="3962400">
                <a:moveTo>
                  <a:pt x="7380232" y="3073400"/>
                </a:moveTo>
                <a:lnTo>
                  <a:pt x="7360672" y="3073400"/>
                </a:lnTo>
                <a:lnTo>
                  <a:pt x="7362323" y="3086100"/>
                </a:lnTo>
                <a:lnTo>
                  <a:pt x="7388171" y="3086100"/>
                </a:lnTo>
                <a:lnTo>
                  <a:pt x="7380232" y="3073400"/>
                </a:lnTo>
                <a:close/>
              </a:path>
              <a:path w="7426959" h="3962400">
                <a:moveTo>
                  <a:pt x="7283837" y="3060700"/>
                </a:moveTo>
                <a:lnTo>
                  <a:pt x="7282837" y="3073400"/>
                </a:lnTo>
                <a:lnTo>
                  <a:pt x="7286123" y="3073400"/>
                </a:lnTo>
                <a:lnTo>
                  <a:pt x="7283837" y="3060700"/>
                </a:lnTo>
                <a:close/>
              </a:path>
              <a:path w="7426959" h="3962400">
                <a:moveTo>
                  <a:pt x="7393057" y="3060700"/>
                </a:moveTo>
                <a:lnTo>
                  <a:pt x="7392217" y="3073400"/>
                </a:lnTo>
                <a:lnTo>
                  <a:pt x="7396111" y="3073400"/>
                </a:lnTo>
                <a:lnTo>
                  <a:pt x="7393057" y="3060700"/>
                </a:lnTo>
                <a:close/>
              </a:path>
              <a:path w="7426959" h="3962400">
                <a:moveTo>
                  <a:pt x="7269200" y="2806700"/>
                </a:moveTo>
                <a:lnTo>
                  <a:pt x="7256291" y="2806700"/>
                </a:lnTo>
                <a:lnTo>
                  <a:pt x="7256278" y="2819400"/>
                </a:lnTo>
                <a:lnTo>
                  <a:pt x="7267291" y="2857500"/>
                </a:lnTo>
                <a:lnTo>
                  <a:pt x="7271246" y="2870200"/>
                </a:lnTo>
                <a:lnTo>
                  <a:pt x="7270727" y="2882900"/>
                </a:lnTo>
                <a:lnTo>
                  <a:pt x="7268317" y="2882900"/>
                </a:lnTo>
                <a:lnTo>
                  <a:pt x="7266601" y="2895600"/>
                </a:lnTo>
                <a:lnTo>
                  <a:pt x="7268161" y="2921000"/>
                </a:lnTo>
                <a:lnTo>
                  <a:pt x="7275582" y="2959100"/>
                </a:lnTo>
                <a:lnTo>
                  <a:pt x="7267735" y="2959100"/>
                </a:lnTo>
                <a:lnTo>
                  <a:pt x="7267971" y="2984500"/>
                </a:lnTo>
                <a:lnTo>
                  <a:pt x="7273470" y="3009900"/>
                </a:lnTo>
                <a:lnTo>
                  <a:pt x="7281414" y="3048000"/>
                </a:lnTo>
                <a:lnTo>
                  <a:pt x="7288984" y="3060700"/>
                </a:lnTo>
                <a:lnTo>
                  <a:pt x="7293362" y="3048000"/>
                </a:lnTo>
                <a:lnTo>
                  <a:pt x="7365353" y="3048000"/>
                </a:lnTo>
                <a:lnTo>
                  <a:pt x="7358414" y="3035300"/>
                </a:lnTo>
                <a:lnTo>
                  <a:pt x="7297426" y="3035300"/>
                </a:lnTo>
                <a:lnTo>
                  <a:pt x="7294759" y="3022600"/>
                </a:lnTo>
                <a:lnTo>
                  <a:pt x="7362535" y="3022600"/>
                </a:lnTo>
                <a:lnTo>
                  <a:pt x="7359021" y="3009900"/>
                </a:lnTo>
                <a:lnTo>
                  <a:pt x="7351345" y="2997200"/>
                </a:lnTo>
                <a:lnTo>
                  <a:pt x="7346107" y="2984500"/>
                </a:lnTo>
                <a:lnTo>
                  <a:pt x="7342882" y="2971800"/>
                </a:lnTo>
                <a:lnTo>
                  <a:pt x="7341788" y="2946400"/>
                </a:lnTo>
                <a:lnTo>
                  <a:pt x="7297725" y="2946400"/>
                </a:lnTo>
                <a:lnTo>
                  <a:pt x="7301506" y="2933700"/>
                </a:lnTo>
                <a:lnTo>
                  <a:pt x="7353928" y="2933700"/>
                </a:lnTo>
                <a:lnTo>
                  <a:pt x="7355576" y="2921000"/>
                </a:lnTo>
                <a:lnTo>
                  <a:pt x="7357266" y="2895600"/>
                </a:lnTo>
                <a:lnTo>
                  <a:pt x="7282168" y="2895600"/>
                </a:lnTo>
                <a:lnTo>
                  <a:pt x="7275328" y="2870200"/>
                </a:lnTo>
                <a:lnTo>
                  <a:pt x="7276467" y="2844800"/>
                </a:lnTo>
                <a:lnTo>
                  <a:pt x="7281970" y="2819400"/>
                </a:lnTo>
                <a:lnTo>
                  <a:pt x="7274632" y="2819400"/>
                </a:lnTo>
                <a:lnTo>
                  <a:pt x="7269200" y="2806700"/>
                </a:lnTo>
                <a:close/>
              </a:path>
              <a:path w="7426959" h="3962400">
                <a:moveTo>
                  <a:pt x="7362535" y="3022600"/>
                </a:moveTo>
                <a:lnTo>
                  <a:pt x="7294759" y="3022600"/>
                </a:lnTo>
                <a:lnTo>
                  <a:pt x="7297426" y="3035300"/>
                </a:lnTo>
                <a:lnTo>
                  <a:pt x="7358414" y="3035300"/>
                </a:lnTo>
                <a:lnTo>
                  <a:pt x="7369562" y="3048000"/>
                </a:lnTo>
                <a:lnTo>
                  <a:pt x="7362535" y="3022600"/>
                </a:lnTo>
                <a:close/>
              </a:path>
              <a:path w="7426959" h="3962400">
                <a:moveTo>
                  <a:pt x="7264501" y="2997200"/>
                </a:moveTo>
                <a:lnTo>
                  <a:pt x="7263072" y="2997200"/>
                </a:lnTo>
                <a:lnTo>
                  <a:pt x="7263644" y="3009900"/>
                </a:lnTo>
                <a:lnTo>
                  <a:pt x="7267073" y="3009900"/>
                </a:lnTo>
                <a:lnTo>
                  <a:pt x="7264501" y="2997200"/>
                </a:lnTo>
                <a:close/>
              </a:path>
              <a:path w="7426959" h="3962400">
                <a:moveTo>
                  <a:pt x="45229" y="2971800"/>
                </a:moveTo>
                <a:lnTo>
                  <a:pt x="41344" y="2984500"/>
                </a:lnTo>
                <a:lnTo>
                  <a:pt x="41568" y="2997200"/>
                </a:lnTo>
                <a:lnTo>
                  <a:pt x="44083" y="2984500"/>
                </a:lnTo>
                <a:lnTo>
                  <a:pt x="45229" y="2971800"/>
                </a:lnTo>
                <a:close/>
              </a:path>
              <a:path w="7426959" h="3962400">
                <a:moveTo>
                  <a:pt x="144829" y="2971800"/>
                </a:moveTo>
                <a:lnTo>
                  <a:pt x="70759" y="2971800"/>
                </a:lnTo>
                <a:lnTo>
                  <a:pt x="79863" y="2984500"/>
                </a:lnTo>
                <a:lnTo>
                  <a:pt x="77967" y="2997200"/>
                </a:lnTo>
                <a:lnTo>
                  <a:pt x="150778" y="2997200"/>
                </a:lnTo>
                <a:lnTo>
                  <a:pt x="137331" y="2984500"/>
                </a:lnTo>
                <a:lnTo>
                  <a:pt x="149645" y="2984500"/>
                </a:lnTo>
                <a:lnTo>
                  <a:pt x="144829" y="2971800"/>
                </a:lnTo>
                <a:close/>
              </a:path>
              <a:path w="7426959" h="3962400">
                <a:moveTo>
                  <a:pt x="7362817" y="2971800"/>
                </a:moveTo>
                <a:lnTo>
                  <a:pt x="7358513" y="2971800"/>
                </a:lnTo>
                <a:lnTo>
                  <a:pt x="7361424" y="2997200"/>
                </a:lnTo>
                <a:lnTo>
                  <a:pt x="7363323" y="2984500"/>
                </a:lnTo>
                <a:lnTo>
                  <a:pt x="7362817" y="2971800"/>
                </a:lnTo>
                <a:close/>
              </a:path>
              <a:path w="7426959" h="3962400">
                <a:moveTo>
                  <a:pt x="41111" y="2962044"/>
                </a:moveTo>
                <a:lnTo>
                  <a:pt x="42066" y="2971800"/>
                </a:lnTo>
                <a:lnTo>
                  <a:pt x="45109" y="2967593"/>
                </a:lnTo>
                <a:lnTo>
                  <a:pt x="41111" y="2962044"/>
                </a:lnTo>
                <a:close/>
              </a:path>
              <a:path w="7426959" h="3962400">
                <a:moveTo>
                  <a:pt x="39579" y="2946400"/>
                </a:moveTo>
                <a:lnTo>
                  <a:pt x="38989" y="2959100"/>
                </a:lnTo>
                <a:lnTo>
                  <a:pt x="41111" y="2962044"/>
                </a:lnTo>
                <a:lnTo>
                  <a:pt x="39579" y="2946400"/>
                </a:lnTo>
                <a:close/>
              </a:path>
              <a:path w="7426959" h="3962400">
                <a:moveTo>
                  <a:pt x="52819" y="2908300"/>
                </a:moveTo>
                <a:lnTo>
                  <a:pt x="47605" y="2921000"/>
                </a:lnTo>
                <a:lnTo>
                  <a:pt x="48159" y="2946400"/>
                </a:lnTo>
                <a:lnTo>
                  <a:pt x="50766" y="2933700"/>
                </a:lnTo>
                <a:lnTo>
                  <a:pt x="53096" y="2921000"/>
                </a:lnTo>
                <a:lnTo>
                  <a:pt x="52819" y="2908300"/>
                </a:lnTo>
                <a:close/>
              </a:path>
              <a:path w="7426959" h="3962400">
                <a:moveTo>
                  <a:pt x="7341241" y="2933700"/>
                </a:moveTo>
                <a:lnTo>
                  <a:pt x="7307120" y="2933700"/>
                </a:lnTo>
                <a:lnTo>
                  <a:pt x="7305173" y="2946400"/>
                </a:lnTo>
                <a:lnTo>
                  <a:pt x="7341788" y="2946400"/>
                </a:lnTo>
                <a:lnTo>
                  <a:pt x="7341241" y="2933700"/>
                </a:lnTo>
                <a:close/>
              </a:path>
              <a:path w="7426959" h="3962400">
                <a:moveTo>
                  <a:pt x="7353928" y="2933700"/>
                </a:moveTo>
                <a:lnTo>
                  <a:pt x="7341241" y="2933700"/>
                </a:lnTo>
                <a:lnTo>
                  <a:pt x="7347559" y="2946400"/>
                </a:lnTo>
                <a:lnTo>
                  <a:pt x="7351522" y="2946400"/>
                </a:lnTo>
                <a:lnTo>
                  <a:pt x="7353928" y="2933700"/>
                </a:lnTo>
                <a:close/>
              </a:path>
              <a:path w="7426959" h="3962400">
                <a:moveTo>
                  <a:pt x="34155" y="2908300"/>
                </a:moveTo>
                <a:lnTo>
                  <a:pt x="31845" y="2933700"/>
                </a:lnTo>
                <a:lnTo>
                  <a:pt x="32035" y="2933700"/>
                </a:lnTo>
                <a:lnTo>
                  <a:pt x="36315" y="2921000"/>
                </a:lnTo>
                <a:lnTo>
                  <a:pt x="38581" y="2921000"/>
                </a:lnTo>
                <a:lnTo>
                  <a:pt x="34155" y="2908300"/>
                </a:lnTo>
                <a:close/>
              </a:path>
              <a:path w="7426959" h="3962400">
                <a:moveTo>
                  <a:pt x="38581" y="2921000"/>
                </a:moveTo>
                <a:lnTo>
                  <a:pt x="36315" y="2921000"/>
                </a:lnTo>
                <a:lnTo>
                  <a:pt x="36696" y="2933700"/>
                </a:lnTo>
                <a:lnTo>
                  <a:pt x="40851" y="2933700"/>
                </a:lnTo>
                <a:lnTo>
                  <a:pt x="38581" y="2921000"/>
                </a:lnTo>
                <a:close/>
              </a:path>
              <a:path w="7426959" h="3962400">
                <a:moveTo>
                  <a:pt x="7371886" y="2882900"/>
                </a:moveTo>
                <a:lnTo>
                  <a:pt x="7363968" y="2882900"/>
                </a:lnTo>
                <a:lnTo>
                  <a:pt x="7370578" y="2908300"/>
                </a:lnTo>
                <a:lnTo>
                  <a:pt x="7377161" y="2894441"/>
                </a:lnTo>
                <a:lnTo>
                  <a:pt x="7371886" y="2882900"/>
                </a:lnTo>
                <a:close/>
              </a:path>
              <a:path w="7426959" h="3962400">
                <a:moveTo>
                  <a:pt x="180152" y="2717800"/>
                </a:moveTo>
                <a:lnTo>
                  <a:pt x="170819" y="2717800"/>
                </a:lnTo>
                <a:lnTo>
                  <a:pt x="169906" y="2730500"/>
                </a:lnTo>
                <a:lnTo>
                  <a:pt x="157812" y="2743200"/>
                </a:lnTo>
                <a:lnTo>
                  <a:pt x="69780" y="2743200"/>
                </a:lnTo>
                <a:lnTo>
                  <a:pt x="63814" y="2781300"/>
                </a:lnTo>
                <a:lnTo>
                  <a:pt x="75531" y="2806700"/>
                </a:lnTo>
                <a:lnTo>
                  <a:pt x="79683" y="2832100"/>
                </a:lnTo>
                <a:lnTo>
                  <a:pt x="51022" y="2832100"/>
                </a:lnTo>
                <a:lnTo>
                  <a:pt x="39336" y="2857500"/>
                </a:lnTo>
                <a:lnTo>
                  <a:pt x="43486" y="2882900"/>
                </a:lnTo>
                <a:lnTo>
                  <a:pt x="54592" y="2895600"/>
                </a:lnTo>
                <a:lnTo>
                  <a:pt x="63773" y="2882900"/>
                </a:lnTo>
                <a:lnTo>
                  <a:pt x="159061" y="2882900"/>
                </a:lnTo>
                <a:lnTo>
                  <a:pt x="156794" y="2870200"/>
                </a:lnTo>
                <a:lnTo>
                  <a:pt x="67052" y="2870200"/>
                </a:lnTo>
                <a:lnTo>
                  <a:pt x="59713" y="2857500"/>
                </a:lnTo>
                <a:lnTo>
                  <a:pt x="57897" y="2844800"/>
                </a:lnTo>
                <a:lnTo>
                  <a:pt x="100140" y="2844800"/>
                </a:lnTo>
                <a:lnTo>
                  <a:pt x="99055" y="2832100"/>
                </a:lnTo>
                <a:lnTo>
                  <a:pt x="99208" y="2819400"/>
                </a:lnTo>
                <a:lnTo>
                  <a:pt x="100342" y="2806700"/>
                </a:lnTo>
                <a:lnTo>
                  <a:pt x="101272" y="2794000"/>
                </a:lnTo>
                <a:lnTo>
                  <a:pt x="86252" y="2794000"/>
                </a:lnTo>
                <a:lnTo>
                  <a:pt x="79692" y="2781300"/>
                </a:lnTo>
                <a:lnTo>
                  <a:pt x="76437" y="2768600"/>
                </a:lnTo>
                <a:lnTo>
                  <a:pt x="104530" y="2768600"/>
                </a:lnTo>
                <a:lnTo>
                  <a:pt x="107069" y="2755900"/>
                </a:lnTo>
                <a:lnTo>
                  <a:pt x="167316" y="2755900"/>
                </a:lnTo>
                <a:lnTo>
                  <a:pt x="172151" y="2743200"/>
                </a:lnTo>
                <a:lnTo>
                  <a:pt x="178669" y="2730500"/>
                </a:lnTo>
                <a:lnTo>
                  <a:pt x="180152" y="2717800"/>
                </a:lnTo>
                <a:close/>
              </a:path>
              <a:path w="7426959" h="3962400">
                <a:moveTo>
                  <a:pt x="7293196" y="2844800"/>
                </a:moveTo>
                <a:lnTo>
                  <a:pt x="7288067" y="2844800"/>
                </a:lnTo>
                <a:lnTo>
                  <a:pt x="7286203" y="2870200"/>
                </a:lnTo>
                <a:lnTo>
                  <a:pt x="7285801" y="2882900"/>
                </a:lnTo>
                <a:lnTo>
                  <a:pt x="7285058" y="2895600"/>
                </a:lnTo>
                <a:lnTo>
                  <a:pt x="7357266" y="2895600"/>
                </a:lnTo>
                <a:lnTo>
                  <a:pt x="7359797" y="2882900"/>
                </a:lnTo>
                <a:lnTo>
                  <a:pt x="7371886" y="2882900"/>
                </a:lnTo>
                <a:lnTo>
                  <a:pt x="7366081" y="2870200"/>
                </a:lnTo>
                <a:lnTo>
                  <a:pt x="7303395" y="2870200"/>
                </a:lnTo>
                <a:lnTo>
                  <a:pt x="7293196" y="2844800"/>
                </a:lnTo>
                <a:close/>
              </a:path>
              <a:path w="7426959" h="3962400">
                <a:moveTo>
                  <a:pt x="7377455" y="2893822"/>
                </a:moveTo>
                <a:lnTo>
                  <a:pt x="7377161" y="2894441"/>
                </a:lnTo>
                <a:lnTo>
                  <a:pt x="7377690" y="2895600"/>
                </a:lnTo>
                <a:lnTo>
                  <a:pt x="7377455" y="2893822"/>
                </a:lnTo>
                <a:close/>
              </a:path>
              <a:path w="7426959" h="3962400">
                <a:moveTo>
                  <a:pt x="7340352" y="2806700"/>
                </a:moveTo>
                <a:lnTo>
                  <a:pt x="7289711" y="2806700"/>
                </a:lnTo>
                <a:lnTo>
                  <a:pt x="7297562" y="2819400"/>
                </a:lnTo>
                <a:lnTo>
                  <a:pt x="7303395" y="2870200"/>
                </a:lnTo>
                <a:lnTo>
                  <a:pt x="7368832" y="2870200"/>
                </a:lnTo>
                <a:lnTo>
                  <a:pt x="7376011" y="2882900"/>
                </a:lnTo>
                <a:lnTo>
                  <a:pt x="7377455" y="2893822"/>
                </a:lnTo>
                <a:lnTo>
                  <a:pt x="7382643" y="2882900"/>
                </a:lnTo>
                <a:lnTo>
                  <a:pt x="7372324" y="2857500"/>
                </a:lnTo>
                <a:lnTo>
                  <a:pt x="7353576" y="2832100"/>
                </a:lnTo>
                <a:lnTo>
                  <a:pt x="7340352" y="2806700"/>
                </a:lnTo>
                <a:close/>
              </a:path>
              <a:path w="7426959" h="3962400">
                <a:moveTo>
                  <a:pt x="167316" y="2755900"/>
                </a:moveTo>
                <a:lnTo>
                  <a:pt x="107069" y="2755900"/>
                </a:lnTo>
                <a:lnTo>
                  <a:pt x="109564" y="2768600"/>
                </a:lnTo>
                <a:lnTo>
                  <a:pt x="111757" y="2781300"/>
                </a:lnTo>
                <a:lnTo>
                  <a:pt x="113391" y="2806700"/>
                </a:lnTo>
                <a:lnTo>
                  <a:pt x="107052" y="2832100"/>
                </a:lnTo>
                <a:lnTo>
                  <a:pt x="102720" y="2844800"/>
                </a:lnTo>
                <a:lnTo>
                  <a:pt x="70758" y="2844800"/>
                </a:lnTo>
                <a:lnTo>
                  <a:pt x="67052" y="2870200"/>
                </a:lnTo>
                <a:lnTo>
                  <a:pt x="156794" y="2870200"/>
                </a:lnTo>
                <a:lnTo>
                  <a:pt x="154527" y="2857500"/>
                </a:lnTo>
                <a:lnTo>
                  <a:pt x="140563" y="2844800"/>
                </a:lnTo>
                <a:lnTo>
                  <a:pt x="130486" y="2832100"/>
                </a:lnTo>
                <a:lnTo>
                  <a:pt x="141632" y="2832100"/>
                </a:lnTo>
                <a:lnTo>
                  <a:pt x="159450" y="2806700"/>
                </a:lnTo>
                <a:lnTo>
                  <a:pt x="171993" y="2781300"/>
                </a:lnTo>
                <a:lnTo>
                  <a:pt x="167316" y="2755900"/>
                </a:lnTo>
                <a:close/>
              </a:path>
              <a:path w="7426959" h="3962400">
                <a:moveTo>
                  <a:pt x="7253444" y="2832100"/>
                </a:moveTo>
                <a:lnTo>
                  <a:pt x="7255516" y="2857500"/>
                </a:lnTo>
                <a:lnTo>
                  <a:pt x="7257588" y="2844800"/>
                </a:lnTo>
                <a:lnTo>
                  <a:pt x="7255516" y="2844800"/>
                </a:lnTo>
                <a:lnTo>
                  <a:pt x="7253444" y="2832100"/>
                </a:lnTo>
                <a:close/>
              </a:path>
              <a:path w="7426959" h="3962400">
                <a:moveTo>
                  <a:pt x="7378934" y="2819400"/>
                </a:moveTo>
                <a:lnTo>
                  <a:pt x="7374785" y="2819400"/>
                </a:lnTo>
                <a:lnTo>
                  <a:pt x="7372469" y="2832100"/>
                </a:lnTo>
                <a:lnTo>
                  <a:pt x="7378452" y="2844800"/>
                </a:lnTo>
                <a:lnTo>
                  <a:pt x="7378934" y="2819400"/>
                </a:lnTo>
                <a:close/>
              </a:path>
              <a:path w="7426959" h="3962400">
                <a:moveTo>
                  <a:pt x="7360238" y="2794000"/>
                </a:moveTo>
                <a:lnTo>
                  <a:pt x="7343003" y="2794000"/>
                </a:lnTo>
                <a:lnTo>
                  <a:pt x="7350036" y="2806700"/>
                </a:lnTo>
                <a:lnTo>
                  <a:pt x="7358354" y="2819400"/>
                </a:lnTo>
                <a:lnTo>
                  <a:pt x="7364863" y="2832100"/>
                </a:lnTo>
                <a:lnTo>
                  <a:pt x="7360238" y="2794000"/>
                </a:lnTo>
                <a:close/>
              </a:path>
              <a:path w="7426959" h="3962400">
                <a:moveTo>
                  <a:pt x="7335496" y="2743200"/>
                </a:moveTo>
                <a:lnTo>
                  <a:pt x="7260618" y="2743200"/>
                </a:lnTo>
                <a:lnTo>
                  <a:pt x="7264787" y="2781300"/>
                </a:lnTo>
                <a:lnTo>
                  <a:pt x="7274405" y="2806700"/>
                </a:lnTo>
                <a:lnTo>
                  <a:pt x="7274632" y="2819400"/>
                </a:lnTo>
                <a:lnTo>
                  <a:pt x="7281970" y="2819400"/>
                </a:lnTo>
                <a:lnTo>
                  <a:pt x="7289711" y="2806700"/>
                </a:lnTo>
                <a:lnTo>
                  <a:pt x="7340352" y="2806700"/>
                </a:lnTo>
                <a:lnTo>
                  <a:pt x="7343003" y="2794000"/>
                </a:lnTo>
                <a:lnTo>
                  <a:pt x="7360238" y="2794000"/>
                </a:lnTo>
                <a:lnTo>
                  <a:pt x="7358697" y="2781300"/>
                </a:lnTo>
                <a:lnTo>
                  <a:pt x="7352925" y="2781300"/>
                </a:lnTo>
                <a:lnTo>
                  <a:pt x="7337916" y="2768600"/>
                </a:lnTo>
                <a:lnTo>
                  <a:pt x="7332954" y="2755900"/>
                </a:lnTo>
                <a:lnTo>
                  <a:pt x="7335496" y="2743200"/>
                </a:lnTo>
                <a:close/>
              </a:path>
              <a:path w="7426959" h="3962400">
                <a:moveTo>
                  <a:pt x="104530" y="2768600"/>
                </a:moveTo>
                <a:lnTo>
                  <a:pt x="86302" y="2768600"/>
                </a:lnTo>
                <a:lnTo>
                  <a:pt x="86252" y="2794000"/>
                </a:lnTo>
                <a:lnTo>
                  <a:pt x="101272" y="2794000"/>
                </a:lnTo>
                <a:lnTo>
                  <a:pt x="102202" y="2781300"/>
                </a:lnTo>
                <a:lnTo>
                  <a:pt x="104530" y="2768600"/>
                </a:lnTo>
                <a:close/>
              </a:path>
              <a:path w="7426959" h="3962400">
                <a:moveTo>
                  <a:pt x="7351605" y="2743200"/>
                </a:moveTo>
                <a:lnTo>
                  <a:pt x="7343001" y="2743200"/>
                </a:lnTo>
                <a:lnTo>
                  <a:pt x="7352925" y="2781300"/>
                </a:lnTo>
                <a:lnTo>
                  <a:pt x="7358697" y="2781300"/>
                </a:lnTo>
                <a:lnTo>
                  <a:pt x="7357156" y="2768600"/>
                </a:lnTo>
                <a:lnTo>
                  <a:pt x="7351605" y="2743200"/>
                </a:lnTo>
                <a:close/>
              </a:path>
              <a:path w="7426959" h="3962400">
                <a:moveTo>
                  <a:pt x="7263906" y="2628900"/>
                </a:moveTo>
                <a:lnTo>
                  <a:pt x="7239260" y="2628900"/>
                </a:lnTo>
                <a:lnTo>
                  <a:pt x="7231551" y="2641600"/>
                </a:lnTo>
                <a:lnTo>
                  <a:pt x="7233592" y="2654300"/>
                </a:lnTo>
                <a:lnTo>
                  <a:pt x="7240278" y="2667000"/>
                </a:lnTo>
                <a:lnTo>
                  <a:pt x="7246499" y="2679700"/>
                </a:lnTo>
                <a:lnTo>
                  <a:pt x="7246795" y="2692400"/>
                </a:lnTo>
                <a:lnTo>
                  <a:pt x="7244768" y="2705100"/>
                </a:lnTo>
                <a:lnTo>
                  <a:pt x="7244052" y="2717800"/>
                </a:lnTo>
                <a:lnTo>
                  <a:pt x="7248277" y="2755900"/>
                </a:lnTo>
                <a:lnTo>
                  <a:pt x="7249517" y="2743200"/>
                </a:lnTo>
                <a:lnTo>
                  <a:pt x="7351605" y="2743200"/>
                </a:lnTo>
                <a:lnTo>
                  <a:pt x="7348829" y="2730500"/>
                </a:lnTo>
                <a:lnTo>
                  <a:pt x="7257365" y="2730500"/>
                </a:lnTo>
                <a:lnTo>
                  <a:pt x="7251960" y="2717800"/>
                </a:lnTo>
                <a:lnTo>
                  <a:pt x="7250364" y="2705100"/>
                </a:lnTo>
                <a:lnTo>
                  <a:pt x="7348419" y="2705100"/>
                </a:lnTo>
                <a:lnTo>
                  <a:pt x="7342898" y="2692400"/>
                </a:lnTo>
                <a:lnTo>
                  <a:pt x="7354530" y="2692400"/>
                </a:lnTo>
                <a:lnTo>
                  <a:pt x="7347845" y="2667000"/>
                </a:lnTo>
                <a:lnTo>
                  <a:pt x="7320770" y="2654300"/>
                </a:lnTo>
                <a:lnTo>
                  <a:pt x="7315507" y="2654300"/>
                </a:lnTo>
                <a:lnTo>
                  <a:pt x="7292095" y="2641671"/>
                </a:lnTo>
                <a:lnTo>
                  <a:pt x="7263906" y="2628900"/>
                </a:lnTo>
                <a:close/>
              </a:path>
              <a:path w="7426959" h="3962400">
                <a:moveTo>
                  <a:pt x="155295" y="2540000"/>
                </a:moveTo>
                <a:lnTo>
                  <a:pt x="128311" y="2540000"/>
                </a:lnTo>
                <a:lnTo>
                  <a:pt x="119860" y="2545855"/>
                </a:lnTo>
                <a:lnTo>
                  <a:pt x="118881" y="2552700"/>
                </a:lnTo>
                <a:lnTo>
                  <a:pt x="109981" y="2552700"/>
                </a:lnTo>
                <a:lnTo>
                  <a:pt x="96821" y="2590800"/>
                </a:lnTo>
                <a:lnTo>
                  <a:pt x="94189" y="2667000"/>
                </a:lnTo>
                <a:lnTo>
                  <a:pt x="87546" y="2667000"/>
                </a:lnTo>
                <a:lnTo>
                  <a:pt x="92098" y="2679700"/>
                </a:lnTo>
                <a:lnTo>
                  <a:pt x="93782" y="2705100"/>
                </a:lnTo>
                <a:lnTo>
                  <a:pt x="86769" y="2743200"/>
                </a:lnTo>
                <a:lnTo>
                  <a:pt x="146631" y="2743200"/>
                </a:lnTo>
                <a:lnTo>
                  <a:pt x="148456" y="2730500"/>
                </a:lnTo>
                <a:lnTo>
                  <a:pt x="170819" y="2717800"/>
                </a:lnTo>
                <a:lnTo>
                  <a:pt x="180152" y="2717800"/>
                </a:lnTo>
                <a:lnTo>
                  <a:pt x="181635" y="2705100"/>
                </a:lnTo>
                <a:lnTo>
                  <a:pt x="105606" y="2705100"/>
                </a:lnTo>
                <a:lnTo>
                  <a:pt x="108055" y="2679700"/>
                </a:lnTo>
                <a:lnTo>
                  <a:pt x="173499" y="2679700"/>
                </a:lnTo>
                <a:lnTo>
                  <a:pt x="188905" y="2667000"/>
                </a:lnTo>
                <a:lnTo>
                  <a:pt x="176968" y="2641600"/>
                </a:lnTo>
                <a:lnTo>
                  <a:pt x="168963" y="2628900"/>
                </a:lnTo>
                <a:lnTo>
                  <a:pt x="183822" y="2616200"/>
                </a:lnTo>
                <a:lnTo>
                  <a:pt x="199106" y="2590800"/>
                </a:lnTo>
                <a:lnTo>
                  <a:pt x="192373" y="2578100"/>
                </a:lnTo>
                <a:lnTo>
                  <a:pt x="191684" y="2574171"/>
                </a:lnTo>
                <a:lnTo>
                  <a:pt x="183991" y="2565400"/>
                </a:lnTo>
                <a:lnTo>
                  <a:pt x="150945" y="2565400"/>
                </a:lnTo>
                <a:lnTo>
                  <a:pt x="150808" y="2552700"/>
                </a:lnTo>
                <a:lnTo>
                  <a:pt x="115741" y="2552700"/>
                </a:lnTo>
                <a:lnTo>
                  <a:pt x="113539" y="2550234"/>
                </a:lnTo>
                <a:lnTo>
                  <a:pt x="151679" y="2550234"/>
                </a:lnTo>
                <a:lnTo>
                  <a:pt x="155295" y="2540000"/>
                </a:lnTo>
                <a:close/>
              </a:path>
              <a:path w="7426959" h="3962400">
                <a:moveTo>
                  <a:pt x="7331428" y="2705100"/>
                </a:moveTo>
                <a:lnTo>
                  <a:pt x="7250364" y="2705100"/>
                </a:lnTo>
                <a:lnTo>
                  <a:pt x="7259580" y="2717800"/>
                </a:lnTo>
                <a:lnTo>
                  <a:pt x="7257365" y="2730500"/>
                </a:lnTo>
                <a:lnTo>
                  <a:pt x="7348829" y="2730500"/>
                </a:lnTo>
                <a:lnTo>
                  <a:pt x="7345789" y="2717800"/>
                </a:lnTo>
                <a:lnTo>
                  <a:pt x="7337304" y="2717800"/>
                </a:lnTo>
                <a:lnTo>
                  <a:pt x="7331428" y="2705100"/>
                </a:lnTo>
                <a:close/>
              </a:path>
              <a:path w="7426959" h="3962400">
                <a:moveTo>
                  <a:pt x="7362069" y="2705100"/>
                </a:moveTo>
                <a:lnTo>
                  <a:pt x="7361908" y="2717800"/>
                </a:lnTo>
                <a:lnTo>
                  <a:pt x="7364402" y="2730500"/>
                </a:lnTo>
                <a:lnTo>
                  <a:pt x="7365730" y="2717800"/>
                </a:lnTo>
                <a:lnTo>
                  <a:pt x="7362069" y="2705100"/>
                </a:lnTo>
                <a:close/>
              </a:path>
              <a:path w="7426959" h="3962400">
                <a:moveTo>
                  <a:pt x="81973" y="2705100"/>
                </a:moveTo>
                <a:lnTo>
                  <a:pt x="79220" y="2705100"/>
                </a:lnTo>
                <a:lnTo>
                  <a:pt x="78886" y="2717800"/>
                </a:lnTo>
                <a:lnTo>
                  <a:pt x="81973" y="2705100"/>
                </a:lnTo>
                <a:close/>
              </a:path>
              <a:path w="7426959" h="3962400">
                <a:moveTo>
                  <a:pt x="7348419" y="2705100"/>
                </a:moveTo>
                <a:lnTo>
                  <a:pt x="7338393" y="2705100"/>
                </a:lnTo>
                <a:lnTo>
                  <a:pt x="7337304" y="2717800"/>
                </a:lnTo>
                <a:lnTo>
                  <a:pt x="7353941" y="2717800"/>
                </a:lnTo>
                <a:lnTo>
                  <a:pt x="7348419" y="2705100"/>
                </a:lnTo>
                <a:close/>
              </a:path>
              <a:path w="7426959" h="3962400">
                <a:moveTo>
                  <a:pt x="173499" y="2679700"/>
                </a:moveTo>
                <a:lnTo>
                  <a:pt x="108055" y="2679700"/>
                </a:lnTo>
                <a:lnTo>
                  <a:pt x="110021" y="2692400"/>
                </a:lnTo>
                <a:lnTo>
                  <a:pt x="109780" y="2705100"/>
                </a:lnTo>
                <a:lnTo>
                  <a:pt x="175812" y="2705100"/>
                </a:lnTo>
                <a:lnTo>
                  <a:pt x="159539" y="2692400"/>
                </a:lnTo>
                <a:lnTo>
                  <a:pt x="173499" y="2679700"/>
                </a:lnTo>
                <a:close/>
              </a:path>
              <a:path w="7426959" h="3962400">
                <a:moveTo>
                  <a:pt x="82994" y="2654300"/>
                </a:moveTo>
                <a:lnTo>
                  <a:pt x="67748" y="2667000"/>
                </a:lnTo>
                <a:lnTo>
                  <a:pt x="87546" y="2667000"/>
                </a:lnTo>
                <a:lnTo>
                  <a:pt x="82994" y="2654300"/>
                </a:lnTo>
                <a:close/>
              </a:path>
              <a:path w="7426959" h="3962400">
                <a:moveTo>
                  <a:pt x="84159" y="2628900"/>
                </a:moveTo>
                <a:lnTo>
                  <a:pt x="78811" y="2641600"/>
                </a:lnTo>
                <a:lnTo>
                  <a:pt x="76790" y="2654300"/>
                </a:lnTo>
                <a:lnTo>
                  <a:pt x="85464" y="2641600"/>
                </a:lnTo>
                <a:lnTo>
                  <a:pt x="84159" y="2628900"/>
                </a:lnTo>
                <a:close/>
              </a:path>
              <a:path w="7426959" h="3962400">
                <a:moveTo>
                  <a:pt x="7292095" y="2641671"/>
                </a:moveTo>
                <a:lnTo>
                  <a:pt x="7315507" y="2654300"/>
                </a:lnTo>
                <a:lnTo>
                  <a:pt x="7320770" y="2654300"/>
                </a:lnTo>
                <a:lnTo>
                  <a:pt x="7292095" y="2641671"/>
                </a:lnTo>
                <a:close/>
              </a:path>
              <a:path w="7426959" h="3962400">
                <a:moveTo>
                  <a:pt x="7216205" y="2565400"/>
                </a:moveTo>
                <a:lnTo>
                  <a:pt x="7216348" y="2578100"/>
                </a:lnTo>
                <a:lnTo>
                  <a:pt x="7230457" y="2603500"/>
                </a:lnTo>
                <a:lnTo>
                  <a:pt x="7263936" y="2603500"/>
                </a:lnTo>
                <a:lnTo>
                  <a:pt x="7266311" y="2616200"/>
                </a:lnTo>
                <a:lnTo>
                  <a:pt x="7291963" y="2641600"/>
                </a:lnTo>
                <a:lnTo>
                  <a:pt x="7320770" y="2654300"/>
                </a:lnTo>
                <a:lnTo>
                  <a:pt x="7336838" y="2654300"/>
                </a:lnTo>
                <a:lnTo>
                  <a:pt x="7355739" y="2641671"/>
                </a:lnTo>
                <a:lnTo>
                  <a:pt x="7347718" y="2628900"/>
                </a:lnTo>
                <a:lnTo>
                  <a:pt x="7334498" y="2628900"/>
                </a:lnTo>
                <a:lnTo>
                  <a:pt x="7335113" y="2603500"/>
                </a:lnTo>
                <a:lnTo>
                  <a:pt x="7335016" y="2590800"/>
                </a:lnTo>
                <a:lnTo>
                  <a:pt x="7317111" y="2590800"/>
                </a:lnTo>
                <a:lnTo>
                  <a:pt x="7307467" y="2578100"/>
                </a:lnTo>
                <a:lnTo>
                  <a:pt x="7241165" y="2578100"/>
                </a:lnTo>
                <a:lnTo>
                  <a:pt x="7216205" y="2565400"/>
                </a:lnTo>
                <a:close/>
              </a:path>
              <a:path w="7426959" h="3962400">
                <a:moveTo>
                  <a:pt x="7345178" y="2616200"/>
                </a:moveTo>
                <a:lnTo>
                  <a:pt x="7343803" y="2616200"/>
                </a:lnTo>
                <a:lnTo>
                  <a:pt x="7348178" y="2628900"/>
                </a:lnTo>
                <a:lnTo>
                  <a:pt x="7351054" y="2628900"/>
                </a:lnTo>
                <a:lnTo>
                  <a:pt x="7345178" y="2616200"/>
                </a:lnTo>
                <a:close/>
              </a:path>
              <a:path w="7426959" h="3962400">
                <a:moveTo>
                  <a:pt x="91535" y="2590800"/>
                </a:moveTo>
                <a:lnTo>
                  <a:pt x="87115" y="2590800"/>
                </a:lnTo>
                <a:lnTo>
                  <a:pt x="85831" y="2603500"/>
                </a:lnTo>
                <a:lnTo>
                  <a:pt x="89206" y="2603500"/>
                </a:lnTo>
                <a:lnTo>
                  <a:pt x="91535" y="2590800"/>
                </a:lnTo>
                <a:close/>
              </a:path>
              <a:path w="7426959" h="3962400">
                <a:moveTo>
                  <a:pt x="7247674" y="2438400"/>
                </a:moveTo>
                <a:lnTo>
                  <a:pt x="7197638" y="2438400"/>
                </a:lnTo>
                <a:lnTo>
                  <a:pt x="7188206" y="2451100"/>
                </a:lnTo>
                <a:lnTo>
                  <a:pt x="7194292" y="2463800"/>
                </a:lnTo>
                <a:lnTo>
                  <a:pt x="7209226" y="2489200"/>
                </a:lnTo>
                <a:lnTo>
                  <a:pt x="7215384" y="2527300"/>
                </a:lnTo>
                <a:lnTo>
                  <a:pt x="7210804" y="2527300"/>
                </a:lnTo>
                <a:lnTo>
                  <a:pt x="7220083" y="2540000"/>
                </a:lnTo>
                <a:lnTo>
                  <a:pt x="7233458" y="2540000"/>
                </a:lnTo>
                <a:lnTo>
                  <a:pt x="7241165" y="2578100"/>
                </a:lnTo>
                <a:lnTo>
                  <a:pt x="7326898" y="2578100"/>
                </a:lnTo>
                <a:lnTo>
                  <a:pt x="7317111" y="2590800"/>
                </a:lnTo>
                <a:lnTo>
                  <a:pt x="7335016" y="2590800"/>
                </a:lnTo>
                <a:lnTo>
                  <a:pt x="7334919" y="2578100"/>
                </a:lnTo>
                <a:lnTo>
                  <a:pt x="7322318" y="2552700"/>
                </a:lnTo>
                <a:lnTo>
                  <a:pt x="7298183" y="2527300"/>
                </a:lnTo>
                <a:lnTo>
                  <a:pt x="7295690" y="2514600"/>
                </a:lnTo>
                <a:lnTo>
                  <a:pt x="7305030" y="2501900"/>
                </a:lnTo>
                <a:lnTo>
                  <a:pt x="7319963" y="2501900"/>
                </a:lnTo>
                <a:lnTo>
                  <a:pt x="7305935" y="2489200"/>
                </a:lnTo>
                <a:lnTo>
                  <a:pt x="7289470" y="2476500"/>
                </a:lnTo>
                <a:lnTo>
                  <a:pt x="7205954" y="2476500"/>
                </a:lnTo>
                <a:lnTo>
                  <a:pt x="7205156" y="2463800"/>
                </a:lnTo>
                <a:lnTo>
                  <a:pt x="7200398" y="2463800"/>
                </a:lnTo>
                <a:lnTo>
                  <a:pt x="7198239" y="2451100"/>
                </a:lnTo>
                <a:lnTo>
                  <a:pt x="7248277" y="2451100"/>
                </a:lnTo>
                <a:lnTo>
                  <a:pt x="7247674" y="2438400"/>
                </a:lnTo>
                <a:close/>
              </a:path>
              <a:path w="7426959" h="3962400">
                <a:moveTo>
                  <a:pt x="211437" y="2540000"/>
                </a:moveTo>
                <a:lnTo>
                  <a:pt x="181771" y="2540000"/>
                </a:lnTo>
                <a:lnTo>
                  <a:pt x="187917" y="2552700"/>
                </a:lnTo>
                <a:lnTo>
                  <a:pt x="191684" y="2574171"/>
                </a:lnTo>
                <a:lnTo>
                  <a:pt x="195129" y="2578100"/>
                </a:lnTo>
                <a:lnTo>
                  <a:pt x="205800" y="2565400"/>
                </a:lnTo>
                <a:lnTo>
                  <a:pt x="211437" y="2540000"/>
                </a:lnTo>
                <a:close/>
              </a:path>
              <a:path w="7426959" h="3962400">
                <a:moveTo>
                  <a:pt x="187917" y="2552700"/>
                </a:moveTo>
                <a:lnTo>
                  <a:pt x="176758" y="2552700"/>
                </a:lnTo>
                <a:lnTo>
                  <a:pt x="183991" y="2565400"/>
                </a:lnTo>
                <a:lnTo>
                  <a:pt x="191684" y="2574171"/>
                </a:lnTo>
                <a:lnTo>
                  <a:pt x="187917" y="2552700"/>
                </a:lnTo>
                <a:close/>
              </a:path>
              <a:path w="7426959" h="3962400">
                <a:moveTo>
                  <a:pt x="219908" y="2514600"/>
                </a:moveTo>
                <a:lnTo>
                  <a:pt x="159759" y="2514600"/>
                </a:lnTo>
                <a:lnTo>
                  <a:pt x="159811" y="2527300"/>
                </a:lnTo>
                <a:lnTo>
                  <a:pt x="150808" y="2552700"/>
                </a:lnTo>
                <a:lnTo>
                  <a:pt x="150945" y="2565400"/>
                </a:lnTo>
                <a:lnTo>
                  <a:pt x="158743" y="2565400"/>
                </a:lnTo>
                <a:lnTo>
                  <a:pt x="167844" y="2552700"/>
                </a:lnTo>
                <a:lnTo>
                  <a:pt x="187917" y="2552700"/>
                </a:lnTo>
                <a:lnTo>
                  <a:pt x="181771" y="2540000"/>
                </a:lnTo>
                <a:lnTo>
                  <a:pt x="211437" y="2540000"/>
                </a:lnTo>
                <a:lnTo>
                  <a:pt x="207473" y="2527300"/>
                </a:lnTo>
                <a:lnTo>
                  <a:pt x="219908" y="2514600"/>
                </a:lnTo>
                <a:close/>
              </a:path>
              <a:path w="7426959" h="3962400">
                <a:moveTo>
                  <a:pt x="176758" y="2552700"/>
                </a:moveTo>
                <a:lnTo>
                  <a:pt x="167844" y="2552700"/>
                </a:lnTo>
                <a:lnTo>
                  <a:pt x="158743" y="2565400"/>
                </a:lnTo>
                <a:lnTo>
                  <a:pt x="183991" y="2565400"/>
                </a:lnTo>
                <a:lnTo>
                  <a:pt x="176758" y="2552700"/>
                </a:lnTo>
                <a:close/>
              </a:path>
              <a:path w="7426959" h="3962400">
                <a:moveTo>
                  <a:pt x="94403" y="2540000"/>
                </a:moveTo>
                <a:lnTo>
                  <a:pt x="88990" y="2540000"/>
                </a:lnTo>
                <a:lnTo>
                  <a:pt x="86227" y="2552700"/>
                </a:lnTo>
                <a:lnTo>
                  <a:pt x="94291" y="2552700"/>
                </a:lnTo>
                <a:lnTo>
                  <a:pt x="94403" y="2540000"/>
                </a:lnTo>
                <a:close/>
              </a:path>
              <a:path w="7426959" h="3962400">
                <a:moveTo>
                  <a:pt x="108238" y="2544300"/>
                </a:moveTo>
                <a:lnTo>
                  <a:pt x="107194" y="2552700"/>
                </a:lnTo>
                <a:lnTo>
                  <a:pt x="109918" y="2546181"/>
                </a:lnTo>
                <a:lnTo>
                  <a:pt x="108238" y="2544300"/>
                </a:lnTo>
                <a:close/>
              </a:path>
              <a:path w="7426959" h="3962400">
                <a:moveTo>
                  <a:pt x="117825" y="2547265"/>
                </a:moveTo>
                <a:lnTo>
                  <a:pt x="113539" y="2550234"/>
                </a:lnTo>
                <a:lnTo>
                  <a:pt x="115741" y="2552700"/>
                </a:lnTo>
                <a:lnTo>
                  <a:pt x="117825" y="2547265"/>
                </a:lnTo>
                <a:close/>
              </a:path>
              <a:path w="7426959" h="3962400">
                <a:moveTo>
                  <a:pt x="118252" y="2546969"/>
                </a:moveTo>
                <a:lnTo>
                  <a:pt x="117825" y="2547265"/>
                </a:lnTo>
                <a:lnTo>
                  <a:pt x="115741" y="2552700"/>
                </a:lnTo>
                <a:lnTo>
                  <a:pt x="118252" y="2546969"/>
                </a:lnTo>
                <a:close/>
              </a:path>
              <a:path w="7426959" h="3962400">
                <a:moveTo>
                  <a:pt x="120611" y="2540000"/>
                </a:moveTo>
                <a:lnTo>
                  <a:pt x="112502" y="2540000"/>
                </a:lnTo>
                <a:lnTo>
                  <a:pt x="109918" y="2546181"/>
                </a:lnTo>
                <a:lnTo>
                  <a:pt x="113539" y="2550234"/>
                </a:lnTo>
                <a:lnTo>
                  <a:pt x="117825" y="2547265"/>
                </a:lnTo>
                <a:lnTo>
                  <a:pt x="120611" y="2540000"/>
                </a:lnTo>
                <a:close/>
              </a:path>
              <a:path w="7426959" h="3962400">
                <a:moveTo>
                  <a:pt x="120402" y="2542063"/>
                </a:moveTo>
                <a:lnTo>
                  <a:pt x="118252" y="2546969"/>
                </a:lnTo>
                <a:lnTo>
                  <a:pt x="119860" y="2545855"/>
                </a:lnTo>
                <a:lnTo>
                  <a:pt x="120402" y="2542063"/>
                </a:lnTo>
                <a:close/>
              </a:path>
              <a:path w="7426959" h="3962400">
                <a:moveTo>
                  <a:pt x="127303" y="2438400"/>
                </a:moveTo>
                <a:lnTo>
                  <a:pt x="118736" y="2438400"/>
                </a:lnTo>
                <a:lnTo>
                  <a:pt x="109239" y="2451100"/>
                </a:lnTo>
                <a:lnTo>
                  <a:pt x="103588" y="2489200"/>
                </a:lnTo>
                <a:lnTo>
                  <a:pt x="101160" y="2514600"/>
                </a:lnTo>
                <a:lnTo>
                  <a:pt x="104397" y="2540000"/>
                </a:lnTo>
                <a:lnTo>
                  <a:pt x="108238" y="2544300"/>
                </a:lnTo>
                <a:lnTo>
                  <a:pt x="108773" y="2540000"/>
                </a:lnTo>
                <a:lnTo>
                  <a:pt x="120611" y="2540000"/>
                </a:lnTo>
                <a:lnTo>
                  <a:pt x="120748" y="2539643"/>
                </a:lnTo>
                <a:lnTo>
                  <a:pt x="122513" y="2527300"/>
                </a:lnTo>
                <a:lnTo>
                  <a:pt x="151680" y="2527300"/>
                </a:lnTo>
                <a:lnTo>
                  <a:pt x="159759" y="2514600"/>
                </a:lnTo>
                <a:lnTo>
                  <a:pt x="219908" y="2514600"/>
                </a:lnTo>
                <a:lnTo>
                  <a:pt x="219046" y="2501900"/>
                </a:lnTo>
                <a:lnTo>
                  <a:pt x="109912" y="2501900"/>
                </a:lnTo>
                <a:lnTo>
                  <a:pt x="110892" y="2489200"/>
                </a:lnTo>
                <a:lnTo>
                  <a:pt x="116889" y="2476500"/>
                </a:lnTo>
                <a:lnTo>
                  <a:pt x="150641" y="2476500"/>
                </a:lnTo>
                <a:lnTo>
                  <a:pt x="150983" y="2463800"/>
                </a:lnTo>
                <a:lnTo>
                  <a:pt x="144176" y="2463800"/>
                </a:lnTo>
                <a:lnTo>
                  <a:pt x="135572" y="2451100"/>
                </a:lnTo>
                <a:lnTo>
                  <a:pt x="127303" y="2438400"/>
                </a:lnTo>
                <a:close/>
              </a:path>
              <a:path w="7426959" h="3962400">
                <a:moveTo>
                  <a:pt x="126087" y="2527300"/>
                </a:moveTo>
                <a:lnTo>
                  <a:pt x="125482" y="2527300"/>
                </a:lnTo>
                <a:lnTo>
                  <a:pt x="120748" y="2539643"/>
                </a:lnTo>
                <a:lnTo>
                  <a:pt x="120402" y="2542063"/>
                </a:lnTo>
                <a:lnTo>
                  <a:pt x="121306" y="2540000"/>
                </a:lnTo>
                <a:lnTo>
                  <a:pt x="126087" y="2527300"/>
                </a:lnTo>
                <a:close/>
              </a:path>
              <a:path w="7426959" h="3962400">
                <a:moveTo>
                  <a:pt x="151680" y="2527300"/>
                </a:moveTo>
                <a:lnTo>
                  <a:pt x="141357" y="2527300"/>
                </a:lnTo>
                <a:lnTo>
                  <a:pt x="137549" y="2540000"/>
                </a:lnTo>
                <a:lnTo>
                  <a:pt x="142633" y="2540000"/>
                </a:lnTo>
                <a:lnTo>
                  <a:pt x="151680" y="2527300"/>
                </a:lnTo>
                <a:close/>
              </a:path>
              <a:path w="7426959" h="3962400">
                <a:moveTo>
                  <a:pt x="125482" y="2527300"/>
                </a:moveTo>
                <a:lnTo>
                  <a:pt x="122513" y="2527300"/>
                </a:lnTo>
                <a:lnTo>
                  <a:pt x="120748" y="2539643"/>
                </a:lnTo>
                <a:lnTo>
                  <a:pt x="125482" y="2527300"/>
                </a:lnTo>
                <a:close/>
              </a:path>
              <a:path w="7426959" h="3962400">
                <a:moveTo>
                  <a:pt x="228580" y="2514600"/>
                </a:moveTo>
                <a:lnTo>
                  <a:pt x="224432" y="2514600"/>
                </a:lnTo>
                <a:lnTo>
                  <a:pt x="224051" y="2527300"/>
                </a:lnTo>
                <a:lnTo>
                  <a:pt x="225935" y="2527300"/>
                </a:lnTo>
                <a:lnTo>
                  <a:pt x="228580" y="2514600"/>
                </a:lnTo>
                <a:close/>
              </a:path>
              <a:path w="7426959" h="3962400">
                <a:moveTo>
                  <a:pt x="159365" y="2476500"/>
                </a:moveTo>
                <a:lnTo>
                  <a:pt x="129800" y="2476500"/>
                </a:lnTo>
                <a:lnTo>
                  <a:pt x="128194" y="2489200"/>
                </a:lnTo>
                <a:lnTo>
                  <a:pt x="120803" y="2501900"/>
                </a:lnTo>
                <a:lnTo>
                  <a:pt x="219046" y="2501900"/>
                </a:lnTo>
                <a:lnTo>
                  <a:pt x="213045" y="2489200"/>
                </a:lnTo>
                <a:lnTo>
                  <a:pt x="160242" y="2489200"/>
                </a:lnTo>
                <a:lnTo>
                  <a:pt x="159365" y="2476500"/>
                </a:lnTo>
                <a:close/>
              </a:path>
              <a:path w="7426959" h="3962400">
                <a:moveTo>
                  <a:pt x="210064" y="2463800"/>
                </a:moveTo>
                <a:lnTo>
                  <a:pt x="161258" y="2463800"/>
                </a:lnTo>
                <a:lnTo>
                  <a:pt x="157880" y="2476500"/>
                </a:lnTo>
                <a:lnTo>
                  <a:pt x="162868" y="2476500"/>
                </a:lnTo>
                <a:lnTo>
                  <a:pt x="162285" y="2489200"/>
                </a:lnTo>
                <a:lnTo>
                  <a:pt x="213045" y="2489200"/>
                </a:lnTo>
                <a:lnTo>
                  <a:pt x="210064" y="2463800"/>
                </a:lnTo>
                <a:close/>
              </a:path>
              <a:path w="7426959" h="3962400">
                <a:moveTo>
                  <a:pt x="235908" y="2451100"/>
                </a:moveTo>
                <a:lnTo>
                  <a:pt x="191166" y="2451100"/>
                </a:lnTo>
                <a:lnTo>
                  <a:pt x="186924" y="2463800"/>
                </a:lnTo>
                <a:lnTo>
                  <a:pt x="210064" y="2463800"/>
                </a:lnTo>
                <a:lnTo>
                  <a:pt x="221589" y="2476500"/>
                </a:lnTo>
                <a:lnTo>
                  <a:pt x="236359" y="2476500"/>
                </a:lnTo>
                <a:lnTo>
                  <a:pt x="244443" y="2463800"/>
                </a:lnTo>
                <a:lnTo>
                  <a:pt x="235908" y="2451100"/>
                </a:lnTo>
                <a:close/>
              </a:path>
              <a:path w="7426959" h="3962400">
                <a:moveTo>
                  <a:pt x="7298360" y="2425700"/>
                </a:moveTo>
                <a:lnTo>
                  <a:pt x="7251960" y="2425700"/>
                </a:lnTo>
                <a:lnTo>
                  <a:pt x="7267065" y="2438400"/>
                </a:lnTo>
                <a:lnTo>
                  <a:pt x="7268692" y="2451100"/>
                </a:lnTo>
                <a:lnTo>
                  <a:pt x="7261032" y="2463800"/>
                </a:lnTo>
                <a:lnTo>
                  <a:pt x="7205156" y="2463800"/>
                </a:lnTo>
                <a:lnTo>
                  <a:pt x="7210050" y="2476500"/>
                </a:lnTo>
                <a:lnTo>
                  <a:pt x="7289470" y="2476500"/>
                </a:lnTo>
                <a:lnTo>
                  <a:pt x="7283376" y="2463800"/>
                </a:lnTo>
                <a:lnTo>
                  <a:pt x="7286307" y="2451100"/>
                </a:lnTo>
                <a:lnTo>
                  <a:pt x="7296918" y="2451100"/>
                </a:lnTo>
                <a:lnTo>
                  <a:pt x="7298360" y="2425700"/>
                </a:lnTo>
                <a:close/>
              </a:path>
              <a:path w="7426959" h="3962400">
                <a:moveTo>
                  <a:pt x="260845" y="2400300"/>
                </a:moveTo>
                <a:lnTo>
                  <a:pt x="145273" y="2400300"/>
                </a:lnTo>
                <a:lnTo>
                  <a:pt x="156692" y="2413000"/>
                </a:lnTo>
                <a:lnTo>
                  <a:pt x="157320" y="2425700"/>
                </a:lnTo>
                <a:lnTo>
                  <a:pt x="144176" y="2463800"/>
                </a:lnTo>
                <a:lnTo>
                  <a:pt x="150983" y="2463800"/>
                </a:lnTo>
                <a:lnTo>
                  <a:pt x="156934" y="2451100"/>
                </a:lnTo>
                <a:lnTo>
                  <a:pt x="235908" y="2451100"/>
                </a:lnTo>
                <a:lnTo>
                  <a:pt x="244195" y="2438400"/>
                </a:lnTo>
                <a:lnTo>
                  <a:pt x="243346" y="2425700"/>
                </a:lnTo>
                <a:lnTo>
                  <a:pt x="243175" y="2413000"/>
                </a:lnTo>
                <a:lnTo>
                  <a:pt x="264687" y="2413000"/>
                </a:lnTo>
                <a:lnTo>
                  <a:pt x="260845" y="2400300"/>
                </a:lnTo>
                <a:close/>
              </a:path>
              <a:path w="7426959" h="3962400">
                <a:moveTo>
                  <a:pt x="177768" y="2451100"/>
                </a:moveTo>
                <a:lnTo>
                  <a:pt x="156934" y="2451100"/>
                </a:lnTo>
                <a:lnTo>
                  <a:pt x="159259" y="2463800"/>
                </a:lnTo>
                <a:lnTo>
                  <a:pt x="186924" y="2463800"/>
                </a:lnTo>
                <a:lnTo>
                  <a:pt x="177768" y="2451100"/>
                </a:lnTo>
                <a:close/>
              </a:path>
              <a:path w="7426959" h="3962400">
                <a:moveTo>
                  <a:pt x="7248277" y="2451100"/>
                </a:moveTo>
                <a:lnTo>
                  <a:pt x="7198239" y="2451100"/>
                </a:lnTo>
                <a:lnTo>
                  <a:pt x="7200398" y="2463800"/>
                </a:lnTo>
                <a:lnTo>
                  <a:pt x="7261032" y="2463800"/>
                </a:lnTo>
                <a:lnTo>
                  <a:pt x="7248277" y="2451100"/>
                </a:lnTo>
                <a:close/>
              </a:path>
              <a:path w="7426959" h="3962400">
                <a:moveTo>
                  <a:pt x="7308931" y="2438400"/>
                </a:moveTo>
                <a:lnTo>
                  <a:pt x="7303300" y="2438400"/>
                </a:lnTo>
                <a:lnTo>
                  <a:pt x="7301716" y="2451100"/>
                </a:lnTo>
                <a:lnTo>
                  <a:pt x="7311396" y="2451100"/>
                </a:lnTo>
                <a:lnTo>
                  <a:pt x="7308931" y="2438400"/>
                </a:lnTo>
                <a:close/>
              </a:path>
              <a:path w="7426959" h="3962400">
                <a:moveTo>
                  <a:pt x="150273" y="2413000"/>
                </a:moveTo>
                <a:lnTo>
                  <a:pt x="141084" y="2413000"/>
                </a:lnTo>
                <a:lnTo>
                  <a:pt x="136729" y="2425700"/>
                </a:lnTo>
                <a:lnTo>
                  <a:pt x="137039" y="2425700"/>
                </a:lnTo>
                <a:lnTo>
                  <a:pt x="139572" y="2438400"/>
                </a:lnTo>
                <a:lnTo>
                  <a:pt x="145484" y="2425700"/>
                </a:lnTo>
                <a:lnTo>
                  <a:pt x="150273" y="2413000"/>
                </a:lnTo>
                <a:close/>
              </a:path>
              <a:path w="7426959" h="3962400">
                <a:moveTo>
                  <a:pt x="7245419" y="2425700"/>
                </a:moveTo>
                <a:lnTo>
                  <a:pt x="7184973" y="2425700"/>
                </a:lnTo>
                <a:lnTo>
                  <a:pt x="7191174" y="2438400"/>
                </a:lnTo>
                <a:lnTo>
                  <a:pt x="7245356" y="2438400"/>
                </a:lnTo>
                <a:lnTo>
                  <a:pt x="7245419" y="2425700"/>
                </a:lnTo>
                <a:close/>
              </a:path>
              <a:path w="7426959" h="3962400">
                <a:moveTo>
                  <a:pt x="264687" y="2413000"/>
                </a:moveTo>
                <a:lnTo>
                  <a:pt x="257790" y="2413000"/>
                </a:lnTo>
                <a:lnTo>
                  <a:pt x="263417" y="2425700"/>
                </a:lnTo>
                <a:lnTo>
                  <a:pt x="264687" y="2413000"/>
                </a:lnTo>
                <a:close/>
              </a:path>
              <a:path w="7426959" h="3962400">
                <a:moveTo>
                  <a:pt x="7154011" y="2336800"/>
                </a:moveTo>
                <a:lnTo>
                  <a:pt x="7154202" y="2362200"/>
                </a:lnTo>
                <a:lnTo>
                  <a:pt x="7163965" y="2387600"/>
                </a:lnTo>
                <a:lnTo>
                  <a:pt x="7180850" y="2387600"/>
                </a:lnTo>
                <a:lnTo>
                  <a:pt x="7179459" y="2413000"/>
                </a:lnTo>
                <a:lnTo>
                  <a:pt x="7180854" y="2425700"/>
                </a:lnTo>
                <a:lnTo>
                  <a:pt x="7274694" y="2425700"/>
                </a:lnTo>
                <a:lnTo>
                  <a:pt x="7266584" y="2413000"/>
                </a:lnTo>
                <a:lnTo>
                  <a:pt x="7258232" y="2387600"/>
                </a:lnTo>
                <a:lnTo>
                  <a:pt x="7248046" y="2349500"/>
                </a:lnTo>
                <a:lnTo>
                  <a:pt x="7171823" y="2349500"/>
                </a:lnTo>
                <a:lnTo>
                  <a:pt x="7154011" y="2336800"/>
                </a:lnTo>
                <a:close/>
              </a:path>
              <a:path w="7426959" h="3962400">
                <a:moveTo>
                  <a:pt x="7282948" y="2400300"/>
                </a:moveTo>
                <a:lnTo>
                  <a:pt x="7280752" y="2425700"/>
                </a:lnTo>
                <a:lnTo>
                  <a:pt x="7303294" y="2425700"/>
                </a:lnTo>
                <a:lnTo>
                  <a:pt x="7282948" y="2400300"/>
                </a:lnTo>
                <a:close/>
              </a:path>
              <a:path w="7426959" h="3962400">
                <a:moveTo>
                  <a:pt x="174047" y="2336800"/>
                </a:moveTo>
                <a:lnTo>
                  <a:pt x="159554" y="2336800"/>
                </a:lnTo>
                <a:lnTo>
                  <a:pt x="150325" y="2349500"/>
                </a:lnTo>
                <a:lnTo>
                  <a:pt x="140955" y="2374900"/>
                </a:lnTo>
                <a:lnTo>
                  <a:pt x="126041" y="2400300"/>
                </a:lnTo>
                <a:lnTo>
                  <a:pt x="142695" y="2400300"/>
                </a:lnTo>
                <a:lnTo>
                  <a:pt x="140976" y="2387600"/>
                </a:lnTo>
                <a:lnTo>
                  <a:pt x="163001" y="2387600"/>
                </a:lnTo>
                <a:lnTo>
                  <a:pt x="166327" y="2374900"/>
                </a:lnTo>
                <a:lnTo>
                  <a:pt x="243053" y="2374900"/>
                </a:lnTo>
                <a:lnTo>
                  <a:pt x="233608" y="2362200"/>
                </a:lnTo>
                <a:lnTo>
                  <a:pt x="162867" y="2362200"/>
                </a:lnTo>
                <a:lnTo>
                  <a:pt x="174047" y="2336800"/>
                </a:lnTo>
                <a:close/>
              </a:path>
              <a:path w="7426959" h="3962400">
                <a:moveTo>
                  <a:pt x="254857" y="2387600"/>
                </a:moveTo>
                <a:lnTo>
                  <a:pt x="146081" y="2387600"/>
                </a:lnTo>
                <a:lnTo>
                  <a:pt x="142695" y="2400300"/>
                </a:lnTo>
                <a:lnTo>
                  <a:pt x="258794" y="2400300"/>
                </a:lnTo>
                <a:lnTo>
                  <a:pt x="254857" y="2387600"/>
                </a:lnTo>
                <a:close/>
              </a:path>
              <a:path w="7426959" h="3962400">
                <a:moveTo>
                  <a:pt x="7292219" y="2387600"/>
                </a:moveTo>
                <a:lnTo>
                  <a:pt x="7284504" y="2387600"/>
                </a:lnTo>
                <a:lnTo>
                  <a:pt x="7291171" y="2400300"/>
                </a:lnTo>
                <a:lnTo>
                  <a:pt x="7297791" y="2400300"/>
                </a:lnTo>
                <a:lnTo>
                  <a:pt x="7292219" y="2387600"/>
                </a:lnTo>
                <a:close/>
              </a:path>
              <a:path w="7426959" h="3962400">
                <a:moveTo>
                  <a:pt x="243053" y="2374900"/>
                </a:moveTo>
                <a:lnTo>
                  <a:pt x="171455" y="2374900"/>
                </a:lnTo>
                <a:lnTo>
                  <a:pt x="169932" y="2387600"/>
                </a:lnTo>
                <a:lnTo>
                  <a:pt x="245357" y="2387600"/>
                </a:lnTo>
                <a:lnTo>
                  <a:pt x="243053" y="2374900"/>
                </a:lnTo>
                <a:close/>
              </a:path>
              <a:path w="7426959" h="3962400">
                <a:moveTo>
                  <a:pt x="7260977" y="2298700"/>
                </a:moveTo>
                <a:lnTo>
                  <a:pt x="7255992" y="2311400"/>
                </a:lnTo>
                <a:lnTo>
                  <a:pt x="7253484" y="2324100"/>
                </a:lnTo>
                <a:lnTo>
                  <a:pt x="7164457" y="2324100"/>
                </a:lnTo>
                <a:lnTo>
                  <a:pt x="7165064" y="2336800"/>
                </a:lnTo>
                <a:lnTo>
                  <a:pt x="7252242" y="2336800"/>
                </a:lnTo>
                <a:lnTo>
                  <a:pt x="7275709" y="2349500"/>
                </a:lnTo>
                <a:lnTo>
                  <a:pt x="7265486" y="2359404"/>
                </a:lnTo>
                <a:lnTo>
                  <a:pt x="7276217" y="2374900"/>
                </a:lnTo>
                <a:lnTo>
                  <a:pt x="7282495" y="2374900"/>
                </a:lnTo>
                <a:lnTo>
                  <a:pt x="7283583" y="2362200"/>
                </a:lnTo>
                <a:lnTo>
                  <a:pt x="7274566" y="2324100"/>
                </a:lnTo>
                <a:lnTo>
                  <a:pt x="7267486" y="2311400"/>
                </a:lnTo>
                <a:lnTo>
                  <a:pt x="7260977" y="2298700"/>
                </a:lnTo>
                <a:close/>
              </a:path>
              <a:path w="7426959" h="3962400">
                <a:moveTo>
                  <a:pt x="194349" y="2336800"/>
                </a:moveTo>
                <a:lnTo>
                  <a:pt x="185708" y="2336800"/>
                </a:lnTo>
                <a:lnTo>
                  <a:pt x="174028" y="2349500"/>
                </a:lnTo>
                <a:lnTo>
                  <a:pt x="164637" y="2362200"/>
                </a:lnTo>
                <a:lnTo>
                  <a:pt x="194621" y="2362200"/>
                </a:lnTo>
                <a:lnTo>
                  <a:pt x="194349" y="2336800"/>
                </a:lnTo>
                <a:close/>
              </a:path>
              <a:path w="7426959" h="3962400">
                <a:moveTo>
                  <a:pt x="216287" y="2349500"/>
                </a:moveTo>
                <a:lnTo>
                  <a:pt x="211737" y="2362200"/>
                </a:lnTo>
                <a:lnTo>
                  <a:pt x="222770" y="2362200"/>
                </a:lnTo>
                <a:lnTo>
                  <a:pt x="216287" y="2349500"/>
                </a:lnTo>
                <a:close/>
              </a:path>
              <a:path w="7426959" h="3962400">
                <a:moveTo>
                  <a:pt x="278555" y="2336800"/>
                </a:moveTo>
                <a:lnTo>
                  <a:pt x="242763" y="2336800"/>
                </a:lnTo>
                <a:lnTo>
                  <a:pt x="249167" y="2349500"/>
                </a:lnTo>
                <a:lnTo>
                  <a:pt x="260944" y="2362200"/>
                </a:lnTo>
                <a:lnTo>
                  <a:pt x="269886" y="2362200"/>
                </a:lnTo>
                <a:lnTo>
                  <a:pt x="273313" y="2354859"/>
                </a:lnTo>
                <a:lnTo>
                  <a:pt x="269411" y="2349500"/>
                </a:lnTo>
                <a:lnTo>
                  <a:pt x="275815" y="2349500"/>
                </a:lnTo>
                <a:lnTo>
                  <a:pt x="278555" y="2336800"/>
                </a:lnTo>
                <a:close/>
              </a:path>
              <a:path w="7426959" h="3962400">
                <a:moveTo>
                  <a:pt x="276802" y="2349500"/>
                </a:moveTo>
                <a:lnTo>
                  <a:pt x="275815" y="2349500"/>
                </a:lnTo>
                <a:lnTo>
                  <a:pt x="273313" y="2354859"/>
                </a:lnTo>
                <a:lnTo>
                  <a:pt x="278657" y="2362200"/>
                </a:lnTo>
                <a:lnTo>
                  <a:pt x="276802" y="2349500"/>
                </a:lnTo>
                <a:close/>
              </a:path>
              <a:path w="7426959" h="3962400">
                <a:moveTo>
                  <a:pt x="7252014" y="2339949"/>
                </a:moveTo>
                <a:lnTo>
                  <a:pt x="7251325" y="2349500"/>
                </a:lnTo>
                <a:lnTo>
                  <a:pt x="7262600" y="2362200"/>
                </a:lnTo>
                <a:lnTo>
                  <a:pt x="7265486" y="2359404"/>
                </a:lnTo>
                <a:lnTo>
                  <a:pt x="7252014" y="2339949"/>
                </a:lnTo>
                <a:close/>
              </a:path>
              <a:path w="7426959" h="3962400">
                <a:moveTo>
                  <a:pt x="290392" y="2336800"/>
                </a:moveTo>
                <a:lnTo>
                  <a:pt x="278555" y="2336800"/>
                </a:lnTo>
                <a:lnTo>
                  <a:pt x="280567" y="2349500"/>
                </a:lnTo>
                <a:lnTo>
                  <a:pt x="285946" y="2349500"/>
                </a:lnTo>
                <a:lnTo>
                  <a:pt x="290392" y="2336800"/>
                </a:lnTo>
                <a:close/>
              </a:path>
              <a:path w="7426959" h="3962400">
                <a:moveTo>
                  <a:pt x="7249833" y="2336800"/>
                </a:moveTo>
                <a:lnTo>
                  <a:pt x="7170102" y="2336800"/>
                </a:lnTo>
                <a:lnTo>
                  <a:pt x="7171823" y="2349500"/>
                </a:lnTo>
                <a:lnTo>
                  <a:pt x="7248046" y="2349500"/>
                </a:lnTo>
                <a:lnTo>
                  <a:pt x="7249833" y="2336800"/>
                </a:lnTo>
                <a:close/>
              </a:path>
              <a:path w="7426959" h="3962400">
                <a:moveTo>
                  <a:pt x="7252242" y="2336800"/>
                </a:moveTo>
                <a:lnTo>
                  <a:pt x="7249833" y="2336800"/>
                </a:lnTo>
                <a:lnTo>
                  <a:pt x="7252014" y="2339949"/>
                </a:lnTo>
                <a:lnTo>
                  <a:pt x="7252242" y="2336800"/>
                </a:lnTo>
                <a:close/>
              </a:path>
              <a:path w="7426959" h="3962400">
                <a:moveTo>
                  <a:pt x="234310" y="2311400"/>
                </a:moveTo>
                <a:lnTo>
                  <a:pt x="230855" y="2311400"/>
                </a:lnTo>
                <a:lnTo>
                  <a:pt x="222002" y="2324100"/>
                </a:lnTo>
                <a:lnTo>
                  <a:pt x="220440" y="2336800"/>
                </a:lnTo>
                <a:lnTo>
                  <a:pt x="300995" y="2336800"/>
                </a:lnTo>
                <a:lnTo>
                  <a:pt x="298135" y="2324100"/>
                </a:lnTo>
                <a:lnTo>
                  <a:pt x="232006" y="2324100"/>
                </a:lnTo>
                <a:lnTo>
                  <a:pt x="234310" y="2311400"/>
                </a:lnTo>
                <a:close/>
              </a:path>
              <a:path w="7426959" h="3962400">
                <a:moveTo>
                  <a:pt x="7113276" y="2273300"/>
                </a:moveTo>
                <a:lnTo>
                  <a:pt x="7106291" y="2273300"/>
                </a:lnTo>
                <a:lnTo>
                  <a:pt x="7109541" y="2286000"/>
                </a:lnTo>
                <a:lnTo>
                  <a:pt x="7124865" y="2298700"/>
                </a:lnTo>
                <a:lnTo>
                  <a:pt x="7139188" y="2324100"/>
                </a:lnTo>
                <a:lnTo>
                  <a:pt x="7139438" y="2336800"/>
                </a:lnTo>
                <a:lnTo>
                  <a:pt x="7159313" y="2336800"/>
                </a:lnTo>
                <a:lnTo>
                  <a:pt x="7156134" y="2324100"/>
                </a:lnTo>
                <a:lnTo>
                  <a:pt x="7253484" y="2324100"/>
                </a:lnTo>
                <a:lnTo>
                  <a:pt x="7229596" y="2311400"/>
                </a:lnTo>
                <a:lnTo>
                  <a:pt x="7227735" y="2298700"/>
                </a:lnTo>
                <a:lnTo>
                  <a:pt x="7237732" y="2286000"/>
                </a:lnTo>
                <a:lnTo>
                  <a:pt x="7120261" y="2286000"/>
                </a:lnTo>
                <a:lnTo>
                  <a:pt x="7113276" y="2273300"/>
                </a:lnTo>
                <a:close/>
              </a:path>
              <a:path w="7426959" h="3962400">
                <a:moveTo>
                  <a:pt x="212761" y="2311400"/>
                </a:moveTo>
                <a:lnTo>
                  <a:pt x="198227" y="2311400"/>
                </a:lnTo>
                <a:lnTo>
                  <a:pt x="200972" y="2324100"/>
                </a:lnTo>
                <a:lnTo>
                  <a:pt x="206781" y="2324100"/>
                </a:lnTo>
                <a:lnTo>
                  <a:pt x="212761" y="2311400"/>
                </a:lnTo>
                <a:close/>
              </a:path>
              <a:path w="7426959" h="3962400">
                <a:moveTo>
                  <a:pt x="292136" y="2311400"/>
                </a:moveTo>
                <a:lnTo>
                  <a:pt x="234310" y="2311400"/>
                </a:lnTo>
                <a:lnTo>
                  <a:pt x="236911" y="2324100"/>
                </a:lnTo>
                <a:lnTo>
                  <a:pt x="298135" y="2324100"/>
                </a:lnTo>
                <a:lnTo>
                  <a:pt x="292136" y="2311400"/>
                </a:lnTo>
                <a:close/>
              </a:path>
              <a:path w="7426959" h="3962400">
                <a:moveTo>
                  <a:pt x="314709" y="2298700"/>
                </a:moveTo>
                <a:lnTo>
                  <a:pt x="207714" y="2298700"/>
                </a:lnTo>
                <a:lnTo>
                  <a:pt x="204336" y="2311400"/>
                </a:lnTo>
                <a:lnTo>
                  <a:pt x="298241" y="2311400"/>
                </a:lnTo>
                <a:lnTo>
                  <a:pt x="304341" y="2324100"/>
                </a:lnTo>
                <a:lnTo>
                  <a:pt x="312959" y="2324100"/>
                </a:lnTo>
                <a:lnTo>
                  <a:pt x="310385" y="2311400"/>
                </a:lnTo>
                <a:lnTo>
                  <a:pt x="314709" y="2298700"/>
                </a:lnTo>
                <a:close/>
              </a:path>
              <a:path w="7426959" h="3962400">
                <a:moveTo>
                  <a:pt x="322181" y="2311400"/>
                </a:moveTo>
                <a:lnTo>
                  <a:pt x="317113" y="2311400"/>
                </a:lnTo>
                <a:lnTo>
                  <a:pt x="319665" y="2324100"/>
                </a:lnTo>
                <a:lnTo>
                  <a:pt x="322181" y="2311400"/>
                </a:lnTo>
                <a:close/>
              </a:path>
              <a:path w="7426959" h="3962400">
                <a:moveTo>
                  <a:pt x="7235958" y="2298700"/>
                </a:moveTo>
                <a:lnTo>
                  <a:pt x="7228457" y="2298700"/>
                </a:lnTo>
                <a:lnTo>
                  <a:pt x="7236625" y="2311400"/>
                </a:lnTo>
                <a:lnTo>
                  <a:pt x="7244459" y="2311400"/>
                </a:lnTo>
                <a:lnTo>
                  <a:pt x="7235958" y="2298700"/>
                </a:lnTo>
                <a:close/>
              </a:path>
              <a:path w="7426959" h="3962400">
                <a:moveTo>
                  <a:pt x="193829" y="2286469"/>
                </a:moveTo>
                <a:lnTo>
                  <a:pt x="187420" y="2298700"/>
                </a:lnTo>
                <a:lnTo>
                  <a:pt x="188321" y="2298700"/>
                </a:lnTo>
                <a:lnTo>
                  <a:pt x="193845" y="2286507"/>
                </a:lnTo>
                <a:close/>
              </a:path>
              <a:path w="7426959" h="3962400">
                <a:moveTo>
                  <a:pt x="319639" y="2286000"/>
                </a:moveTo>
                <a:lnTo>
                  <a:pt x="194075" y="2286000"/>
                </a:lnTo>
                <a:lnTo>
                  <a:pt x="193845" y="2286507"/>
                </a:lnTo>
                <a:lnTo>
                  <a:pt x="198989" y="2298700"/>
                </a:lnTo>
                <a:lnTo>
                  <a:pt x="319828" y="2298700"/>
                </a:lnTo>
                <a:lnTo>
                  <a:pt x="319639" y="2286000"/>
                </a:lnTo>
                <a:close/>
              </a:path>
              <a:path w="7426959" h="3962400">
                <a:moveTo>
                  <a:pt x="7249420" y="2286000"/>
                </a:moveTo>
                <a:lnTo>
                  <a:pt x="7238990" y="2286000"/>
                </a:lnTo>
                <a:lnTo>
                  <a:pt x="7248176" y="2298700"/>
                </a:lnTo>
                <a:lnTo>
                  <a:pt x="7249420" y="2286000"/>
                </a:lnTo>
                <a:close/>
              </a:path>
              <a:path w="7426959" h="3962400">
                <a:moveTo>
                  <a:pt x="194075" y="2286000"/>
                </a:moveTo>
                <a:lnTo>
                  <a:pt x="193829" y="2286469"/>
                </a:lnTo>
                <a:lnTo>
                  <a:pt x="194075" y="2286000"/>
                </a:lnTo>
                <a:close/>
              </a:path>
              <a:path w="7426959" h="3962400">
                <a:moveTo>
                  <a:pt x="204044" y="2260600"/>
                </a:moveTo>
                <a:lnTo>
                  <a:pt x="196303" y="2273300"/>
                </a:lnTo>
                <a:lnTo>
                  <a:pt x="193630" y="2286000"/>
                </a:lnTo>
                <a:lnTo>
                  <a:pt x="193829" y="2286469"/>
                </a:lnTo>
                <a:lnTo>
                  <a:pt x="194075" y="2286000"/>
                </a:lnTo>
                <a:lnTo>
                  <a:pt x="228839" y="2286000"/>
                </a:lnTo>
                <a:lnTo>
                  <a:pt x="213887" y="2273300"/>
                </a:lnTo>
                <a:lnTo>
                  <a:pt x="204044" y="2260600"/>
                </a:lnTo>
                <a:close/>
              </a:path>
              <a:path w="7426959" h="3962400">
                <a:moveTo>
                  <a:pt x="245878" y="2235200"/>
                </a:moveTo>
                <a:lnTo>
                  <a:pt x="234360" y="2235200"/>
                </a:lnTo>
                <a:lnTo>
                  <a:pt x="230473" y="2247900"/>
                </a:lnTo>
                <a:lnTo>
                  <a:pt x="243088" y="2260600"/>
                </a:lnTo>
                <a:lnTo>
                  <a:pt x="240558" y="2273300"/>
                </a:lnTo>
                <a:lnTo>
                  <a:pt x="228839" y="2286000"/>
                </a:lnTo>
                <a:lnTo>
                  <a:pt x="323056" y="2286000"/>
                </a:lnTo>
                <a:lnTo>
                  <a:pt x="314331" y="2273300"/>
                </a:lnTo>
                <a:lnTo>
                  <a:pt x="337721" y="2273300"/>
                </a:lnTo>
                <a:lnTo>
                  <a:pt x="340256" y="2260600"/>
                </a:lnTo>
                <a:lnTo>
                  <a:pt x="333125" y="2260600"/>
                </a:lnTo>
                <a:lnTo>
                  <a:pt x="332745" y="2247900"/>
                </a:lnTo>
                <a:lnTo>
                  <a:pt x="237543" y="2247900"/>
                </a:lnTo>
                <a:lnTo>
                  <a:pt x="245878" y="2235200"/>
                </a:lnTo>
                <a:close/>
              </a:path>
              <a:path w="7426959" h="3962400">
                <a:moveTo>
                  <a:pt x="337721" y="2273300"/>
                </a:moveTo>
                <a:lnTo>
                  <a:pt x="322129" y="2273300"/>
                </a:lnTo>
                <a:lnTo>
                  <a:pt x="323056" y="2286000"/>
                </a:lnTo>
                <a:lnTo>
                  <a:pt x="332867" y="2286000"/>
                </a:lnTo>
                <a:lnTo>
                  <a:pt x="337721" y="2273300"/>
                </a:lnTo>
                <a:close/>
              </a:path>
              <a:path w="7426959" h="3962400">
                <a:moveTo>
                  <a:pt x="7224294" y="2247900"/>
                </a:moveTo>
                <a:lnTo>
                  <a:pt x="7218908" y="2247900"/>
                </a:lnTo>
                <a:lnTo>
                  <a:pt x="7206617" y="2260600"/>
                </a:lnTo>
                <a:lnTo>
                  <a:pt x="7183507" y="2260600"/>
                </a:lnTo>
                <a:lnTo>
                  <a:pt x="7206879" y="2273300"/>
                </a:lnTo>
                <a:lnTo>
                  <a:pt x="7127674" y="2273300"/>
                </a:lnTo>
                <a:lnTo>
                  <a:pt x="7133514" y="2286000"/>
                </a:lnTo>
                <a:lnTo>
                  <a:pt x="7238990" y="2286000"/>
                </a:lnTo>
                <a:lnTo>
                  <a:pt x="7226542" y="2273300"/>
                </a:lnTo>
                <a:lnTo>
                  <a:pt x="7215511" y="2260600"/>
                </a:lnTo>
                <a:lnTo>
                  <a:pt x="7224294" y="2247900"/>
                </a:lnTo>
                <a:close/>
              </a:path>
              <a:path w="7426959" h="3962400">
                <a:moveTo>
                  <a:pt x="230663" y="2260600"/>
                </a:moveTo>
                <a:lnTo>
                  <a:pt x="219001" y="2260600"/>
                </a:lnTo>
                <a:lnTo>
                  <a:pt x="224291" y="2273300"/>
                </a:lnTo>
                <a:lnTo>
                  <a:pt x="232767" y="2273300"/>
                </a:lnTo>
                <a:lnTo>
                  <a:pt x="230663" y="2260600"/>
                </a:lnTo>
                <a:close/>
              </a:path>
              <a:path w="7426959" h="3962400">
                <a:moveTo>
                  <a:pt x="357493" y="2247900"/>
                </a:moveTo>
                <a:lnTo>
                  <a:pt x="337140" y="2247900"/>
                </a:lnTo>
                <a:lnTo>
                  <a:pt x="335513" y="2260600"/>
                </a:lnTo>
                <a:lnTo>
                  <a:pt x="346525" y="2260600"/>
                </a:lnTo>
                <a:lnTo>
                  <a:pt x="350749" y="2273300"/>
                </a:lnTo>
                <a:lnTo>
                  <a:pt x="354077" y="2260600"/>
                </a:lnTo>
                <a:lnTo>
                  <a:pt x="357493" y="2247900"/>
                </a:lnTo>
                <a:close/>
              </a:path>
              <a:path w="7426959" h="3962400">
                <a:moveTo>
                  <a:pt x="7188960" y="2222500"/>
                </a:moveTo>
                <a:lnTo>
                  <a:pt x="7163203" y="2222500"/>
                </a:lnTo>
                <a:lnTo>
                  <a:pt x="7188206" y="2235200"/>
                </a:lnTo>
                <a:lnTo>
                  <a:pt x="7110307" y="2235200"/>
                </a:lnTo>
                <a:lnTo>
                  <a:pt x="7114222" y="2247900"/>
                </a:lnTo>
                <a:lnTo>
                  <a:pt x="7115816" y="2273300"/>
                </a:lnTo>
                <a:lnTo>
                  <a:pt x="7184074" y="2273300"/>
                </a:lnTo>
                <a:lnTo>
                  <a:pt x="7172388" y="2260600"/>
                </a:lnTo>
                <a:lnTo>
                  <a:pt x="7206617" y="2260600"/>
                </a:lnTo>
                <a:lnTo>
                  <a:pt x="7194683" y="2235200"/>
                </a:lnTo>
                <a:lnTo>
                  <a:pt x="7188960" y="2222500"/>
                </a:lnTo>
                <a:close/>
              </a:path>
              <a:path w="7426959" h="3962400">
                <a:moveTo>
                  <a:pt x="7163203" y="2222500"/>
                </a:moveTo>
                <a:lnTo>
                  <a:pt x="7075610" y="2222500"/>
                </a:lnTo>
                <a:lnTo>
                  <a:pt x="7083574" y="2247900"/>
                </a:lnTo>
                <a:lnTo>
                  <a:pt x="7091751" y="2260600"/>
                </a:lnTo>
                <a:lnTo>
                  <a:pt x="7101846" y="2260600"/>
                </a:lnTo>
                <a:lnTo>
                  <a:pt x="7105654" y="2235200"/>
                </a:lnTo>
                <a:lnTo>
                  <a:pt x="7167156" y="2235200"/>
                </a:lnTo>
                <a:lnTo>
                  <a:pt x="7163203" y="2222500"/>
                </a:lnTo>
                <a:close/>
              </a:path>
              <a:path w="7426959" h="3962400">
                <a:moveTo>
                  <a:pt x="295006" y="2197100"/>
                </a:moveTo>
                <a:lnTo>
                  <a:pt x="271326" y="2197100"/>
                </a:lnTo>
                <a:lnTo>
                  <a:pt x="276180" y="2209800"/>
                </a:lnTo>
                <a:lnTo>
                  <a:pt x="265258" y="2235200"/>
                </a:lnTo>
                <a:lnTo>
                  <a:pt x="245878" y="2235200"/>
                </a:lnTo>
                <a:lnTo>
                  <a:pt x="242147" y="2247900"/>
                </a:lnTo>
                <a:lnTo>
                  <a:pt x="361981" y="2247900"/>
                </a:lnTo>
                <a:lnTo>
                  <a:pt x="350682" y="2235200"/>
                </a:lnTo>
                <a:lnTo>
                  <a:pt x="346935" y="2227334"/>
                </a:lnTo>
                <a:lnTo>
                  <a:pt x="335813" y="2222500"/>
                </a:lnTo>
                <a:lnTo>
                  <a:pt x="315409" y="2209800"/>
                </a:lnTo>
                <a:lnTo>
                  <a:pt x="286746" y="2209800"/>
                </a:lnTo>
                <a:lnTo>
                  <a:pt x="295006" y="2197100"/>
                </a:lnTo>
                <a:close/>
              </a:path>
              <a:path w="7426959" h="3962400">
                <a:moveTo>
                  <a:pt x="241633" y="2222500"/>
                </a:moveTo>
                <a:lnTo>
                  <a:pt x="229357" y="2222500"/>
                </a:lnTo>
                <a:lnTo>
                  <a:pt x="233013" y="2235200"/>
                </a:lnTo>
                <a:lnTo>
                  <a:pt x="241633" y="2222500"/>
                </a:lnTo>
                <a:close/>
              </a:path>
              <a:path w="7426959" h="3962400">
                <a:moveTo>
                  <a:pt x="270351" y="2171700"/>
                </a:moveTo>
                <a:lnTo>
                  <a:pt x="257855" y="2184400"/>
                </a:lnTo>
                <a:lnTo>
                  <a:pt x="248797" y="2197100"/>
                </a:lnTo>
                <a:lnTo>
                  <a:pt x="245957" y="2222500"/>
                </a:lnTo>
                <a:lnTo>
                  <a:pt x="252114" y="2235200"/>
                </a:lnTo>
                <a:lnTo>
                  <a:pt x="265258" y="2235200"/>
                </a:lnTo>
                <a:lnTo>
                  <a:pt x="259217" y="2222500"/>
                </a:lnTo>
                <a:lnTo>
                  <a:pt x="252050" y="2209800"/>
                </a:lnTo>
                <a:lnTo>
                  <a:pt x="254954" y="2209800"/>
                </a:lnTo>
                <a:lnTo>
                  <a:pt x="262815" y="2197100"/>
                </a:lnTo>
                <a:lnTo>
                  <a:pt x="272592" y="2197100"/>
                </a:lnTo>
                <a:lnTo>
                  <a:pt x="273635" y="2184400"/>
                </a:lnTo>
                <a:lnTo>
                  <a:pt x="274389" y="2184400"/>
                </a:lnTo>
                <a:lnTo>
                  <a:pt x="275434" y="2182054"/>
                </a:lnTo>
                <a:lnTo>
                  <a:pt x="270351" y="2171700"/>
                </a:lnTo>
                <a:close/>
              </a:path>
              <a:path w="7426959" h="3962400">
                <a:moveTo>
                  <a:pt x="391282" y="2197100"/>
                </a:moveTo>
                <a:lnTo>
                  <a:pt x="329291" y="2197100"/>
                </a:lnTo>
                <a:lnTo>
                  <a:pt x="339084" y="2209800"/>
                </a:lnTo>
                <a:lnTo>
                  <a:pt x="344631" y="2222500"/>
                </a:lnTo>
                <a:lnTo>
                  <a:pt x="346935" y="2227334"/>
                </a:lnTo>
                <a:lnTo>
                  <a:pt x="365029" y="2235200"/>
                </a:lnTo>
                <a:lnTo>
                  <a:pt x="375989" y="2235200"/>
                </a:lnTo>
                <a:lnTo>
                  <a:pt x="381201" y="2222500"/>
                </a:lnTo>
                <a:lnTo>
                  <a:pt x="383115" y="2209800"/>
                </a:lnTo>
                <a:lnTo>
                  <a:pt x="384181" y="2209800"/>
                </a:lnTo>
                <a:lnTo>
                  <a:pt x="391282" y="2197100"/>
                </a:lnTo>
                <a:close/>
              </a:path>
              <a:path w="7426959" h="3962400">
                <a:moveTo>
                  <a:pt x="7209689" y="2222500"/>
                </a:moveTo>
                <a:lnTo>
                  <a:pt x="7207510" y="2235200"/>
                </a:lnTo>
                <a:lnTo>
                  <a:pt x="7216940" y="2235200"/>
                </a:lnTo>
                <a:lnTo>
                  <a:pt x="7209689" y="2222500"/>
                </a:lnTo>
                <a:close/>
              </a:path>
              <a:path w="7426959" h="3962400">
                <a:moveTo>
                  <a:pt x="308417" y="2184400"/>
                </a:moveTo>
                <a:lnTo>
                  <a:pt x="302192" y="2184400"/>
                </a:lnTo>
                <a:lnTo>
                  <a:pt x="290053" y="2193138"/>
                </a:lnTo>
                <a:lnTo>
                  <a:pt x="297155" y="2197100"/>
                </a:lnTo>
                <a:lnTo>
                  <a:pt x="315409" y="2209800"/>
                </a:lnTo>
                <a:lnTo>
                  <a:pt x="335813" y="2222500"/>
                </a:lnTo>
                <a:lnTo>
                  <a:pt x="346935" y="2227334"/>
                </a:lnTo>
                <a:lnTo>
                  <a:pt x="344631" y="2222500"/>
                </a:lnTo>
                <a:lnTo>
                  <a:pt x="339084" y="2209800"/>
                </a:lnTo>
                <a:lnTo>
                  <a:pt x="328504" y="2209800"/>
                </a:lnTo>
                <a:lnTo>
                  <a:pt x="313698" y="2197100"/>
                </a:lnTo>
                <a:lnTo>
                  <a:pt x="308417" y="2184400"/>
                </a:lnTo>
                <a:close/>
              </a:path>
              <a:path w="7426959" h="3962400">
                <a:moveTo>
                  <a:pt x="7175728" y="2171700"/>
                </a:moveTo>
                <a:lnTo>
                  <a:pt x="7160901" y="2171700"/>
                </a:lnTo>
                <a:lnTo>
                  <a:pt x="7149971" y="2184400"/>
                </a:lnTo>
                <a:lnTo>
                  <a:pt x="7170521" y="2184400"/>
                </a:lnTo>
                <a:lnTo>
                  <a:pt x="7175627" y="2193227"/>
                </a:lnTo>
                <a:lnTo>
                  <a:pt x="7179189" y="2197100"/>
                </a:lnTo>
                <a:lnTo>
                  <a:pt x="7055288" y="2197100"/>
                </a:lnTo>
                <a:lnTo>
                  <a:pt x="7066159" y="2222500"/>
                </a:lnTo>
                <a:lnTo>
                  <a:pt x="7186382" y="2222500"/>
                </a:lnTo>
                <a:lnTo>
                  <a:pt x="7186005" y="2220745"/>
                </a:lnTo>
                <a:lnTo>
                  <a:pt x="7167568" y="2209800"/>
                </a:lnTo>
                <a:lnTo>
                  <a:pt x="7185031" y="2209800"/>
                </a:lnTo>
                <a:lnTo>
                  <a:pt x="7191000" y="2197100"/>
                </a:lnTo>
                <a:lnTo>
                  <a:pt x="7175728" y="2171700"/>
                </a:lnTo>
                <a:close/>
              </a:path>
              <a:path w="7426959" h="3962400">
                <a:moveTo>
                  <a:pt x="7185989" y="2209800"/>
                </a:moveTo>
                <a:lnTo>
                  <a:pt x="7183650" y="2209800"/>
                </a:lnTo>
                <a:lnTo>
                  <a:pt x="7186005" y="2220745"/>
                </a:lnTo>
                <a:lnTo>
                  <a:pt x="7188960" y="2222500"/>
                </a:lnTo>
                <a:lnTo>
                  <a:pt x="7193794" y="2222500"/>
                </a:lnTo>
                <a:lnTo>
                  <a:pt x="7185989" y="2209800"/>
                </a:lnTo>
                <a:close/>
              </a:path>
              <a:path w="7426959" h="3962400">
                <a:moveTo>
                  <a:pt x="290053" y="2193138"/>
                </a:moveTo>
                <a:lnTo>
                  <a:pt x="284549" y="2197100"/>
                </a:lnTo>
                <a:lnTo>
                  <a:pt x="295006" y="2197100"/>
                </a:lnTo>
                <a:lnTo>
                  <a:pt x="300791" y="2209800"/>
                </a:lnTo>
                <a:lnTo>
                  <a:pt x="315409" y="2209800"/>
                </a:lnTo>
                <a:lnTo>
                  <a:pt x="297155" y="2197100"/>
                </a:lnTo>
                <a:lnTo>
                  <a:pt x="290053" y="2193138"/>
                </a:lnTo>
                <a:close/>
              </a:path>
              <a:path w="7426959" h="3962400">
                <a:moveTo>
                  <a:pt x="422513" y="2171700"/>
                </a:moveTo>
                <a:lnTo>
                  <a:pt x="405825" y="2171700"/>
                </a:lnTo>
                <a:lnTo>
                  <a:pt x="405041" y="2184400"/>
                </a:lnTo>
                <a:lnTo>
                  <a:pt x="308417" y="2184400"/>
                </a:lnTo>
                <a:lnTo>
                  <a:pt x="313698" y="2197100"/>
                </a:lnTo>
                <a:lnTo>
                  <a:pt x="328504" y="2209800"/>
                </a:lnTo>
                <a:lnTo>
                  <a:pt x="329723" y="2209800"/>
                </a:lnTo>
                <a:lnTo>
                  <a:pt x="321252" y="2197100"/>
                </a:lnTo>
                <a:lnTo>
                  <a:pt x="401797" y="2197100"/>
                </a:lnTo>
                <a:lnTo>
                  <a:pt x="414972" y="2184400"/>
                </a:lnTo>
                <a:lnTo>
                  <a:pt x="422513" y="2171700"/>
                </a:lnTo>
                <a:close/>
              </a:path>
              <a:path w="7426959" h="3962400">
                <a:moveTo>
                  <a:pt x="329291" y="2197100"/>
                </a:moveTo>
                <a:lnTo>
                  <a:pt x="321252" y="2197100"/>
                </a:lnTo>
                <a:lnTo>
                  <a:pt x="329723" y="2209800"/>
                </a:lnTo>
                <a:lnTo>
                  <a:pt x="339084" y="2209800"/>
                </a:lnTo>
                <a:lnTo>
                  <a:pt x="329291" y="2197100"/>
                </a:lnTo>
                <a:close/>
              </a:path>
              <a:path w="7426959" h="3962400">
                <a:moveTo>
                  <a:pt x="7057783" y="2133600"/>
                </a:moveTo>
                <a:lnTo>
                  <a:pt x="7008711" y="2133600"/>
                </a:lnTo>
                <a:lnTo>
                  <a:pt x="7017550" y="2146300"/>
                </a:lnTo>
                <a:lnTo>
                  <a:pt x="7032151" y="2171700"/>
                </a:lnTo>
                <a:lnTo>
                  <a:pt x="7050538" y="2184400"/>
                </a:lnTo>
                <a:lnTo>
                  <a:pt x="7065980" y="2197100"/>
                </a:lnTo>
                <a:lnTo>
                  <a:pt x="7177867" y="2197100"/>
                </a:lnTo>
                <a:lnTo>
                  <a:pt x="7175627" y="2193227"/>
                </a:lnTo>
                <a:lnTo>
                  <a:pt x="7167509" y="2184400"/>
                </a:lnTo>
                <a:lnTo>
                  <a:pt x="7059864" y="2184400"/>
                </a:lnTo>
                <a:lnTo>
                  <a:pt x="7044950" y="2171700"/>
                </a:lnTo>
                <a:lnTo>
                  <a:pt x="7036512" y="2159000"/>
                </a:lnTo>
                <a:lnTo>
                  <a:pt x="7047363" y="2146300"/>
                </a:lnTo>
                <a:lnTo>
                  <a:pt x="7057783" y="2133600"/>
                </a:lnTo>
                <a:close/>
              </a:path>
              <a:path w="7426959" h="3962400">
                <a:moveTo>
                  <a:pt x="7175627" y="2193227"/>
                </a:moveTo>
                <a:lnTo>
                  <a:pt x="7177867" y="2197100"/>
                </a:lnTo>
                <a:lnTo>
                  <a:pt x="7179189" y="2197100"/>
                </a:lnTo>
                <a:lnTo>
                  <a:pt x="7175627" y="2193227"/>
                </a:lnTo>
                <a:close/>
              </a:path>
              <a:path w="7426959" h="3962400">
                <a:moveTo>
                  <a:pt x="275434" y="2182054"/>
                </a:moveTo>
                <a:lnTo>
                  <a:pt x="274389" y="2184400"/>
                </a:lnTo>
                <a:lnTo>
                  <a:pt x="290053" y="2193138"/>
                </a:lnTo>
                <a:lnTo>
                  <a:pt x="302192" y="2184400"/>
                </a:lnTo>
                <a:lnTo>
                  <a:pt x="276586" y="2184400"/>
                </a:lnTo>
                <a:lnTo>
                  <a:pt x="275434" y="2182054"/>
                </a:lnTo>
                <a:close/>
              </a:path>
              <a:path w="7426959" h="3962400">
                <a:moveTo>
                  <a:pt x="405825" y="2171700"/>
                </a:moveTo>
                <a:lnTo>
                  <a:pt x="280049" y="2171700"/>
                </a:lnTo>
                <a:lnTo>
                  <a:pt x="275434" y="2182054"/>
                </a:lnTo>
                <a:lnTo>
                  <a:pt x="276586" y="2184400"/>
                </a:lnTo>
                <a:lnTo>
                  <a:pt x="395763" y="2184400"/>
                </a:lnTo>
                <a:lnTo>
                  <a:pt x="405825" y="2171700"/>
                </a:lnTo>
                <a:close/>
              </a:path>
              <a:path w="7426959" h="3962400">
                <a:moveTo>
                  <a:pt x="7010573" y="1968500"/>
                </a:moveTo>
                <a:lnTo>
                  <a:pt x="6996498" y="1968500"/>
                </a:lnTo>
                <a:lnTo>
                  <a:pt x="7006085" y="1981200"/>
                </a:lnTo>
                <a:lnTo>
                  <a:pt x="7003656" y="1993900"/>
                </a:lnTo>
                <a:lnTo>
                  <a:pt x="7003802" y="1993900"/>
                </a:lnTo>
                <a:lnTo>
                  <a:pt x="7022085" y="2006600"/>
                </a:lnTo>
                <a:lnTo>
                  <a:pt x="6913378" y="2006600"/>
                </a:lnTo>
                <a:lnTo>
                  <a:pt x="6895215" y="2019300"/>
                </a:lnTo>
                <a:lnTo>
                  <a:pt x="6901138" y="2019300"/>
                </a:lnTo>
                <a:lnTo>
                  <a:pt x="6914896" y="2032000"/>
                </a:lnTo>
                <a:lnTo>
                  <a:pt x="6949536" y="2032000"/>
                </a:lnTo>
                <a:lnTo>
                  <a:pt x="6954869" y="2044700"/>
                </a:lnTo>
                <a:lnTo>
                  <a:pt x="6947636" y="2044700"/>
                </a:lnTo>
                <a:lnTo>
                  <a:pt x="6939239" y="2057400"/>
                </a:lnTo>
                <a:lnTo>
                  <a:pt x="6941079" y="2070100"/>
                </a:lnTo>
                <a:lnTo>
                  <a:pt x="6964559" y="2082800"/>
                </a:lnTo>
                <a:lnTo>
                  <a:pt x="6967178" y="2095500"/>
                </a:lnTo>
                <a:lnTo>
                  <a:pt x="6977037" y="2108200"/>
                </a:lnTo>
                <a:lnTo>
                  <a:pt x="6991419" y="2120900"/>
                </a:lnTo>
                <a:lnTo>
                  <a:pt x="7007612" y="2133600"/>
                </a:lnTo>
                <a:lnTo>
                  <a:pt x="7057783" y="2133600"/>
                </a:lnTo>
                <a:lnTo>
                  <a:pt x="7065762" y="2146300"/>
                </a:lnTo>
                <a:lnTo>
                  <a:pt x="7069812" y="2159000"/>
                </a:lnTo>
                <a:lnTo>
                  <a:pt x="7068445" y="2171700"/>
                </a:lnTo>
                <a:lnTo>
                  <a:pt x="7059864" y="2184400"/>
                </a:lnTo>
                <a:lnTo>
                  <a:pt x="7137469" y="2184400"/>
                </a:lnTo>
                <a:lnTo>
                  <a:pt x="7136684" y="2171700"/>
                </a:lnTo>
                <a:lnTo>
                  <a:pt x="7175728" y="2171700"/>
                </a:lnTo>
                <a:lnTo>
                  <a:pt x="7153455" y="2159000"/>
                </a:lnTo>
                <a:lnTo>
                  <a:pt x="7138422" y="2146300"/>
                </a:lnTo>
                <a:lnTo>
                  <a:pt x="7123557" y="2146300"/>
                </a:lnTo>
                <a:lnTo>
                  <a:pt x="7116276" y="2120900"/>
                </a:lnTo>
                <a:lnTo>
                  <a:pt x="7116830" y="2119527"/>
                </a:lnTo>
                <a:lnTo>
                  <a:pt x="7113806" y="2108200"/>
                </a:lnTo>
                <a:lnTo>
                  <a:pt x="7085153" y="2108200"/>
                </a:lnTo>
                <a:lnTo>
                  <a:pt x="7061714" y="2082800"/>
                </a:lnTo>
                <a:lnTo>
                  <a:pt x="7049228" y="2057400"/>
                </a:lnTo>
                <a:lnTo>
                  <a:pt x="7061079" y="2057400"/>
                </a:lnTo>
                <a:lnTo>
                  <a:pt x="7031448" y="2032000"/>
                </a:lnTo>
                <a:lnTo>
                  <a:pt x="7020058" y="1993900"/>
                </a:lnTo>
                <a:lnTo>
                  <a:pt x="7010573" y="1968500"/>
                </a:lnTo>
                <a:close/>
              </a:path>
              <a:path w="7426959" h="3962400">
                <a:moveTo>
                  <a:pt x="308112" y="2159000"/>
                </a:moveTo>
                <a:lnTo>
                  <a:pt x="293579" y="2159000"/>
                </a:lnTo>
                <a:lnTo>
                  <a:pt x="294435" y="2171700"/>
                </a:lnTo>
                <a:lnTo>
                  <a:pt x="309314" y="2171700"/>
                </a:lnTo>
                <a:lnTo>
                  <a:pt x="308112" y="2159000"/>
                </a:lnTo>
                <a:close/>
              </a:path>
              <a:path w="7426959" h="3962400">
                <a:moveTo>
                  <a:pt x="347275" y="2095500"/>
                </a:moveTo>
                <a:lnTo>
                  <a:pt x="318563" y="2133600"/>
                </a:lnTo>
                <a:lnTo>
                  <a:pt x="308621" y="2146300"/>
                </a:lnTo>
                <a:lnTo>
                  <a:pt x="304582" y="2159000"/>
                </a:lnTo>
                <a:lnTo>
                  <a:pt x="314555" y="2159000"/>
                </a:lnTo>
                <a:lnTo>
                  <a:pt x="309314" y="2171700"/>
                </a:lnTo>
                <a:lnTo>
                  <a:pt x="415831" y="2171700"/>
                </a:lnTo>
                <a:lnTo>
                  <a:pt x="413496" y="2159000"/>
                </a:lnTo>
                <a:lnTo>
                  <a:pt x="426231" y="2146300"/>
                </a:lnTo>
                <a:lnTo>
                  <a:pt x="323736" y="2146300"/>
                </a:lnTo>
                <a:lnTo>
                  <a:pt x="332289" y="2120900"/>
                </a:lnTo>
                <a:lnTo>
                  <a:pt x="354238" y="2120900"/>
                </a:lnTo>
                <a:lnTo>
                  <a:pt x="350353" y="2108200"/>
                </a:lnTo>
                <a:lnTo>
                  <a:pt x="348675" y="2108200"/>
                </a:lnTo>
                <a:lnTo>
                  <a:pt x="347275" y="2095500"/>
                </a:lnTo>
                <a:close/>
              </a:path>
              <a:path w="7426959" h="3962400">
                <a:moveTo>
                  <a:pt x="430053" y="2159000"/>
                </a:moveTo>
                <a:lnTo>
                  <a:pt x="422513" y="2171700"/>
                </a:lnTo>
                <a:lnTo>
                  <a:pt x="424321" y="2171700"/>
                </a:lnTo>
                <a:lnTo>
                  <a:pt x="430053" y="2159000"/>
                </a:lnTo>
                <a:close/>
              </a:path>
              <a:path w="7426959" h="3962400">
                <a:moveTo>
                  <a:pt x="290440" y="2146300"/>
                </a:moveTo>
                <a:lnTo>
                  <a:pt x="285793" y="2146300"/>
                </a:lnTo>
                <a:lnTo>
                  <a:pt x="283927" y="2159000"/>
                </a:lnTo>
                <a:lnTo>
                  <a:pt x="290440" y="2146300"/>
                </a:lnTo>
                <a:close/>
              </a:path>
              <a:path w="7426959" h="3962400">
                <a:moveTo>
                  <a:pt x="437617" y="2120900"/>
                </a:moveTo>
                <a:lnTo>
                  <a:pt x="332289" y="2120900"/>
                </a:lnTo>
                <a:lnTo>
                  <a:pt x="346278" y="2133600"/>
                </a:lnTo>
                <a:lnTo>
                  <a:pt x="335913" y="2146300"/>
                </a:lnTo>
                <a:lnTo>
                  <a:pt x="426231" y="2146300"/>
                </a:lnTo>
                <a:lnTo>
                  <a:pt x="437617" y="2120900"/>
                </a:lnTo>
                <a:close/>
              </a:path>
              <a:path w="7426959" h="3962400">
                <a:moveTo>
                  <a:pt x="7125740" y="2133600"/>
                </a:moveTo>
                <a:lnTo>
                  <a:pt x="7124722" y="2133600"/>
                </a:lnTo>
                <a:lnTo>
                  <a:pt x="7129919" y="2146300"/>
                </a:lnTo>
                <a:lnTo>
                  <a:pt x="7137152" y="2146300"/>
                </a:lnTo>
                <a:lnTo>
                  <a:pt x="7125740" y="2133600"/>
                </a:lnTo>
                <a:close/>
              </a:path>
              <a:path w="7426959" h="3962400">
                <a:moveTo>
                  <a:pt x="497994" y="2082800"/>
                </a:moveTo>
                <a:lnTo>
                  <a:pt x="477442" y="2082800"/>
                </a:lnTo>
                <a:lnTo>
                  <a:pt x="467836" y="2095500"/>
                </a:lnTo>
                <a:lnTo>
                  <a:pt x="450240" y="2108200"/>
                </a:lnTo>
                <a:lnTo>
                  <a:pt x="425334" y="2120900"/>
                </a:lnTo>
                <a:lnTo>
                  <a:pt x="437617" y="2120900"/>
                </a:lnTo>
                <a:lnTo>
                  <a:pt x="442444" y="2133600"/>
                </a:lnTo>
                <a:lnTo>
                  <a:pt x="448778" y="2133600"/>
                </a:lnTo>
                <a:lnTo>
                  <a:pt x="464686" y="2120900"/>
                </a:lnTo>
                <a:lnTo>
                  <a:pt x="476076" y="2095500"/>
                </a:lnTo>
                <a:lnTo>
                  <a:pt x="484416" y="2095500"/>
                </a:lnTo>
                <a:lnTo>
                  <a:pt x="497994" y="2082800"/>
                </a:lnTo>
                <a:close/>
              </a:path>
              <a:path w="7426959" h="3962400">
                <a:moveTo>
                  <a:pt x="7121402" y="2108200"/>
                </a:moveTo>
                <a:lnTo>
                  <a:pt x="7116830" y="2119527"/>
                </a:lnTo>
                <a:lnTo>
                  <a:pt x="7117197" y="2120900"/>
                </a:lnTo>
                <a:lnTo>
                  <a:pt x="7124470" y="2120900"/>
                </a:lnTo>
                <a:lnTo>
                  <a:pt x="7143756" y="2133600"/>
                </a:lnTo>
                <a:lnTo>
                  <a:pt x="7121402" y="2108200"/>
                </a:lnTo>
                <a:close/>
              </a:path>
              <a:path w="7426959" h="3962400">
                <a:moveTo>
                  <a:pt x="371468" y="2057400"/>
                </a:moveTo>
                <a:lnTo>
                  <a:pt x="359744" y="2057400"/>
                </a:lnTo>
                <a:lnTo>
                  <a:pt x="357859" y="2082800"/>
                </a:lnTo>
                <a:lnTo>
                  <a:pt x="364933" y="2095500"/>
                </a:lnTo>
                <a:lnTo>
                  <a:pt x="362261" y="2108200"/>
                </a:lnTo>
                <a:lnTo>
                  <a:pt x="354238" y="2120900"/>
                </a:lnTo>
                <a:lnTo>
                  <a:pt x="414902" y="2120900"/>
                </a:lnTo>
                <a:lnTo>
                  <a:pt x="440734" y="2095500"/>
                </a:lnTo>
                <a:lnTo>
                  <a:pt x="453754" y="2095500"/>
                </a:lnTo>
                <a:lnTo>
                  <a:pt x="469355" y="2082800"/>
                </a:lnTo>
                <a:lnTo>
                  <a:pt x="497994" y="2082800"/>
                </a:lnTo>
                <a:lnTo>
                  <a:pt x="507029" y="2070100"/>
                </a:lnTo>
                <a:lnTo>
                  <a:pt x="366293" y="2070100"/>
                </a:lnTo>
                <a:lnTo>
                  <a:pt x="371468" y="2057400"/>
                </a:lnTo>
                <a:close/>
              </a:path>
              <a:path w="7426959" h="3962400">
                <a:moveTo>
                  <a:pt x="481933" y="2108200"/>
                </a:moveTo>
                <a:lnTo>
                  <a:pt x="477841" y="2108200"/>
                </a:lnTo>
                <a:lnTo>
                  <a:pt x="474194" y="2120900"/>
                </a:lnTo>
                <a:lnTo>
                  <a:pt x="474416" y="2120900"/>
                </a:lnTo>
                <a:lnTo>
                  <a:pt x="481933" y="2108200"/>
                </a:lnTo>
                <a:close/>
              </a:path>
              <a:path w="7426959" h="3962400">
                <a:moveTo>
                  <a:pt x="453754" y="2095500"/>
                </a:moveTo>
                <a:lnTo>
                  <a:pt x="440734" y="2095500"/>
                </a:lnTo>
                <a:lnTo>
                  <a:pt x="440820" y="2108200"/>
                </a:lnTo>
                <a:lnTo>
                  <a:pt x="453754" y="2095500"/>
                </a:lnTo>
                <a:close/>
              </a:path>
              <a:path w="7426959" h="3962400">
                <a:moveTo>
                  <a:pt x="7106164" y="2095500"/>
                </a:moveTo>
                <a:lnTo>
                  <a:pt x="7085153" y="2108200"/>
                </a:lnTo>
                <a:lnTo>
                  <a:pt x="7113806" y="2108200"/>
                </a:lnTo>
                <a:lnTo>
                  <a:pt x="7106164" y="2095500"/>
                </a:lnTo>
                <a:close/>
              </a:path>
              <a:path w="7426959" h="3962400">
                <a:moveTo>
                  <a:pt x="339363" y="2082800"/>
                </a:moveTo>
                <a:lnTo>
                  <a:pt x="329861" y="2095500"/>
                </a:lnTo>
                <a:lnTo>
                  <a:pt x="338134" y="2095500"/>
                </a:lnTo>
                <a:lnTo>
                  <a:pt x="339363" y="2082800"/>
                </a:lnTo>
                <a:close/>
              </a:path>
              <a:path w="7426959" h="3962400">
                <a:moveTo>
                  <a:pt x="7074414" y="2070100"/>
                </a:moveTo>
                <a:lnTo>
                  <a:pt x="7066806" y="2070100"/>
                </a:lnTo>
                <a:lnTo>
                  <a:pt x="7078891" y="2082800"/>
                </a:lnTo>
                <a:lnTo>
                  <a:pt x="7088737" y="2082800"/>
                </a:lnTo>
                <a:lnTo>
                  <a:pt x="7074414" y="2070100"/>
                </a:lnTo>
                <a:close/>
              </a:path>
              <a:path w="7426959" h="3962400">
                <a:moveTo>
                  <a:pt x="389299" y="2057400"/>
                </a:moveTo>
                <a:lnTo>
                  <a:pt x="371468" y="2057400"/>
                </a:lnTo>
                <a:lnTo>
                  <a:pt x="370186" y="2070100"/>
                </a:lnTo>
                <a:lnTo>
                  <a:pt x="382782" y="2070100"/>
                </a:lnTo>
                <a:lnTo>
                  <a:pt x="389299" y="2057400"/>
                </a:lnTo>
                <a:close/>
              </a:path>
              <a:path w="7426959" h="3962400">
                <a:moveTo>
                  <a:pt x="437516" y="2032000"/>
                </a:moveTo>
                <a:lnTo>
                  <a:pt x="427555" y="2044700"/>
                </a:lnTo>
                <a:lnTo>
                  <a:pt x="392267" y="2070100"/>
                </a:lnTo>
                <a:lnTo>
                  <a:pt x="507029" y="2070100"/>
                </a:lnTo>
                <a:lnTo>
                  <a:pt x="516065" y="2057400"/>
                </a:lnTo>
                <a:lnTo>
                  <a:pt x="431793" y="2057400"/>
                </a:lnTo>
                <a:lnTo>
                  <a:pt x="437516" y="2032000"/>
                </a:lnTo>
                <a:close/>
              </a:path>
              <a:path w="7426959" h="3962400">
                <a:moveTo>
                  <a:pt x="606294" y="1955800"/>
                </a:moveTo>
                <a:lnTo>
                  <a:pt x="470183" y="1955800"/>
                </a:lnTo>
                <a:lnTo>
                  <a:pt x="473814" y="1981200"/>
                </a:lnTo>
                <a:lnTo>
                  <a:pt x="472776" y="1981200"/>
                </a:lnTo>
                <a:lnTo>
                  <a:pt x="461258" y="2006600"/>
                </a:lnTo>
                <a:lnTo>
                  <a:pt x="461695" y="2019300"/>
                </a:lnTo>
                <a:lnTo>
                  <a:pt x="457428" y="2032000"/>
                </a:lnTo>
                <a:lnTo>
                  <a:pt x="431793" y="2057400"/>
                </a:lnTo>
                <a:lnTo>
                  <a:pt x="473251" y="2057400"/>
                </a:lnTo>
                <a:lnTo>
                  <a:pt x="485133" y="2044700"/>
                </a:lnTo>
                <a:lnTo>
                  <a:pt x="540257" y="2044700"/>
                </a:lnTo>
                <a:lnTo>
                  <a:pt x="563687" y="2019300"/>
                </a:lnTo>
                <a:lnTo>
                  <a:pt x="577162" y="1993900"/>
                </a:lnTo>
                <a:lnTo>
                  <a:pt x="562451" y="1993900"/>
                </a:lnTo>
                <a:lnTo>
                  <a:pt x="570417" y="1981200"/>
                </a:lnTo>
                <a:lnTo>
                  <a:pt x="587325" y="1968500"/>
                </a:lnTo>
                <a:lnTo>
                  <a:pt x="606294" y="1955800"/>
                </a:lnTo>
                <a:close/>
              </a:path>
              <a:path w="7426959" h="3962400">
                <a:moveTo>
                  <a:pt x="525100" y="2044700"/>
                </a:moveTo>
                <a:lnTo>
                  <a:pt x="485133" y="2044700"/>
                </a:lnTo>
                <a:lnTo>
                  <a:pt x="489635" y="2057400"/>
                </a:lnTo>
                <a:lnTo>
                  <a:pt x="516065" y="2057400"/>
                </a:lnTo>
                <a:lnTo>
                  <a:pt x="525100" y="2044700"/>
                </a:lnTo>
                <a:close/>
              </a:path>
              <a:path w="7426959" h="3962400">
                <a:moveTo>
                  <a:pt x="7052796" y="2019300"/>
                </a:moveTo>
                <a:lnTo>
                  <a:pt x="7056761" y="2032000"/>
                </a:lnTo>
                <a:lnTo>
                  <a:pt x="7071013" y="2044700"/>
                </a:lnTo>
                <a:lnTo>
                  <a:pt x="7063619" y="2032000"/>
                </a:lnTo>
                <a:lnTo>
                  <a:pt x="7052796" y="2019300"/>
                </a:lnTo>
                <a:close/>
              </a:path>
              <a:path w="7426959" h="3962400">
                <a:moveTo>
                  <a:pt x="571606" y="2019300"/>
                </a:moveTo>
                <a:lnTo>
                  <a:pt x="567289" y="2019300"/>
                </a:lnTo>
                <a:lnTo>
                  <a:pt x="561294" y="2032000"/>
                </a:lnTo>
                <a:lnTo>
                  <a:pt x="566170" y="2032000"/>
                </a:lnTo>
                <a:lnTo>
                  <a:pt x="571606" y="2019300"/>
                </a:lnTo>
                <a:close/>
              </a:path>
              <a:path w="7426959" h="3962400">
                <a:moveTo>
                  <a:pt x="447952" y="2006600"/>
                </a:moveTo>
                <a:lnTo>
                  <a:pt x="440543" y="2019300"/>
                </a:lnTo>
                <a:lnTo>
                  <a:pt x="442715" y="2019300"/>
                </a:lnTo>
                <a:lnTo>
                  <a:pt x="447952" y="2006600"/>
                </a:lnTo>
                <a:close/>
              </a:path>
              <a:path w="7426959" h="3962400">
                <a:moveTo>
                  <a:pt x="6823279" y="1888502"/>
                </a:moveTo>
                <a:lnTo>
                  <a:pt x="6814191" y="1905000"/>
                </a:lnTo>
                <a:lnTo>
                  <a:pt x="6800794" y="1917700"/>
                </a:lnTo>
                <a:lnTo>
                  <a:pt x="6824652" y="1930400"/>
                </a:lnTo>
                <a:lnTo>
                  <a:pt x="6875786" y="1968500"/>
                </a:lnTo>
                <a:lnTo>
                  <a:pt x="6851398" y="1968500"/>
                </a:lnTo>
                <a:lnTo>
                  <a:pt x="6856063" y="1981200"/>
                </a:lnTo>
                <a:lnTo>
                  <a:pt x="6876682" y="1993900"/>
                </a:lnTo>
                <a:lnTo>
                  <a:pt x="6900154" y="2006600"/>
                </a:lnTo>
                <a:lnTo>
                  <a:pt x="7000992" y="2006600"/>
                </a:lnTo>
                <a:lnTo>
                  <a:pt x="6985429" y="1993900"/>
                </a:lnTo>
                <a:lnTo>
                  <a:pt x="7003656" y="1993900"/>
                </a:lnTo>
                <a:lnTo>
                  <a:pt x="6996204" y="1981200"/>
                </a:lnTo>
                <a:lnTo>
                  <a:pt x="6978694" y="1981200"/>
                </a:lnTo>
                <a:lnTo>
                  <a:pt x="6956760" y="1955800"/>
                </a:lnTo>
                <a:lnTo>
                  <a:pt x="6934070" y="1930400"/>
                </a:lnTo>
                <a:lnTo>
                  <a:pt x="6923840" y="1917700"/>
                </a:lnTo>
                <a:lnTo>
                  <a:pt x="6950963" y="1917700"/>
                </a:lnTo>
                <a:lnTo>
                  <a:pt x="6937981" y="1905000"/>
                </a:lnTo>
                <a:lnTo>
                  <a:pt x="6942715" y="1905000"/>
                </a:lnTo>
                <a:lnTo>
                  <a:pt x="6916967" y="1892300"/>
                </a:lnTo>
                <a:lnTo>
                  <a:pt x="6837470" y="1892300"/>
                </a:lnTo>
                <a:lnTo>
                  <a:pt x="6823279" y="1888502"/>
                </a:lnTo>
                <a:close/>
              </a:path>
              <a:path w="7426959" h="3962400">
                <a:moveTo>
                  <a:pt x="589936" y="1981200"/>
                </a:moveTo>
                <a:lnTo>
                  <a:pt x="588661" y="1981200"/>
                </a:lnTo>
                <a:lnTo>
                  <a:pt x="583672" y="1993900"/>
                </a:lnTo>
                <a:lnTo>
                  <a:pt x="589936" y="1981200"/>
                </a:lnTo>
                <a:close/>
              </a:path>
              <a:path w="7426959" h="3962400">
                <a:moveTo>
                  <a:pt x="6988752" y="1968500"/>
                </a:moveTo>
                <a:lnTo>
                  <a:pt x="6986657" y="1968500"/>
                </a:lnTo>
                <a:lnTo>
                  <a:pt x="6978694" y="1981200"/>
                </a:lnTo>
                <a:lnTo>
                  <a:pt x="6996204" y="1981200"/>
                </a:lnTo>
                <a:lnTo>
                  <a:pt x="6988752" y="1968500"/>
                </a:lnTo>
                <a:close/>
              </a:path>
              <a:path w="7426959" h="3962400">
                <a:moveTo>
                  <a:pt x="457533" y="1955800"/>
                </a:moveTo>
                <a:lnTo>
                  <a:pt x="453175" y="1968500"/>
                </a:lnTo>
                <a:lnTo>
                  <a:pt x="458019" y="1968500"/>
                </a:lnTo>
                <a:lnTo>
                  <a:pt x="457533" y="1955800"/>
                </a:lnTo>
                <a:close/>
              </a:path>
              <a:path w="7426959" h="3962400">
                <a:moveTo>
                  <a:pt x="6960495" y="1930400"/>
                </a:moveTo>
                <a:lnTo>
                  <a:pt x="6958042" y="1943100"/>
                </a:lnTo>
                <a:lnTo>
                  <a:pt x="6970504" y="1955800"/>
                </a:lnTo>
                <a:lnTo>
                  <a:pt x="6988752" y="1968500"/>
                </a:lnTo>
                <a:lnTo>
                  <a:pt x="6996498" y="1968500"/>
                </a:lnTo>
                <a:lnTo>
                  <a:pt x="6986911" y="1955800"/>
                </a:lnTo>
                <a:lnTo>
                  <a:pt x="6984605" y="1943100"/>
                </a:lnTo>
                <a:lnTo>
                  <a:pt x="6969373" y="1943100"/>
                </a:lnTo>
                <a:lnTo>
                  <a:pt x="6960495" y="1930400"/>
                </a:lnTo>
                <a:close/>
              </a:path>
              <a:path w="7426959" h="3962400">
                <a:moveTo>
                  <a:pt x="523481" y="1917700"/>
                </a:moveTo>
                <a:lnTo>
                  <a:pt x="509222" y="1917700"/>
                </a:lnTo>
                <a:lnTo>
                  <a:pt x="490424" y="1930400"/>
                </a:lnTo>
                <a:lnTo>
                  <a:pt x="484016" y="1955800"/>
                </a:lnTo>
                <a:lnTo>
                  <a:pt x="620439" y="1955800"/>
                </a:lnTo>
                <a:lnTo>
                  <a:pt x="636962" y="1943100"/>
                </a:lnTo>
                <a:lnTo>
                  <a:pt x="516274" y="1943100"/>
                </a:lnTo>
                <a:lnTo>
                  <a:pt x="523481" y="1917700"/>
                </a:lnTo>
                <a:close/>
              </a:path>
              <a:path w="7426959" h="3962400">
                <a:moveTo>
                  <a:pt x="482637" y="1930400"/>
                </a:moveTo>
                <a:lnTo>
                  <a:pt x="478339" y="1930400"/>
                </a:lnTo>
                <a:lnTo>
                  <a:pt x="472161" y="1943100"/>
                </a:lnTo>
                <a:lnTo>
                  <a:pt x="477086" y="1943100"/>
                </a:lnTo>
                <a:lnTo>
                  <a:pt x="482637" y="1930400"/>
                </a:lnTo>
                <a:close/>
              </a:path>
              <a:path w="7426959" h="3962400">
                <a:moveTo>
                  <a:pt x="566165" y="1854200"/>
                </a:moveTo>
                <a:lnTo>
                  <a:pt x="545966" y="1866900"/>
                </a:lnTo>
                <a:lnTo>
                  <a:pt x="546629" y="1879600"/>
                </a:lnTo>
                <a:lnTo>
                  <a:pt x="554651" y="1892300"/>
                </a:lnTo>
                <a:lnTo>
                  <a:pt x="550908" y="1905000"/>
                </a:lnTo>
                <a:lnTo>
                  <a:pt x="516274" y="1943100"/>
                </a:lnTo>
                <a:lnTo>
                  <a:pt x="636962" y="1943100"/>
                </a:lnTo>
                <a:lnTo>
                  <a:pt x="670009" y="1917700"/>
                </a:lnTo>
                <a:lnTo>
                  <a:pt x="561079" y="1917700"/>
                </a:lnTo>
                <a:lnTo>
                  <a:pt x="565807" y="1905000"/>
                </a:lnTo>
                <a:lnTo>
                  <a:pt x="577348" y="1892300"/>
                </a:lnTo>
                <a:lnTo>
                  <a:pt x="672558" y="1892300"/>
                </a:lnTo>
                <a:lnTo>
                  <a:pt x="673833" y="1879600"/>
                </a:lnTo>
                <a:lnTo>
                  <a:pt x="654983" y="1866900"/>
                </a:lnTo>
                <a:lnTo>
                  <a:pt x="578596" y="1866900"/>
                </a:lnTo>
                <a:lnTo>
                  <a:pt x="566165" y="1854200"/>
                </a:lnTo>
                <a:close/>
              </a:path>
              <a:path w="7426959" h="3962400">
                <a:moveTo>
                  <a:pt x="6964425" y="1929094"/>
                </a:moveTo>
                <a:lnTo>
                  <a:pt x="6965968" y="1930400"/>
                </a:lnTo>
                <a:lnTo>
                  <a:pt x="6967306" y="1930400"/>
                </a:lnTo>
                <a:lnTo>
                  <a:pt x="6964425" y="1929094"/>
                </a:lnTo>
                <a:close/>
              </a:path>
              <a:path w="7426959" h="3962400">
                <a:moveTo>
                  <a:pt x="6950963" y="1917700"/>
                </a:moveTo>
                <a:lnTo>
                  <a:pt x="6939286" y="1917700"/>
                </a:lnTo>
                <a:lnTo>
                  <a:pt x="6964425" y="1929094"/>
                </a:lnTo>
                <a:lnTo>
                  <a:pt x="6950963" y="1917700"/>
                </a:lnTo>
                <a:close/>
              </a:path>
              <a:path w="7426959" h="3962400">
                <a:moveTo>
                  <a:pt x="672558" y="1892300"/>
                </a:moveTo>
                <a:lnTo>
                  <a:pt x="585722" y="1892300"/>
                </a:lnTo>
                <a:lnTo>
                  <a:pt x="588778" y="1905000"/>
                </a:lnTo>
                <a:lnTo>
                  <a:pt x="567343" y="1917700"/>
                </a:lnTo>
                <a:lnTo>
                  <a:pt x="642609" y="1917700"/>
                </a:lnTo>
                <a:lnTo>
                  <a:pt x="649179" y="1905000"/>
                </a:lnTo>
                <a:lnTo>
                  <a:pt x="671284" y="1905000"/>
                </a:lnTo>
                <a:lnTo>
                  <a:pt x="672558" y="1892300"/>
                </a:lnTo>
                <a:close/>
              </a:path>
              <a:path w="7426959" h="3962400">
                <a:moveTo>
                  <a:pt x="671284" y="1905000"/>
                </a:moveTo>
                <a:lnTo>
                  <a:pt x="649179" y="1905000"/>
                </a:lnTo>
                <a:lnTo>
                  <a:pt x="645341" y="1917700"/>
                </a:lnTo>
                <a:lnTo>
                  <a:pt x="670009" y="1917700"/>
                </a:lnTo>
                <a:lnTo>
                  <a:pt x="671284" y="1905000"/>
                </a:lnTo>
                <a:close/>
              </a:path>
              <a:path w="7426959" h="3962400">
                <a:moveTo>
                  <a:pt x="6880110" y="1879600"/>
                </a:moveTo>
                <a:lnTo>
                  <a:pt x="6828183" y="1879600"/>
                </a:lnTo>
                <a:lnTo>
                  <a:pt x="6823279" y="1888502"/>
                </a:lnTo>
                <a:lnTo>
                  <a:pt x="6837470" y="1892300"/>
                </a:lnTo>
                <a:lnTo>
                  <a:pt x="6862959" y="1892300"/>
                </a:lnTo>
                <a:lnTo>
                  <a:pt x="6880110" y="1879600"/>
                </a:lnTo>
                <a:close/>
              </a:path>
              <a:path w="7426959" h="3962400">
                <a:moveTo>
                  <a:pt x="6891218" y="1879600"/>
                </a:moveTo>
                <a:lnTo>
                  <a:pt x="6880110" y="1879600"/>
                </a:lnTo>
                <a:lnTo>
                  <a:pt x="6862959" y="1892300"/>
                </a:lnTo>
                <a:lnTo>
                  <a:pt x="6916967" y="1892300"/>
                </a:lnTo>
                <a:lnTo>
                  <a:pt x="6891218" y="1879600"/>
                </a:lnTo>
                <a:close/>
              </a:path>
              <a:path w="7426959" h="3962400">
                <a:moveTo>
                  <a:pt x="6842975" y="1828800"/>
                </a:moveTo>
                <a:lnTo>
                  <a:pt x="6743833" y="1828800"/>
                </a:lnTo>
                <a:lnTo>
                  <a:pt x="6749248" y="1866900"/>
                </a:lnTo>
                <a:lnTo>
                  <a:pt x="6790013" y="1879600"/>
                </a:lnTo>
                <a:lnTo>
                  <a:pt x="6823279" y="1888502"/>
                </a:lnTo>
                <a:lnTo>
                  <a:pt x="6828183" y="1879600"/>
                </a:lnTo>
                <a:lnTo>
                  <a:pt x="6880110" y="1879600"/>
                </a:lnTo>
                <a:lnTo>
                  <a:pt x="6892915" y="1854200"/>
                </a:lnTo>
                <a:lnTo>
                  <a:pt x="6864698" y="1854200"/>
                </a:lnTo>
                <a:lnTo>
                  <a:pt x="6855085" y="1841500"/>
                </a:lnTo>
                <a:lnTo>
                  <a:pt x="6842975" y="1828800"/>
                </a:lnTo>
                <a:close/>
              </a:path>
              <a:path w="7426959" h="3962400">
                <a:moveTo>
                  <a:pt x="605389" y="1803400"/>
                </a:moveTo>
                <a:lnTo>
                  <a:pt x="601789" y="1828800"/>
                </a:lnTo>
                <a:lnTo>
                  <a:pt x="678121" y="1828800"/>
                </a:lnTo>
                <a:lnTo>
                  <a:pt x="685002" y="1841500"/>
                </a:lnTo>
                <a:lnTo>
                  <a:pt x="690479" y="1854200"/>
                </a:lnTo>
                <a:lnTo>
                  <a:pt x="662444" y="1854200"/>
                </a:lnTo>
                <a:lnTo>
                  <a:pt x="669667" y="1866900"/>
                </a:lnTo>
                <a:lnTo>
                  <a:pt x="693126" y="1879600"/>
                </a:lnTo>
                <a:lnTo>
                  <a:pt x="713797" y="1866900"/>
                </a:lnTo>
                <a:lnTo>
                  <a:pt x="722400" y="1841500"/>
                </a:lnTo>
                <a:lnTo>
                  <a:pt x="742295" y="1828800"/>
                </a:lnTo>
                <a:lnTo>
                  <a:pt x="763581" y="1816100"/>
                </a:lnTo>
                <a:lnTo>
                  <a:pt x="613592" y="1816100"/>
                </a:lnTo>
                <a:lnTo>
                  <a:pt x="605389" y="1803400"/>
                </a:lnTo>
                <a:close/>
              </a:path>
              <a:path w="7426959" h="3962400">
                <a:moveTo>
                  <a:pt x="663931" y="1828800"/>
                </a:moveTo>
                <a:lnTo>
                  <a:pt x="595154" y="1828800"/>
                </a:lnTo>
                <a:lnTo>
                  <a:pt x="579659" y="1854200"/>
                </a:lnTo>
                <a:lnTo>
                  <a:pt x="583135" y="1866900"/>
                </a:lnTo>
                <a:lnTo>
                  <a:pt x="636530" y="1866900"/>
                </a:lnTo>
                <a:lnTo>
                  <a:pt x="645664" y="1854200"/>
                </a:lnTo>
                <a:lnTo>
                  <a:pt x="603396" y="1854200"/>
                </a:lnTo>
                <a:lnTo>
                  <a:pt x="608534" y="1841500"/>
                </a:lnTo>
                <a:lnTo>
                  <a:pt x="654798" y="1841500"/>
                </a:lnTo>
                <a:lnTo>
                  <a:pt x="663931" y="1828800"/>
                </a:lnTo>
                <a:close/>
              </a:path>
              <a:path w="7426959" h="3962400">
                <a:moveTo>
                  <a:pt x="6907984" y="1854200"/>
                </a:moveTo>
                <a:lnTo>
                  <a:pt x="6903091" y="1854200"/>
                </a:lnTo>
                <a:lnTo>
                  <a:pt x="6902769" y="1866900"/>
                </a:lnTo>
                <a:lnTo>
                  <a:pt x="6912235" y="1866900"/>
                </a:lnTo>
                <a:lnTo>
                  <a:pt x="6907984" y="1854200"/>
                </a:lnTo>
                <a:close/>
              </a:path>
              <a:path w="7426959" h="3962400">
                <a:moveTo>
                  <a:pt x="578148" y="1828800"/>
                </a:moveTo>
                <a:lnTo>
                  <a:pt x="571329" y="1841500"/>
                </a:lnTo>
                <a:lnTo>
                  <a:pt x="570804" y="1841500"/>
                </a:lnTo>
                <a:lnTo>
                  <a:pt x="573951" y="1854200"/>
                </a:lnTo>
                <a:lnTo>
                  <a:pt x="578148" y="1828800"/>
                </a:lnTo>
                <a:close/>
              </a:path>
              <a:path w="7426959" h="3962400">
                <a:moveTo>
                  <a:pt x="654798" y="1841500"/>
                </a:moveTo>
                <a:lnTo>
                  <a:pt x="616224" y="1841500"/>
                </a:lnTo>
                <a:lnTo>
                  <a:pt x="603396" y="1854200"/>
                </a:lnTo>
                <a:lnTo>
                  <a:pt x="645664" y="1854200"/>
                </a:lnTo>
                <a:lnTo>
                  <a:pt x="654798" y="1841500"/>
                </a:lnTo>
                <a:close/>
              </a:path>
              <a:path w="7426959" h="3962400">
                <a:moveTo>
                  <a:pt x="668398" y="1841500"/>
                </a:moveTo>
                <a:lnTo>
                  <a:pt x="664305" y="1841500"/>
                </a:lnTo>
                <a:lnTo>
                  <a:pt x="650953" y="1854200"/>
                </a:lnTo>
                <a:lnTo>
                  <a:pt x="658133" y="1854200"/>
                </a:lnTo>
                <a:lnTo>
                  <a:pt x="668398" y="1841500"/>
                </a:lnTo>
                <a:close/>
              </a:path>
              <a:path w="7426959" h="3962400">
                <a:moveTo>
                  <a:pt x="6772273" y="1739900"/>
                </a:moveTo>
                <a:lnTo>
                  <a:pt x="6755144" y="1739900"/>
                </a:lnTo>
                <a:lnTo>
                  <a:pt x="6768217" y="1752600"/>
                </a:lnTo>
                <a:lnTo>
                  <a:pt x="6775003" y="1765300"/>
                </a:lnTo>
                <a:lnTo>
                  <a:pt x="6778411" y="1765300"/>
                </a:lnTo>
                <a:lnTo>
                  <a:pt x="6793593" y="1778000"/>
                </a:lnTo>
                <a:lnTo>
                  <a:pt x="6816731" y="1790700"/>
                </a:lnTo>
                <a:lnTo>
                  <a:pt x="6842053" y="1816100"/>
                </a:lnTo>
                <a:lnTo>
                  <a:pt x="6859177" y="1841500"/>
                </a:lnTo>
                <a:lnTo>
                  <a:pt x="6869054" y="1854200"/>
                </a:lnTo>
                <a:lnTo>
                  <a:pt x="6892915" y="1854200"/>
                </a:lnTo>
                <a:lnTo>
                  <a:pt x="6891409" y="1841500"/>
                </a:lnTo>
                <a:lnTo>
                  <a:pt x="6872307" y="1841500"/>
                </a:lnTo>
                <a:lnTo>
                  <a:pt x="6879358" y="1828800"/>
                </a:lnTo>
                <a:lnTo>
                  <a:pt x="6870716" y="1803400"/>
                </a:lnTo>
                <a:lnTo>
                  <a:pt x="6843851" y="1803400"/>
                </a:lnTo>
                <a:lnTo>
                  <a:pt x="6843321" y="1790700"/>
                </a:lnTo>
                <a:lnTo>
                  <a:pt x="6850518" y="1790700"/>
                </a:lnTo>
                <a:lnTo>
                  <a:pt x="6830320" y="1778000"/>
                </a:lnTo>
                <a:lnTo>
                  <a:pt x="6803195" y="1778000"/>
                </a:lnTo>
                <a:lnTo>
                  <a:pt x="6790585" y="1765300"/>
                </a:lnTo>
                <a:lnTo>
                  <a:pt x="6789618" y="1752600"/>
                </a:lnTo>
                <a:lnTo>
                  <a:pt x="6779488" y="1752600"/>
                </a:lnTo>
                <a:lnTo>
                  <a:pt x="6772273" y="1739900"/>
                </a:lnTo>
                <a:close/>
              </a:path>
              <a:path w="7426959" h="3962400">
                <a:moveTo>
                  <a:pt x="6727333" y="1828800"/>
                </a:moveTo>
                <a:lnTo>
                  <a:pt x="6723654" y="1828800"/>
                </a:lnTo>
                <a:lnTo>
                  <a:pt x="6732530" y="1841500"/>
                </a:lnTo>
                <a:lnTo>
                  <a:pt x="6727333" y="1828800"/>
                </a:lnTo>
                <a:close/>
              </a:path>
              <a:path w="7426959" h="3962400">
                <a:moveTo>
                  <a:pt x="6709528" y="1790700"/>
                </a:moveTo>
                <a:lnTo>
                  <a:pt x="6697856" y="1790700"/>
                </a:lnTo>
                <a:lnTo>
                  <a:pt x="6695707" y="1803400"/>
                </a:lnTo>
                <a:lnTo>
                  <a:pt x="6710178" y="1816100"/>
                </a:lnTo>
                <a:lnTo>
                  <a:pt x="6718812" y="1816100"/>
                </a:lnTo>
                <a:lnTo>
                  <a:pt x="6729720" y="1828800"/>
                </a:lnTo>
                <a:lnTo>
                  <a:pt x="6829319" y="1828800"/>
                </a:lnTo>
                <a:lnTo>
                  <a:pt x="6815066" y="1816100"/>
                </a:lnTo>
                <a:lnTo>
                  <a:pt x="6801167" y="1803400"/>
                </a:lnTo>
                <a:lnTo>
                  <a:pt x="6723629" y="1803400"/>
                </a:lnTo>
                <a:lnTo>
                  <a:pt x="6709528" y="1790700"/>
                </a:lnTo>
                <a:close/>
              </a:path>
              <a:path w="7426959" h="3962400">
                <a:moveTo>
                  <a:pt x="639090" y="1803400"/>
                </a:moveTo>
                <a:lnTo>
                  <a:pt x="625989" y="1803400"/>
                </a:lnTo>
                <a:lnTo>
                  <a:pt x="613592" y="1816100"/>
                </a:lnTo>
                <a:lnTo>
                  <a:pt x="649408" y="1816100"/>
                </a:lnTo>
                <a:lnTo>
                  <a:pt x="639090" y="1803400"/>
                </a:lnTo>
                <a:close/>
              </a:path>
              <a:path w="7426959" h="3962400">
                <a:moveTo>
                  <a:pt x="833026" y="1752600"/>
                </a:moveTo>
                <a:lnTo>
                  <a:pt x="687393" y="1752600"/>
                </a:lnTo>
                <a:lnTo>
                  <a:pt x="674770" y="1765300"/>
                </a:lnTo>
                <a:lnTo>
                  <a:pt x="671182" y="1765300"/>
                </a:lnTo>
                <a:lnTo>
                  <a:pt x="678783" y="1778000"/>
                </a:lnTo>
                <a:lnTo>
                  <a:pt x="675085" y="1790700"/>
                </a:lnTo>
                <a:lnTo>
                  <a:pt x="649408" y="1816100"/>
                </a:lnTo>
                <a:lnTo>
                  <a:pt x="745157" y="1816100"/>
                </a:lnTo>
                <a:lnTo>
                  <a:pt x="750119" y="1803400"/>
                </a:lnTo>
                <a:lnTo>
                  <a:pt x="755766" y="1790700"/>
                </a:lnTo>
                <a:lnTo>
                  <a:pt x="776357" y="1790700"/>
                </a:lnTo>
                <a:lnTo>
                  <a:pt x="822010" y="1765300"/>
                </a:lnTo>
                <a:lnTo>
                  <a:pt x="833026" y="1752600"/>
                </a:lnTo>
                <a:close/>
              </a:path>
              <a:path w="7426959" h="3962400">
                <a:moveTo>
                  <a:pt x="776357" y="1790700"/>
                </a:moveTo>
                <a:lnTo>
                  <a:pt x="755766" y="1790700"/>
                </a:lnTo>
                <a:lnTo>
                  <a:pt x="751490" y="1803400"/>
                </a:lnTo>
                <a:lnTo>
                  <a:pt x="745157" y="1816100"/>
                </a:lnTo>
                <a:lnTo>
                  <a:pt x="763581" y="1816100"/>
                </a:lnTo>
                <a:lnTo>
                  <a:pt x="776357" y="1790700"/>
                </a:lnTo>
                <a:close/>
              </a:path>
              <a:path w="7426959" h="3962400">
                <a:moveTo>
                  <a:pt x="6768111" y="1765300"/>
                </a:moveTo>
                <a:lnTo>
                  <a:pt x="6709543" y="1765300"/>
                </a:lnTo>
                <a:lnTo>
                  <a:pt x="6730732" y="1790700"/>
                </a:lnTo>
                <a:lnTo>
                  <a:pt x="6733062" y="1803400"/>
                </a:lnTo>
                <a:lnTo>
                  <a:pt x="6801167" y="1803400"/>
                </a:lnTo>
                <a:lnTo>
                  <a:pt x="6788572" y="1790700"/>
                </a:lnTo>
                <a:lnTo>
                  <a:pt x="6778230" y="1778000"/>
                </a:lnTo>
                <a:lnTo>
                  <a:pt x="6771094" y="1778000"/>
                </a:lnTo>
                <a:lnTo>
                  <a:pt x="6768111" y="1765300"/>
                </a:lnTo>
                <a:close/>
              </a:path>
              <a:path w="7426959" h="3962400">
                <a:moveTo>
                  <a:pt x="6850518" y="1790700"/>
                </a:moveTo>
                <a:lnTo>
                  <a:pt x="6849245" y="1790700"/>
                </a:lnTo>
                <a:lnTo>
                  <a:pt x="6856228" y="1803400"/>
                </a:lnTo>
                <a:lnTo>
                  <a:pt x="6870716" y="1803400"/>
                </a:lnTo>
                <a:lnTo>
                  <a:pt x="6850518" y="1790700"/>
                </a:lnTo>
                <a:close/>
              </a:path>
              <a:path w="7426959" h="3962400">
                <a:moveTo>
                  <a:pt x="809402" y="1778000"/>
                </a:moveTo>
                <a:lnTo>
                  <a:pt x="799808" y="1790700"/>
                </a:lnTo>
                <a:lnTo>
                  <a:pt x="805609" y="1790700"/>
                </a:lnTo>
                <a:lnTo>
                  <a:pt x="809402" y="1778000"/>
                </a:lnTo>
                <a:close/>
              </a:path>
              <a:path w="7426959" h="3962400">
                <a:moveTo>
                  <a:pt x="672375" y="1761044"/>
                </a:moveTo>
                <a:lnTo>
                  <a:pt x="664806" y="1765300"/>
                </a:lnTo>
                <a:lnTo>
                  <a:pt x="674770" y="1765300"/>
                </a:lnTo>
                <a:lnTo>
                  <a:pt x="672375" y="1761044"/>
                </a:lnTo>
                <a:close/>
              </a:path>
              <a:path w="7426959" h="3962400">
                <a:moveTo>
                  <a:pt x="687393" y="1752600"/>
                </a:moveTo>
                <a:lnTo>
                  <a:pt x="672375" y="1761044"/>
                </a:lnTo>
                <a:lnTo>
                  <a:pt x="674770" y="1765300"/>
                </a:lnTo>
                <a:lnTo>
                  <a:pt x="687393" y="1752600"/>
                </a:lnTo>
                <a:close/>
              </a:path>
              <a:path w="7426959" h="3962400">
                <a:moveTo>
                  <a:pt x="6649218" y="1625600"/>
                </a:moveTo>
                <a:lnTo>
                  <a:pt x="6550285" y="1625600"/>
                </a:lnTo>
                <a:lnTo>
                  <a:pt x="6560606" y="1651000"/>
                </a:lnTo>
                <a:lnTo>
                  <a:pt x="6568081" y="1676400"/>
                </a:lnTo>
                <a:lnTo>
                  <a:pt x="6580914" y="1689100"/>
                </a:lnTo>
                <a:lnTo>
                  <a:pt x="6607308" y="1701800"/>
                </a:lnTo>
                <a:lnTo>
                  <a:pt x="6594001" y="1701800"/>
                </a:lnTo>
                <a:lnTo>
                  <a:pt x="6606578" y="1714500"/>
                </a:lnTo>
                <a:lnTo>
                  <a:pt x="6628346" y="1727200"/>
                </a:lnTo>
                <a:lnTo>
                  <a:pt x="6642614" y="1739900"/>
                </a:lnTo>
                <a:lnTo>
                  <a:pt x="6655018" y="1765300"/>
                </a:lnTo>
                <a:lnTo>
                  <a:pt x="6775003" y="1765300"/>
                </a:lnTo>
                <a:lnTo>
                  <a:pt x="6764026" y="1752600"/>
                </a:lnTo>
                <a:lnTo>
                  <a:pt x="6755144" y="1739900"/>
                </a:lnTo>
                <a:lnTo>
                  <a:pt x="6797427" y="1739900"/>
                </a:lnTo>
                <a:lnTo>
                  <a:pt x="6778390" y="1727200"/>
                </a:lnTo>
                <a:lnTo>
                  <a:pt x="6734325" y="1727200"/>
                </a:lnTo>
                <a:lnTo>
                  <a:pt x="6700780" y="1689100"/>
                </a:lnTo>
                <a:lnTo>
                  <a:pt x="6632835" y="1689100"/>
                </a:lnTo>
                <a:lnTo>
                  <a:pt x="6633978" y="1676400"/>
                </a:lnTo>
                <a:lnTo>
                  <a:pt x="6701348" y="1676400"/>
                </a:lnTo>
                <a:lnTo>
                  <a:pt x="6701916" y="1663700"/>
                </a:lnTo>
                <a:lnTo>
                  <a:pt x="6690632" y="1663700"/>
                </a:lnTo>
                <a:lnTo>
                  <a:pt x="6649218" y="1625600"/>
                </a:lnTo>
                <a:close/>
              </a:path>
              <a:path w="7426959" h="3962400">
                <a:moveTo>
                  <a:pt x="811855" y="1612900"/>
                </a:moveTo>
                <a:lnTo>
                  <a:pt x="804830" y="1612900"/>
                </a:lnTo>
                <a:lnTo>
                  <a:pt x="788060" y="1638300"/>
                </a:lnTo>
                <a:lnTo>
                  <a:pt x="784396" y="1651000"/>
                </a:lnTo>
                <a:lnTo>
                  <a:pt x="795020" y="1651000"/>
                </a:lnTo>
                <a:lnTo>
                  <a:pt x="798626" y="1663700"/>
                </a:lnTo>
                <a:lnTo>
                  <a:pt x="793975" y="1676400"/>
                </a:lnTo>
                <a:lnTo>
                  <a:pt x="775726" y="1689100"/>
                </a:lnTo>
                <a:lnTo>
                  <a:pt x="738536" y="1727200"/>
                </a:lnTo>
                <a:lnTo>
                  <a:pt x="743927" y="1727200"/>
                </a:lnTo>
                <a:lnTo>
                  <a:pt x="743171" y="1739900"/>
                </a:lnTo>
                <a:lnTo>
                  <a:pt x="674068" y="1739900"/>
                </a:lnTo>
                <a:lnTo>
                  <a:pt x="667624" y="1752600"/>
                </a:lnTo>
                <a:lnTo>
                  <a:pt x="672375" y="1761044"/>
                </a:lnTo>
                <a:lnTo>
                  <a:pt x="687393" y="1752600"/>
                </a:lnTo>
                <a:lnTo>
                  <a:pt x="833026" y="1752600"/>
                </a:lnTo>
                <a:lnTo>
                  <a:pt x="829290" y="1739900"/>
                </a:lnTo>
                <a:lnTo>
                  <a:pt x="710405" y="1739900"/>
                </a:lnTo>
                <a:lnTo>
                  <a:pt x="702214" y="1727200"/>
                </a:lnTo>
                <a:lnTo>
                  <a:pt x="830687" y="1727200"/>
                </a:lnTo>
                <a:lnTo>
                  <a:pt x="873010" y="1701800"/>
                </a:lnTo>
                <a:lnTo>
                  <a:pt x="891349" y="1689100"/>
                </a:lnTo>
                <a:lnTo>
                  <a:pt x="904513" y="1663700"/>
                </a:lnTo>
                <a:lnTo>
                  <a:pt x="920540" y="1663700"/>
                </a:lnTo>
                <a:lnTo>
                  <a:pt x="935231" y="1651000"/>
                </a:lnTo>
                <a:lnTo>
                  <a:pt x="941901" y="1638300"/>
                </a:lnTo>
                <a:lnTo>
                  <a:pt x="810745" y="1638300"/>
                </a:lnTo>
                <a:lnTo>
                  <a:pt x="811488" y="1625600"/>
                </a:lnTo>
                <a:lnTo>
                  <a:pt x="811855" y="1612900"/>
                </a:lnTo>
                <a:close/>
              </a:path>
              <a:path w="7426959" h="3962400">
                <a:moveTo>
                  <a:pt x="6797427" y="1739900"/>
                </a:moveTo>
                <a:lnTo>
                  <a:pt x="6785132" y="1739900"/>
                </a:lnTo>
                <a:lnTo>
                  <a:pt x="6779488" y="1752600"/>
                </a:lnTo>
                <a:lnTo>
                  <a:pt x="6789618" y="1752600"/>
                </a:lnTo>
                <a:lnTo>
                  <a:pt x="6797427" y="1739900"/>
                </a:lnTo>
                <a:close/>
              </a:path>
              <a:path w="7426959" h="3962400">
                <a:moveTo>
                  <a:pt x="730071" y="1701800"/>
                </a:moveTo>
                <a:lnTo>
                  <a:pt x="724389" y="1701800"/>
                </a:lnTo>
                <a:lnTo>
                  <a:pt x="720128" y="1714500"/>
                </a:lnTo>
                <a:lnTo>
                  <a:pt x="715921" y="1727200"/>
                </a:lnTo>
                <a:lnTo>
                  <a:pt x="710405" y="1739900"/>
                </a:lnTo>
                <a:lnTo>
                  <a:pt x="734117" y="1739900"/>
                </a:lnTo>
                <a:lnTo>
                  <a:pt x="739778" y="1727200"/>
                </a:lnTo>
                <a:lnTo>
                  <a:pt x="738536" y="1727200"/>
                </a:lnTo>
                <a:lnTo>
                  <a:pt x="730071" y="1701800"/>
                </a:lnTo>
                <a:close/>
              </a:path>
              <a:path w="7426959" h="3962400">
                <a:moveTo>
                  <a:pt x="753574" y="1689100"/>
                </a:moveTo>
                <a:lnTo>
                  <a:pt x="740048" y="1701800"/>
                </a:lnTo>
                <a:lnTo>
                  <a:pt x="743923" y="1714500"/>
                </a:lnTo>
                <a:lnTo>
                  <a:pt x="751649" y="1701800"/>
                </a:lnTo>
                <a:lnTo>
                  <a:pt x="753574" y="1689100"/>
                </a:lnTo>
                <a:close/>
              </a:path>
              <a:path w="7426959" h="3962400">
                <a:moveTo>
                  <a:pt x="6732244" y="1701800"/>
                </a:moveTo>
                <a:lnTo>
                  <a:pt x="6732292" y="1714500"/>
                </a:lnTo>
                <a:lnTo>
                  <a:pt x="6737292" y="1714500"/>
                </a:lnTo>
                <a:lnTo>
                  <a:pt x="6732244" y="1701800"/>
                </a:lnTo>
                <a:close/>
              </a:path>
              <a:path w="7426959" h="3962400">
                <a:moveTo>
                  <a:pt x="6701348" y="1676400"/>
                </a:moveTo>
                <a:lnTo>
                  <a:pt x="6633978" y="1676400"/>
                </a:lnTo>
                <a:lnTo>
                  <a:pt x="6632835" y="1689100"/>
                </a:lnTo>
                <a:lnTo>
                  <a:pt x="6700780" y="1689100"/>
                </a:lnTo>
                <a:lnTo>
                  <a:pt x="6701348" y="1676400"/>
                </a:lnTo>
                <a:close/>
              </a:path>
              <a:path w="7426959" h="3962400">
                <a:moveTo>
                  <a:pt x="920540" y="1663700"/>
                </a:moveTo>
                <a:lnTo>
                  <a:pt x="904513" y="1663700"/>
                </a:lnTo>
                <a:lnTo>
                  <a:pt x="907183" y="1676400"/>
                </a:lnTo>
                <a:lnTo>
                  <a:pt x="920540" y="1663700"/>
                </a:lnTo>
                <a:close/>
              </a:path>
              <a:path w="7426959" h="3962400">
                <a:moveTo>
                  <a:pt x="6677835" y="1638300"/>
                </a:moveTo>
                <a:lnTo>
                  <a:pt x="6673441" y="1638300"/>
                </a:lnTo>
                <a:lnTo>
                  <a:pt x="6686175" y="1651000"/>
                </a:lnTo>
                <a:lnTo>
                  <a:pt x="6677835" y="1638300"/>
                </a:lnTo>
                <a:close/>
              </a:path>
              <a:path w="7426959" h="3962400">
                <a:moveTo>
                  <a:pt x="997321" y="1440688"/>
                </a:moveTo>
                <a:lnTo>
                  <a:pt x="982389" y="1460500"/>
                </a:lnTo>
                <a:lnTo>
                  <a:pt x="981978" y="1485900"/>
                </a:lnTo>
                <a:lnTo>
                  <a:pt x="970347" y="1495436"/>
                </a:lnTo>
                <a:lnTo>
                  <a:pt x="970460" y="1498600"/>
                </a:lnTo>
                <a:lnTo>
                  <a:pt x="930014" y="1498600"/>
                </a:lnTo>
                <a:lnTo>
                  <a:pt x="917483" y="1511300"/>
                </a:lnTo>
                <a:lnTo>
                  <a:pt x="921009" y="1524000"/>
                </a:lnTo>
                <a:lnTo>
                  <a:pt x="925892" y="1536700"/>
                </a:lnTo>
                <a:lnTo>
                  <a:pt x="917436" y="1549400"/>
                </a:lnTo>
                <a:lnTo>
                  <a:pt x="909601" y="1557579"/>
                </a:lnTo>
                <a:lnTo>
                  <a:pt x="907696" y="1562100"/>
                </a:lnTo>
                <a:lnTo>
                  <a:pt x="905271" y="1562100"/>
                </a:lnTo>
                <a:lnTo>
                  <a:pt x="880941" y="1587500"/>
                </a:lnTo>
                <a:lnTo>
                  <a:pt x="853736" y="1587500"/>
                </a:lnTo>
                <a:lnTo>
                  <a:pt x="816641" y="1638300"/>
                </a:lnTo>
                <a:lnTo>
                  <a:pt x="941901" y="1638300"/>
                </a:lnTo>
                <a:lnTo>
                  <a:pt x="975281" y="1625600"/>
                </a:lnTo>
                <a:lnTo>
                  <a:pt x="981470" y="1600200"/>
                </a:lnTo>
                <a:lnTo>
                  <a:pt x="976565" y="1587500"/>
                </a:lnTo>
                <a:lnTo>
                  <a:pt x="976661" y="1574800"/>
                </a:lnTo>
                <a:lnTo>
                  <a:pt x="1001166" y="1549400"/>
                </a:lnTo>
                <a:lnTo>
                  <a:pt x="1039566" y="1549400"/>
                </a:lnTo>
                <a:lnTo>
                  <a:pt x="1043769" y="1536700"/>
                </a:lnTo>
                <a:lnTo>
                  <a:pt x="939986" y="1536700"/>
                </a:lnTo>
                <a:lnTo>
                  <a:pt x="947340" y="1524000"/>
                </a:lnTo>
                <a:lnTo>
                  <a:pt x="943087" y="1524000"/>
                </a:lnTo>
                <a:lnTo>
                  <a:pt x="935132" y="1511300"/>
                </a:lnTo>
                <a:lnTo>
                  <a:pt x="972834" y="1511300"/>
                </a:lnTo>
                <a:lnTo>
                  <a:pt x="983212" y="1498600"/>
                </a:lnTo>
                <a:lnTo>
                  <a:pt x="999940" y="1473200"/>
                </a:lnTo>
                <a:lnTo>
                  <a:pt x="1026816" y="1447800"/>
                </a:lnTo>
                <a:lnTo>
                  <a:pt x="998761" y="1447800"/>
                </a:lnTo>
                <a:lnTo>
                  <a:pt x="997321" y="1440688"/>
                </a:lnTo>
                <a:close/>
              </a:path>
              <a:path w="7426959" h="3962400">
                <a:moveTo>
                  <a:pt x="6399949" y="1460500"/>
                </a:moveTo>
                <a:lnTo>
                  <a:pt x="6386963" y="1460500"/>
                </a:lnTo>
                <a:lnTo>
                  <a:pt x="6380073" y="1485900"/>
                </a:lnTo>
                <a:lnTo>
                  <a:pt x="6387090" y="1511300"/>
                </a:lnTo>
                <a:lnTo>
                  <a:pt x="6422533" y="1524000"/>
                </a:lnTo>
                <a:lnTo>
                  <a:pt x="6433937" y="1536700"/>
                </a:lnTo>
                <a:lnTo>
                  <a:pt x="6445222" y="1562100"/>
                </a:lnTo>
                <a:lnTo>
                  <a:pt x="6480308" y="1574800"/>
                </a:lnTo>
                <a:lnTo>
                  <a:pt x="6509423" y="1625600"/>
                </a:lnTo>
                <a:lnTo>
                  <a:pt x="6677954" y="1625600"/>
                </a:lnTo>
                <a:lnTo>
                  <a:pt x="6677285" y="1612900"/>
                </a:lnTo>
                <a:lnTo>
                  <a:pt x="6624225" y="1612900"/>
                </a:lnTo>
                <a:lnTo>
                  <a:pt x="6611670" y="1600200"/>
                </a:lnTo>
                <a:lnTo>
                  <a:pt x="6591083" y="1587500"/>
                </a:lnTo>
                <a:lnTo>
                  <a:pt x="6559302" y="1549400"/>
                </a:lnTo>
                <a:lnTo>
                  <a:pt x="6461861" y="1549400"/>
                </a:lnTo>
                <a:lnTo>
                  <a:pt x="6450550" y="1536700"/>
                </a:lnTo>
                <a:lnTo>
                  <a:pt x="6493532" y="1536700"/>
                </a:lnTo>
                <a:lnTo>
                  <a:pt x="6490144" y="1524000"/>
                </a:lnTo>
                <a:lnTo>
                  <a:pt x="6544033" y="1524000"/>
                </a:lnTo>
                <a:lnTo>
                  <a:pt x="6561080" y="1511300"/>
                </a:lnTo>
                <a:lnTo>
                  <a:pt x="6512449" y="1511300"/>
                </a:lnTo>
                <a:lnTo>
                  <a:pt x="6507359" y="1498600"/>
                </a:lnTo>
                <a:lnTo>
                  <a:pt x="6519043" y="1498600"/>
                </a:lnTo>
                <a:lnTo>
                  <a:pt x="6513233" y="1485900"/>
                </a:lnTo>
                <a:lnTo>
                  <a:pt x="6411220" y="1485900"/>
                </a:lnTo>
                <a:lnTo>
                  <a:pt x="6399949" y="1460500"/>
                </a:lnTo>
                <a:close/>
              </a:path>
              <a:path w="7426959" h="3962400">
                <a:moveTo>
                  <a:pt x="834764" y="1600200"/>
                </a:moveTo>
                <a:lnTo>
                  <a:pt x="822179" y="1612900"/>
                </a:lnTo>
                <a:lnTo>
                  <a:pt x="832126" y="1612900"/>
                </a:lnTo>
                <a:lnTo>
                  <a:pt x="834764" y="1600200"/>
                </a:lnTo>
                <a:close/>
              </a:path>
              <a:path w="7426959" h="3962400">
                <a:moveTo>
                  <a:pt x="6657422" y="1600200"/>
                </a:moveTo>
                <a:lnTo>
                  <a:pt x="6637900" y="1600200"/>
                </a:lnTo>
                <a:lnTo>
                  <a:pt x="6631914" y="1612900"/>
                </a:lnTo>
                <a:lnTo>
                  <a:pt x="6677285" y="1612900"/>
                </a:lnTo>
                <a:lnTo>
                  <a:pt x="6657422" y="1600200"/>
                </a:lnTo>
                <a:close/>
              </a:path>
              <a:path w="7426959" h="3962400">
                <a:moveTo>
                  <a:pt x="1036956" y="1549400"/>
                </a:moveTo>
                <a:lnTo>
                  <a:pt x="1013552" y="1549400"/>
                </a:lnTo>
                <a:lnTo>
                  <a:pt x="1010099" y="1562100"/>
                </a:lnTo>
                <a:lnTo>
                  <a:pt x="1005993" y="1574800"/>
                </a:lnTo>
                <a:lnTo>
                  <a:pt x="1013154" y="1574800"/>
                </a:lnTo>
                <a:lnTo>
                  <a:pt x="1033087" y="1562100"/>
                </a:lnTo>
                <a:lnTo>
                  <a:pt x="1036956" y="1549400"/>
                </a:lnTo>
                <a:close/>
              </a:path>
              <a:path w="7426959" h="3962400">
                <a:moveTo>
                  <a:pt x="913047" y="1549400"/>
                </a:moveTo>
                <a:lnTo>
                  <a:pt x="901924" y="1549400"/>
                </a:lnTo>
                <a:lnTo>
                  <a:pt x="902065" y="1562100"/>
                </a:lnTo>
                <a:lnTo>
                  <a:pt x="905271" y="1562100"/>
                </a:lnTo>
                <a:lnTo>
                  <a:pt x="909601" y="1557579"/>
                </a:lnTo>
                <a:lnTo>
                  <a:pt x="913047" y="1549400"/>
                </a:lnTo>
                <a:close/>
              </a:path>
              <a:path w="7426959" h="3962400">
                <a:moveTo>
                  <a:pt x="6584956" y="1549400"/>
                </a:moveTo>
                <a:lnTo>
                  <a:pt x="6572115" y="1549400"/>
                </a:lnTo>
                <a:lnTo>
                  <a:pt x="6582813" y="1562100"/>
                </a:lnTo>
                <a:lnTo>
                  <a:pt x="6594582" y="1562100"/>
                </a:lnTo>
                <a:lnTo>
                  <a:pt x="6584956" y="1549400"/>
                </a:lnTo>
                <a:close/>
              </a:path>
              <a:path w="7426959" h="3962400">
                <a:moveTo>
                  <a:pt x="1057662" y="1536700"/>
                </a:moveTo>
                <a:lnTo>
                  <a:pt x="1047203" y="1549400"/>
                </a:lnTo>
                <a:lnTo>
                  <a:pt x="1053233" y="1549400"/>
                </a:lnTo>
                <a:lnTo>
                  <a:pt x="1057662" y="1536700"/>
                </a:lnTo>
                <a:close/>
              </a:path>
              <a:path w="7426959" h="3962400">
                <a:moveTo>
                  <a:pt x="6450550" y="1536700"/>
                </a:moveTo>
                <a:lnTo>
                  <a:pt x="6461861" y="1549400"/>
                </a:lnTo>
                <a:lnTo>
                  <a:pt x="6465195" y="1549400"/>
                </a:lnTo>
                <a:lnTo>
                  <a:pt x="6450550" y="1536700"/>
                </a:lnTo>
                <a:close/>
              </a:path>
              <a:path w="7426959" h="3962400">
                <a:moveTo>
                  <a:pt x="6540379" y="1536700"/>
                </a:moveTo>
                <a:lnTo>
                  <a:pt x="6450550" y="1536700"/>
                </a:lnTo>
                <a:lnTo>
                  <a:pt x="6465195" y="1549400"/>
                </a:lnTo>
                <a:lnTo>
                  <a:pt x="6536360" y="1549400"/>
                </a:lnTo>
                <a:lnTo>
                  <a:pt x="6540379" y="1536700"/>
                </a:lnTo>
                <a:close/>
              </a:path>
              <a:path w="7426959" h="3962400">
                <a:moveTo>
                  <a:pt x="6591345" y="1536700"/>
                </a:moveTo>
                <a:lnTo>
                  <a:pt x="6540379" y="1536700"/>
                </a:lnTo>
                <a:lnTo>
                  <a:pt x="6551898" y="1549400"/>
                </a:lnTo>
                <a:lnTo>
                  <a:pt x="6587406" y="1549400"/>
                </a:lnTo>
                <a:lnTo>
                  <a:pt x="6591345" y="1536700"/>
                </a:lnTo>
                <a:close/>
              </a:path>
              <a:path w="7426959" h="3962400">
                <a:moveTo>
                  <a:pt x="965538" y="1511300"/>
                </a:moveTo>
                <a:lnTo>
                  <a:pt x="945448" y="1511300"/>
                </a:lnTo>
                <a:lnTo>
                  <a:pt x="943087" y="1524000"/>
                </a:lnTo>
                <a:lnTo>
                  <a:pt x="947340" y="1524000"/>
                </a:lnTo>
                <a:lnTo>
                  <a:pt x="939986" y="1536700"/>
                </a:lnTo>
                <a:lnTo>
                  <a:pt x="950829" y="1524000"/>
                </a:lnTo>
                <a:lnTo>
                  <a:pt x="965538" y="1511300"/>
                </a:lnTo>
                <a:close/>
              </a:path>
              <a:path w="7426959" h="3962400">
                <a:moveTo>
                  <a:pt x="1052417" y="1524000"/>
                </a:moveTo>
                <a:lnTo>
                  <a:pt x="950829" y="1524000"/>
                </a:lnTo>
                <a:lnTo>
                  <a:pt x="939986" y="1536700"/>
                </a:lnTo>
                <a:lnTo>
                  <a:pt x="1043769" y="1536700"/>
                </a:lnTo>
                <a:lnTo>
                  <a:pt x="1052417" y="1524000"/>
                </a:lnTo>
                <a:close/>
              </a:path>
              <a:path w="7426959" h="3962400">
                <a:moveTo>
                  <a:pt x="6562446" y="1524000"/>
                </a:moveTo>
                <a:lnTo>
                  <a:pt x="6490144" y="1524000"/>
                </a:lnTo>
                <a:lnTo>
                  <a:pt x="6500628" y="1536700"/>
                </a:lnTo>
                <a:lnTo>
                  <a:pt x="6580049" y="1536700"/>
                </a:lnTo>
                <a:lnTo>
                  <a:pt x="6562446" y="1524000"/>
                </a:lnTo>
                <a:close/>
              </a:path>
              <a:path w="7426959" h="3962400">
                <a:moveTo>
                  <a:pt x="968043" y="1511300"/>
                </a:moveTo>
                <a:lnTo>
                  <a:pt x="965538" y="1511300"/>
                </a:lnTo>
                <a:lnTo>
                  <a:pt x="960116" y="1524000"/>
                </a:lnTo>
                <a:lnTo>
                  <a:pt x="968072" y="1524000"/>
                </a:lnTo>
                <a:lnTo>
                  <a:pt x="968043" y="1511300"/>
                </a:lnTo>
                <a:close/>
              </a:path>
              <a:path w="7426959" h="3962400">
                <a:moveTo>
                  <a:pt x="1094759" y="1409700"/>
                </a:moveTo>
                <a:lnTo>
                  <a:pt x="1065210" y="1409700"/>
                </a:lnTo>
                <a:lnTo>
                  <a:pt x="1059047" y="1422400"/>
                </a:lnTo>
                <a:lnTo>
                  <a:pt x="1050055" y="1435100"/>
                </a:lnTo>
                <a:lnTo>
                  <a:pt x="1038999" y="1447800"/>
                </a:lnTo>
                <a:lnTo>
                  <a:pt x="1026644" y="1460500"/>
                </a:lnTo>
                <a:lnTo>
                  <a:pt x="1013754" y="1473200"/>
                </a:lnTo>
                <a:lnTo>
                  <a:pt x="1001096" y="1485900"/>
                </a:lnTo>
                <a:lnTo>
                  <a:pt x="989434" y="1498600"/>
                </a:lnTo>
                <a:lnTo>
                  <a:pt x="979532" y="1511300"/>
                </a:lnTo>
                <a:lnTo>
                  <a:pt x="972157" y="1511300"/>
                </a:lnTo>
                <a:lnTo>
                  <a:pt x="968072" y="1524000"/>
                </a:lnTo>
                <a:lnTo>
                  <a:pt x="1094825" y="1524000"/>
                </a:lnTo>
                <a:lnTo>
                  <a:pt x="1113410" y="1473200"/>
                </a:lnTo>
                <a:lnTo>
                  <a:pt x="1116491" y="1435100"/>
                </a:lnTo>
                <a:lnTo>
                  <a:pt x="1058602" y="1435100"/>
                </a:lnTo>
                <a:lnTo>
                  <a:pt x="1060024" y="1422400"/>
                </a:lnTo>
                <a:lnTo>
                  <a:pt x="1096092" y="1422400"/>
                </a:lnTo>
                <a:lnTo>
                  <a:pt x="1094759" y="1409700"/>
                </a:lnTo>
                <a:close/>
              </a:path>
              <a:path w="7426959" h="3962400">
                <a:moveTo>
                  <a:pt x="6528774" y="1473200"/>
                </a:moveTo>
                <a:lnTo>
                  <a:pt x="6515556" y="1485900"/>
                </a:lnTo>
                <a:lnTo>
                  <a:pt x="6519043" y="1498600"/>
                </a:lnTo>
                <a:lnTo>
                  <a:pt x="6507359" y="1498600"/>
                </a:lnTo>
                <a:lnTo>
                  <a:pt x="6516628" y="1511300"/>
                </a:lnTo>
                <a:lnTo>
                  <a:pt x="6561080" y="1511300"/>
                </a:lnTo>
                <a:lnTo>
                  <a:pt x="6547636" y="1485900"/>
                </a:lnTo>
                <a:lnTo>
                  <a:pt x="6528774" y="1473200"/>
                </a:lnTo>
                <a:close/>
              </a:path>
              <a:path w="7426959" h="3962400">
                <a:moveTo>
                  <a:pt x="969093" y="1496464"/>
                </a:moveTo>
                <a:lnTo>
                  <a:pt x="966489" y="1498600"/>
                </a:lnTo>
                <a:lnTo>
                  <a:pt x="970460" y="1498600"/>
                </a:lnTo>
                <a:lnTo>
                  <a:pt x="969093" y="1496464"/>
                </a:lnTo>
                <a:close/>
              </a:path>
              <a:path w="7426959" h="3962400">
                <a:moveTo>
                  <a:pt x="969549" y="1473200"/>
                </a:moveTo>
                <a:lnTo>
                  <a:pt x="957808" y="1485900"/>
                </a:lnTo>
                <a:lnTo>
                  <a:pt x="962329" y="1485900"/>
                </a:lnTo>
                <a:lnTo>
                  <a:pt x="969093" y="1496464"/>
                </a:lnTo>
                <a:lnTo>
                  <a:pt x="970347" y="1495436"/>
                </a:lnTo>
                <a:lnTo>
                  <a:pt x="969549" y="1473200"/>
                </a:lnTo>
                <a:close/>
              </a:path>
              <a:path w="7426959" h="3962400">
                <a:moveTo>
                  <a:pt x="6447611" y="1422400"/>
                </a:moveTo>
                <a:lnTo>
                  <a:pt x="6445129" y="1422400"/>
                </a:lnTo>
                <a:lnTo>
                  <a:pt x="6443478" y="1435100"/>
                </a:lnTo>
                <a:lnTo>
                  <a:pt x="6393567" y="1435100"/>
                </a:lnTo>
                <a:lnTo>
                  <a:pt x="6429186" y="1460500"/>
                </a:lnTo>
                <a:lnTo>
                  <a:pt x="6430968" y="1473200"/>
                </a:lnTo>
                <a:lnTo>
                  <a:pt x="6418463" y="1485900"/>
                </a:lnTo>
                <a:lnTo>
                  <a:pt x="6498782" y="1485900"/>
                </a:lnTo>
                <a:lnTo>
                  <a:pt x="6483620" y="1473200"/>
                </a:lnTo>
                <a:lnTo>
                  <a:pt x="6454273" y="1447800"/>
                </a:lnTo>
                <a:lnTo>
                  <a:pt x="6469134" y="1447800"/>
                </a:lnTo>
                <a:lnTo>
                  <a:pt x="6447611" y="1422400"/>
                </a:lnTo>
                <a:close/>
              </a:path>
              <a:path w="7426959" h="3962400">
                <a:moveTo>
                  <a:pt x="6507424" y="1473200"/>
                </a:moveTo>
                <a:lnTo>
                  <a:pt x="6504520" y="1473200"/>
                </a:lnTo>
                <a:lnTo>
                  <a:pt x="6504252" y="1485900"/>
                </a:lnTo>
                <a:lnTo>
                  <a:pt x="6513233" y="1485900"/>
                </a:lnTo>
                <a:lnTo>
                  <a:pt x="6507424" y="1473200"/>
                </a:lnTo>
                <a:close/>
              </a:path>
              <a:path w="7426959" h="3962400">
                <a:moveTo>
                  <a:pt x="6333747" y="1333500"/>
                </a:moveTo>
                <a:lnTo>
                  <a:pt x="6230626" y="1333500"/>
                </a:lnTo>
                <a:lnTo>
                  <a:pt x="6244302" y="1346200"/>
                </a:lnTo>
                <a:lnTo>
                  <a:pt x="6259455" y="1358900"/>
                </a:lnTo>
                <a:lnTo>
                  <a:pt x="6274989" y="1384300"/>
                </a:lnTo>
                <a:lnTo>
                  <a:pt x="6289808" y="1397000"/>
                </a:lnTo>
                <a:lnTo>
                  <a:pt x="6328628" y="1447800"/>
                </a:lnTo>
                <a:lnTo>
                  <a:pt x="6358024" y="1473200"/>
                </a:lnTo>
                <a:lnTo>
                  <a:pt x="6378386" y="1460500"/>
                </a:lnTo>
                <a:lnTo>
                  <a:pt x="6390103" y="1447800"/>
                </a:lnTo>
                <a:lnTo>
                  <a:pt x="6393567" y="1435100"/>
                </a:lnTo>
                <a:lnTo>
                  <a:pt x="6322806" y="1435100"/>
                </a:lnTo>
                <a:lnTo>
                  <a:pt x="6323574" y="1422400"/>
                </a:lnTo>
                <a:lnTo>
                  <a:pt x="6447611" y="1422400"/>
                </a:lnTo>
                <a:lnTo>
                  <a:pt x="6462401" y="1409700"/>
                </a:lnTo>
                <a:lnTo>
                  <a:pt x="6413901" y="1409700"/>
                </a:lnTo>
                <a:lnTo>
                  <a:pt x="6403346" y="1397000"/>
                </a:lnTo>
                <a:lnTo>
                  <a:pt x="6435392" y="1397000"/>
                </a:lnTo>
                <a:lnTo>
                  <a:pt x="6408172" y="1384300"/>
                </a:lnTo>
                <a:lnTo>
                  <a:pt x="6349625" y="1384300"/>
                </a:lnTo>
                <a:lnTo>
                  <a:pt x="6324828" y="1358900"/>
                </a:lnTo>
                <a:lnTo>
                  <a:pt x="6324892" y="1346200"/>
                </a:lnTo>
                <a:lnTo>
                  <a:pt x="6351597" y="1346200"/>
                </a:lnTo>
                <a:lnTo>
                  <a:pt x="6333747" y="1333500"/>
                </a:lnTo>
                <a:close/>
              </a:path>
              <a:path w="7426959" h="3962400">
                <a:moveTo>
                  <a:pt x="1111514" y="1346200"/>
                </a:moveTo>
                <a:lnTo>
                  <a:pt x="1101151" y="1358900"/>
                </a:lnTo>
                <a:lnTo>
                  <a:pt x="1093922" y="1394549"/>
                </a:lnTo>
                <a:lnTo>
                  <a:pt x="1099824" y="1397000"/>
                </a:lnTo>
                <a:lnTo>
                  <a:pt x="1112386" y="1409700"/>
                </a:lnTo>
                <a:lnTo>
                  <a:pt x="1112873" y="1412710"/>
                </a:lnTo>
                <a:lnTo>
                  <a:pt x="1118067" y="1422400"/>
                </a:lnTo>
                <a:lnTo>
                  <a:pt x="1120430" y="1435100"/>
                </a:lnTo>
                <a:lnTo>
                  <a:pt x="1122262" y="1447800"/>
                </a:lnTo>
                <a:lnTo>
                  <a:pt x="1127476" y="1460500"/>
                </a:lnTo>
                <a:lnTo>
                  <a:pt x="1139985" y="1460500"/>
                </a:lnTo>
                <a:lnTo>
                  <a:pt x="1163703" y="1447800"/>
                </a:lnTo>
                <a:lnTo>
                  <a:pt x="1189597" y="1422400"/>
                </a:lnTo>
                <a:lnTo>
                  <a:pt x="1178225" y="1422400"/>
                </a:lnTo>
                <a:lnTo>
                  <a:pt x="1182963" y="1409700"/>
                </a:lnTo>
                <a:lnTo>
                  <a:pt x="1187440" y="1397000"/>
                </a:lnTo>
                <a:lnTo>
                  <a:pt x="1221045" y="1397000"/>
                </a:lnTo>
                <a:lnTo>
                  <a:pt x="1239547" y="1384300"/>
                </a:lnTo>
                <a:lnTo>
                  <a:pt x="1252497" y="1371600"/>
                </a:lnTo>
                <a:lnTo>
                  <a:pt x="1234594" y="1371600"/>
                </a:lnTo>
                <a:lnTo>
                  <a:pt x="1233654" y="1358900"/>
                </a:lnTo>
                <a:lnTo>
                  <a:pt x="1116755" y="1358900"/>
                </a:lnTo>
                <a:lnTo>
                  <a:pt x="1111514" y="1346200"/>
                </a:lnTo>
                <a:close/>
              </a:path>
              <a:path w="7426959" h="3962400">
                <a:moveTo>
                  <a:pt x="6404211" y="1447800"/>
                </a:moveTo>
                <a:lnTo>
                  <a:pt x="6406902" y="1460500"/>
                </a:lnTo>
                <a:lnTo>
                  <a:pt x="6422142" y="1460500"/>
                </a:lnTo>
                <a:lnTo>
                  <a:pt x="6404211" y="1447800"/>
                </a:lnTo>
                <a:close/>
              </a:path>
              <a:path w="7426959" h="3962400">
                <a:moveTo>
                  <a:pt x="1046024" y="1409700"/>
                </a:moveTo>
                <a:lnTo>
                  <a:pt x="1032533" y="1409700"/>
                </a:lnTo>
                <a:lnTo>
                  <a:pt x="1011106" y="1422400"/>
                </a:lnTo>
                <a:lnTo>
                  <a:pt x="1001534" y="1435100"/>
                </a:lnTo>
                <a:lnTo>
                  <a:pt x="1010329" y="1435100"/>
                </a:lnTo>
                <a:lnTo>
                  <a:pt x="1007116" y="1447800"/>
                </a:lnTo>
                <a:lnTo>
                  <a:pt x="1026816" y="1447800"/>
                </a:lnTo>
                <a:lnTo>
                  <a:pt x="1046273" y="1422400"/>
                </a:lnTo>
                <a:lnTo>
                  <a:pt x="1049640" y="1419059"/>
                </a:lnTo>
                <a:lnTo>
                  <a:pt x="1046024" y="1409700"/>
                </a:lnTo>
                <a:close/>
              </a:path>
              <a:path w="7426959" h="3962400">
                <a:moveTo>
                  <a:pt x="1001534" y="1435100"/>
                </a:moveTo>
                <a:lnTo>
                  <a:pt x="996190" y="1435100"/>
                </a:lnTo>
                <a:lnTo>
                  <a:pt x="997321" y="1440688"/>
                </a:lnTo>
                <a:lnTo>
                  <a:pt x="1001534" y="1435100"/>
                </a:lnTo>
                <a:close/>
              </a:path>
              <a:path w="7426959" h="3962400">
                <a:moveTo>
                  <a:pt x="1111259" y="1409700"/>
                </a:moveTo>
                <a:lnTo>
                  <a:pt x="1096092" y="1422400"/>
                </a:lnTo>
                <a:lnTo>
                  <a:pt x="1060024" y="1422400"/>
                </a:lnTo>
                <a:lnTo>
                  <a:pt x="1058602" y="1435100"/>
                </a:lnTo>
                <a:lnTo>
                  <a:pt x="1116491" y="1435100"/>
                </a:lnTo>
                <a:lnTo>
                  <a:pt x="1112873" y="1412710"/>
                </a:lnTo>
                <a:lnTo>
                  <a:pt x="1111259" y="1409700"/>
                </a:lnTo>
                <a:close/>
              </a:path>
              <a:path w="7426959" h="3962400">
                <a:moveTo>
                  <a:pt x="6445129" y="1422400"/>
                </a:moveTo>
                <a:lnTo>
                  <a:pt x="6323574" y="1422400"/>
                </a:lnTo>
                <a:lnTo>
                  <a:pt x="6334129" y="1435100"/>
                </a:lnTo>
                <a:lnTo>
                  <a:pt x="6443478" y="1435100"/>
                </a:lnTo>
                <a:lnTo>
                  <a:pt x="6445129" y="1422400"/>
                </a:lnTo>
                <a:close/>
              </a:path>
              <a:path w="7426959" h="3962400">
                <a:moveTo>
                  <a:pt x="1050037" y="1418665"/>
                </a:moveTo>
                <a:lnTo>
                  <a:pt x="1049640" y="1419059"/>
                </a:lnTo>
                <a:lnTo>
                  <a:pt x="1050931" y="1422400"/>
                </a:lnTo>
                <a:lnTo>
                  <a:pt x="1050037" y="1418665"/>
                </a:lnTo>
                <a:close/>
              </a:path>
              <a:path w="7426959" h="3962400">
                <a:moveTo>
                  <a:pt x="1093922" y="1394549"/>
                </a:moveTo>
                <a:lnTo>
                  <a:pt x="1093425" y="1397000"/>
                </a:lnTo>
                <a:lnTo>
                  <a:pt x="1096092" y="1422400"/>
                </a:lnTo>
                <a:lnTo>
                  <a:pt x="1111259" y="1409700"/>
                </a:lnTo>
                <a:lnTo>
                  <a:pt x="1112386" y="1409700"/>
                </a:lnTo>
                <a:lnTo>
                  <a:pt x="1099824" y="1397000"/>
                </a:lnTo>
                <a:lnTo>
                  <a:pt x="1093922" y="1394549"/>
                </a:lnTo>
                <a:close/>
              </a:path>
              <a:path w="7426959" h="3962400">
                <a:moveTo>
                  <a:pt x="1221045" y="1397000"/>
                </a:moveTo>
                <a:lnTo>
                  <a:pt x="1187440" y="1397000"/>
                </a:lnTo>
                <a:lnTo>
                  <a:pt x="1182439" y="1422400"/>
                </a:lnTo>
                <a:lnTo>
                  <a:pt x="1189597" y="1422400"/>
                </a:lnTo>
                <a:lnTo>
                  <a:pt x="1202543" y="1409700"/>
                </a:lnTo>
                <a:lnTo>
                  <a:pt x="1221045" y="1397000"/>
                </a:lnTo>
                <a:close/>
              </a:path>
              <a:path w="7426959" h="3962400">
                <a:moveTo>
                  <a:pt x="1069233" y="1384300"/>
                </a:moveTo>
                <a:lnTo>
                  <a:pt x="1044854" y="1397000"/>
                </a:lnTo>
                <a:lnTo>
                  <a:pt x="1050037" y="1418665"/>
                </a:lnTo>
                <a:lnTo>
                  <a:pt x="1059075" y="1409700"/>
                </a:lnTo>
                <a:lnTo>
                  <a:pt x="1094759" y="1409700"/>
                </a:lnTo>
                <a:lnTo>
                  <a:pt x="1093425" y="1397000"/>
                </a:lnTo>
                <a:lnTo>
                  <a:pt x="1093922" y="1394549"/>
                </a:lnTo>
                <a:lnTo>
                  <a:pt x="1069233" y="1384300"/>
                </a:lnTo>
                <a:close/>
              </a:path>
              <a:path w="7426959" h="3962400">
                <a:moveTo>
                  <a:pt x="1112386" y="1409700"/>
                </a:moveTo>
                <a:lnTo>
                  <a:pt x="1111259" y="1409700"/>
                </a:lnTo>
                <a:lnTo>
                  <a:pt x="1112873" y="1412710"/>
                </a:lnTo>
                <a:lnTo>
                  <a:pt x="1112386" y="1409700"/>
                </a:lnTo>
                <a:close/>
              </a:path>
              <a:path w="7426959" h="3962400">
                <a:moveTo>
                  <a:pt x="6403346" y="1397000"/>
                </a:moveTo>
                <a:lnTo>
                  <a:pt x="6413901" y="1409700"/>
                </a:lnTo>
                <a:lnTo>
                  <a:pt x="6418151" y="1409700"/>
                </a:lnTo>
                <a:lnTo>
                  <a:pt x="6403346" y="1397000"/>
                </a:lnTo>
                <a:close/>
              </a:path>
              <a:path w="7426959" h="3962400">
                <a:moveTo>
                  <a:pt x="6433071" y="1397000"/>
                </a:moveTo>
                <a:lnTo>
                  <a:pt x="6403346" y="1397000"/>
                </a:lnTo>
                <a:lnTo>
                  <a:pt x="6418151" y="1409700"/>
                </a:lnTo>
                <a:lnTo>
                  <a:pt x="6435730" y="1409700"/>
                </a:lnTo>
                <a:lnTo>
                  <a:pt x="6433071" y="1397000"/>
                </a:lnTo>
                <a:close/>
              </a:path>
              <a:path w="7426959" h="3962400">
                <a:moveTo>
                  <a:pt x="1085246" y="1371600"/>
                </a:moveTo>
                <a:lnTo>
                  <a:pt x="1073682" y="1371600"/>
                </a:lnTo>
                <a:lnTo>
                  <a:pt x="1073726" y="1384300"/>
                </a:lnTo>
                <a:lnTo>
                  <a:pt x="1079529" y="1384300"/>
                </a:lnTo>
                <a:lnTo>
                  <a:pt x="1085246" y="1371600"/>
                </a:lnTo>
                <a:close/>
              </a:path>
              <a:path w="7426959" h="3962400">
                <a:moveTo>
                  <a:pt x="6370771" y="1333500"/>
                </a:moveTo>
                <a:lnTo>
                  <a:pt x="6360571" y="1346200"/>
                </a:lnTo>
                <a:lnTo>
                  <a:pt x="6324892" y="1346200"/>
                </a:lnTo>
                <a:lnTo>
                  <a:pt x="6340338" y="1358900"/>
                </a:lnTo>
                <a:lnTo>
                  <a:pt x="6361690" y="1371600"/>
                </a:lnTo>
                <a:lnTo>
                  <a:pt x="6352778" y="1371600"/>
                </a:lnTo>
                <a:lnTo>
                  <a:pt x="6349625" y="1384300"/>
                </a:lnTo>
                <a:lnTo>
                  <a:pt x="6382796" y="1384300"/>
                </a:lnTo>
                <a:lnTo>
                  <a:pt x="6391186" y="1371600"/>
                </a:lnTo>
                <a:lnTo>
                  <a:pt x="6404100" y="1358900"/>
                </a:lnTo>
                <a:lnTo>
                  <a:pt x="6392297" y="1346200"/>
                </a:lnTo>
                <a:lnTo>
                  <a:pt x="6370771" y="1333500"/>
                </a:lnTo>
                <a:close/>
              </a:path>
              <a:path w="7426959" h="3962400">
                <a:moveTo>
                  <a:pt x="6423249" y="1371600"/>
                </a:moveTo>
                <a:lnTo>
                  <a:pt x="6411605" y="1371600"/>
                </a:lnTo>
                <a:lnTo>
                  <a:pt x="6432429" y="1384300"/>
                </a:lnTo>
                <a:lnTo>
                  <a:pt x="6423249" y="1371600"/>
                </a:lnTo>
                <a:close/>
              </a:path>
              <a:path w="7426959" h="3962400">
                <a:moveTo>
                  <a:pt x="1251007" y="1231900"/>
                </a:moveTo>
                <a:lnTo>
                  <a:pt x="1209069" y="1244600"/>
                </a:lnTo>
                <a:lnTo>
                  <a:pt x="1195250" y="1270000"/>
                </a:lnTo>
                <a:lnTo>
                  <a:pt x="1194499" y="1270000"/>
                </a:lnTo>
                <a:lnTo>
                  <a:pt x="1191766" y="1282700"/>
                </a:lnTo>
                <a:lnTo>
                  <a:pt x="1172000" y="1295400"/>
                </a:lnTo>
                <a:lnTo>
                  <a:pt x="1199965" y="1295400"/>
                </a:lnTo>
                <a:lnTo>
                  <a:pt x="1190739" y="1308100"/>
                </a:lnTo>
                <a:lnTo>
                  <a:pt x="1162006" y="1333500"/>
                </a:lnTo>
                <a:lnTo>
                  <a:pt x="1131449" y="1346200"/>
                </a:lnTo>
                <a:lnTo>
                  <a:pt x="1116755" y="1358900"/>
                </a:lnTo>
                <a:lnTo>
                  <a:pt x="1248390" y="1358900"/>
                </a:lnTo>
                <a:lnTo>
                  <a:pt x="1234594" y="1371600"/>
                </a:lnTo>
                <a:lnTo>
                  <a:pt x="1252497" y="1371600"/>
                </a:lnTo>
                <a:lnTo>
                  <a:pt x="1265447" y="1358900"/>
                </a:lnTo>
                <a:lnTo>
                  <a:pt x="1281650" y="1346200"/>
                </a:lnTo>
                <a:lnTo>
                  <a:pt x="1289564" y="1320800"/>
                </a:lnTo>
                <a:lnTo>
                  <a:pt x="1309928" y="1320800"/>
                </a:lnTo>
                <a:lnTo>
                  <a:pt x="1321021" y="1308100"/>
                </a:lnTo>
                <a:lnTo>
                  <a:pt x="1330217" y="1295400"/>
                </a:lnTo>
                <a:lnTo>
                  <a:pt x="1338967" y="1282700"/>
                </a:lnTo>
                <a:lnTo>
                  <a:pt x="1197438" y="1282700"/>
                </a:lnTo>
                <a:lnTo>
                  <a:pt x="1213556" y="1257300"/>
                </a:lnTo>
                <a:lnTo>
                  <a:pt x="1234567" y="1257300"/>
                </a:lnTo>
                <a:lnTo>
                  <a:pt x="1251007" y="1231900"/>
                </a:lnTo>
                <a:close/>
              </a:path>
              <a:path w="7426959" h="3962400">
                <a:moveTo>
                  <a:pt x="6249257" y="1358900"/>
                </a:moveTo>
                <a:lnTo>
                  <a:pt x="6245578" y="1358900"/>
                </a:lnTo>
                <a:lnTo>
                  <a:pt x="6249882" y="1371600"/>
                </a:lnTo>
                <a:lnTo>
                  <a:pt x="6249257" y="1358900"/>
                </a:lnTo>
                <a:close/>
              </a:path>
              <a:path w="7426959" h="3962400">
                <a:moveTo>
                  <a:pt x="6201911" y="1219200"/>
                </a:moveTo>
                <a:lnTo>
                  <a:pt x="6096914" y="1219200"/>
                </a:lnTo>
                <a:lnTo>
                  <a:pt x="6101149" y="1231900"/>
                </a:lnTo>
                <a:lnTo>
                  <a:pt x="6106655" y="1244600"/>
                </a:lnTo>
                <a:lnTo>
                  <a:pt x="6122843" y="1257300"/>
                </a:lnTo>
                <a:lnTo>
                  <a:pt x="6159125" y="1282700"/>
                </a:lnTo>
                <a:lnTo>
                  <a:pt x="6156537" y="1295400"/>
                </a:lnTo>
                <a:lnTo>
                  <a:pt x="6173937" y="1308100"/>
                </a:lnTo>
                <a:lnTo>
                  <a:pt x="6200686" y="1333500"/>
                </a:lnTo>
                <a:lnTo>
                  <a:pt x="6226143" y="1346200"/>
                </a:lnTo>
                <a:lnTo>
                  <a:pt x="6239670" y="1346200"/>
                </a:lnTo>
                <a:lnTo>
                  <a:pt x="6230626" y="1333500"/>
                </a:lnTo>
                <a:lnTo>
                  <a:pt x="6333747" y="1333500"/>
                </a:lnTo>
                <a:lnTo>
                  <a:pt x="6296920" y="1295400"/>
                </a:lnTo>
                <a:lnTo>
                  <a:pt x="6325520" y="1295400"/>
                </a:lnTo>
                <a:lnTo>
                  <a:pt x="6318171" y="1282700"/>
                </a:lnTo>
                <a:lnTo>
                  <a:pt x="6296546" y="1270000"/>
                </a:lnTo>
                <a:lnTo>
                  <a:pt x="6279140" y="1257300"/>
                </a:lnTo>
                <a:lnTo>
                  <a:pt x="6270865" y="1244600"/>
                </a:lnTo>
                <a:lnTo>
                  <a:pt x="6151187" y="1244600"/>
                </a:lnTo>
                <a:lnTo>
                  <a:pt x="6145663" y="1231900"/>
                </a:lnTo>
                <a:lnTo>
                  <a:pt x="6214978" y="1231900"/>
                </a:lnTo>
                <a:lnTo>
                  <a:pt x="6201911" y="1219200"/>
                </a:lnTo>
                <a:close/>
              </a:path>
              <a:path w="7426959" h="3962400">
                <a:moveTo>
                  <a:pt x="6184463" y="1320800"/>
                </a:moveTo>
                <a:lnTo>
                  <a:pt x="6187874" y="1333500"/>
                </a:lnTo>
                <a:lnTo>
                  <a:pt x="6195447" y="1333500"/>
                </a:lnTo>
                <a:lnTo>
                  <a:pt x="6184463" y="1320800"/>
                </a:lnTo>
                <a:close/>
              </a:path>
              <a:path w="7426959" h="3962400">
                <a:moveTo>
                  <a:pt x="6325520" y="1295400"/>
                </a:moveTo>
                <a:lnTo>
                  <a:pt x="6296920" y="1295400"/>
                </a:lnTo>
                <a:lnTo>
                  <a:pt x="6329501" y="1308100"/>
                </a:lnTo>
                <a:lnTo>
                  <a:pt x="6332870" y="1308100"/>
                </a:lnTo>
                <a:lnTo>
                  <a:pt x="6325520" y="1295400"/>
                </a:lnTo>
                <a:close/>
              </a:path>
              <a:path w="7426959" h="3962400">
                <a:moveTo>
                  <a:pt x="1312013" y="1193800"/>
                </a:moveTo>
                <a:lnTo>
                  <a:pt x="1306433" y="1193800"/>
                </a:lnTo>
                <a:lnTo>
                  <a:pt x="1301744" y="1206500"/>
                </a:lnTo>
                <a:lnTo>
                  <a:pt x="1291791" y="1219200"/>
                </a:lnTo>
                <a:lnTo>
                  <a:pt x="1278477" y="1231900"/>
                </a:lnTo>
                <a:lnTo>
                  <a:pt x="1263704" y="1244600"/>
                </a:lnTo>
                <a:lnTo>
                  <a:pt x="1249375" y="1257300"/>
                </a:lnTo>
                <a:lnTo>
                  <a:pt x="1237394" y="1270000"/>
                </a:lnTo>
                <a:lnTo>
                  <a:pt x="1235038" y="1270000"/>
                </a:lnTo>
                <a:lnTo>
                  <a:pt x="1226979" y="1282700"/>
                </a:lnTo>
                <a:lnTo>
                  <a:pt x="1354751" y="1282700"/>
                </a:lnTo>
                <a:lnTo>
                  <a:pt x="1375353" y="1270000"/>
                </a:lnTo>
                <a:lnTo>
                  <a:pt x="1398555" y="1231900"/>
                </a:lnTo>
                <a:lnTo>
                  <a:pt x="1395440" y="1219200"/>
                </a:lnTo>
                <a:lnTo>
                  <a:pt x="1306710" y="1219200"/>
                </a:lnTo>
                <a:lnTo>
                  <a:pt x="1312013" y="1193800"/>
                </a:lnTo>
                <a:close/>
              </a:path>
              <a:path w="7426959" h="3962400">
                <a:moveTo>
                  <a:pt x="1231501" y="1263307"/>
                </a:moveTo>
                <a:lnTo>
                  <a:pt x="1228087" y="1270000"/>
                </a:lnTo>
                <a:lnTo>
                  <a:pt x="1235038" y="1270000"/>
                </a:lnTo>
                <a:lnTo>
                  <a:pt x="1231501" y="1263307"/>
                </a:lnTo>
                <a:close/>
              </a:path>
              <a:path w="7426959" h="3962400">
                <a:moveTo>
                  <a:pt x="6299587" y="1257300"/>
                </a:moveTo>
                <a:lnTo>
                  <a:pt x="6291919" y="1257300"/>
                </a:lnTo>
                <a:lnTo>
                  <a:pt x="6299248" y="1270000"/>
                </a:lnTo>
                <a:lnTo>
                  <a:pt x="6299587" y="1257300"/>
                </a:lnTo>
                <a:close/>
              </a:path>
              <a:path w="7426959" h="3962400">
                <a:moveTo>
                  <a:pt x="1234567" y="1257300"/>
                </a:moveTo>
                <a:lnTo>
                  <a:pt x="1228326" y="1257300"/>
                </a:lnTo>
                <a:lnTo>
                  <a:pt x="1231501" y="1263307"/>
                </a:lnTo>
                <a:lnTo>
                  <a:pt x="1234567" y="1257300"/>
                </a:lnTo>
                <a:close/>
              </a:path>
              <a:path w="7426959" h="3962400">
                <a:moveTo>
                  <a:pt x="6214978" y="1231900"/>
                </a:moveTo>
                <a:lnTo>
                  <a:pt x="6146044" y="1231900"/>
                </a:lnTo>
                <a:lnTo>
                  <a:pt x="6157474" y="1244600"/>
                </a:lnTo>
                <a:lnTo>
                  <a:pt x="6244469" y="1244600"/>
                </a:lnTo>
                <a:lnTo>
                  <a:pt x="6214978" y="1231900"/>
                </a:lnTo>
                <a:close/>
              </a:path>
              <a:path w="7426959" h="3962400">
                <a:moveTo>
                  <a:pt x="6253867" y="1219200"/>
                </a:moveTo>
                <a:lnTo>
                  <a:pt x="6262600" y="1231900"/>
                </a:lnTo>
                <a:lnTo>
                  <a:pt x="6262922" y="1231900"/>
                </a:lnTo>
                <a:lnTo>
                  <a:pt x="6253867" y="1219200"/>
                </a:lnTo>
                <a:close/>
              </a:path>
              <a:path w="7426959" h="3962400">
                <a:moveTo>
                  <a:pt x="1504033" y="1143000"/>
                </a:moveTo>
                <a:lnTo>
                  <a:pt x="1412796" y="1143000"/>
                </a:lnTo>
                <a:lnTo>
                  <a:pt x="1407123" y="1155700"/>
                </a:lnTo>
                <a:lnTo>
                  <a:pt x="1384954" y="1181100"/>
                </a:lnTo>
                <a:lnTo>
                  <a:pt x="1363307" y="1193800"/>
                </a:lnTo>
                <a:lnTo>
                  <a:pt x="1316879" y="1193800"/>
                </a:lnTo>
                <a:lnTo>
                  <a:pt x="1311141" y="1206500"/>
                </a:lnTo>
                <a:lnTo>
                  <a:pt x="1306710" y="1219200"/>
                </a:lnTo>
                <a:lnTo>
                  <a:pt x="1395440" y="1219200"/>
                </a:lnTo>
                <a:lnTo>
                  <a:pt x="1412380" y="1208159"/>
                </a:lnTo>
                <a:lnTo>
                  <a:pt x="1412538" y="1206500"/>
                </a:lnTo>
                <a:lnTo>
                  <a:pt x="1414927" y="1206500"/>
                </a:lnTo>
                <a:lnTo>
                  <a:pt x="1442770" y="1193800"/>
                </a:lnTo>
                <a:lnTo>
                  <a:pt x="1464722" y="1181100"/>
                </a:lnTo>
                <a:lnTo>
                  <a:pt x="1461704" y="1181100"/>
                </a:lnTo>
                <a:lnTo>
                  <a:pt x="1461092" y="1168400"/>
                </a:lnTo>
                <a:lnTo>
                  <a:pt x="1477826" y="1168400"/>
                </a:lnTo>
                <a:lnTo>
                  <a:pt x="1504033" y="1143000"/>
                </a:lnTo>
                <a:close/>
              </a:path>
              <a:path w="7426959" h="3962400">
                <a:moveTo>
                  <a:pt x="6070273" y="1214508"/>
                </a:moveTo>
                <a:lnTo>
                  <a:pt x="6073156" y="1219200"/>
                </a:lnTo>
                <a:lnTo>
                  <a:pt x="6074924" y="1219200"/>
                </a:lnTo>
                <a:lnTo>
                  <a:pt x="6070273" y="1214508"/>
                </a:lnTo>
                <a:close/>
              </a:path>
              <a:path w="7426959" h="3962400">
                <a:moveTo>
                  <a:pt x="6120314" y="1130300"/>
                </a:moveTo>
                <a:lnTo>
                  <a:pt x="5995630" y="1130300"/>
                </a:lnTo>
                <a:lnTo>
                  <a:pt x="6018917" y="1143000"/>
                </a:lnTo>
                <a:lnTo>
                  <a:pt x="6048536" y="1168400"/>
                </a:lnTo>
                <a:lnTo>
                  <a:pt x="6042682" y="1168400"/>
                </a:lnTo>
                <a:lnTo>
                  <a:pt x="6038578" y="1181100"/>
                </a:lnTo>
                <a:lnTo>
                  <a:pt x="6054604" y="1193800"/>
                </a:lnTo>
                <a:lnTo>
                  <a:pt x="6084536" y="1219200"/>
                </a:lnTo>
                <a:lnTo>
                  <a:pt x="6111032" y="1219200"/>
                </a:lnTo>
                <a:lnTo>
                  <a:pt x="6088767" y="1206500"/>
                </a:lnTo>
                <a:lnTo>
                  <a:pt x="6077334" y="1193800"/>
                </a:lnTo>
                <a:lnTo>
                  <a:pt x="6062920" y="1168400"/>
                </a:lnTo>
                <a:lnTo>
                  <a:pt x="6051730" y="1155700"/>
                </a:lnTo>
                <a:lnTo>
                  <a:pt x="6049971" y="1143000"/>
                </a:lnTo>
                <a:lnTo>
                  <a:pt x="6129058" y="1143000"/>
                </a:lnTo>
                <a:lnTo>
                  <a:pt x="6120314" y="1130300"/>
                </a:lnTo>
                <a:close/>
              </a:path>
              <a:path w="7426959" h="3962400">
                <a:moveTo>
                  <a:pt x="6148711" y="1181100"/>
                </a:moveTo>
                <a:lnTo>
                  <a:pt x="6080793" y="1181100"/>
                </a:lnTo>
                <a:lnTo>
                  <a:pt x="6091181" y="1193800"/>
                </a:lnTo>
                <a:lnTo>
                  <a:pt x="6104706" y="1206500"/>
                </a:lnTo>
                <a:lnTo>
                  <a:pt x="6113834" y="1219200"/>
                </a:lnTo>
                <a:lnTo>
                  <a:pt x="6194012" y="1219200"/>
                </a:lnTo>
                <a:lnTo>
                  <a:pt x="6180030" y="1206500"/>
                </a:lnTo>
                <a:lnTo>
                  <a:pt x="6148711" y="1181100"/>
                </a:lnTo>
                <a:close/>
              </a:path>
              <a:path w="7426959" h="3962400">
                <a:moveTo>
                  <a:pt x="6065351" y="1206500"/>
                </a:moveTo>
                <a:lnTo>
                  <a:pt x="6062333" y="1206500"/>
                </a:lnTo>
                <a:lnTo>
                  <a:pt x="6070273" y="1214508"/>
                </a:lnTo>
                <a:lnTo>
                  <a:pt x="6065351" y="1206500"/>
                </a:lnTo>
                <a:close/>
              </a:path>
              <a:path w="7426959" h="3962400">
                <a:moveTo>
                  <a:pt x="1414927" y="1206500"/>
                </a:moveTo>
                <a:lnTo>
                  <a:pt x="1412538" y="1206500"/>
                </a:lnTo>
                <a:lnTo>
                  <a:pt x="1412380" y="1208159"/>
                </a:lnTo>
                <a:lnTo>
                  <a:pt x="1414927" y="1206500"/>
                </a:lnTo>
                <a:close/>
              </a:path>
              <a:path w="7426959" h="3962400">
                <a:moveTo>
                  <a:pt x="1310825" y="1155700"/>
                </a:moveTo>
                <a:lnTo>
                  <a:pt x="1301246" y="1168400"/>
                </a:lnTo>
                <a:lnTo>
                  <a:pt x="1284045" y="1181100"/>
                </a:lnTo>
                <a:lnTo>
                  <a:pt x="1269879" y="1206500"/>
                </a:lnTo>
                <a:lnTo>
                  <a:pt x="1292403" y="1193800"/>
                </a:lnTo>
                <a:lnTo>
                  <a:pt x="1363307" y="1193800"/>
                </a:lnTo>
                <a:lnTo>
                  <a:pt x="1358026" y="1181100"/>
                </a:lnTo>
                <a:lnTo>
                  <a:pt x="1302124" y="1181100"/>
                </a:lnTo>
                <a:lnTo>
                  <a:pt x="1310825" y="1155700"/>
                </a:lnTo>
                <a:close/>
              </a:path>
              <a:path w="7426959" h="3962400">
                <a:moveTo>
                  <a:pt x="6191896" y="1197994"/>
                </a:moveTo>
                <a:lnTo>
                  <a:pt x="6197701" y="1206500"/>
                </a:lnTo>
                <a:lnTo>
                  <a:pt x="6201178" y="1206500"/>
                </a:lnTo>
                <a:lnTo>
                  <a:pt x="6191896" y="1197994"/>
                </a:lnTo>
                <a:close/>
              </a:path>
              <a:path w="7426959" h="3962400">
                <a:moveTo>
                  <a:pt x="6189033" y="1193800"/>
                </a:moveTo>
                <a:lnTo>
                  <a:pt x="6187319" y="1193800"/>
                </a:lnTo>
                <a:lnTo>
                  <a:pt x="6191896" y="1197994"/>
                </a:lnTo>
                <a:lnTo>
                  <a:pt x="6189033" y="1193800"/>
                </a:lnTo>
                <a:close/>
              </a:path>
              <a:path w="7426959" h="3962400">
                <a:moveTo>
                  <a:pt x="6129058" y="1143000"/>
                </a:moveTo>
                <a:lnTo>
                  <a:pt x="6063846" y="1143000"/>
                </a:lnTo>
                <a:lnTo>
                  <a:pt x="6099562" y="1181100"/>
                </a:lnTo>
                <a:lnTo>
                  <a:pt x="6148711" y="1181100"/>
                </a:lnTo>
                <a:lnTo>
                  <a:pt x="6166414" y="1193800"/>
                </a:lnTo>
                <a:lnTo>
                  <a:pt x="6167773" y="1193800"/>
                </a:lnTo>
                <a:lnTo>
                  <a:pt x="6158315" y="1168400"/>
                </a:lnTo>
                <a:lnTo>
                  <a:pt x="6143567" y="1155700"/>
                </a:lnTo>
                <a:lnTo>
                  <a:pt x="6129058" y="1143000"/>
                </a:lnTo>
                <a:close/>
              </a:path>
              <a:path w="7426959" h="3962400">
                <a:moveTo>
                  <a:pt x="1356197" y="1143000"/>
                </a:moveTo>
                <a:lnTo>
                  <a:pt x="1350378" y="1143000"/>
                </a:lnTo>
                <a:lnTo>
                  <a:pt x="1337932" y="1155700"/>
                </a:lnTo>
                <a:lnTo>
                  <a:pt x="1322988" y="1181100"/>
                </a:lnTo>
                <a:lnTo>
                  <a:pt x="1364416" y="1181100"/>
                </a:lnTo>
                <a:lnTo>
                  <a:pt x="1377783" y="1168400"/>
                </a:lnTo>
                <a:lnTo>
                  <a:pt x="1351260" y="1168400"/>
                </a:lnTo>
                <a:lnTo>
                  <a:pt x="1356197" y="1143000"/>
                </a:lnTo>
                <a:close/>
              </a:path>
              <a:path w="7426959" h="3962400">
                <a:moveTo>
                  <a:pt x="1477826" y="1168400"/>
                </a:moveTo>
                <a:lnTo>
                  <a:pt x="1474793" y="1168400"/>
                </a:lnTo>
                <a:lnTo>
                  <a:pt x="1461704" y="1181100"/>
                </a:lnTo>
                <a:lnTo>
                  <a:pt x="1464722" y="1181100"/>
                </a:lnTo>
                <a:lnTo>
                  <a:pt x="1477826" y="1168400"/>
                </a:lnTo>
                <a:close/>
              </a:path>
              <a:path w="7426959" h="3962400">
                <a:moveTo>
                  <a:pt x="1549274" y="1117600"/>
                </a:moveTo>
                <a:lnTo>
                  <a:pt x="1508410" y="1117600"/>
                </a:lnTo>
                <a:lnTo>
                  <a:pt x="1506366" y="1130300"/>
                </a:lnTo>
                <a:lnTo>
                  <a:pt x="1410884" y="1130300"/>
                </a:lnTo>
                <a:lnTo>
                  <a:pt x="1389888" y="1143000"/>
                </a:lnTo>
                <a:lnTo>
                  <a:pt x="1351260" y="1168400"/>
                </a:lnTo>
                <a:lnTo>
                  <a:pt x="1377783" y="1168400"/>
                </a:lnTo>
                <a:lnTo>
                  <a:pt x="1393432" y="1155700"/>
                </a:lnTo>
                <a:lnTo>
                  <a:pt x="1406668" y="1155700"/>
                </a:lnTo>
                <a:lnTo>
                  <a:pt x="1412796" y="1143000"/>
                </a:lnTo>
                <a:lnTo>
                  <a:pt x="1504033" y="1143000"/>
                </a:lnTo>
                <a:lnTo>
                  <a:pt x="1549274" y="1117600"/>
                </a:lnTo>
                <a:close/>
              </a:path>
              <a:path w="7426959" h="3962400">
                <a:moveTo>
                  <a:pt x="1348720" y="1143000"/>
                </a:moveTo>
                <a:lnTo>
                  <a:pt x="1333609" y="1143000"/>
                </a:lnTo>
                <a:lnTo>
                  <a:pt x="1334462" y="1155700"/>
                </a:lnTo>
                <a:lnTo>
                  <a:pt x="1348720" y="1143000"/>
                </a:lnTo>
                <a:close/>
              </a:path>
              <a:path w="7426959" h="3962400">
                <a:moveTo>
                  <a:pt x="1394880" y="1117600"/>
                </a:moveTo>
                <a:lnTo>
                  <a:pt x="1384391" y="1117600"/>
                </a:lnTo>
                <a:lnTo>
                  <a:pt x="1371162" y="1130300"/>
                </a:lnTo>
                <a:lnTo>
                  <a:pt x="1368421" y="1143000"/>
                </a:lnTo>
                <a:lnTo>
                  <a:pt x="1389399" y="1130300"/>
                </a:lnTo>
                <a:lnTo>
                  <a:pt x="1394880" y="1117600"/>
                </a:lnTo>
                <a:close/>
              </a:path>
              <a:path w="7426959" h="3962400">
                <a:moveTo>
                  <a:pt x="5990300" y="1136316"/>
                </a:moveTo>
                <a:lnTo>
                  <a:pt x="5991824" y="1143000"/>
                </a:lnTo>
                <a:lnTo>
                  <a:pt x="5997327" y="1143000"/>
                </a:lnTo>
                <a:lnTo>
                  <a:pt x="5990300" y="1136316"/>
                </a:lnTo>
                <a:close/>
              </a:path>
              <a:path w="7426959" h="3962400">
                <a:moveTo>
                  <a:pt x="6057652" y="1066800"/>
                </a:moveTo>
                <a:lnTo>
                  <a:pt x="5921315" y="1066800"/>
                </a:lnTo>
                <a:lnTo>
                  <a:pt x="5933192" y="1079500"/>
                </a:lnTo>
                <a:lnTo>
                  <a:pt x="5943320" y="1092200"/>
                </a:lnTo>
                <a:lnTo>
                  <a:pt x="5954210" y="1104900"/>
                </a:lnTo>
                <a:lnTo>
                  <a:pt x="5970625" y="1117600"/>
                </a:lnTo>
                <a:lnTo>
                  <a:pt x="5990300" y="1136316"/>
                </a:lnTo>
                <a:lnTo>
                  <a:pt x="5988929" y="1130300"/>
                </a:lnTo>
                <a:lnTo>
                  <a:pt x="6120314" y="1130300"/>
                </a:lnTo>
                <a:lnTo>
                  <a:pt x="6122864" y="1117600"/>
                </a:lnTo>
                <a:lnTo>
                  <a:pt x="5980170" y="1117600"/>
                </a:lnTo>
                <a:lnTo>
                  <a:pt x="5970276" y="1104900"/>
                </a:lnTo>
                <a:lnTo>
                  <a:pt x="6129828" y="1104900"/>
                </a:lnTo>
                <a:lnTo>
                  <a:pt x="6123624" y="1092200"/>
                </a:lnTo>
                <a:lnTo>
                  <a:pt x="6082976" y="1092200"/>
                </a:lnTo>
                <a:lnTo>
                  <a:pt x="6057652" y="1079500"/>
                </a:lnTo>
                <a:lnTo>
                  <a:pt x="6051306" y="1079500"/>
                </a:lnTo>
                <a:lnTo>
                  <a:pt x="6057652" y="1066800"/>
                </a:lnTo>
                <a:close/>
              </a:path>
              <a:path w="7426959" h="3962400">
                <a:moveTo>
                  <a:pt x="1561191" y="1092200"/>
                </a:moveTo>
                <a:lnTo>
                  <a:pt x="1422642" y="1092200"/>
                </a:lnTo>
                <a:lnTo>
                  <a:pt x="1424920" y="1104900"/>
                </a:lnTo>
                <a:lnTo>
                  <a:pt x="1420483" y="1130300"/>
                </a:lnTo>
                <a:lnTo>
                  <a:pt x="1506366" y="1130300"/>
                </a:lnTo>
                <a:lnTo>
                  <a:pt x="1508410" y="1117600"/>
                </a:lnTo>
                <a:lnTo>
                  <a:pt x="1549274" y="1117600"/>
                </a:lnTo>
                <a:lnTo>
                  <a:pt x="1571895" y="1104900"/>
                </a:lnTo>
                <a:lnTo>
                  <a:pt x="1561191" y="1092200"/>
                </a:lnTo>
                <a:close/>
              </a:path>
              <a:path w="7426959" h="3962400">
                <a:moveTo>
                  <a:pt x="6129828" y="1104900"/>
                </a:moveTo>
                <a:lnTo>
                  <a:pt x="6121265" y="1104900"/>
                </a:lnTo>
                <a:lnTo>
                  <a:pt x="6130677" y="1117600"/>
                </a:lnTo>
                <a:lnTo>
                  <a:pt x="6122864" y="1117600"/>
                </a:lnTo>
                <a:lnTo>
                  <a:pt x="6142234" y="1130300"/>
                </a:lnTo>
                <a:lnTo>
                  <a:pt x="6129828" y="1104900"/>
                </a:lnTo>
                <a:close/>
              </a:path>
              <a:path w="7426959" h="3962400">
                <a:moveTo>
                  <a:pt x="1403276" y="1092200"/>
                </a:moveTo>
                <a:lnTo>
                  <a:pt x="1391494" y="1092200"/>
                </a:lnTo>
                <a:lnTo>
                  <a:pt x="1369420" y="1117600"/>
                </a:lnTo>
                <a:lnTo>
                  <a:pt x="1382231" y="1117600"/>
                </a:lnTo>
                <a:lnTo>
                  <a:pt x="1396803" y="1104900"/>
                </a:lnTo>
                <a:lnTo>
                  <a:pt x="1403276" y="1092200"/>
                </a:lnTo>
                <a:close/>
              </a:path>
              <a:path w="7426959" h="3962400">
                <a:moveTo>
                  <a:pt x="6110156" y="1104900"/>
                </a:moveTo>
                <a:lnTo>
                  <a:pt x="5970276" y="1104900"/>
                </a:lnTo>
                <a:lnTo>
                  <a:pt x="5980170" y="1117600"/>
                </a:lnTo>
                <a:lnTo>
                  <a:pt x="6130677" y="1117600"/>
                </a:lnTo>
                <a:lnTo>
                  <a:pt x="6110156" y="1104900"/>
                </a:lnTo>
                <a:close/>
              </a:path>
              <a:path w="7426959" h="3962400">
                <a:moveTo>
                  <a:pt x="1534547" y="1003300"/>
                </a:moveTo>
                <a:lnTo>
                  <a:pt x="1491051" y="1003300"/>
                </a:lnTo>
                <a:lnTo>
                  <a:pt x="1494218" y="1016000"/>
                </a:lnTo>
                <a:lnTo>
                  <a:pt x="1496140" y="1028700"/>
                </a:lnTo>
                <a:lnTo>
                  <a:pt x="1487186" y="1054100"/>
                </a:lnTo>
                <a:lnTo>
                  <a:pt x="1457725" y="1079500"/>
                </a:lnTo>
                <a:lnTo>
                  <a:pt x="1438972" y="1092200"/>
                </a:lnTo>
                <a:lnTo>
                  <a:pt x="1557441" y="1092200"/>
                </a:lnTo>
                <a:lnTo>
                  <a:pt x="1573381" y="1079500"/>
                </a:lnTo>
                <a:lnTo>
                  <a:pt x="1594338" y="1066800"/>
                </a:lnTo>
                <a:lnTo>
                  <a:pt x="1609741" y="1066800"/>
                </a:lnTo>
                <a:lnTo>
                  <a:pt x="1626871" y="1054100"/>
                </a:lnTo>
                <a:lnTo>
                  <a:pt x="1515459" y="1054100"/>
                </a:lnTo>
                <a:lnTo>
                  <a:pt x="1520657" y="1046903"/>
                </a:lnTo>
                <a:lnTo>
                  <a:pt x="1523117" y="1041400"/>
                </a:lnTo>
                <a:lnTo>
                  <a:pt x="1644001" y="1041400"/>
                </a:lnTo>
                <a:lnTo>
                  <a:pt x="1654804" y="1028700"/>
                </a:lnTo>
                <a:lnTo>
                  <a:pt x="1511663" y="1028700"/>
                </a:lnTo>
                <a:lnTo>
                  <a:pt x="1510499" y="1016000"/>
                </a:lnTo>
                <a:lnTo>
                  <a:pt x="1534547" y="1003300"/>
                </a:lnTo>
                <a:close/>
              </a:path>
              <a:path w="7426959" h="3962400">
                <a:moveTo>
                  <a:pt x="1609741" y="1066800"/>
                </a:moveTo>
                <a:lnTo>
                  <a:pt x="1605639" y="1066800"/>
                </a:lnTo>
                <a:lnTo>
                  <a:pt x="1592611" y="1079500"/>
                </a:lnTo>
                <a:lnTo>
                  <a:pt x="1609741" y="1066800"/>
                </a:lnTo>
                <a:close/>
              </a:path>
              <a:path w="7426959" h="3962400">
                <a:moveTo>
                  <a:pt x="5949194" y="952500"/>
                </a:moveTo>
                <a:lnTo>
                  <a:pt x="5935764" y="977900"/>
                </a:lnTo>
                <a:lnTo>
                  <a:pt x="5933753" y="979021"/>
                </a:lnTo>
                <a:lnTo>
                  <a:pt x="5918242" y="990600"/>
                </a:lnTo>
                <a:lnTo>
                  <a:pt x="5900251" y="999406"/>
                </a:lnTo>
                <a:lnTo>
                  <a:pt x="5894616" y="1003300"/>
                </a:lnTo>
                <a:lnTo>
                  <a:pt x="5894330" y="1041400"/>
                </a:lnTo>
                <a:lnTo>
                  <a:pt x="5896848" y="1054100"/>
                </a:lnTo>
                <a:lnTo>
                  <a:pt x="5907522" y="1066800"/>
                </a:lnTo>
                <a:lnTo>
                  <a:pt x="6004058" y="1066800"/>
                </a:lnTo>
                <a:lnTo>
                  <a:pt x="6003550" y="1054100"/>
                </a:lnTo>
                <a:lnTo>
                  <a:pt x="6022543" y="1054100"/>
                </a:lnTo>
                <a:lnTo>
                  <a:pt x="6010709" y="1041400"/>
                </a:lnTo>
                <a:lnTo>
                  <a:pt x="6004961" y="1028700"/>
                </a:lnTo>
                <a:lnTo>
                  <a:pt x="6026807" y="1028700"/>
                </a:lnTo>
                <a:lnTo>
                  <a:pt x="6013146" y="1016000"/>
                </a:lnTo>
                <a:lnTo>
                  <a:pt x="5991739" y="1016000"/>
                </a:lnTo>
                <a:lnTo>
                  <a:pt x="5978023" y="1003300"/>
                </a:lnTo>
                <a:lnTo>
                  <a:pt x="5988548" y="1003300"/>
                </a:lnTo>
                <a:lnTo>
                  <a:pt x="5986659" y="990600"/>
                </a:lnTo>
                <a:lnTo>
                  <a:pt x="5969339" y="977900"/>
                </a:lnTo>
                <a:lnTo>
                  <a:pt x="5968657" y="965200"/>
                </a:lnTo>
                <a:lnTo>
                  <a:pt x="5949194" y="952500"/>
                </a:lnTo>
                <a:close/>
              </a:path>
              <a:path w="7426959" h="3962400">
                <a:moveTo>
                  <a:pt x="6026807" y="1028700"/>
                </a:moveTo>
                <a:lnTo>
                  <a:pt x="6011891" y="1028700"/>
                </a:lnTo>
                <a:lnTo>
                  <a:pt x="6038094" y="1041400"/>
                </a:lnTo>
                <a:lnTo>
                  <a:pt x="6033869" y="1054100"/>
                </a:lnTo>
                <a:lnTo>
                  <a:pt x="6003550" y="1054100"/>
                </a:lnTo>
                <a:lnTo>
                  <a:pt x="6004058" y="1066800"/>
                </a:lnTo>
                <a:lnTo>
                  <a:pt x="6077845" y="1066800"/>
                </a:lnTo>
                <a:lnTo>
                  <a:pt x="6026807" y="1028700"/>
                </a:lnTo>
                <a:close/>
              </a:path>
              <a:path w="7426959" h="3962400">
                <a:moveTo>
                  <a:pt x="6077744" y="1054100"/>
                </a:moveTo>
                <a:lnTo>
                  <a:pt x="6074082" y="1054100"/>
                </a:lnTo>
                <a:lnTo>
                  <a:pt x="6078208" y="1066800"/>
                </a:lnTo>
                <a:lnTo>
                  <a:pt x="6089656" y="1066800"/>
                </a:lnTo>
                <a:lnTo>
                  <a:pt x="6077744" y="1054100"/>
                </a:lnTo>
                <a:close/>
              </a:path>
              <a:path w="7426959" h="3962400">
                <a:moveTo>
                  <a:pt x="1471590" y="1028700"/>
                </a:moveTo>
                <a:lnTo>
                  <a:pt x="1462331" y="1028700"/>
                </a:lnTo>
                <a:lnTo>
                  <a:pt x="1448687" y="1041400"/>
                </a:lnTo>
                <a:lnTo>
                  <a:pt x="1453559" y="1054100"/>
                </a:lnTo>
                <a:lnTo>
                  <a:pt x="1471590" y="1028700"/>
                </a:lnTo>
                <a:close/>
              </a:path>
              <a:path w="7426959" h="3962400">
                <a:moveTo>
                  <a:pt x="1486431" y="1041400"/>
                </a:moveTo>
                <a:lnTo>
                  <a:pt x="1478384" y="1041400"/>
                </a:lnTo>
                <a:lnTo>
                  <a:pt x="1475289" y="1054100"/>
                </a:lnTo>
                <a:lnTo>
                  <a:pt x="1486431" y="1041400"/>
                </a:lnTo>
                <a:close/>
              </a:path>
              <a:path w="7426959" h="3962400">
                <a:moveTo>
                  <a:pt x="1523144" y="1043460"/>
                </a:moveTo>
                <a:lnTo>
                  <a:pt x="1520657" y="1046903"/>
                </a:lnTo>
                <a:lnTo>
                  <a:pt x="1517440" y="1054100"/>
                </a:lnTo>
                <a:lnTo>
                  <a:pt x="1523282" y="1054100"/>
                </a:lnTo>
                <a:lnTo>
                  <a:pt x="1523144" y="1043460"/>
                </a:lnTo>
                <a:close/>
              </a:path>
              <a:path w="7426959" h="3962400">
                <a:moveTo>
                  <a:pt x="1590794" y="1041400"/>
                </a:moveTo>
                <a:lnTo>
                  <a:pt x="1529238" y="1041400"/>
                </a:lnTo>
                <a:lnTo>
                  <a:pt x="1528910" y="1054100"/>
                </a:lnTo>
                <a:lnTo>
                  <a:pt x="1591515" y="1054100"/>
                </a:lnTo>
                <a:lnTo>
                  <a:pt x="1590794" y="1041400"/>
                </a:lnTo>
                <a:close/>
              </a:path>
              <a:path w="7426959" h="3962400">
                <a:moveTo>
                  <a:pt x="1644001" y="1041400"/>
                </a:moveTo>
                <a:lnTo>
                  <a:pt x="1605603" y="1041400"/>
                </a:lnTo>
                <a:lnTo>
                  <a:pt x="1591515" y="1054100"/>
                </a:lnTo>
                <a:lnTo>
                  <a:pt x="1626871" y="1054100"/>
                </a:lnTo>
                <a:lnTo>
                  <a:pt x="1644001" y="1041400"/>
                </a:lnTo>
                <a:close/>
              </a:path>
              <a:path w="7426959" h="3962400">
                <a:moveTo>
                  <a:pt x="1523117" y="1041400"/>
                </a:moveTo>
                <a:lnTo>
                  <a:pt x="1520657" y="1046903"/>
                </a:lnTo>
                <a:lnTo>
                  <a:pt x="1523144" y="1043460"/>
                </a:lnTo>
                <a:lnTo>
                  <a:pt x="1523117" y="1041400"/>
                </a:lnTo>
                <a:close/>
              </a:path>
              <a:path w="7426959" h="3962400">
                <a:moveTo>
                  <a:pt x="1524632" y="1041400"/>
                </a:moveTo>
                <a:lnTo>
                  <a:pt x="1523117" y="1041400"/>
                </a:lnTo>
                <a:lnTo>
                  <a:pt x="1523144" y="1043460"/>
                </a:lnTo>
                <a:lnTo>
                  <a:pt x="1524632" y="1041400"/>
                </a:lnTo>
                <a:close/>
              </a:path>
              <a:path w="7426959" h="3962400">
                <a:moveTo>
                  <a:pt x="1562943" y="965200"/>
                </a:moveTo>
                <a:lnTo>
                  <a:pt x="1550462" y="965200"/>
                </a:lnTo>
                <a:lnTo>
                  <a:pt x="1519510" y="1003300"/>
                </a:lnTo>
                <a:lnTo>
                  <a:pt x="1534547" y="1003300"/>
                </a:lnTo>
                <a:lnTo>
                  <a:pt x="1524269" y="1028700"/>
                </a:lnTo>
                <a:lnTo>
                  <a:pt x="1654804" y="1028700"/>
                </a:lnTo>
                <a:lnTo>
                  <a:pt x="1665608" y="1016000"/>
                </a:lnTo>
                <a:lnTo>
                  <a:pt x="1558816" y="1016000"/>
                </a:lnTo>
                <a:lnTo>
                  <a:pt x="1562544" y="1003300"/>
                </a:lnTo>
                <a:lnTo>
                  <a:pt x="1568110" y="990600"/>
                </a:lnTo>
                <a:lnTo>
                  <a:pt x="1568983" y="990600"/>
                </a:lnTo>
                <a:lnTo>
                  <a:pt x="1566076" y="977900"/>
                </a:lnTo>
                <a:lnTo>
                  <a:pt x="1562943" y="965200"/>
                </a:lnTo>
                <a:close/>
              </a:path>
              <a:path w="7426959" h="3962400">
                <a:moveTo>
                  <a:pt x="1694473" y="977900"/>
                </a:moveTo>
                <a:lnTo>
                  <a:pt x="1648064" y="977900"/>
                </a:lnTo>
                <a:lnTo>
                  <a:pt x="1633222" y="990600"/>
                </a:lnTo>
                <a:lnTo>
                  <a:pt x="1568110" y="990600"/>
                </a:lnTo>
                <a:lnTo>
                  <a:pt x="1566221" y="1003300"/>
                </a:lnTo>
                <a:lnTo>
                  <a:pt x="1558816" y="1016000"/>
                </a:lnTo>
                <a:lnTo>
                  <a:pt x="1665608" y="1016000"/>
                </a:lnTo>
                <a:lnTo>
                  <a:pt x="1670436" y="1003300"/>
                </a:lnTo>
                <a:lnTo>
                  <a:pt x="1681765" y="1003300"/>
                </a:lnTo>
                <a:lnTo>
                  <a:pt x="1694473" y="977900"/>
                </a:lnTo>
                <a:close/>
              </a:path>
              <a:path w="7426959" h="3962400">
                <a:moveTo>
                  <a:pt x="5938915" y="952500"/>
                </a:moveTo>
                <a:lnTo>
                  <a:pt x="5813871" y="952500"/>
                </a:lnTo>
                <a:lnTo>
                  <a:pt x="5842260" y="977900"/>
                </a:lnTo>
                <a:lnTo>
                  <a:pt x="5830349" y="1003300"/>
                </a:lnTo>
                <a:lnTo>
                  <a:pt x="5841768" y="1016000"/>
                </a:lnTo>
                <a:lnTo>
                  <a:pt x="5861746" y="1016000"/>
                </a:lnTo>
                <a:lnTo>
                  <a:pt x="5875511" y="1003300"/>
                </a:lnTo>
                <a:lnTo>
                  <a:pt x="5868295" y="990600"/>
                </a:lnTo>
                <a:lnTo>
                  <a:pt x="5882925" y="978460"/>
                </a:lnTo>
                <a:lnTo>
                  <a:pt x="5883011" y="977900"/>
                </a:lnTo>
                <a:lnTo>
                  <a:pt x="5935256" y="977900"/>
                </a:lnTo>
                <a:lnTo>
                  <a:pt x="5941268" y="965200"/>
                </a:lnTo>
                <a:lnTo>
                  <a:pt x="5938915" y="952500"/>
                </a:lnTo>
                <a:close/>
              </a:path>
              <a:path w="7426959" h="3962400">
                <a:moveTo>
                  <a:pt x="5999486" y="1003300"/>
                </a:moveTo>
                <a:lnTo>
                  <a:pt x="5980737" y="1003300"/>
                </a:lnTo>
                <a:lnTo>
                  <a:pt x="5991739" y="1016000"/>
                </a:lnTo>
                <a:lnTo>
                  <a:pt x="6013146" y="1016000"/>
                </a:lnTo>
                <a:lnTo>
                  <a:pt x="5999486" y="1003300"/>
                </a:lnTo>
                <a:close/>
              </a:path>
              <a:path w="7426959" h="3962400">
                <a:moveTo>
                  <a:pt x="5935256" y="977900"/>
                </a:moveTo>
                <a:lnTo>
                  <a:pt x="5883600" y="977900"/>
                </a:lnTo>
                <a:lnTo>
                  <a:pt x="5882925" y="978460"/>
                </a:lnTo>
                <a:lnTo>
                  <a:pt x="5881064" y="990600"/>
                </a:lnTo>
                <a:lnTo>
                  <a:pt x="5892298" y="1003300"/>
                </a:lnTo>
                <a:lnTo>
                  <a:pt x="5900251" y="999406"/>
                </a:lnTo>
                <a:lnTo>
                  <a:pt x="5912999" y="990600"/>
                </a:lnTo>
                <a:lnTo>
                  <a:pt x="5933753" y="979021"/>
                </a:lnTo>
                <a:lnTo>
                  <a:pt x="5935256" y="977900"/>
                </a:lnTo>
                <a:close/>
              </a:path>
              <a:path w="7426959" h="3962400">
                <a:moveTo>
                  <a:pt x="5933753" y="979021"/>
                </a:moveTo>
                <a:lnTo>
                  <a:pt x="5912999" y="990600"/>
                </a:lnTo>
                <a:lnTo>
                  <a:pt x="5900251" y="999406"/>
                </a:lnTo>
                <a:lnTo>
                  <a:pt x="5918242" y="990600"/>
                </a:lnTo>
                <a:lnTo>
                  <a:pt x="5933753" y="979021"/>
                </a:lnTo>
                <a:close/>
              </a:path>
              <a:path w="7426959" h="3962400">
                <a:moveTo>
                  <a:pt x="1634013" y="901700"/>
                </a:moveTo>
                <a:lnTo>
                  <a:pt x="1612297" y="914400"/>
                </a:lnTo>
                <a:lnTo>
                  <a:pt x="1608539" y="927100"/>
                </a:lnTo>
                <a:lnTo>
                  <a:pt x="1614464" y="927100"/>
                </a:lnTo>
                <a:lnTo>
                  <a:pt x="1620718" y="939800"/>
                </a:lnTo>
                <a:lnTo>
                  <a:pt x="1612784" y="965200"/>
                </a:lnTo>
                <a:lnTo>
                  <a:pt x="1597272" y="990600"/>
                </a:lnTo>
                <a:lnTo>
                  <a:pt x="1627837" y="990600"/>
                </a:lnTo>
                <a:lnTo>
                  <a:pt x="1646751" y="977900"/>
                </a:lnTo>
                <a:lnTo>
                  <a:pt x="1694473" y="977900"/>
                </a:lnTo>
                <a:lnTo>
                  <a:pt x="1703120" y="965200"/>
                </a:lnTo>
                <a:lnTo>
                  <a:pt x="1718151" y="965200"/>
                </a:lnTo>
                <a:lnTo>
                  <a:pt x="1735064" y="952500"/>
                </a:lnTo>
                <a:lnTo>
                  <a:pt x="1748499" y="952500"/>
                </a:lnTo>
                <a:lnTo>
                  <a:pt x="1759765" y="939800"/>
                </a:lnTo>
                <a:lnTo>
                  <a:pt x="1770170" y="914400"/>
                </a:lnTo>
                <a:lnTo>
                  <a:pt x="1633951" y="914400"/>
                </a:lnTo>
                <a:lnTo>
                  <a:pt x="1634013" y="901700"/>
                </a:lnTo>
                <a:close/>
              </a:path>
              <a:path w="7426959" h="3962400">
                <a:moveTo>
                  <a:pt x="5995428" y="977900"/>
                </a:moveTo>
                <a:lnTo>
                  <a:pt x="5986659" y="977900"/>
                </a:lnTo>
                <a:lnTo>
                  <a:pt x="5995535" y="990600"/>
                </a:lnTo>
                <a:lnTo>
                  <a:pt x="5998422" y="990600"/>
                </a:lnTo>
                <a:lnTo>
                  <a:pt x="5995428" y="977900"/>
                </a:lnTo>
                <a:close/>
              </a:path>
              <a:path w="7426959" h="3962400">
                <a:moveTo>
                  <a:pt x="5883600" y="977900"/>
                </a:moveTo>
                <a:lnTo>
                  <a:pt x="5883011" y="977900"/>
                </a:lnTo>
                <a:lnTo>
                  <a:pt x="5882925" y="978460"/>
                </a:lnTo>
                <a:lnTo>
                  <a:pt x="5883600" y="977900"/>
                </a:lnTo>
                <a:close/>
              </a:path>
              <a:path w="7426959" h="3962400">
                <a:moveTo>
                  <a:pt x="1598390" y="965200"/>
                </a:moveTo>
                <a:lnTo>
                  <a:pt x="1589637" y="977900"/>
                </a:lnTo>
                <a:lnTo>
                  <a:pt x="1592105" y="977900"/>
                </a:lnTo>
                <a:lnTo>
                  <a:pt x="1598390" y="965200"/>
                </a:lnTo>
                <a:close/>
              </a:path>
              <a:path w="7426959" h="3962400">
                <a:moveTo>
                  <a:pt x="1718151" y="965200"/>
                </a:moveTo>
                <a:lnTo>
                  <a:pt x="1703120" y="965200"/>
                </a:lnTo>
                <a:lnTo>
                  <a:pt x="1710187" y="977900"/>
                </a:lnTo>
                <a:lnTo>
                  <a:pt x="1718151" y="965200"/>
                </a:lnTo>
                <a:close/>
              </a:path>
              <a:path w="7426959" h="3962400">
                <a:moveTo>
                  <a:pt x="1603303" y="952500"/>
                </a:moveTo>
                <a:lnTo>
                  <a:pt x="1597450" y="952500"/>
                </a:lnTo>
                <a:lnTo>
                  <a:pt x="1592973" y="965200"/>
                </a:lnTo>
                <a:lnTo>
                  <a:pt x="1603303" y="952500"/>
                </a:lnTo>
                <a:close/>
              </a:path>
              <a:path w="7426959" h="3962400">
                <a:moveTo>
                  <a:pt x="5801099" y="838200"/>
                </a:moveTo>
                <a:lnTo>
                  <a:pt x="5674874" y="838200"/>
                </a:lnTo>
                <a:lnTo>
                  <a:pt x="5674481" y="850900"/>
                </a:lnTo>
                <a:lnTo>
                  <a:pt x="5683923" y="863600"/>
                </a:lnTo>
                <a:lnTo>
                  <a:pt x="5695984" y="863600"/>
                </a:lnTo>
                <a:lnTo>
                  <a:pt x="5703449" y="889000"/>
                </a:lnTo>
                <a:lnTo>
                  <a:pt x="5726861" y="901700"/>
                </a:lnTo>
                <a:lnTo>
                  <a:pt x="5739961" y="914400"/>
                </a:lnTo>
                <a:lnTo>
                  <a:pt x="5786761" y="952500"/>
                </a:lnTo>
                <a:lnTo>
                  <a:pt x="5795004" y="965200"/>
                </a:lnTo>
                <a:lnTo>
                  <a:pt x="5801080" y="965200"/>
                </a:lnTo>
                <a:lnTo>
                  <a:pt x="5813871" y="952500"/>
                </a:lnTo>
                <a:lnTo>
                  <a:pt x="5938915" y="952500"/>
                </a:lnTo>
                <a:lnTo>
                  <a:pt x="5934208" y="927100"/>
                </a:lnTo>
                <a:lnTo>
                  <a:pt x="5913420" y="927100"/>
                </a:lnTo>
                <a:lnTo>
                  <a:pt x="5896711" y="914400"/>
                </a:lnTo>
                <a:lnTo>
                  <a:pt x="5865021" y="914400"/>
                </a:lnTo>
                <a:lnTo>
                  <a:pt x="5865342" y="901700"/>
                </a:lnTo>
                <a:lnTo>
                  <a:pt x="5733802" y="901700"/>
                </a:lnTo>
                <a:lnTo>
                  <a:pt x="5725884" y="889000"/>
                </a:lnTo>
                <a:lnTo>
                  <a:pt x="5873192" y="889000"/>
                </a:lnTo>
                <a:lnTo>
                  <a:pt x="5850769" y="876300"/>
                </a:lnTo>
                <a:lnTo>
                  <a:pt x="5813832" y="863600"/>
                </a:lnTo>
                <a:lnTo>
                  <a:pt x="5801401" y="850900"/>
                </a:lnTo>
                <a:lnTo>
                  <a:pt x="5801099" y="838200"/>
                </a:lnTo>
                <a:close/>
              </a:path>
              <a:path w="7426959" h="3962400">
                <a:moveTo>
                  <a:pt x="1614464" y="927100"/>
                </a:moveTo>
                <a:lnTo>
                  <a:pt x="1605869" y="927100"/>
                </a:lnTo>
                <a:lnTo>
                  <a:pt x="1587417" y="939800"/>
                </a:lnTo>
                <a:lnTo>
                  <a:pt x="1614464" y="927100"/>
                </a:lnTo>
                <a:close/>
              </a:path>
              <a:path w="7426959" h="3962400">
                <a:moveTo>
                  <a:pt x="1698259" y="863600"/>
                </a:moveTo>
                <a:lnTo>
                  <a:pt x="1660706" y="863600"/>
                </a:lnTo>
                <a:lnTo>
                  <a:pt x="1646107" y="901700"/>
                </a:lnTo>
                <a:lnTo>
                  <a:pt x="1633951" y="914400"/>
                </a:lnTo>
                <a:lnTo>
                  <a:pt x="1770170" y="914400"/>
                </a:lnTo>
                <a:lnTo>
                  <a:pt x="1772566" y="927100"/>
                </a:lnTo>
                <a:lnTo>
                  <a:pt x="1777736" y="914400"/>
                </a:lnTo>
                <a:lnTo>
                  <a:pt x="1791112" y="901700"/>
                </a:lnTo>
                <a:lnTo>
                  <a:pt x="1667862" y="901700"/>
                </a:lnTo>
                <a:lnTo>
                  <a:pt x="1668078" y="889000"/>
                </a:lnTo>
                <a:lnTo>
                  <a:pt x="1804619" y="889000"/>
                </a:lnTo>
                <a:lnTo>
                  <a:pt x="1818125" y="876300"/>
                </a:lnTo>
                <a:lnTo>
                  <a:pt x="1702677" y="876300"/>
                </a:lnTo>
                <a:lnTo>
                  <a:pt x="1698259" y="863600"/>
                </a:lnTo>
                <a:close/>
              </a:path>
              <a:path w="7426959" h="3962400">
                <a:moveTo>
                  <a:pt x="5915920" y="914400"/>
                </a:moveTo>
                <a:lnTo>
                  <a:pt x="5915412" y="914400"/>
                </a:lnTo>
                <a:lnTo>
                  <a:pt x="5913420" y="927100"/>
                </a:lnTo>
                <a:lnTo>
                  <a:pt x="5932176" y="927100"/>
                </a:lnTo>
                <a:lnTo>
                  <a:pt x="5915920" y="914400"/>
                </a:lnTo>
                <a:close/>
              </a:path>
              <a:path w="7426959" h="3962400">
                <a:moveTo>
                  <a:pt x="5873192" y="889000"/>
                </a:moveTo>
                <a:lnTo>
                  <a:pt x="5870378" y="889000"/>
                </a:lnTo>
                <a:lnTo>
                  <a:pt x="5874772" y="914400"/>
                </a:lnTo>
                <a:lnTo>
                  <a:pt x="5896711" y="914400"/>
                </a:lnTo>
                <a:lnTo>
                  <a:pt x="5873192" y="889000"/>
                </a:lnTo>
                <a:close/>
              </a:path>
              <a:path w="7426959" h="3962400">
                <a:moveTo>
                  <a:pt x="5903601" y="901700"/>
                </a:moveTo>
                <a:lnTo>
                  <a:pt x="5908226" y="914400"/>
                </a:lnTo>
                <a:lnTo>
                  <a:pt x="5914763" y="914400"/>
                </a:lnTo>
                <a:lnTo>
                  <a:pt x="5903601" y="901700"/>
                </a:lnTo>
                <a:close/>
              </a:path>
              <a:path w="7426959" h="3962400">
                <a:moveTo>
                  <a:pt x="1632042" y="889000"/>
                </a:moveTo>
                <a:lnTo>
                  <a:pt x="1630612" y="889000"/>
                </a:lnTo>
                <a:lnTo>
                  <a:pt x="1620335" y="901700"/>
                </a:lnTo>
                <a:lnTo>
                  <a:pt x="1627618" y="901700"/>
                </a:lnTo>
                <a:lnTo>
                  <a:pt x="1632042" y="889000"/>
                </a:lnTo>
                <a:close/>
              </a:path>
              <a:path w="7426959" h="3962400">
                <a:moveTo>
                  <a:pt x="1804619" y="889000"/>
                </a:moveTo>
                <a:lnTo>
                  <a:pt x="1681232" y="889000"/>
                </a:lnTo>
                <a:lnTo>
                  <a:pt x="1667862" y="901700"/>
                </a:lnTo>
                <a:lnTo>
                  <a:pt x="1791112" y="901700"/>
                </a:lnTo>
                <a:lnTo>
                  <a:pt x="1804619" y="889000"/>
                </a:lnTo>
                <a:close/>
              </a:path>
              <a:path w="7426959" h="3962400">
                <a:moveTo>
                  <a:pt x="5870378" y="889000"/>
                </a:moveTo>
                <a:lnTo>
                  <a:pt x="5725884" y="889000"/>
                </a:lnTo>
                <a:lnTo>
                  <a:pt x="5739136" y="901700"/>
                </a:lnTo>
                <a:lnTo>
                  <a:pt x="5865342" y="901700"/>
                </a:lnTo>
                <a:lnTo>
                  <a:pt x="5870378" y="889000"/>
                </a:lnTo>
                <a:close/>
              </a:path>
              <a:path w="7426959" h="3962400">
                <a:moveTo>
                  <a:pt x="1650892" y="863600"/>
                </a:moveTo>
                <a:lnTo>
                  <a:pt x="1642137" y="876300"/>
                </a:lnTo>
                <a:lnTo>
                  <a:pt x="1644559" y="876300"/>
                </a:lnTo>
                <a:lnTo>
                  <a:pt x="1650892" y="863600"/>
                </a:lnTo>
                <a:close/>
              </a:path>
              <a:path w="7426959" h="3962400">
                <a:moveTo>
                  <a:pt x="1769472" y="825500"/>
                </a:moveTo>
                <a:lnTo>
                  <a:pt x="1739903" y="825500"/>
                </a:lnTo>
                <a:lnTo>
                  <a:pt x="1732991" y="850900"/>
                </a:lnTo>
                <a:lnTo>
                  <a:pt x="1708181" y="876300"/>
                </a:lnTo>
                <a:lnTo>
                  <a:pt x="1818125" y="876300"/>
                </a:lnTo>
                <a:lnTo>
                  <a:pt x="1856359" y="863600"/>
                </a:lnTo>
                <a:lnTo>
                  <a:pt x="1751375" y="863600"/>
                </a:lnTo>
                <a:lnTo>
                  <a:pt x="1752842" y="850900"/>
                </a:lnTo>
                <a:lnTo>
                  <a:pt x="1761891" y="838200"/>
                </a:lnTo>
                <a:lnTo>
                  <a:pt x="1769472" y="825500"/>
                </a:lnTo>
                <a:close/>
              </a:path>
              <a:path w="7426959" h="3962400">
                <a:moveTo>
                  <a:pt x="1868576" y="723900"/>
                </a:moveTo>
                <a:lnTo>
                  <a:pt x="1860105" y="723900"/>
                </a:lnTo>
                <a:lnTo>
                  <a:pt x="1863718" y="736600"/>
                </a:lnTo>
                <a:lnTo>
                  <a:pt x="1845836" y="749300"/>
                </a:lnTo>
                <a:lnTo>
                  <a:pt x="1837493" y="749300"/>
                </a:lnTo>
                <a:lnTo>
                  <a:pt x="1822843" y="774700"/>
                </a:lnTo>
                <a:lnTo>
                  <a:pt x="1792011" y="787400"/>
                </a:lnTo>
                <a:lnTo>
                  <a:pt x="1775105" y="787400"/>
                </a:lnTo>
                <a:lnTo>
                  <a:pt x="1768321" y="800100"/>
                </a:lnTo>
                <a:lnTo>
                  <a:pt x="1760419" y="825500"/>
                </a:lnTo>
                <a:lnTo>
                  <a:pt x="1769472" y="825500"/>
                </a:lnTo>
                <a:lnTo>
                  <a:pt x="1766538" y="850900"/>
                </a:lnTo>
                <a:lnTo>
                  <a:pt x="1751375" y="863600"/>
                </a:lnTo>
                <a:lnTo>
                  <a:pt x="1856359" y="863600"/>
                </a:lnTo>
                <a:lnTo>
                  <a:pt x="1872008" y="838200"/>
                </a:lnTo>
                <a:lnTo>
                  <a:pt x="1876975" y="812800"/>
                </a:lnTo>
                <a:lnTo>
                  <a:pt x="1883162" y="800100"/>
                </a:lnTo>
                <a:lnTo>
                  <a:pt x="1915848" y="800100"/>
                </a:lnTo>
                <a:lnTo>
                  <a:pt x="1940005" y="787400"/>
                </a:lnTo>
                <a:lnTo>
                  <a:pt x="1948509" y="774700"/>
                </a:lnTo>
                <a:lnTo>
                  <a:pt x="1867705" y="774700"/>
                </a:lnTo>
                <a:lnTo>
                  <a:pt x="1873137" y="762000"/>
                </a:lnTo>
                <a:lnTo>
                  <a:pt x="1883178" y="749300"/>
                </a:lnTo>
                <a:lnTo>
                  <a:pt x="1895902" y="736600"/>
                </a:lnTo>
                <a:lnTo>
                  <a:pt x="1871898" y="736600"/>
                </a:lnTo>
                <a:lnTo>
                  <a:pt x="1868576" y="723900"/>
                </a:lnTo>
                <a:close/>
              </a:path>
              <a:path w="7426959" h="3962400">
                <a:moveTo>
                  <a:pt x="5702097" y="800100"/>
                </a:moveTo>
                <a:lnTo>
                  <a:pt x="5619121" y="800100"/>
                </a:lnTo>
                <a:lnTo>
                  <a:pt x="5632886" y="812800"/>
                </a:lnTo>
                <a:lnTo>
                  <a:pt x="5651141" y="838200"/>
                </a:lnTo>
                <a:lnTo>
                  <a:pt x="5667323" y="850900"/>
                </a:lnTo>
                <a:lnTo>
                  <a:pt x="5674874" y="838200"/>
                </a:lnTo>
                <a:lnTo>
                  <a:pt x="5801099" y="838200"/>
                </a:lnTo>
                <a:lnTo>
                  <a:pt x="5800797" y="825500"/>
                </a:lnTo>
                <a:lnTo>
                  <a:pt x="5720445" y="825500"/>
                </a:lnTo>
                <a:lnTo>
                  <a:pt x="5709878" y="812800"/>
                </a:lnTo>
                <a:lnTo>
                  <a:pt x="5702097" y="800100"/>
                </a:lnTo>
                <a:close/>
              </a:path>
              <a:path w="7426959" h="3962400">
                <a:moveTo>
                  <a:pt x="5746272" y="800100"/>
                </a:moveTo>
                <a:lnTo>
                  <a:pt x="5719368" y="800100"/>
                </a:lnTo>
                <a:lnTo>
                  <a:pt x="5736215" y="812800"/>
                </a:lnTo>
                <a:lnTo>
                  <a:pt x="5742680" y="825500"/>
                </a:lnTo>
                <a:lnTo>
                  <a:pt x="5773085" y="825500"/>
                </a:lnTo>
                <a:lnTo>
                  <a:pt x="5757106" y="812800"/>
                </a:lnTo>
                <a:lnTo>
                  <a:pt x="5746272" y="800100"/>
                </a:lnTo>
                <a:close/>
              </a:path>
              <a:path w="7426959" h="3962400">
                <a:moveTo>
                  <a:pt x="5799339" y="812800"/>
                </a:moveTo>
                <a:lnTo>
                  <a:pt x="5784348" y="825500"/>
                </a:lnTo>
                <a:lnTo>
                  <a:pt x="5800797" y="825500"/>
                </a:lnTo>
                <a:lnTo>
                  <a:pt x="5799339" y="812800"/>
                </a:lnTo>
                <a:close/>
              </a:path>
              <a:path w="7426959" h="3962400">
                <a:moveTo>
                  <a:pt x="1764350" y="800100"/>
                </a:moveTo>
                <a:lnTo>
                  <a:pt x="1758321" y="800100"/>
                </a:lnTo>
                <a:lnTo>
                  <a:pt x="1747419" y="812800"/>
                </a:lnTo>
                <a:lnTo>
                  <a:pt x="1755073" y="812800"/>
                </a:lnTo>
                <a:lnTo>
                  <a:pt x="1764350" y="800100"/>
                </a:lnTo>
                <a:close/>
              </a:path>
              <a:path w="7426959" h="3962400">
                <a:moveTo>
                  <a:pt x="5538369" y="723900"/>
                </a:moveTo>
                <a:lnTo>
                  <a:pt x="5542281" y="736600"/>
                </a:lnTo>
                <a:lnTo>
                  <a:pt x="5555776" y="749300"/>
                </a:lnTo>
                <a:lnTo>
                  <a:pt x="5574629" y="774700"/>
                </a:lnTo>
                <a:lnTo>
                  <a:pt x="5594615" y="787400"/>
                </a:lnTo>
                <a:lnTo>
                  <a:pt x="5611509" y="812800"/>
                </a:lnTo>
                <a:lnTo>
                  <a:pt x="5621086" y="812800"/>
                </a:lnTo>
                <a:lnTo>
                  <a:pt x="5619121" y="800100"/>
                </a:lnTo>
                <a:lnTo>
                  <a:pt x="5746272" y="800100"/>
                </a:lnTo>
                <a:lnTo>
                  <a:pt x="5750439" y="787400"/>
                </a:lnTo>
                <a:lnTo>
                  <a:pt x="5739721" y="774700"/>
                </a:lnTo>
                <a:lnTo>
                  <a:pt x="5707953" y="774700"/>
                </a:lnTo>
                <a:lnTo>
                  <a:pt x="5696981" y="762000"/>
                </a:lnTo>
                <a:lnTo>
                  <a:pt x="5681951" y="749300"/>
                </a:lnTo>
                <a:lnTo>
                  <a:pt x="5576195" y="749300"/>
                </a:lnTo>
                <a:lnTo>
                  <a:pt x="5548266" y="736600"/>
                </a:lnTo>
                <a:lnTo>
                  <a:pt x="5538369" y="723900"/>
                </a:lnTo>
                <a:close/>
              </a:path>
              <a:path w="7426959" h="3962400">
                <a:moveTo>
                  <a:pt x="1782667" y="774700"/>
                </a:moveTo>
                <a:lnTo>
                  <a:pt x="1770213" y="787400"/>
                </a:lnTo>
                <a:lnTo>
                  <a:pt x="1775105" y="787400"/>
                </a:lnTo>
                <a:lnTo>
                  <a:pt x="1782667" y="774700"/>
                </a:lnTo>
                <a:close/>
              </a:path>
              <a:path w="7426959" h="3962400">
                <a:moveTo>
                  <a:pt x="1814778" y="762000"/>
                </a:moveTo>
                <a:lnTo>
                  <a:pt x="1799901" y="774700"/>
                </a:lnTo>
                <a:lnTo>
                  <a:pt x="1803025" y="774700"/>
                </a:lnTo>
                <a:lnTo>
                  <a:pt x="1814778" y="762000"/>
                </a:lnTo>
                <a:close/>
              </a:path>
              <a:path w="7426959" h="3962400">
                <a:moveTo>
                  <a:pt x="1998600" y="711200"/>
                </a:moveTo>
                <a:lnTo>
                  <a:pt x="1932366" y="711200"/>
                </a:lnTo>
                <a:lnTo>
                  <a:pt x="1920745" y="736600"/>
                </a:lnTo>
                <a:lnTo>
                  <a:pt x="1898326" y="762000"/>
                </a:lnTo>
                <a:lnTo>
                  <a:pt x="1878373" y="774700"/>
                </a:lnTo>
                <a:lnTo>
                  <a:pt x="1948509" y="774700"/>
                </a:lnTo>
                <a:lnTo>
                  <a:pt x="1957012" y="762000"/>
                </a:lnTo>
                <a:lnTo>
                  <a:pt x="1980961" y="762000"/>
                </a:lnTo>
                <a:lnTo>
                  <a:pt x="1996232" y="749300"/>
                </a:lnTo>
                <a:lnTo>
                  <a:pt x="1973772" y="749300"/>
                </a:lnTo>
                <a:lnTo>
                  <a:pt x="1958183" y="736600"/>
                </a:lnTo>
                <a:lnTo>
                  <a:pt x="1968290" y="723900"/>
                </a:lnTo>
                <a:lnTo>
                  <a:pt x="1998317" y="723900"/>
                </a:lnTo>
                <a:lnTo>
                  <a:pt x="1998600" y="711200"/>
                </a:lnTo>
                <a:close/>
              </a:path>
              <a:path w="7426959" h="3962400">
                <a:moveTo>
                  <a:pt x="5695956" y="736600"/>
                </a:moveTo>
                <a:lnTo>
                  <a:pt x="5709498" y="762000"/>
                </a:lnTo>
                <a:lnTo>
                  <a:pt x="5712812" y="774700"/>
                </a:lnTo>
                <a:lnTo>
                  <a:pt x="5739721" y="774700"/>
                </a:lnTo>
                <a:lnTo>
                  <a:pt x="5729002" y="762000"/>
                </a:lnTo>
                <a:lnTo>
                  <a:pt x="5724150" y="749300"/>
                </a:lnTo>
                <a:lnTo>
                  <a:pt x="5721784" y="749300"/>
                </a:lnTo>
                <a:lnTo>
                  <a:pt x="5695956" y="736600"/>
                </a:lnTo>
                <a:close/>
              </a:path>
              <a:path w="7426959" h="3962400">
                <a:moveTo>
                  <a:pt x="5743557" y="762000"/>
                </a:moveTo>
                <a:lnTo>
                  <a:pt x="5741104" y="774700"/>
                </a:lnTo>
                <a:lnTo>
                  <a:pt x="5754630" y="774700"/>
                </a:lnTo>
                <a:lnTo>
                  <a:pt x="5743557" y="762000"/>
                </a:lnTo>
                <a:close/>
              </a:path>
              <a:path w="7426959" h="3962400">
                <a:moveTo>
                  <a:pt x="1808295" y="736600"/>
                </a:moveTo>
                <a:lnTo>
                  <a:pt x="1792712" y="749300"/>
                </a:lnTo>
                <a:lnTo>
                  <a:pt x="1792179" y="762000"/>
                </a:lnTo>
                <a:lnTo>
                  <a:pt x="1799266" y="749300"/>
                </a:lnTo>
                <a:lnTo>
                  <a:pt x="1804995" y="749300"/>
                </a:lnTo>
                <a:lnTo>
                  <a:pt x="1808295" y="736600"/>
                </a:lnTo>
                <a:close/>
              </a:path>
              <a:path w="7426959" h="3962400">
                <a:moveTo>
                  <a:pt x="1796782" y="761657"/>
                </a:moveTo>
                <a:lnTo>
                  <a:pt x="1796554" y="762000"/>
                </a:lnTo>
                <a:lnTo>
                  <a:pt x="1796713" y="762000"/>
                </a:lnTo>
                <a:lnTo>
                  <a:pt x="1796782" y="761657"/>
                </a:lnTo>
                <a:close/>
              </a:path>
              <a:path w="7426959" h="3962400">
                <a:moveTo>
                  <a:pt x="1804995" y="749300"/>
                </a:moveTo>
                <a:lnTo>
                  <a:pt x="1799266" y="749300"/>
                </a:lnTo>
                <a:lnTo>
                  <a:pt x="1796782" y="761657"/>
                </a:lnTo>
                <a:lnTo>
                  <a:pt x="1804995" y="749300"/>
                </a:lnTo>
                <a:close/>
              </a:path>
              <a:path w="7426959" h="3962400">
                <a:moveTo>
                  <a:pt x="1865255" y="711200"/>
                </a:moveTo>
                <a:lnTo>
                  <a:pt x="1843267" y="711200"/>
                </a:lnTo>
                <a:lnTo>
                  <a:pt x="1827623" y="736600"/>
                </a:lnTo>
                <a:lnTo>
                  <a:pt x="1823855" y="749300"/>
                </a:lnTo>
                <a:lnTo>
                  <a:pt x="1845836" y="749300"/>
                </a:lnTo>
                <a:lnTo>
                  <a:pt x="1849388" y="736600"/>
                </a:lnTo>
                <a:lnTo>
                  <a:pt x="1860105" y="723900"/>
                </a:lnTo>
                <a:lnTo>
                  <a:pt x="1868576" y="723900"/>
                </a:lnTo>
                <a:lnTo>
                  <a:pt x="1865255" y="711200"/>
                </a:lnTo>
                <a:close/>
              </a:path>
              <a:path w="7426959" h="3962400">
                <a:moveTo>
                  <a:pt x="1998317" y="723900"/>
                </a:moveTo>
                <a:lnTo>
                  <a:pt x="1968290" y="723900"/>
                </a:lnTo>
                <a:lnTo>
                  <a:pt x="1986619" y="736600"/>
                </a:lnTo>
                <a:lnTo>
                  <a:pt x="1973772" y="749300"/>
                </a:lnTo>
                <a:lnTo>
                  <a:pt x="1996232" y="749300"/>
                </a:lnTo>
                <a:lnTo>
                  <a:pt x="1998033" y="736600"/>
                </a:lnTo>
                <a:lnTo>
                  <a:pt x="1998317" y="723900"/>
                </a:lnTo>
                <a:close/>
              </a:path>
              <a:path w="7426959" h="3962400">
                <a:moveTo>
                  <a:pt x="5435717" y="635000"/>
                </a:moveTo>
                <a:lnTo>
                  <a:pt x="5421001" y="635000"/>
                </a:lnTo>
                <a:lnTo>
                  <a:pt x="5440249" y="660400"/>
                </a:lnTo>
                <a:lnTo>
                  <a:pt x="5470499" y="685800"/>
                </a:lnTo>
                <a:lnTo>
                  <a:pt x="5499368" y="698500"/>
                </a:lnTo>
                <a:lnTo>
                  <a:pt x="5514473" y="723900"/>
                </a:lnTo>
                <a:lnTo>
                  <a:pt x="5554781" y="723900"/>
                </a:lnTo>
                <a:lnTo>
                  <a:pt x="5576195" y="749300"/>
                </a:lnTo>
                <a:lnTo>
                  <a:pt x="5681951" y="749300"/>
                </a:lnTo>
                <a:lnTo>
                  <a:pt x="5647950" y="723900"/>
                </a:lnTo>
                <a:lnTo>
                  <a:pt x="5633094" y="711200"/>
                </a:lnTo>
                <a:lnTo>
                  <a:pt x="5523345" y="711200"/>
                </a:lnTo>
                <a:lnTo>
                  <a:pt x="5530221" y="698500"/>
                </a:lnTo>
                <a:lnTo>
                  <a:pt x="5622411" y="698500"/>
                </a:lnTo>
                <a:lnTo>
                  <a:pt x="5617958" y="685800"/>
                </a:lnTo>
                <a:lnTo>
                  <a:pt x="5620835" y="685800"/>
                </a:lnTo>
                <a:lnTo>
                  <a:pt x="5611275" y="673100"/>
                </a:lnTo>
                <a:lnTo>
                  <a:pt x="5594505" y="673100"/>
                </a:lnTo>
                <a:lnTo>
                  <a:pt x="5603881" y="660400"/>
                </a:lnTo>
                <a:lnTo>
                  <a:pt x="5540635" y="660400"/>
                </a:lnTo>
                <a:lnTo>
                  <a:pt x="5541905" y="647700"/>
                </a:lnTo>
                <a:lnTo>
                  <a:pt x="5443736" y="647700"/>
                </a:lnTo>
                <a:lnTo>
                  <a:pt x="5435717" y="635000"/>
                </a:lnTo>
                <a:close/>
              </a:path>
              <a:path w="7426959" h="3962400">
                <a:moveTo>
                  <a:pt x="2096697" y="546100"/>
                </a:moveTo>
                <a:lnTo>
                  <a:pt x="2083700" y="546100"/>
                </a:lnTo>
                <a:lnTo>
                  <a:pt x="2051099" y="571500"/>
                </a:lnTo>
                <a:lnTo>
                  <a:pt x="1996540" y="622071"/>
                </a:lnTo>
                <a:lnTo>
                  <a:pt x="1996496" y="622300"/>
                </a:lnTo>
                <a:lnTo>
                  <a:pt x="1979441" y="647700"/>
                </a:lnTo>
                <a:lnTo>
                  <a:pt x="1958067" y="660400"/>
                </a:lnTo>
                <a:lnTo>
                  <a:pt x="1940227" y="673100"/>
                </a:lnTo>
                <a:lnTo>
                  <a:pt x="1914491" y="673100"/>
                </a:lnTo>
                <a:lnTo>
                  <a:pt x="1897258" y="698500"/>
                </a:lnTo>
                <a:lnTo>
                  <a:pt x="1882813" y="723900"/>
                </a:lnTo>
                <a:lnTo>
                  <a:pt x="1871898" y="736600"/>
                </a:lnTo>
                <a:lnTo>
                  <a:pt x="1895902" y="736600"/>
                </a:lnTo>
                <a:lnTo>
                  <a:pt x="1909384" y="723900"/>
                </a:lnTo>
                <a:lnTo>
                  <a:pt x="1921698" y="723900"/>
                </a:lnTo>
                <a:lnTo>
                  <a:pt x="1930916" y="711200"/>
                </a:lnTo>
                <a:lnTo>
                  <a:pt x="1907395" y="711200"/>
                </a:lnTo>
                <a:lnTo>
                  <a:pt x="1908783" y="698500"/>
                </a:lnTo>
                <a:lnTo>
                  <a:pt x="1917155" y="685800"/>
                </a:lnTo>
                <a:lnTo>
                  <a:pt x="2047665" y="685800"/>
                </a:lnTo>
                <a:lnTo>
                  <a:pt x="2052074" y="673100"/>
                </a:lnTo>
                <a:lnTo>
                  <a:pt x="1940227" y="673100"/>
                </a:lnTo>
                <a:lnTo>
                  <a:pt x="1933771" y="660400"/>
                </a:lnTo>
                <a:lnTo>
                  <a:pt x="1977828" y="660400"/>
                </a:lnTo>
                <a:lnTo>
                  <a:pt x="1992090" y="647700"/>
                </a:lnTo>
                <a:lnTo>
                  <a:pt x="2100405" y="647700"/>
                </a:lnTo>
                <a:lnTo>
                  <a:pt x="2106822" y="635000"/>
                </a:lnTo>
                <a:lnTo>
                  <a:pt x="2119451" y="609600"/>
                </a:lnTo>
                <a:lnTo>
                  <a:pt x="2124608" y="600383"/>
                </a:lnTo>
                <a:lnTo>
                  <a:pt x="2116805" y="596900"/>
                </a:lnTo>
                <a:lnTo>
                  <a:pt x="2104721" y="571500"/>
                </a:lnTo>
                <a:lnTo>
                  <a:pt x="2096697" y="546100"/>
                </a:lnTo>
                <a:close/>
              </a:path>
              <a:path w="7426959" h="3962400">
                <a:moveTo>
                  <a:pt x="5685034" y="711200"/>
                </a:moveTo>
                <a:lnTo>
                  <a:pt x="5683256" y="711200"/>
                </a:lnTo>
                <a:lnTo>
                  <a:pt x="5689352" y="723900"/>
                </a:lnTo>
                <a:lnTo>
                  <a:pt x="5699464" y="723900"/>
                </a:lnTo>
                <a:lnTo>
                  <a:pt x="5685034" y="711200"/>
                </a:lnTo>
                <a:close/>
              </a:path>
              <a:path w="7426959" h="3962400">
                <a:moveTo>
                  <a:pt x="2047665" y="685800"/>
                </a:moveTo>
                <a:lnTo>
                  <a:pt x="1924140" y="685800"/>
                </a:lnTo>
                <a:lnTo>
                  <a:pt x="1921363" y="698500"/>
                </a:lnTo>
                <a:lnTo>
                  <a:pt x="1907395" y="711200"/>
                </a:lnTo>
                <a:lnTo>
                  <a:pt x="2037308" y="711200"/>
                </a:lnTo>
                <a:lnTo>
                  <a:pt x="2047665" y="685800"/>
                </a:lnTo>
                <a:close/>
              </a:path>
              <a:path w="7426959" h="3962400">
                <a:moveTo>
                  <a:pt x="5622411" y="698500"/>
                </a:moveTo>
                <a:lnTo>
                  <a:pt x="5530221" y="698500"/>
                </a:lnTo>
                <a:lnTo>
                  <a:pt x="5539597" y="711200"/>
                </a:lnTo>
                <a:lnTo>
                  <a:pt x="5633094" y="711200"/>
                </a:lnTo>
                <a:lnTo>
                  <a:pt x="5622411" y="698500"/>
                </a:lnTo>
                <a:close/>
              </a:path>
              <a:path w="7426959" h="3962400">
                <a:moveTo>
                  <a:pt x="5583634" y="622300"/>
                </a:moveTo>
                <a:lnTo>
                  <a:pt x="5581043" y="622300"/>
                </a:lnTo>
                <a:lnTo>
                  <a:pt x="5595372" y="647700"/>
                </a:lnTo>
                <a:lnTo>
                  <a:pt x="5541905" y="647700"/>
                </a:lnTo>
                <a:lnTo>
                  <a:pt x="5540635" y="660400"/>
                </a:lnTo>
                <a:lnTo>
                  <a:pt x="5603881" y="660400"/>
                </a:lnTo>
                <a:lnTo>
                  <a:pt x="5599898" y="673100"/>
                </a:lnTo>
                <a:lnTo>
                  <a:pt x="5615113" y="673100"/>
                </a:lnTo>
                <a:lnTo>
                  <a:pt x="5641219" y="685800"/>
                </a:lnTo>
                <a:lnTo>
                  <a:pt x="5644676" y="698500"/>
                </a:lnTo>
                <a:lnTo>
                  <a:pt x="5635973" y="698500"/>
                </a:lnTo>
                <a:lnTo>
                  <a:pt x="5662555" y="711200"/>
                </a:lnTo>
                <a:lnTo>
                  <a:pt x="5667924" y="711200"/>
                </a:lnTo>
                <a:lnTo>
                  <a:pt x="5658933" y="698500"/>
                </a:lnTo>
                <a:lnTo>
                  <a:pt x="5640795" y="673100"/>
                </a:lnTo>
                <a:lnTo>
                  <a:pt x="5618724" y="647700"/>
                </a:lnTo>
                <a:lnTo>
                  <a:pt x="5597932" y="635000"/>
                </a:lnTo>
                <a:lnTo>
                  <a:pt x="5583634" y="622300"/>
                </a:lnTo>
                <a:close/>
              </a:path>
              <a:path w="7426959" h="3962400">
                <a:moveTo>
                  <a:pt x="5621793" y="685800"/>
                </a:moveTo>
                <a:lnTo>
                  <a:pt x="5620835" y="685800"/>
                </a:lnTo>
                <a:lnTo>
                  <a:pt x="5634925" y="698500"/>
                </a:lnTo>
                <a:lnTo>
                  <a:pt x="5635973" y="698500"/>
                </a:lnTo>
                <a:lnTo>
                  <a:pt x="5621793" y="685800"/>
                </a:lnTo>
                <a:close/>
              </a:path>
              <a:path w="7426959" h="3962400">
                <a:moveTo>
                  <a:pt x="2100405" y="647700"/>
                </a:moveTo>
                <a:lnTo>
                  <a:pt x="1992090" y="647700"/>
                </a:lnTo>
                <a:lnTo>
                  <a:pt x="1987734" y="660400"/>
                </a:lnTo>
                <a:lnTo>
                  <a:pt x="2093989" y="660400"/>
                </a:lnTo>
                <a:lnTo>
                  <a:pt x="2100405" y="647700"/>
                </a:lnTo>
                <a:close/>
              </a:path>
              <a:path w="7426959" h="3962400">
                <a:moveTo>
                  <a:pt x="1968594" y="636594"/>
                </a:moveTo>
                <a:lnTo>
                  <a:pt x="1961127" y="647700"/>
                </a:lnTo>
                <a:lnTo>
                  <a:pt x="1964640" y="647700"/>
                </a:lnTo>
                <a:lnTo>
                  <a:pt x="1968594" y="636594"/>
                </a:lnTo>
                <a:close/>
              </a:path>
              <a:path w="7426959" h="3962400">
                <a:moveTo>
                  <a:pt x="5475738" y="584200"/>
                </a:moveTo>
                <a:lnTo>
                  <a:pt x="5392219" y="584200"/>
                </a:lnTo>
                <a:lnTo>
                  <a:pt x="5409224" y="596900"/>
                </a:lnTo>
                <a:lnTo>
                  <a:pt x="5424049" y="622300"/>
                </a:lnTo>
                <a:lnTo>
                  <a:pt x="5428663" y="622300"/>
                </a:lnTo>
                <a:lnTo>
                  <a:pt x="5441718" y="635000"/>
                </a:lnTo>
                <a:lnTo>
                  <a:pt x="5452606" y="635000"/>
                </a:lnTo>
                <a:lnTo>
                  <a:pt x="5450719" y="647700"/>
                </a:lnTo>
                <a:lnTo>
                  <a:pt x="5569079" y="647700"/>
                </a:lnTo>
                <a:lnTo>
                  <a:pt x="5550477" y="635000"/>
                </a:lnTo>
                <a:lnTo>
                  <a:pt x="5545358" y="608505"/>
                </a:lnTo>
                <a:lnTo>
                  <a:pt x="5533489" y="596900"/>
                </a:lnTo>
                <a:lnTo>
                  <a:pt x="5470773" y="596900"/>
                </a:lnTo>
                <a:lnTo>
                  <a:pt x="5475738" y="584200"/>
                </a:lnTo>
                <a:close/>
              </a:path>
              <a:path w="7426959" h="3962400">
                <a:moveTo>
                  <a:pt x="5556383" y="622300"/>
                </a:moveTo>
                <a:lnTo>
                  <a:pt x="5554561" y="635000"/>
                </a:lnTo>
                <a:lnTo>
                  <a:pt x="5570099" y="647700"/>
                </a:lnTo>
                <a:lnTo>
                  <a:pt x="5578779" y="647700"/>
                </a:lnTo>
                <a:lnTo>
                  <a:pt x="5556383" y="622300"/>
                </a:lnTo>
                <a:close/>
              </a:path>
              <a:path w="7426959" h="3962400">
                <a:moveTo>
                  <a:pt x="1969666" y="635000"/>
                </a:moveTo>
                <a:lnTo>
                  <a:pt x="1969161" y="635000"/>
                </a:lnTo>
                <a:lnTo>
                  <a:pt x="1968594" y="636594"/>
                </a:lnTo>
                <a:lnTo>
                  <a:pt x="1969666" y="635000"/>
                </a:lnTo>
                <a:close/>
              </a:path>
              <a:path w="7426959" h="3962400">
                <a:moveTo>
                  <a:pt x="2001382" y="596900"/>
                </a:moveTo>
                <a:lnTo>
                  <a:pt x="1986248" y="596900"/>
                </a:lnTo>
                <a:lnTo>
                  <a:pt x="1989628" y="609600"/>
                </a:lnTo>
                <a:lnTo>
                  <a:pt x="1992785" y="609600"/>
                </a:lnTo>
                <a:lnTo>
                  <a:pt x="1995185" y="622300"/>
                </a:lnTo>
                <a:lnTo>
                  <a:pt x="1996293" y="622300"/>
                </a:lnTo>
                <a:lnTo>
                  <a:pt x="1996540" y="622071"/>
                </a:lnTo>
                <a:lnTo>
                  <a:pt x="2001382" y="596900"/>
                </a:lnTo>
                <a:close/>
              </a:path>
              <a:path w="7426959" h="3962400">
                <a:moveTo>
                  <a:pt x="5386812" y="584200"/>
                </a:moveTo>
                <a:lnTo>
                  <a:pt x="5358503" y="584200"/>
                </a:lnTo>
                <a:lnTo>
                  <a:pt x="5377043" y="596900"/>
                </a:lnTo>
                <a:lnTo>
                  <a:pt x="5395559" y="622300"/>
                </a:lnTo>
                <a:lnTo>
                  <a:pt x="5406777" y="622300"/>
                </a:lnTo>
                <a:lnTo>
                  <a:pt x="5386812" y="584200"/>
                </a:lnTo>
                <a:close/>
              </a:path>
              <a:path w="7426959" h="3962400">
                <a:moveTo>
                  <a:pt x="2217576" y="546100"/>
                </a:moveTo>
                <a:lnTo>
                  <a:pt x="2100675" y="546100"/>
                </a:lnTo>
                <a:lnTo>
                  <a:pt x="2108602" y="571500"/>
                </a:lnTo>
                <a:lnTo>
                  <a:pt x="2114061" y="584200"/>
                </a:lnTo>
                <a:lnTo>
                  <a:pt x="2125606" y="584200"/>
                </a:lnTo>
                <a:lnTo>
                  <a:pt x="2126557" y="596900"/>
                </a:lnTo>
                <a:lnTo>
                  <a:pt x="2124608" y="600383"/>
                </a:lnTo>
                <a:lnTo>
                  <a:pt x="2145252" y="609600"/>
                </a:lnTo>
                <a:lnTo>
                  <a:pt x="2166464" y="609600"/>
                </a:lnTo>
                <a:lnTo>
                  <a:pt x="2173920" y="596900"/>
                </a:lnTo>
                <a:lnTo>
                  <a:pt x="2179656" y="584200"/>
                </a:lnTo>
                <a:lnTo>
                  <a:pt x="2190477" y="571500"/>
                </a:lnTo>
                <a:lnTo>
                  <a:pt x="2204693" y="571500"/>
                </a:lnTo>
                <a:lnTo>
                  <a:pt x="2222963" y="558800"/>
                </a:lnTo>
                <a:lnTo>
                  <a:pt x="2204523" y="558800"/>
                </a:lnTo>
                <a:lnTo>
                  <a:pt x="2217576" y="546100"/>
                </a:lnTo>
                <a:close/>
              </a:path>
              <a:path w="7426959" h="3962400">
                <a:moveTo>
                  <a:pt x="5550541" y="596900"/>
                </a:moveTo>
                <a:lnTo>
                  <a:pt x="5543115" y="596900"/>
                </a:lnTo>
                <a:lnTo>
                  <a:pt x="5545358" y="608505"/>
                </a:lnTo>
                <a:lnTo>
                  <a:pt x="5546477" y="609600"/>
                </a:lnTo>
                <a:lnTo>
                  <a:pt x="5561975" y="609600"/>
                </a:lnTo>
                <a:lnTo>
                  <a:pt x="5550541" y="596900"/>
                </a:lnTo>
                <a:close/>
              </a:path>
              <a:path w="7426959" h="3962400">
                <a:moveTo>
                  <a:pt x="2194998" y="444500"/>
                </a:moveTo>
                <a:lnTo>
                  <a:pt x="2152739" y="482600"/>
                </a:lnTo>
                <a:lnTo>
                  <a:pt x="2134011" y="495300"/>
                </a:lnTo>
                <a:lnTo>
                  <a:pt x="2125462" y="508000"/>
                </a:lnTo>
                <a:lnTo>
                  <a:pt x="2138216" y="508000"/>
                </a:lnTo>
                <a:lnTo>
                  <a:pt x="2130440" y="520700"/>
                </a:lnTo>
                <a:lnTo>
                  <a:pt x="2094057" y="520700"/>
                </a:lnTo>
                <a:lnTo>
                  <a:pt x="2080431" y="533400"/>
                </a:lnTo>
                <a:lnTo>
                  <a:pt x="2096697" y="546100"/>
                </a:lnTo>
                <a:lnTo>
                  <a:pt x="2104721" y="571500"/>
                </a:lnTo>
                <a:lnTo>
                  <a:pt x="2116805" y="596900"/>
                </a:lnTo>
                <a:lnTo>
                  <a:pt x="2124608" y="600383"/>
                </a:lnTo>
                <a:lnTo>
                  <a:pt x="2126557" y="596900"/>
                </a:lnTo>
                <a:lnTo>
                  <a:pt x="2125606" y="584200"/>
                </a:lnTo>
                <a:lnTo>
                  <a:pt x="2114061" y="584200"/>
                </a:lnTo>
                <a:lnTo>
                  <a:pt x="2108602" y="571500"/>
                </a:lnTo>
                <a:lnTo>
                  <a:pt x="2100675" y="546100"/>
                </a:lnTo>
                <a:lnTo>
                  <a:pt x="2230213" y="546100"/>
                </a:lnTo>
                <a:lnTo>
                  <a:pt x="2230200" y="533400"/>
                </a:lnTo>
                <a:lnTo>
                  <a:pt x="2249252" y="520700"/>
                </a:lnTo>
                <a:lnTo>
                  <a:pt x="2269987" y="495300"/>
                </a:lnTo>
                <a:lnTo>
                  <a:pt x="2150307" y="495300"/>
                </a:lnTo>
                <a:lnTo>
                  <a:pt x="2168544" y="469900"/>
                </a:lnTo>
                <a:lnTo>
                  <a:pt x="2193135" y="469900"/>
                </a:lnTo>
                <a:lnTo>
                  <a:pt x="2191548" y="457200"/>
                </a:lnTo>
                <a:lnTo>
                  <a:pt x="2193550" y="457200"/>
                </a:lnTo>
                <a:lnTo>
                  <a:pt x="2194998" y="444500"/>
                </a:lnTo>
                <a:close/>
              </a:path>
              <a:path w="7426959" h="3962400">
                <a:moveTo>
                  <a:pt x="2019248" y="584200"/>
                </a:moveTo>
                <a:lnTo>
                  <a:pt x="2007415" y="596900"/>
                </a:lnTo>
                <a:lnTo>
                  <a:pt x="2013540" y="596900"/>
                </a:lnTo>
                <a:lnTo>
                  <a:pt x="2019248" y="584200"/>
                </a:lnTo>
                <a:close/>
              </a:path>
              <a:path w="7426959" h="3962400">
                <a:moveTo>
                  <a:pt x="5494788" y="558800"/>
                </a:moveTo>
                <a:lnTo>
                  <a:pt x="5493980" y="558800"/>
                </a:lnTo>
                <a:lnTo>
                  <a:pt x="5492410" y="571500"/>
                </a:lnTo>
                <a:lnTo>
                  <a:pt x="5382460" y="571500"/>
                </a:lnTo>
                <a:lnTo>
                  <a:pt x="5385568" y="584200"/>
                </a:lnTo>
                <a:lnTo>
                  <a:pt x="5499705" y="584200"/>
                </a:lnTo>
                <a:lnTo>
                  <a:pt x="5488406" y="596900"/>
                </a:lnTo>
                <a:lnTo>
                  <a:pt x="5533489" y="596900"/>
                </a:lnTo>
                <a:lnTo>
                  <a:pt x="5520501" y="584200"/>
                </a:lnTo>
                <a:lnTo>
                  <a:pt x="5500503" y="571500"/>
                </a:lnTo>
                <a:lnTo>
                  <a:pt x="5494788" y="558800"/>
                </a:lnTo>
                <a:close/>
              </a:path>
              <a:path w="7426959" h="3962400">
                <a:moveTo>
                  <a:pt x="5282337" y="457200"/>
                </a:moveTo>
                <a:lnTo>
                  <a:pt x="5210197" y="457200"/>
                </a:lnTo>
                <a:lnTo>
                  <a:pt x="5224601" y="469900"/>
                </a:lnTo>
                <a:lnTo>
                  <a:pt x="5242566" y="469900"/>
                </a:lnTo>
                <a:lnTo>
                  <a:pt x="5246130" y="482600"/>
                </a:lnTo>
                <a:lnTo>
                  <a:pt x="5259743" y="495300"/>
                </a:lnTo>
                <a:lnTo>
                  <a:pt x="5281785" y="508000"/>
                </a:lnTo>
                <a:lnTo>
                  <a:pt x="5310638" y="533400"/>
                </a:lnTo>
                <a:lnTo>
                  <a:pt x="5321496" y="533400"/>
                </a:lnTo>
                <a:lnTo>
                  <a:pt x="5321568" y="546100"/>
                </a:lnTo>
                <a:lnTo>
                  <a:pt x="5347214" y="584200"/>
                </a:lnTo>
                <a:lnTo>
                  <a:pt x="5381103" y="584200"/>
                </a:lnTo>
                <a:lnTo>
                  <a:pt x="5380520" y="571500"/>
                </a:lnTo>
                <a:lnTo>
                  <a:pt x="5484409" y="571500"/>
                </a:lnTo>
                <a:lnTo>
                  <a:pt x="5464308" y="558800"/>
                </a:lnTo>
                <a:lnTo>
                  <a:pt x="5450657" y="558800"/>
                </a:lnTo>
                <a:lnTo>
                  <a:pt x="5433018" y="546100"/>
                </a:lnTo>
                <a:lnTo>
                  <a:pt x="5455997" y="546100"/>
                </a:lnTo>
                <a:lnTo>
                  <a:pt x="5447687" y="533400"/>
                </a:lnTo>
                <a:lnTo>
                  <a:pt x="5419826" y="520700"/>
                </a:lnTo>
                <a:lnTo>
                  <a:pt x="5309943" y="520700"/>
                </a:lnTo>
                <a:lnTo>
                  <a:pt x="5293271" y="508000"/>
                </a:lnTo>
                <a:lnTo>
                  <a:pt x="5277979" y="495300"/>
                </a:lnTo>
                <a:lnTo>
                  <a:pt x="5278761" y="469900"/>
                </a:lnTo>
                <a:lnTo>
                  <a:pt x="5282337" y="457200"/>
                </a:lnTo>
                <a:close/>
              </a:path>
              <a:path w="7426959" h="3962400">
                <a:moveTo>
                  <a:pt x="2046598" y="558800"/>
                </a:moveTo>
                <a:lnTo>
                  <a:pt x="2043703" y="558800"/>
                </a:lnTo>
                <a:lnTo>
                  <a:pt x="2036633" y="571500"/>
                </a:lnTo>
                <a:lnTo>
                  <a:pt x="2046598" y="558800"/>
                </a:lnTo>
                <a:close/>
              </a:path>
              <a:path w="7426959" h="3962400">
                <a:moveTo>
                  <a:pt x="2245950" y="546100"/>
                </a:moveTo>
                <a:lnTo>
                  <a:pt x="2217576" y="546100"/>
                </a:lnTo>
                <a:lnTo>
                  <a:pt x="2213300" y="558800"/>
                </a:lnTo>
                <a:lnTo>
                  <a:pt x="2222963" y="558800"/>
                </a:lnTo>
                <a:lnTo>
                  <a:pt x="2245950" y="546100"/>
                </a:lnTo>
                <a:close/>
              </a:path>
              <a:path w="7426959" h="3962400">
                <a:moveTo>
                  <a:pt x="5455997" y="546100"/>
                </a:moveTo>
                <a:lnTo>
                  <a:pt x="5451354" y="546100"/>
                </a:lnTo>
                <a:lnTo>
                  <a:pt x="5450657" y="558800"/>
                </a:lnTo>
                <a:lnTo>
                  <a:pt x="5464308" y="558800"/>
                </a:lnTo>
                <a:lnTo>
                  <a:pt x="5455997" y="546100"/>
                </a:lnTo>
                <a:close/>
              </a:path>
              <a:path w="7426959" h="3962400">
                <a:moveTo>
                  <a:pt x="5465152" y="520700"/>
                </a:moveTo>
                <a:lnTo>
                  <a:pt x="5457264" y="520700"/>
                </a:lnTo>
                <a:lnTo>
                  <a:pt x="5466213" y="533400"/>
                </a:lnTo>
                <a:lnTo>
                  <a:pt x="5481989" y="546100"/>
                </a:lnTo>
                <a:lnTo>
                  <a:pt x="5477515" y="533400"/>
                </a:lnTo>
                <a:lnTo>
                  <a:pt x="5465152" y="520700"/>
                </a:lnTo>
                <a:close/>
              </a:path>
              <a:path w="7426959" h="3962400">
                <a:moveTo>
                  <a:pt x="5432191" y="508000"/>
                </a:moveTo>
                <a:lnTo>
                  <a:pt x="5430542" y="520700"/>
                </a:lnTo>
                <a:lnTo>
                  <a:pt x="5437584" y="520700"/>
                </a:lnTo>
                <a:lnTo>
                  <a:pt x="5447925" y="533400"/>
                </a:lnTo>
                <a:lnTo>
                  <a:pt x="5432191" y="508000"/>
                </a:lnTo>
                <a:close/>
              </a:path>
              <a:path w="7426959" h="3962400">
                <a:moveTo>
                  <a:pt x="2138216" y="508000"/>
                </a:moveTo>
                <a:lnTo>
                  <a:pt x="2113743" y="508000"/>
                </a:lnTo>
                <a:lnTo>
                  <a:pt x="2107997" y="520700"/>
                </a:lnTo>
                <a:lnTo>
                  <a:pt x="2125361" y="520700"/>
                </a:lnTo>
                <a:lnTo>
                  <a:pt x="2138216" y="508000"/>
                </a:lnTo>
                <a:close/>
              </a:path>
              <a:path w="7426959" h="3962400">
                <a:moveTo>
                  <a:pt x="5064588" y="234528"/>
                </a:moveTo>
                <a:lnTo>
                  <a:pt x="5052002" y="241300"/>
                </a:lnTo>
                <a:lnTo>
                  <a:pt x="5039064" y="266700"/>
                </a:lnTo>
                <a:lnTo>
                  <a:pt x="5035175" y="292100"/>
                </a:lnTo>
                <a:lnTo>
                  <a:pt x="5029922" y="304800"/>
                </a:lnTo>
                <a:lnTo>
                  <a:pt x="5048875" y="317500"/>
                </a:lnTo>
                <a:lnTo>
                  <a:pt x="5074376" y="330200"/>
                </a:lnTo>
                <a:lnTo>
                  <a:pt x="5088769" y="330200"/>
                </a:lnTo>
                <a:lnTo>
                  <a:pt x="5072185" y="342900"/>
                </a:lnTo>
                <a:lnTo>
                  <a:pt x="5088023" y="355600"/>
                </a:lnTo>
                <a:lnTo>
                  <a:pt x="5113218" y="368300"/>
                </a:lnTo>
                <a:lnTo>
                  <a:pt x="5124710" y="368300"/>
                </a:lnTo>
                <a:lnTo>
                  <a:pt x="5115639" y="381000"/>
                </a:lnTo>
                <a:lnTo>
                  <a:pt x="5162674" y="381000"/>
                </a:lnTo>
                <a:lnTo>
                  <a:pt x="5159730" y="406400"/>
                </a:lnTo>
                <a:lnTo>
                  <a:pt x="5164535" y="419100"/>
                </a:lnTo>
                <a:lnTo>
                  <a:pt x="5190115" y="431800"/>
                </a:lnTo>
                <a:lnTo>
                  <a:pt x="5198864" y="457200"/>
                </a:lnTo>
                <a:lnTo>
                  <a:pt x="5282337" y="457200"/>
                </a:lnTo>
                <a:lnTo>
                  <a:pt x="5292890" y="469900"/>
                </a:lnTo>
                <a:lnTo>
                  <a:pt x="5305014" y="482600"/>
                </a:lnTo>
                <a:lnTo>
                  <a:pt x="5313305" y="508000"/>
                </a:lnTo>
                <a:lnTo>
                  <a:pt x="5309943" y="520700"/>
                </a:lnTo>
                <a:lnTo>
                  <a:pt x="5405158" y="520700"/>
                </a:lnTo>
                <a:lnTo>
                  <a:pt x="5428113" y="508000"/>
                </a:lnTo>
                <a:lnTo>
                  <a:pt x="5425765" y="495300"/>
                </a:lnTo>
                <a:lnTo>
                  <a:pt x="5383806" y="495300"/>
                </a:lnTo>
                <a:lnTo>
                  <a:pt x="5370042" y="482600"/>
                </a:lnTo>
                <a:lnTo>
                  <a:pt x="5361374" y="469900"/>
                </a:lnTo>
                <a:lnTo>
                  <a:pt x="5397712" y="469900"/>
                </a:lnTo>
                <a:lnTo>
                  <a:pt x="5365587" y="444500"/>
                </a:lnTo>
                <a:lnTo>
                  <a:pt x="5336207" y="444500"/>
                </a:lnTo>
                <a:lnTo>
                  <a:pt x="5318401" y="419100"/>
                </a:lnTo>
                <a:lnTo>
                  <a:pt x="5316021" y="411487"/>
                </a:lnTo>
                <a:lnTo>
                  <a:pt x="5311971" y="406400"/>
                </a:lnTo>
                <a:lnTo>
                  <a:pt x="5283003" y="406400"/>
                </a:lnTo>
                <a:lnTo>
                  <a:pt x="5257203" y="393700"/>
                </a:lnTo>
                <a:lnTo>
                  <a:pt x="5236212" y="368300"/>
                </a:lnTo>
                <a:lnTo>
                  <a:pt x="5240534" y="355600"/>
                </a:lnTo>
                <a:lnTo>
                  <a:pt x="5212024" y="342900"/>
                </a:lnTo>
                <a:lnTo>
                  <a:pt x="5191909" y="304800"/>
                </a:lnTo>
                <a:lnTo>
                  <a:pt x="5171021" y="304800"/>
                </a:lnTo>
                <a:lnTo>
                  <a:pt x="5161222" y="292100"/>
                </a:lnTo>
                <a:lnTo>
                  <a:pt x="5152828" y="292100"/>
                </a:lnTo>
                <a:lnTo>
                  <a:pt x="5126488" y="279400"/>
                </a:lnTo>
                <a:lnTo>
                  <a:pt x="5051816" y="279400"/>
                </a:lnTo>
                <a:lnTo>
                  <a:pt x="5053590" y="266700"/>
                </a:lnTo>
                <a:lnTo>
                  <a:pt x="5060904" y="241300"/>
                </a:lnTo>
                <a:lnTo>
                  <a:pt x="5064588" y="234528"/>
                </a:lnTo>
                <a:close/>
              </a:path>
              <a:path w="7426959" h="3962400">
                <a:moveTo>
                  <a:pt x="2344955" y="457200"/>
                </a:moveTo>
                <a:lnTo>
                  <a:pt x="2321221" y="457200"/>
                </a:lnTo>
                <a:lnTo>
                  <a:pt x="2306732" y="469900"/>
                </a:lnTo>
                <a:lnTo>
                  <a:pt x="2286270" y="482600"/>
                </a:lnTo>
                <a:lnTo>
                  <a:pt x="2259337" y="495300"/>
                </a:lnTo>
                <a:lnTo>
                  <a:pt x="2273522" y="495300"/>
                </a:lnTo>
                <a:lnTo>
                  <a:pt x="2276323" y="508000"/>
                </a:lnTo>
                <a:lnTo>
                  <a:pt x="2294858" y="495300"/>
                </a:lnTo>
                <a:lnTo>
                  <a:pt x="2313146" y="469900"/>
                </a:lnTo>
                <a:lnTo>
                  <a:pt x="2330824" y="469900"/>
                </a:lnTo>
                <a:lnTo>
                  <a:pt x="2344955" y="457200"/>
                </a:lnTo>
                <a:close/>
              </a:path>
              <a:path w="7426959" h="3962400">
                <a:moveTo>
                  <a:pt x="2224670" y="406400"/>
                </a:moveTo>
                <a:lnTo>
                  <a:pt x="2219748" y="406400"/>
                </a:lnTo>
                <a:lnTo>
                  <a:pt x="2212911" y="419100"/>
                </a:lnTo>
                <a:lnTo>
                  <a:pt x="2212866" y="444500"/>
                </a:lnTo>
                <a:lnTo>
                  <a:pt x="2202453" y="469900"/>
                </a:lnTo>
                <a:lnTo>
                  <a:pt x="2168544" y="469900"/>
                </a:lnTo>
                <a:lnTo>
                  <a:pt x="2179355" y="482600"/>
                </a:lnTo>
                <a:lnTo>
                  <a:pt x="2170237" y="495300"/>
                </a:lnTo>
                <a:lnTo>
                  <a:pt x="2259337" y="495300"/>
                </a:lnTo>
                <a:lnTo>
                  <a:pt x="2250752" y="482600"/>
                </a:lnTo>
                <a:lnTo>
                  <a:pt x="2285333" y="457200"/>
                </a:lnTo>
                <a:lnTo>
                  <a:pt x="2344955" y="457200"/>
                </a:lnTo>
                <a:lnTo>
                  <a:pt x="2372442" y="431800"/>
                </a:lnTo>
                <a:lnTo>
                  <a:pt x="2331058" y="431800"/>
                </a:lnTo>
                <a:lnTo>
                  <a:pt x="2325123" y="419100"/>
                </a:lnTo>
                <a:lnTo>
                  <a:pt x="2222658" y="419100"/>
                </a:lnTo>
                <a:lnTo>
                  <a:pt x="2224670" y="406400"/>
                </a:lnTo>
                <a:close/>
              </a:path>
              <a:path w="7426959" h="3962400">
                <a:moveTo>
                  <a:pt x="2307056" y="493732"/>
                </a:moveTo>
                <a:lnTo>
                  <a:pt x="2305829" y="495300"/>
                </a:lnTo>
                <a:lnTo>
                  <a:pt x="2306407" y="495300"/>
                </a:lnTo>
                <a:lnTo>
                  <a:pt x="2307056" y="493732"/>
                </a:lnTo>
                <a:close/>
              </a:path>
              <a:path w="7426959" h="3962400">
                <a:moveTo>
                  <a:pt x="5397712" y="469900"/>
                </a:moveTo>
                <a:lnTo>
                  <a:pt x="5380234" y="469900"/>
                </a:lnTo>
                <a:lnTo>
                  <a:pt x="5383806" y="495300"/>
                </a:lnTo>
                <a:lnTo>
                  <a:pt x="5399990" y="495300"/>
                </a:lnTo>
                <a:lnTo>
                  <a:pt x="5400586" y="482600"/>
                </a:lnTo>
                <a:lnTo>
                  <a:pt x="5411739" y="482600"/>
                </a:lnTo>
                <a:lnTo>
                  <a:pt x="5397712" y="469900"/>
                </a:lnTo>
                <a:close/>
              </a:path>
              <a:path w="7426959" h="3962400">
                <a:moveTo>
                  <a:pt x="5411739" y="482600"/>
                </a:moveTo>
                <a:lnTo>
                  <a:pt x="5408277" y="482600"/>
                </a:lnTo>
                <a:lnTo>
                  <a:pt x="5414778" y="495300"/>
                </a:lnTo>
                <a:lnTo>
                  <a:pt x="5425765" y="495300"/>
                </a:lnTo>
                <a:lnTo>
                  <a:pt x="5411739" y="482600"/>
                </a:lnTo>
                <a:close/>
              </a:path>
              <a:path w="7426959" h="3962400">
                <a:moveTo>
                  <a:pt x="2315775" y="482600"/>
                </a:moveTo>
                <a:lnTo>
                  <a:pt x="2311669" y="482600"/>
                </a:lnTo>
                <a:lnTo>
                  <a:pt x="2307056" y="493732"/>
                </a:lnTo>
                <a:lnTo>
                  <a:pt x="2315775" y="482600"/>
                </a:lnTo>
                <a:close/>
              </a:path>
              <a:path w="7426959" h="3962400">
                <a:moveTo>
                  <a:pt x="2303624" y="457200"/>
                </a:moveTo>
                <a:lnTo>
                  <a:pt x="2285333" y="457200"/>
                </a:lnTo>
                <a:lnTo>
                  <a:pt x="2279278" y="469900"/>
                </a:lnTo>
                <a:lnTo>
                  <a:pt x="2288143" y="469900"/>
                </a:lnTo>
                <a:lnTo>
                  <a:pt x="2303624" y="457200"/>
                </a:lnTo>
                <a:close/>
              </a:path>
              <a:path w="7426959" h="3962400">
                <a:moveTo>
                  <a:pt x="2191378" y="431800"/>
                </a:moveTo>
                <a:lnTo>
                  <a:pt x="2179184" y="431800"/>
                </a:lnTo>
                <a:lnTo>
                  <a:pt x="2180205" y="444500"/>
                </a:lnTo>
                <a:lnTo>
                  <a:pt x="2186813" y="444500"/>
                </a:lnTo>
                <a:lnTo>
                  <a:pt x="2191378" y="431800"/>
                </a:lnTo>
                <a:close/>
              </a:path>
              <a:path w="7426959" h="3962400">
                <a:moveTo>
                  <a:pt x="5326993" y="419100"/>
                </a:moveTo>
                <a:lnTo>
                  <a:pt x="5329624" y="431800"/>
                </a:lnTo>
                <a:lnTo>
                  <a:pt x="5340352" y="444500"/>
                </a:lnTo>
                <a:lnTo>
                  <a:pt x="5345817" y="444500"/>
                </a:lnTo>
                <a:lnTo>
                  <a:pt x="5326993" y="419100"/>
                </a:lnTo>
                <a:close/>
              </a:path>
              <a:path w="7426959" h="3962400">
                <a:moveTo>
                  <a:pt x="2298924" y="393700"/>
                </a:moveTo>
                <a:lnTo>
                  <a:pt x="2288469" y="393700"/>
                </a:lnTo>
                <a:lnTo>
                  <a:pt x="2268262" y="406400"/>
                </a:lnTo>
                <a:lnTo>
                  <a:pt x="2248444" y="419100"/>
                </a:lnTo>
                <a:lnTo>
                  <a:pt x="2337758" y="419100"/>
                </a:lnTo>
                <a:lnTo>
                  <a:pt x="2340343" y="431800"/>
                </a:lnTo>
                <a:lnTo>
                  <a:pt x="2385326" y="431800"/>
                </a:lnTo>
                <a:lnTo>
                  <a:pt x="2410898" y="406400"/>
                </a:lnTo>
                <a:lnTo>
                  <a:pt x="2289486" y="406400"/>
                </a:lnTo>
                <a:lnTo>
                  <a:pt x="2298924" y="393700"/>
                </a:lnTo>
                <a:close/>
              </a:path>
              <a:path w="7426959" h="3962400">
                <a:moveTo>
                  <a:pt x="2250535" y="406400"/>
                </a:moveTo>
                <a:lnTo>
                  <a:pt x="2231764" y="406400"/>
                </a:lnTo>
                <a:lnTo>
                  <a:pt x="2225199" y="419100"/>
                </a:lnTo>
                <a:lnTo>
                  <a:pt x="2239155" y="419100"/>
                </a:lnTo>
                <a:lnTo>
                  <a:pt x="2250535" y="406400"/>
                </a:lnTo>
                <a:close/>
              </a:path>
              <a:path w="7426959" h="3962400">
                <a:moveTo>
                  <a:pt x="5314430" y="406400"/>
                </a:moveTo>
                <a:lnTo>
                  <a:pt x="5316021" y="411487"/>
                </a:lnTo>
                <a:lnTo>
                  <a:pt x="5322080" y="419100"/>
                </a:lnTo>
                <a:lnTo>
                  <a:pt x="5341118" y="419100"/>
                </a:lnTo>
                <a:lnTo>
                  <a:pt x="5314430" y="406400"/>
                </a:lnTo>
                <a:close/>
              </a:path>
              <a:path w="7426959" h="3962400">
                <a:moveTo>
                  <a:pt x="2343715" y="342900"/>
                </a:moveTo>
                <a:lnTo>
                  <a:pt x="2328728" y="368300"/>
                </a:lnTo>
                <a:lnTo>
                  <a:pt x="2327263" y="381000"/>
                </a:lnTo>
                <a:lnTo>
                  <a:pt x="2320467" y="393700"/>
                </a:lnTo>
                <a:lnTo>
                  <a:pt x="2289486" y="406400"/>
                </a:lnTo>
                <a:lnTo>
                  <a:pt x="2410898" y="406400"/>
                </a:lnTo>
                <a:lnTo>
                  <a:pt x="2419502" y="393700"/>
                </a:lnTo>
                <a:lnTo>
                  <a:pt x="2400192" y="393700"/>
                </a:lnTo>
                <a:lnTo>
                  <a:pt x="2401931" y="381000"/>
                </a:lnTo>
                <a:lnTo>
                  <a:pt x="2415901" y="381000"/>
                </a:lnTo>
                <a:lnTo>
                  <a:pt x="2424266" y="368300"/>
                </a:lnTo>
                <a:lnTo>
                  <a:pt x="2349912" y="368300"/>
                </a:lnTo>
                <a:lnTo>
                  <a:pt x="2350103" y="355600"/>
                </a:lnTo>
                <a:lnTo>
                  <a:pt x="2347943" y="355600"/>
                </a:lnTo>
                <a:lnTo>
                  <a:pt x="2343715" y="342900"/>
                </a:lnTo>
                <a:close/>
              </a:path>
              <a:path w="7426959" h="3962400">
                <a:moveTo>
                  <a:pt x="5304435" y="393700"/>
                </a:moveTo>
                <a:lnTo>
                  <a:pt x="5293112" y="393700"/>
                </a:lnTo>
                <a:lnTo>
                  <a:pt x="5283003" y="406400"/>
                </a:lnTo>
                <a:lnTo>
                  <a:pt x="5311971" y="406400"/>
                </a:lnTo>
                <a:lnTo>
                  <a:pt x="5304435" y="393700"/>
                </a:lnTo>
                <a:close/>
              </a:path>
              <a:path w="7426959" h="3962400">
                <a:moveTo>
                  <a:pt x="2428106" y="381000"/>
                </a:moveTo>
                <a:lnTo>
                  <a:pt x="2401931" y="381000"/>
                </a:lnTo>
                <a:lnTo>
                  <a:pt x="2400192" y="393700"/>
                </a:lnTo>
                <a:lnTo>
                  <a:pt x="2419502" y="393700"/>
                </a:lnTo>
                <a:lnTo>
                  <a:pt x="2428106" y="381000"/>
                </a:lnTo>
                <a:close/>
              </a:path>
              <a:path w="7426959" h="3962400">
                <a:moveTo>
                  <a:pt x="5160338" y="381000"/>
                </a:moveTo>
                <a:lnTo>
                  <a:pt x="5132264" y="381000"/>
                </a:lnTo>
                <a:lnTo>
                  <a:pt x="5139696" y="393700"/>
                </a:lnTo>
                <a:lnTo>
                  <a:pt x="5160338" y="381000"/>
                </a:lnTo>
                <a:close/>
              </a:path>
              <a:path w="7426959" h="3962400">
                <a:moveTo>
                  <a:pt x="2314862" y="368300"/>
                </a:moveTo>
                <a:lnTo>
                  <a:pt x="2309637" y="368300"/>
                </a:lnTo>
                <a:lnTo>
                  <a:pt x="2302389" y="381000"/>
                </a:lnTo>
                <a:lnTo>
                  <a:pt x="2305589" y="381000"/>
                </a:lnTo>
                <a:lnTo>
                  <a:pt x="2314862" y="368300"/>
                </a:lnTo>
                <a:close/>
              </a:path>
              <a:path w="7426959" h="3962400">
                <a:moveTo>
                  <a:pt x="5255520" y="368300"/>
                </a:moveTo>
                <a:lnTo>
                  <a:pt x="5252109" y="368300"/>
                </a:lnTo>
                <a:lnTo>
                  <a:pt x="5264616" y="381000"/>
                </a:lnTo>
                <a:lnTo>
                  <a:pt x="5272576" y="381000"/>
                </a:lnTo>
                <a:lnTo>
                  <a:pt x="5255520" y="368300"/>
                </a:lnTo>
                <a:close/>
              </a:path>
              <a:path w="7426959" h="3962400">
                <a:moveTo>
                  <a:pt x="2457010" y="355600"/>
                </a:moveTo>
                <a:lnTo>
                  <a:pt x="2350103" y="355600"/>
                </a:lnTo>
                <a:lnTo>
                  <a:pt x="2349912" y="368300"/>
                </a:lnTo>
                <a:lnTo>
                  <a:pt x="2439885" y="368300"/>
                </a:lnTo>
                <a:lnTo>
                  <a:pt x="2457010" y="355600"/>
                </a:lnTo>
                <a:close/>
              </a:path>
              <a:path w="7426959" h="3962400">
                <a:moveTo>
                  <a:pt x="2490997" y="317500"/>
                </a:moveTo>
                <a:lnTo>
                  <a:pt x="2345833" y="317500"/>
                </a:lnTo>
                <a:lnTo>
                  <a:pt x="2345474" y="342900"/>
                </a:lnTo>
                <a:lnTo>
                  <a:pt x="2347943" y="355600"/>
                </a:lnTo>
                <a:lnTo>
                  <a:pt x="2469889" y="355600"/>
                </a:lnTo>
                <a:lnTo>
                  <a:pt x="2513185" y="330200"/>
                </a:lnTo>
                <a:lnTo>
                  <a:pt x="2490022" y="330200"/>
                </a:lnTo>
                <a:lnTo>
                  <a:pt x="2490997" y="317500"/>
                </a:lnTo>
                <a:close/>
              </a:path>
              <a:path w="7426959" h="3962400">
                <a:moveTo>
                  <a:pt x="2334517" y="317500"/>
                </a:moveTo>
                <a:lnTo>
                  <a:pt x="2330513" y="317500"/>
                </a:lnTo>
                <a:lnTo>
                  <a:pt x="2326125" y="330200"/>
                </a:lnTo>
                <a:lnTo>
                  <a:pt x="2334517" y="317500"/>
                </a:lnTo>
                <a:close/>
              </a:path>
              <a:path w="7426959" h="3962400">
                <a:moveTo>
                  <a:pt x="2437339" y="241300"/>
                </a:moveTo>
                <a:lnTo>
                  <a:pt x="2420715" y="241300"/>
                </a:lnTo>
                <a:lnTo>
                  <a:pt x="2419827" y="266700"/>
                </a:lnTo>
                <a:lnTo>
                  <a:pt x="2425804" y="279400"/>
                </a:lnTo>
                <a:lnTo>
                  <a:pt x="2420890" y="292100"/>
                </a:lnTo>
                <a:lnTo>
                  <a:pt x="2387326" y="317500"/>
                </a:lnTo>
                <a:lnTo>
                  <a:pt x="2496623" y="317500"/>
                </a:lnTo>
                <a:lnTo>
                  <a:pt x="2492347" y="330200"/>
                </a:lnTo>
                <a:lnTo>
                  <a:pt x="2513185" y="330200"/>
                </a:lnTo>
                <a:lnTo>
                  <a:pt x="2518249" y="304800"/>
                </a:lnTo>
                <a:lnTo>
                  <a:pt x="2426925" y="304800"/>
                </a:lnTo>
                <a:lnTo>
                  <a:pt x="2431874" y="292100"/>
                </a:lnTo>
                <a:lnTo>
                  <a:pt x="2442571" y="279400"/>
                </a:lnTo>
                <a:lnTo>
                  <a:pt x="2504127" y="279400"/>
                </a:lnTo>
                <a:lnTo>
                  <a:pt x="2489866" y="266700"/>
                </a:lnTo>
                <a:lnTo>
                  <a:pt x="2448852" y="266700"/>
                </a:lnTo>
                <a:lnTo>
                  <a:pt x="2446069" y="254000"/>
                </a:lnTo>
                <a:lnTo>
                  <a:pt x="2437339" y="241300"/>
                </a:lnTo>
                <a:close/>
              </a:path>
              <a:path w="7426959" h="3962400">
                <a:moveTo>
                  <a:pt x="5231437" y="317500"/>
                </a:moveTo>
                <a:lnTo>
                  <a:pt x="5220073" y="317500"/>
                </a:lnTo>
                <a:lnTo>
                  <a:pt x="5228342" y="330200"/>
                </a:lnTo>
                <a:lnTo>
                  <a:pt x="5241254" y="330200"/>
                </a:lnTo>
                <a:lnTo>
                  <a:pt x="5231437" y="317500"/>
                </a:lnTo>
                <a:close/>
              </a:path>
              <a:path w="7426959" h="3962400">
                <a:moveTo>
                  <a:pt x="2397773" y="292100"/>
                </a:moveTo>
                <a:lnTo>
                  <a:pt x="2385448" y="292100"/>
                </a:lnTo>
                <a:lnTo>
                  <a:pt x="2366869" y="304800"/>
                </a:lnTo>
                <a:lnTo>
                  <a:pt x="2358548" y="317500"/>
                </a:lnTo>
                <a:lnTo>
                  <a:pt x="2387326" y="317500"/>
                </a:lnTo>
                <a:lnTo>
                  <a:pt x="2397773" y="292100"/>
                </a:lnTo>
                <a:close/>
              </a:path>
              <a:path w="7426959" h="3962400">
                <a:moveTo>
                  <a:pt x="2504127" y="279400"/>
                </a:moveTo>
                <a:lnTo>
                  <a:pt x="2442571" y="279400"/>
                </a:lnTo>
                <a:lnTo>
                  <a:pt x="2441586" y="292100"/>
                </a:lnTo>
                <a:lnTo>
                  <a:pt x="2450484" y="292100"/>
                </a:lnTo>
                <a:lnTo>
                  <a:pt x="2431777" y="304800"/>
                </a:lnTo>
                <a:lnTo>
                  <a:pt x="2518249" y="304800"/>
                </a:lnTo>
                <a:lnTo>
                  <a:pt x="2504127" y="279400"/>
                </a:lnTo>
                <a:close/>
              </a:path>
              <a:path w="7426959" h="3962400">
                <a:moveTo>
                  <a:pt x="2554358" y="279400"/>
                </a:moveTo>
                <a:lnTo>
                  <a:pt x="2509746" y="279400"/>
                </a:lnTo>
                <a:lnTo>
                  <a:pt x="2514723" y="292100"/>
                </a:lnTo>
                <a:lnTo>
                  <a:pt x="2531774" y="304800"/>
                </a:lnTo>
                <a:lnTo>
                  <a:pt x="2547143" y="304800"/>
                </a:lnTo>
                <a:lnTo>
                  <a:pt x="2554358" y="279400"/>
                </a:lnTo>
                <a:close/>
              </a:path>
              <a:path w="7426959" h="3962400">
                <a:moveTo>
                  <a:pt x="5176008" y="279400"/>
                </a:moveTo>
                <a:lnTo>
                  <a:pt x="5169870" y="284313"/>
                </a:lnTo>
                <a:lnTo>
                  <a:pt x="5176921" y="292100"/>
                </a:lnTo>
                <a:lnTo>
                  <a:pt x="5171021" y="304800"/>
                </a:lnTo>
                <a:lnTo>
                  <a:pt x="5191909" y="304800"/>
                </a:lnTo>
                <a:lnTo>
                  <a:pt x="5176008" y="279400"/>
                </a:lnTo>
                <a:close/>
              </a:path>
              <a:path w="7426959" h="3962400">
                <a:moveTo>
                  <a:pt x="5160810" y="291565"/>
                </a:moveTo>
                <a:lnTo>
                  <a:pt x="5160143" y="292100"/>
                </a:lnTo>
                <a:lnTo>
                  <a:pt x="5161222" y="292100"/>
                </a:lnTo>
                <a:lnTo>
                  <a:pt x="5160810" y="291565"/>
                </a:lnTo>
                <a:close/>
              </a:path>
              <a:path w="7426959" h="3962400">
                <a:moveTo>
                  <a:pt x="5153920" y="266700"/>
                </a:moveTo>
                <a:lnTo>
                  <a:pt x="5133332" y="266700"/>
                </a:lnTo>
                <a:lnTo>
                  <a:pt x="5151424" y="279400"/>
                </a:lnTo>
                <a:lnTo>
                  <a:pt x="5160810" y="291565"/>
                </a:lnTo>
                <a:lnTo>
                  <a:pt x="5169870" y="284313"/>
                </a:lnTo>
                <a:lnTo>
                  <a:pt x="5153920" y="266700"/>
                </a:lnTo>
                <a:close/>
              </a:path>
              <a:path w="7426959" h="3962400">
                <a:moveTo>
                  <a:pt x="2577306" y="241300"/>
                </a:moveTo>
                <a:lnTo>
                  <a:pt x="2475885" y="241300"/>
                </a:lnTo>
                <a:lnTo>
                  <a:pt x="2474768" y="242649"/>
                </a:lnTo>
                <a:lnTo>
                  <a:pt x="2469831" y="254000"/>
                </a:lnTo>
                <a:lnTo>
                  <a:pt x="2522685" y="254000"/>
                </a:lnTo>
                <a:lnTo>
                  <a:pt x="2527026" y="266700"/>
                </a:lnTo>
                <a:lnTo>
                  <a:pt x="2530595" y="279400"/>
                </a:lnTo>
                <a:lnTo>
                  <a:pt x="2568927" y="279400"/>
                </a:lnTo>
                <a:lnTo>
                  <a:pt x="2583662" y="266700"/>
                </a:lnTo>
                <a:lnTo>
                  <a:pt x="2570316" y="266700"/>
                </a:lnTo>
                <a:lnTo>
                  <a:pt x="2573586" y="254000"/>
                </a:lnTo>
                <a:lnTo>
                  <a:pt x="2577306" y="241300"/>
                </a:lnTo>
                <a:close/>
              </a:path>
              <a:path w="7426959" h="3962400">
                <a:moveTo>
                  <a:pt x="5056912" y="203200"/>
                </a:moveTo>
                <a:lnTo>
                  <a:pt x="4947126" y="203200"/>
                </a:lnTo>
                <a:lnTo>
                  <a:pt x="4940277" y="228600"/>
                </a:lnTo>
                <a:lnTo>
                  <a:pt x="4960152" y="228600"/>
                </a:lnTo>
                <a:lnTo>
                  <a:pt x="4959348" y="241300"/>
                </a:lnTo>
                <a:lnTo>
                  <a:pt x="4960475" y="254000"/>
                </a:lnTo>
                <a:lnTo>
                  <a:pt x="4994666" y="254000"/>
                </a:lnTo>
                <a:lnTo>
                  <a:pt x="4996503" y="266700"/>
                </a:lnTo>
                <a:lnTo>
                  <a:pt x="4999484" y="279400"/>
                </a:lnTo>
                <a:lnTo>
                  <a:pt x="5037120" y="279400"/>
                </a:lnTo>
                <a:lnTo>
                  <a:pt x="5039064" y="266700"/>
                </a:lnTo>
                <a:lnTo>
                  <a:pt x="5052002" y="241300"/>
                </a:lnTo>
                <a:lnTo>
                  <a:pt x="5064588" y="234528"/>
                </a:lnTo>
                <a:lnTo>
                  <a:pt x="5067814" y="228600"/>
                </a:lnTo>
                <a:lnTo>
                  <a:pt x="5056912" y="203200"/>
                </a:lnTo>
                <a:close/>
              </a:path>
              <a:path w="7426959" h="3962400">
                <a:moveTo>
                  <a:pt x="5111502" y="228600"/>
                </a:moveTo>
                <a:lnTo>
                  <a:pt x="5075608" y="228600"/>
                </a:lnTo>
                <a:lnTo>
                  <a:pt x="5064588" y="234528"/>
                </a:lnTo>
                <a:lnTo>
                  <a:pt x="5060904" y="241300"/>
                </a:lnTo>
                <a:lnTo>
                  <a:pt x="5053590" y="266700"/>
                </a:lnTo>
                <a:lnTo>
                  <a:pt x="5051816" y="279400"/>
                </a:lnTo>
                <a:lnTo>
                  <a:pt x="5126488" y="279400"/>
                </a:lnTo>
                <a:lnTo>
                  <a:pt x="5105672" y="254000"/>
                </a:lnTo>
                <a:lnTo>
                  <a:pt x="5135005" y="254000"/>
                </a:lnTo>
                <a:lnTo>
                  <a:pt x="5127028" y="241300"/>
                </a:lnTo>
                <a:lnTo>
                  <a:pt x="5112145" y="241300"/>
                </a:lnTo>
                <a:lnTo>
                  <a:pt x="5111502" y="228600"/>
                </a:lnTo>
                <a:close/>
              </a:path>
              <a:path w="7426959" h="3962400">
                <a:moveTo>
                  <a:pt x="2628560" y="228600"/>
                </a:moveTo>
                <a:lnTo>
                  <a:pt x="2461375" y="228600"/>
                </a:lnTo>
                <a:lnTo>
                  <a:pt x="2447639" y="241300"/>
                </a:lnTo>
                <a:lnTo>
                  <a:pt x="2448852" y="266700"/>
                </a:lnTo>
                <a:lnTo>
                  <a:pt x="2489866" y="266700"/>
                </a:lnTo>
                <a:lnTo>
                  <a:pt x="2511193" y="254526"/>
                </a:lnTo>
                <a:lnTo>
                  <a:pt x="2511621" y="254000"/>
                </a:lnTo>
                <a:lnTo>
                  <a:pt x="2465368" y="254000"/>
                </a:lnTo>
                <a:lnTo>
                  <a:pt x="2474768" y="242649"/>
                </a:lnTo>
                <a:lnTo>
                  <a:pt x="2475355" y="241300"/>
                </a:lnTo>
                <a:lnTo>
                  <a:pt x="2621790" y="241300"/>
                </a:lnTo>
                <a:lnTo>
                  <a:pt x="2628560" y="228600"/>
                </a:lnTo>
                <a:close/>
              </a:path>
              <a:path w="7426959" h="3962400">
                <a:moveTo>
                  <a:pt x="2511678" y="254249"/>
                </a:moveTo>
                <a:lnTo>
                  <a:pt x="2511193" y="254526"/>
                </a:lnTo>
                <a:lnTo>
                  <a:pt x="2501295" y="266700"/>
                </a:lnTo>
                <a:lnTo>
                  <a:pt x="2514504" y="266700"/>
                </a:lnTo>
                <a:lnTo>
                  <a:pt x="2511678" y="254249"/>
                </a:lnTo>
                <a:close/>
              </a:path>
              <a:path w="7426959" h="3962400">
                <a:moveTo>
                  <a:pt x="2621790" y="241300"/>
                </a:moveTo>
                <a:lnTo>
                  <a:pt x="2577306" y="241300"/>
                </a:lnTo>
                <a:lnTo>
                  <a:pt x="2574486" y="254000"/>
                </a:lnTo>
                <a:lnTo>
                  <a:pt x="2570316" y="266700"/>
                </a:lnTo>
                <a:lnTo>
                  <a:pt x="2583662" y="266700"/>
                </a:lnTo>
                <a:lnTo>
                  <a:pt x="2591377" y="254000"/>
                </a:lnTo>
                <a:lnTo>
                  <a:pt x="2621790" y="241300"/>
                </a:lnTo>
                <a:close/>
              </a:path>
              <a:path w="7426959" h="3962400">
                <a:moveTo>
                  <a:pt x="2512116" y="254000"/>
                </a:moveTo>
                <a:lnTo>
                  <a:pt x="2511621" y="254000"/>
                </a:lnTo>
                <a:lnTo>
                  <a:pt x="2511678" y="254249"/>
                </a:lnTo>
                <a:lnTo>
                  <a:pt x="2512116" y="254000"/>
                </a:lnTo>
                <a:close/>
              </a:path>
              <a:path w="7426959" h="3962400">
                <a:moveTo>
                  <a:pt x="2474768" y="242649"/>
                </a:moveTo>
                <a:lnTo>
                  <a:pt x="2465368" y="254000"/>
                </a:lnTo>
                <a:lnTo>
                  <a:pt x="2469831" y="254000"/>
                </a:lnTo>
                <a:lnTo>
                  <a:pt x="2474768" y="242649"/>
                </a:lnTo>
                <a:close/>
              </a:path>
              <a:path w="7426959" h="3962400">
                <a:moveTo>
                  <a:pt x="2447855" y="228600"/>
                </a:moveTo>
                <a:lnTo>
                  <a:pt x="2442250" y="228600"/>
                </a:lnTo>
                <a:lnTo>
                  <a:pt x="2441301" y="241300"/>
                </a:lnTo>
                <a:lnTo>
                  <a:pt x="2443629" y="241300"/>
                </a:lnTo>
                <a:lnTo>
                  <a:pt x="2447855" y="228600"/>
                </a:lnTo>
                <a:close/>
              </a:path>
              <a:path w="7426959" h="3962400">
                <a:moveTo>
                  <a:pt x="4956458" y="139700"/>
                </a:moveTo>
                <a:lnTo>
                  <a:pt x="4929075" y="139700"/>
                </a:lnTo>
                <a:lnTo>
                  <a:pt x="4943455" y="152400"/>
                </a:lnTo>
                <a:lnTo>
                  <a:pt x="4955067" y="165100"/>
                </a:lnTo>
                <a:lnTo>
                  <a:pt x="4909712" y="165100"/>
                </a:lnTo>
                <a:lnTo>
                  <a:pt x="4907360" y="177800"/>
                </a:lnTo>
                <a:lnTo>
                  <a:pt x="4906551" y="203200"/>
                </a:lnTo>
                <a:lnTo>
                  <a:pt x="4911164" y="215900"/>
                </a:lnTo>
                <a:lnTo>
                  <a:pt x="4925929" y="215900"/>
                </a:lnTo>
                <a:lnTo>
                  <a:pt x="4932038" y="228600"/>
                </a:lnTo>
                <a:lnTo>
                  <a:pt x="4939766" y="241300"/>
                </a:lnTo>
                <a:lnTo>
                  <a:pt x="4945475" y="228600"/>
                </a:lnTo>
                <a:lnTo>
                  <a:pt x="4940277" y="228600"/>
                </a:lnTo>
                <a:lnTo>
                  <a:pt x="4937929" y="215900"/>
                </a:lnTo>
                <a:lnTo>
                  <a:pt x="4940180" y="203200"/>
                </a:lnTo>
                <a:lnTo>
                  <a:pt x="5056912" y="203200"/>
                </a:lnTo>
                <a:lnTo>
                  <a:pt x="5033851" y="190500"/>
                </a:lnTo>
                <a:lnTo>
                  <a:pt x="4991407" y="190500"/>
                </a:lnTo>
                <a:lnTo>
                  <a:pt x="4984984" y="177800"/>
                </a:lnTo>
                <a:lnTo>
                  <a:pt x="5012821" y="177800"/>
                </a:lnTo>
                <a:lnTo>
                  <a:pt x="5014523" y="173451"/>
                </a:lnTo>
                <a:lnTo>
                  <a:pt x="5000329" y="165100"/>
                </a:lnTo>
                <a:lnTo>
                  <a:pt x="4981531" y="152400"/>
                </a:lnTo>
                <a:lnTo>
                  <a:pt x="4965579" y="152400"/>
                </a:lnTo>
                <a:lnTo>
                  <a:pt x="4956458" y="139700"/>
                </a:lnTo>
                <a:close/>
              </a:path>
              <a:path w="7426959" h="3962400">
                <a:moveTo>
                  <a:pt x="2469368" y="203200"/>
                </a:moveTo>
                <a:lnTo>
                  <a:pt x="2466077" y="228600"/>
                </a:lnTo>
                <a:lnTo>
                  <a:pt x="2474885" y="228600"/>
                </a:lnTo>
                <a:lnTo>
                  <a:pt x="2469368" y="203200"/>
                </a:lnTo>
                <a:close/>
              </a:path>
              <a:path w="7426959" h="3962400">
                <a:moveTo>
                  <a:pt x="2494118" y="215900"/>
                </a:moveTo>
                <a:lnTo>
                  <a:pt x="2484199" y="215900"/>
                </a:lnTo>
                <a:lnTo>
                  <a:pt x="2474885" y="228600"/>
                </a:lnTo>
                <a:lnTo>
                  <a:pt x="2501449" y="228600"/>
                </a:lnTo>
                <a:lnTo>
                  <a:pt x="2494118" y="215900"/>
                </a:lnTo>
                <a:close/>
              </a:path>
              <a:path w="7426959" h="3962400">
                <a:moveTo>
                  <a:pt x="2535682" y="190500"/>
                </a:moveTo>
                <a:lnTo>
                  <a:pt x="2518792" y="190500"/>
                </a:lnTo>
                <a:lnTo>
                  <a:pt x="2524092" y="203200"/>
                </a:lnTo>
                <a:lnTo>
                  <a:pt x="2501449" y="228600"/>
                </a:lnTo>
                <a:lnTo>
                  <a:pt x="2551385" y="228600"/>
                </a:lnTo>
                <a:lnTo>
                  <a:pt x="2558256" y="215900"/>
                </a:lnTo>
                <a:lnTo>
                  <a:pt x="2649781" y="215900"/>
                </a:lnTo>
                <a:lnTo>
                  <a:pt x="2659895" y="203200"/>
                </a:lnTo>
                <a:lnTo>
                  <a:pt x="2531433" y="203200"/>
                </a:lnTo>
                <a:lnTo>
                  <a:pt x="2535682" y="190500"/>
                </a:lnTo>
                <a:close/>
              </a:path>
              <a:path w="7426959" h="3962400">
                <a:moveTo>
                  <a:pt x="2623966" y="215900"/>
                </a:moveTo>
                <a:lnTo>
                  <a:pt x="2562933" y="215900"/>
                </a:lnTo>
                <a:lnTo>
                  <a:pt x="2556794" y="228600"/>
                </a:lnTo>
                <a:lnTo>
                  <a:pt x="2624885" y="228600"/>
                </a:lnTo>
                <a:lnTo>
                  <a:pt x="2623966" y="215900"/>
                </a:lnTo>
                <a:close/>
              </a:path>
              <a:path w="7426959" h="3962400">
                <a:moveTo>
                  <a:pt x="5083123" y="215900"/>
                </a:moveTo>
                <a:lnTo>
                  <a:pt x="5077230" y="215900"/>
                </a:lnTo>
                <a:lnTo>
                  <a:pt x="5081546" y="228600"/>
                </a:lnTo>
                <a:lnTo>
                  <a:pt x="5083123" y="215900"/>
                </a:lnTo>
                <a:close/>
              </a:path>
              <a:path w="7426959" h="3962400">
                <a:moveTo>
                  <a:pt x="2664834" y="190500"/>
                </a:moveTo>
                <a:lnTo>
                  <a:pt x="2537458" y="190500"/>
                </a:lnTo>
                <a:lnTo>
                  <a:pt x="2536221" y="203200"/>
                </a:lnTo>
                <a:lnTo>
                  <a:pt x="2659895" y="203200"/>
                </a:lnTo>
                <a:lnTo>
                  <a:pt x="2664834" y="190500"/>
                </a:lnTo>
                <a:close/>
              </a:path>
              <a:path w="7426959" h="3962400">
                <a:moveTo>
                  <a:pt x="2682398" y="177800"/>
                </a:moveTo>
                <a:lnTo>
                  <a:pt x="2563591" y="177800"/>
                </a:lnTo>
                <a:lnTo>
                  <a:pt x="2566687" y="190500"/>
                </a:lnTo>
                <a:lnTo>
                  <a:pt x="2664834" y="190500"/>
                </a:lnTo>
                <a:lnTo>
                  <a:pt x="2667993" y="203200"/>
                </a:lnTo>
                <a:lnTo>
                  <a:pt x="2674321" y="203200"/>
                </a:lnTo>
                <a:lnTo>
                  <a:pt x="2680297" y="190500"/>
                </a:lnTo>
                <a:lnTo>
                  <a:pt x="2682398" y="177800"/>
                </a:lnTo>
                <a:close/>
              </a:path>
              <a:path w="7426959" h="3962400">
                <a:moveTo>
                  <a:pt x="2537631" y="165100"/>
                </a:moveTo>
                <a:lnTo>
                  <a:pt x="2518761" y="165100"/>
                </a:lnTo>
                <a:lnTo>
                  <a:pt x="2514742" y="177800"/>
                </a:lnTo>
                <a:lnTo>
                  <a:pt x="2519911" y="190500"/>
                </a:lnTo>
                <a:lnTo>
                  <a:pt x="2560224" y="190500"/>
                </a:lnTo>
                <a:lnTo>
                  <a:pt x="2563591" y="177800"/>
                </a:lnTo>
                <a:lnTo>
                  <a:pt x="2544682" y="177800"/>
                </a:lnTo>
                <a:lnTo>
                  <a:pt x="2537631" y="165100"/>
                </a:lnTo>
                <a:close/>
              </a:path>
              <a:path w="7426959" h="3962400">
                <a:moveTo>
                  <a:pt x="4921673" y="152400"/>
                </a:moveTo>
                <a:lnTo>
                  <a:pt x="4860672" y="152400"/>
                </a:lnTo>
                <a:lnTo>
                  <a:pt x="4869948" y="165100"/>
                </a:lnTo>
                <a:lnTo>
                  <a:pt x="4874366" y="190500"/>
                </a:lnTo>
                <a:lnTo>
                  <a:pt x="4885377" y="190500"/>
                </a:lnTo>
                <a:lnTo>
                  <a:pt x="4898614" y="177800"/>
                </a:lnTo>
                <a:lnTo>
                  <a:pt x="4909712" y="165100"/>
                </a:lnTo>
                <a:lnTo>
                  <a:pt x="4930997" y="165100"/>
                </a:lnTo>
                <a:lnTo>
                  <a:pt x="4921673" y="152400"/>
                </a:lnTo>
                <a:close/>
              </a:path>
              <a:path w="7426959" h="3962400">
                <a:moveTo>
                  <a:pt x="5010791" y="177800"/>
                </a:moveTo>
                <a:lnTo>
                  <a:pt x="4987931" y="177800"/>
                </a:lnTo>
                <a:lnTo>
                  <a:pt x="4996093" y="190500"/>
                </a:lnTo>
                <a:lnTo>
                  <a:pt x="5033851" y="190500"/>
                </a:lnTo>
                <a:lnTo>
                  <a:pt x="5010791" y="177800"/>
                </a:lnTo>
                <a:close/>
              </a:path>
              <a:path w="7426959" h="3962400">
                <a:moveTo>
                  <a:pt x="5050117" y="177800"/>
                </a:moveTo>
                <a:lnTo>
                  <a:pt x="5053272" y="190500"/>
                </a:lnTo>
                <a:lnTo>
                  <a:pt x="5057654" y="190500"/>
                </a:lnTo>
                <a:lnTo>
                  <a:pt x="5050117" y="177800"/>
                </a:lnTo>
                <a:close/>
              </a:path>
              <a:path w="7426959" h="3962400">
                <a:moveTo>
                  <a:pt x="2554069" y="152400"/>
                </a:moveTo>
                <a:lnTo>
                  <a:pt x="2550180" y="152400"/>
                </a:lnTo>
                <a:lnTo>
                  <a:pt x="2547958" y="165100"/>
                </a:lnTo>
                <a:lnTo>
                  <a:pt x="2544682" y="177800"/>
                </a:lnTo>
                <a:lnTo>
                  <a:pt x="2562345" y="177800"/>
                </a:lnTo>
                <a:lnTo>
                  <a:pt x="2554069" y="152400"/>
                </a:lnTo>
                <a:close/>
              </a:path>
              <a:path w="7426959" h="3962400">
                <a:moveTo>
                  <a:pt x="2599502" y="114300"/>
                </a:moveTo>
                <a:lnTo>
                  <a:pt x="2595276" y="114300"/>
                </a:lnTo>
                <a:lnTo>
                  <a:pt x="2587459" y="127000"/>
                </a:lnTo>
                <a:lnTo>
                  <a:pt x="2596889" y="139700"/>
                </a:lnTo>
                <a:lnTo>
                  <a:pt x="2597280" y="152400"/>
                </a:lnTo>
                <a:lnTo>
                  <a:pt x="2562345" y="177800"/>
                </a:lnTo>
                <a:lnTo>
                  <a:pt x="2699996" y="177800"/>
                </a:lnTo>
                <a:lnTo>
                  <a:pt x="2700693" y="165100"/>
                </a:lnTo>
                <a:lnTo>
                  <a:pt x="2694378" y="152400"/>
                </a:lnTo>
                <a:lnTo>
                  <a:pt x="2690945" y="139700"/>
                </a:lnTo>
                <a:lnTo>
                  <a:pt x="2605779" y="139700"/>
                </a:lnTo>
                <a:lnTo>
                  <a:pt x="2601990" y="127000"/>
                </a:lnTo>
                <a:lnTo>
                  <a:pt x="2600818" y="127000"/>
                </a:lnTo>
                <a:lnTo>
                  <a:pt x="2599502" y="114300"/>
                </a:lnTo>
                <a:close/>
              </a:path>
              <a:path w="7426959" h="3962400">
                <a:moveTo>
                  <a:pt x="5025269" y="152400"/>
                </a:moveTo>
                <a:lnTo>
                  <a:pt x="5022882" y="165100"/>
                </a:lnTo>
                <a:lnTo>
                  <a:pt x="5017792" y="165100"/>
                </a:lnTo>
                <a:lnTo>
                  <a:pt x="5014523" y="173451"/>
                </a:lnTo>
                <a:lnTo>
                  <a:pt x="5021913" y="177800"/>
                </a:lnTo>
                <a:lnTo>
                  <a:pt x="5025269" y="152400"/>
                </a:lnTo>
                <a:close/>
              </a:path>
              <a:path w="7426959" h="3962400">
                <a:moveTo>
                  <a:pt x="5032333" y="165100"/>
                </a:moveTo>
                <a:lnTo>
                  <a:pt x="5027065" y="165100"/>
                </a:lnTo>
                <a:lnTo>
                  <a:pt x="5031619" y="177800"/>
                </a:lnTo>
                <a:lnTo>
                  <a:pt x="5037245" y="177800"/>
                </a:lnTo>
                <a:lnTo>
                  <a:pt x="5032333" y="165100"/>
                </a:lnTo>
                <a:close/>
              </a:path>
              <a:path w="7426959" h="3962400">
                <a:moveTo>
                  <a:pt x="2570330" y="152400"/>
                </a:moveTo>
                <a:lnTo>
                  <a:pt x="2561913" y="152400"/>
                </a:lnTo>
                <a:lnTo>
                  <a:pt x="2565276" y="165100"/>
                </a:lnTo>
                <a:lnTo>
                  <a:pt x="2569767" y="165100"/>
                </a:lnTo>
                <a:lnTo>
                  <a:pt x="2570330" y="152400"/>
                </a:lnTo>
                <a:close/>
              </a:path>
              <a:path w="7426959" h="3962400">
                <a:moveTo>
                  <a:pt x="2720804" y="139700"/>
                </a:moveTo>
                <a:lnTo>
                  <a:pt x="2706225" y="139700"/>
                </a:lnTo>
                <a:lnTo>
                  <a:pt x="2708792" y="152400"/>
                </a:lnTo>
                <a:lnTo>
                  <a:pt x="2710058" y="165100"/>
                </a:lnTo>
                <a:lnTo>
                  <a:pt x="2721438" y="152400"/>
                </a:lnTo>
                <a:lnTo>
                  <a:pt x="2720703" y="152400"/>
                </a:lnTo>
                <a:lnTo>
                  <a:pt x="2720804" y="139700"/>
                </a:lnTo>
                <a:close/>
              </a:path>
              <a:path w="7426959" h="3962400">
                <a:moveTo>
                  <a:pt x="4929075" y="139700"/>
                </a:moveTo>
                <a:lnTo>
                  <a:pt x="4840682" y="139700"/>
                </a:lnTo>
                <a:lnTo>
                  <a:pt x="4838326" y="152400"/>
                </a:lnTo>
                <a:lnTo>
                  <a:pt x="4838888" y="165100"/>
                </a:lnTo>
                <a:lnTo>
                  <a:pt x="4848128" y="156321"/>
                </a:lnTo>
                <a:lnTo>
                  <a:pt x="4849749" y="152400"/>
                </a:lnTo>
                <a:lnTo>
                  <a:pt x="4921673" y="152400"/>
                </a:lnTo>
                <a:lnTo>
                  <a:pt x="4929075" y="139700"/>
                </a:lnTo>
                <a:close/>
              </a:path>
              <a:path w="7426959" h="3962400">
                <a:moveTo>
                  <a:pt x="4852257" y="152400"/>
                </a:moveTo>
                <a:lnTo>
                  <a:pt x="4848128" y="156321"/>
                </a:lnTo>
                <a:lnTo>
                  <a:pt x="4844502" y="165100"/>
                </a:lnTo>
                <a:lnTo>
                  <a:pt x="4852257" y="152400"/>
                </a:lnTo>
                <a:close/>
              </a:path>
              <a:path w="7426959" h="3962400">
                <a:moveTo>
                  <a:pt x="2622108" y="101600"/>
                </a:moveTo>
                <a:lnTo>
                  <a:pt x="2621914" y="114300"/>
                </a:lnTo>
                <a:lnTo>
                  <a:pt x="2605779" y="139700"/>
                </a:lnTo>
                <a:lnTo>
                  <a:pt x="2724245" y="139700"/>
                </a:lnTo>
                <a:lnTo>
                  <a:pt x="2743791" y="152400"/>
                </a:lnTo>
                <a:lnTo>
                  <a:pt x="2741998" y="127000"/>
                </a:lnTo>
                <a:lnTo>
                  <a:pt x="2736371" y="114300"/>
                </a:lnTo>
                <a:lnTo>
                  <a:pt x="2637936" y="114300"/>
                </a:lnTo>
                <a:lnTo>
                  <a:pt x="2622108" y="101600"/>
                </a:lnTo>
                <a:close/>
              </a:path>
              <a:path w="7426959" h="3962400">
                <a:moveTo>
                  <a:pt x="4816749" y="139700"/>
                </a:moveTo>
                <a:lnTo>
                  <a:pt x="4813725" y="139700"/>
                </a:lnTo>
                <a:lnTo>
                  <a:pt x="4812723" y="152400"/>
                </a:lnTo>
                <a:lnTo>
                  <a:pt x="4815073" y="152400"/>
                </a:lnTo>
                <a:lnTo>
                  <a:pt x="4816749" y="139700"/>
                </a:lnTo>
                <a:close/>
              </a:path>
              <a:path w="7426959" h="3962400">
                <a:moveTo>
                  <a:pt x="4976289" y="127000"/>
                </a:moveTo>
                <a:lnTo>
                  <a:pt x="4834809" y="127000"/>
                </a:lnTo>
                <a:lnTo>
                  <a:pt x="4834205" y="139700"/>
                </a:lnTo>
                <a:lnTo>
                  <a:pt x="4974350" y="139700"/>
                </a:lnTo>
                <a:lnTo>
                  <a:pt x="4965579" y="152400"/>
                </a:lnTo>
                <a:lnTo>
                  <a:pt x="4981531" y="152400"/>
                </a:lnTo>
                <a:lnTo>
                  <a:pt x="4986534" y="139700"/>
                </a:lnTo>
                <a:lnTo>
                  <a:pt x="4976289" y="127000"/>
                </a:lnTo>
                <a:close/>
              </a:path>
              <a:path w="7426959" h="3962400">
                <a:moveTo>
                  <a:pt x="2706081" y="25400"/>
                </a:moveTo>
                <a:lnTo>
                  <a:pt x="2705628" y="25400"/>
                </a:lnTo>
                <a:lnTo>
                  <a:pt x="2706026" y="38100"/>
                </a:lnTo>
                <a:lnTo>
                  <a:pt x="2700978" y="38100"/>
                </a:lnTo>
                <a:lnTo>
                  <a:pt x="2706926" y="60411"/>
                </a:lnTo>
                <a:lnTo>
                  <a:pt x="2711196" y="63500"/>
                </a:lnTo>
                <a:lnTo>
                  <a:pt x="2721908" y="76200"/>
                </a:lnTo>
                <a:lnTo>
                  <a:pt x="2730744" y="101600"/>
                </a:lnTo>
                <a:lnTo>
                  <a:pt x="2732109" y="104680"/>
                </a:lnTo>
                <a:lnTo>
                  <a:pt x="2746482" y="127000"/>
                </a:lnTo>
                <a:lnTo>
                  <a:pt x="2756951" y="139700"/>
                </a:lnTo>
                <a:lnTo>
                  <a:pt x="2759390" y="127000"/>
                </a:lnTo>
                <a:lnTo>
                  <a:pt x="2759275" y="114300"/>
                </a:lnTo>
                <a:lnTo>
                  <a:pt x="2762078" y="101600"/>
                </a:lnTo>
                <a:lnTo>
                  <a:pt x="2771424" y="101600"/>
                </a:lnTo>
                <a:lnTo>
                  <a:pt x="2764566" y="88900"/>
                </a:lnTo>
                <a:lnTo>
                  <a:pt x="2869330" y="88900"/>
                </a:lnTo>
                <a:lnTo>
                  <a:pt x="2861243" y="76200"/>
                </a:lnTo>
                <a:lnTo>
                  <a:pt x="3336169" y="76200"/>
                </a:lnTo>
                <a:lnTo>
                  <a:pt x="3328931" y="63500"/>
                </a:lnTo>
                <a:lnTo>
                  <a:pt x="2715202" y="63500"/>
                </a:lnTo>
                <a:lnTo>
                  <a:pt x="2714237" y="50800"/>
                </a:lnTo>
                <a:lnTo>
                  <a:pt x="2713678" y="50800"/>
                </a:lnTo>
                <a:lnTo>
                  <a:pt x="2706081" y="25400"/>
                </a:lnTo>
                <a:close/>
              </a:path>
              <a:path w="7426959" h="3962400">
                <a:moveTo>
                  <a:pt x="4147902" y="127000"/>
                </a:moveTo>
                <a:lnTo>
                  <a:pt x="4137425" y="127000"/>
                </a:lnTo>
                <a:lnTo>
                  <a:pt x="4140905" y="139700"/>
                </a:lnTo>
                <a:lnTo>
                  <a:pt x="4147902" y="127000"/>
                </a:lnTo>
                <a:close/>
              </a:path>
              <a:path w="7426959" h="3962400">
                <a:moveTo>
                  <a:pt x="4505790" y="88900"/>
                </a:moveTo>
                <a:lnTo>
                  <a:pt x="4357947" y="88900"/>
                </a:lnTo>
                <a:lnTo>
                  <a:pt x="4386532" y="101600"/>
                </a:lnTo>
                <a:lnTo>
                  <a:pt x="4390183" y="101600"/>
                </a:lnTo>
                <a:lnTo>
                  <a:pt x="4380637" y="114300"/>
                </a:lnTo>
                <a:lnTo>
                  <a:pt x="4418933" y="114300"/>
                </a:lnTo>
                <a:lnTo>
                  <a:pt x="4445783" y="139700"/>
                </a:lnTo>
                <a:lnTo>
                  <a:pt x="4478347" y="114300"/>
                </a:lnTo>
                <a:lnTo>
                  <a:pt x="4505790" y="88900"/>
                </a:lnTo>
                <a:close/>
              </a:path>
              <a:path w="7426959" h="3962400">
                <a:moveTo>
                  <a:pt x="4819669" y="127000"/>
                </a:moveTo>
                <a:lnTo>
                  <a:pt x="4805991" y="127000"/>
                </a:lnTo>
                <a:lnTo>
                  <a:pt x="4811169" y="139700"/>
                </a:lnTo>
                <a:lnTo>
                  <a:pt x="4819669" y="127000"/>
                </a:lnTo>
                <a:close/>
              </a:path>
              <a:path w="7426959" h="3962400">
                <a:moveTo>
                  <a:pt x="4834809" y="127000"/>
                </a:moveTo>
                <a:lnTo>
                  <a:pt x="4825225" y="127000"/>
                </a:lnTo>
                <a:lnTo>
                  <a:pt x="4821574" y="139700"/>
                </a:lnTo>
                <a:lnTo>
                  <a:pt x="4834809" y="127000"/>
                </a:lnTo>
                <a:close/>
              </a:path>
              <a:path w="7426959" h="3962400">
                <a:moveTo>
                  <a:pt x="2612485" y="114300"/>
                </a:moveTo>
                <a:lnTo>
                  <a:pt x="2608165" y="114300"/>
                </a:lnTo>
                <a:lnTo>
                  <a:pt x="2612540" y="127000"/>
                </a:lnTo>
                <a:lnTo>
                  <a:pt x="2612485" y="114300"/>
                </a:lnTo>
                <a:close/>
              </a:path>
              <a:path w="7426959" h="3962400">
                <a:moveTo>
                  <a:pt x="2768970" y="126724"/>
                </a:moveTo>
                <a:lnTo>
                  <a:pt x="2768631" y="127000"/>
                </a:lnTo>
                <a:lnTo>
                  <a:pt x="2769045" y="127000"/>
                </a:lnTo>
                <a:lnTo>
                  <a:pt x="2768970" y="126724"/>
                </a:lnTo>
                <a:close/>
              </a:path>
              <a:path w="7426959" h="3962400">
                <a:moveTo>
                  <a:pt x="2773565" y="122985"/>
                </a:moveTo>
                <a:lnTo>
                  <a:pt x="2769065" y="126646"/>
                </a:lnTo>
                <a:lnTo>
                  <a:pt x="2769045" y="127000"/>
                </a:lnTo>
                <a:lnTo>
                  <a:pt x="2773554" y="127000"/>
                </a:lnTo>
                <a:lnTo>
                  <a:pt x="2773565" y="122985"/>
                </a:lnTo>
                <a:close/>
              </a:path>
              <a:path w="7426959" h="3962400">
                <a:moveTo>
                  <a:pt x="2786754" y="114300"/>
                </a:moveTo>
                <a:lnTo>
                  <a:pt x="2784240" y="114300"/>
                </a:lnTo>
                <a:lnTo>
                  <a:pt x="2773565" y="122985"/>
                </a:lnTo>
                <a:lnTo>
                  <a:pt x="2773554" y="127000"/>
                </a:lnTo>
                <a:lnTo>
                  <a:pt x="2780150" y="127000"/>
                </a:lnTo>
                <a:lnTo>
                  <a:pt x="2786754" y="114300"/>
                </a:lnTo>
                <a:close/>
              </a:path>
              <a:path w="7426959" h="3962400">
                <a:moveTo>
                  <a:pt x="2831097" y="114300"/>
                </a:moveTo>
                <a:lnTo>
                  <a:pt x="2786754" y="114300"/>
                </a:lnTo>
                <a:lnTo>
                  <a:pt x="2806196" y="127000"/>
                </a:lnTo>
                <a:lnTo>
                  <a:pt x="2819045" y="127000"/>
                </a:lnTo>
                <a:lnTo>
                  <a:pt x="2831097" y="114300"/>
                </a:lnTo>
                <a:close/>
              </a:path>
              <a:path w="7426959" h="3962400">
                <a:moveTo>
                  <a:pt x="3497520" y="76200"/>
                </a:moveTo>
                <a:lnTo>
                  <a:pt x="2872538" y="76200"/>
                </a:lnTo>
                <a:lnTo>
                  <a:pt x="2893170" y="88900"/>
                </a:lnTo>
                <a:lnTo>
                  <a:pt x="2913094" y="88900"/>
                </a:lnTo>
                <a:lnTo>
                  <a:pt x="2918196" y="101600"/>
                </a:lnTo>
                <a:lnTo>
                  <a:pt x="2904328" y="114300"/>
                </a:lnTo>
                <a:lnTo>
                  <a:pt x="2941635" y="114300"/>
                </a:lnTo>
                <a:lnTo>
                  <a:pt x="2950035" y="127000"/>
                </a:lnTo>
                <a:lnTo>
                  <a:pt x="3036675" y="127000"/>
                </a:lnTo>
                <a:lnTo>
                  <a:pt x="3043624" y="114300"/>
                </a:lnTo>
                <a:lnTo>
                  <a:pt x="3004905" y="101600"/>
                </a:lnTo>
                <a:lnTo>
                  <a:pt x="3498500" y="101600"/>
                </a:lnTo>
                <a:lnTo>
                  <a:pt x="3497520" y="76200"/>
                </a:lnTo>
                <a:close/>
              </a:path>
              <a:path w="7426959" h="3962400">
                <a:moveTo>
                  <a:pt x="3144673" y="114300"/>
                </a:moveTo>
                <a:lnTo>
                  <a:pt x="3066357" y="114300"/>
                </a:lnTo>
                <a:lnTo>
                  <a:pt x="3062052" y="127000"/>
                </a:lnTo>
                <a:lnTo>
                  <a:pt x="3117589" y="127000"/>
                </a:lnTo>
                <a:lnTo>
                  <a:pt x="3144673" y="114300"/>
                </a:lnTo>
                <a:close/>
              </a:path>
              <a:path w="7426959" h="3962400">
                <a:moveTo>
                  <a:pt x="3173622" y="114300"/>
                </a:moveTo>
                <a:lnTo>
                  <a:pt x="3144673" y="114300"/>
                </a:lnTo>
                <a:lnTo>
                  <a:pt x="3166535" y="127000"/>
                </a:lnTo>
                <a:lnTo>
                  <a:pt x="3173622" y="114300"/>
                </a:lnTo>
                <a:close/>
              </a:path>
              <a:path w="7426959" h="3962400">
                <a:moveTo>
                  <a:pt x="3269316" y="114300"/>
                </a:moveTo>
                <a:lnTo>
                  <a:pt x="3186596" y="114300"/>
                </a:lnTo>
                <a:lnTo>
                  <a:pt x="3205411" y="127000"/>
                </a:lnTo>
                <a:lnTo>
                  <a:pt x="3275291" y="127000"/>
                </a:lnTo>
                <a:lnTo>
                  <a:pt x="3269316" y="114300"/>
                </a:lnTo>
                <a:close/>
              </a:path>
              <a:path w="7426959" h="3962400">
                <a:moveTo>
                  <a:pt x="3320802" y="114300"/>
                </a:moveTo>
                <a:lnTo>
                  <a:pt x="3280981" y="114300"/>
                </a:lnTo>
                <a:lnTo>
                  <a:pt x="3305427" y="127000"/>
                </a:lnTo>
                <a:lnTo>
                  <a:pt x="3324689" y="127000"/>
                </a:lnTo>
                <a:lnTo>
                  <a:pt x="3320802" y="114300"/>
                </a:lnTo>
                <a:close/>
              </a:path>
              <a:path w="7426959" h="3962400">
                <a:moveTo>
                  <a:pt x="3335969" y="114300"/>
                </a:moveTo>
                <a:lnTo>
                  <a:pt x="3320802" y="114300"/>
                </a:lnTo>
                <a:lnTo>
                  <a:pt x="3329934" y="127000"/>
                </a:lnTo>
                <a:lnTo>
                  <a:pt x="3335969" y="114300"/>
                </a:lnTo>
                <a:close/>
              </a:path>
              <a:path w="7426959" h="3962400">
                <a:moveTo>
                  <a:pt x="3367868" y="114300"/>
                </a:moveTo>
                <a:lnTo>
                  <a:pt x="3344923" y="114300"/>
                </a:lnTo>
                <a:lnTo>
                  <a:pt x="3362813" y="127000"/>
                </a:lnTo>
                <a:lnTo>
                  <a:pt x="3368135" y="127000"/>
                </a:lnTo>
                <a:lnTo>
                  <a:pt x="3367868" y="114300"/>
                </a:lnTo>
                <a:close/>
              </a:path>
              <a:path w="7426959" h="3962400">
                <a:moveTo>
                  <a:pt x="3407410" y="114300"/>
                </a:moveTo>
                <a:lnTo>
                  <a:pt x="3367868" y="114300"/>
                </a:lnTo>
                <a:lnTo>
                  <a:pt x="3368135" y="127000"/>
                </a:lnTo>
                <a:lnTo>
                  <a:pt x="3395378" y="127000"/>
                </a:lnTo>
                <a:lnTo>
                  <a:pt x="3407410" y="114300"/>
                </a:lnTo>
                <a:close/>
              </a:path>
              <a:path w="7426959" h="3962400">
                <a:moveTo>
                  <a:pt x="3451834" y="114300"/>
                </a:moveTo>
                <a:lnTo>
                  <a:pt x="3407410" y="114300"/>
                </a:lnTo>
                <a:lnTo>
                  <a:pt x="3438810" y="127000"/>
                </a:lnTo>
                <a:lnTo>
                  <a:pt x="3452774" y="127000"/>
                </a:lnTo>
                <a:lnTo>
                  <a:pt x="3451834" y="114300"/>
                </a:lnTo>
                <a:close/>
              </a:path>
              <a:path w="7426959" h="3962400">
                <a:moveTo>
                  <a:pt x="3498500" y="101600"/>
                </a:moveTo>
                <a:lnTo>
                  <a:pt x="3481317" y="101600"/>
                </a:lnTo>
                <a:lnTo>
                  <a:pt x="3492401" y="127000"/>
                </a:lnTo>
                <a:lnTo>
                  <a:pt x="3508563" y="127000"/>
                </a:lnTo>
                <a:lnTo>
                  <a:pt x="3515398" y="114300"/>
                </a:lnTo>
                <a:lnTo>
                  <a:pt x="3498500" y="101600"/>
                </a:lnTo>
                <a:close/>
              </a:path>
              <a:path w="7426959" h="3962400">
                <a:moveTo>
                  <a:pt x="3528007" y="12700"/>
                </a:moveTo>
                <a:lnTo>
                  <a:pt x="3511645" y="12700"/>
                </a:lnTo>
                <a:lnTo>
                  <a:pt x="3519701" y="38100"/>
                </a:lnTo>
                <a:lnTo>
                  <a:pt x="3519557" y="41632"/>
                </a:lnTo>
                <a:lnTo>
                  <a:pt x="3523754" y="50800"/>
                </a:lnTo>
                <a:lnTo>
                  <a:pt x="3524726" y="63500"/>
                </a:lnTo>
                <a:lnTo>
                  <a:pt x="3520527" y="77804"/>
                </a:lnTo>
                <a:lnTo>
                  <a:pt x="3521975" y="88900"/>
                </a:lnTo>
                <a:lnTo>
                  <a:pt x="3543090" y="114300"/>
                </a:lnTo>
                <a:lnTo>
                  <a:pt x="3552578" y="127000"/>
                </a:lnTo>
                <a:lnTo>
                  <a:pt x="3572783" y="127000"/>
                </a:lnTo>
                <a:lnTo>
                  <a:pt x="3580771" y="114300"/>
                </a:lnTo>
                <a:lnTo>
                  <a:pt x="3660895" y="114300"/>
                </a:lnTo>
                <a:lnTo>
                  <a:pt x="3683483" y="103501"/>
                </a:lnTo>
                <a:lnTo>
                  <a:pt x="3679442" y="101600"/>
                </a:lnTo>
                <a:lnTo>
                  <a:pt x="3674019" y="88900"/>
                </a:lnTo>
                <a:lnTo>
                  <a:pt x="4005622" y="88900"/>
                </a:lnTo>
                <a:lnTo>
                  <a:pt x="3997204" y="76200"/>
                </a:lnTo>
                <a:lnTo>
                  <a:pt x="4511536" y="76200"/>
                </a:lnTo>
                <a:lnTo>
                  <a:pt x="4512557" y="73943"/>
                </a:lnTo>
                <a:lnTo>
                  <a:pt x="4502931" y="63500"/>
                </a:lnTo>
                <a:lnTo>
                  <a:pt x="3919207" y="63500"/>
                </a:lnTo>
                <a:lnTo>
                  <a:pt x="3915356" y="50800"/>
                </a:lnTo>
                <a:lnTo>
                  <a:pt x="3752505" y="50800"/>
                </a:lnTo>
                <a:lnTo>
                  <a:pt x="3742378" y="38100"/>
                </a:lnTo>
                <a:lnTo>
                  <a:pt x="3582282" y="38100"/>
                </a:lnTo>
                <a:lnTo>
                  <a:pt x="3606958" y="25400"/>
                </a:lnTo>
                <a:lnTo>
                  <a:pt x="3534449" y="25400"/>
                </a:lnTo>
                <a:lnTo>
                  <a:pt x="3528007" y="12700"/>
                </a:lnTo>
                <a:close/>
              </a:path>
              <a:path w="7426959" h="3962400">
                <a:moveTo>
                  <a:pt x="3636449" y="114300"/>
                </a:moveTo>
                <a:lnTo>
                  <a:pt x="3592017" y="114300"/>
                </a:lnTo>
                <a:lnTo>
                  <a:pt x="3606060" y="127000"/>
                </a:lnTo>
                <a:lnTo>
                  <a:pt x="3643966" y="127000"/>
                </a:lnTo>
                <a:lnTo>
                  <a:pt x="3636449" y="114300"/>
                </a:lnTo>
                <a:close/>
              </a:path>
              <a:path w="7426959" h="3962400">
                <a:moveTo>
                  <a:pt x="3687852" y="105558"/>
                </a:moveTo>
                <a:lnTo>
                  <a:pt x="3688718" y="114300"/>
                </a:lnTo>
                <a:lnTo>
                  <a:pt x="3687684" y="127000"/>
                </a:lnTo>
                <a:lnTo>
                  <a:pt x="3707377" y="127000"/>
                </a:lnTo>
                <a:lnTo>
                  <a:pt x="3736591" y="114300"/>
                </a:lnTo>
                <a:lnTo>
                  <a:pt x="3706427" y="114300"/>
                </a:lnTo>
                <a:lnTo>
                  <a:pt x="3687852" y="105558"/>
                </a:lnTo>
                <a:close/>
              </a:path>
              <a:path w="7426959" h="3962400">
                <a:moveTo>
                  <a:pt x="3878135" y="114300"/>
                </a:moveTo>
                <a:lnTo>
                  <a:pt x="3736591" y="114300"/>
                </a:lnTo>
                <a:lnTo>
                  <a:pt x="3747317" y="127000"/>
                </a:lnTo>
                <a:lnTo>
                  <a:pt x="3851217" y="127000"/>
                </a:lnTo>
                <a:lnTo>
                  <a:pt x="3878135" y="114300"/>
                </a:lnTo>
                <a:close/>
              </a:path>
              <a:path w="7426959" h="3962400">
                <a:moveTo>
                  <a:pt x="3892972" y="114300"/>
                </a:moveTo>
                <a:lnTo>
                  <a:pt x="3884999" y="127000"/>
                </a:lnTo>
                <a:lnTo>
                  <a:pt x="3894877" y="127000"/>
                </a:lnTo>
                <a:lnTo>
                  <a:pt x="3892972" y="114300"/>
                </a:lnTo>
                <a:close/>
              </a:path>
              <a:path w="7426959" h="3962400">
                <a:moveTo>
                  <a:pt x="4005622" y="88900"/>
                </a:moveTo>
                <a:lnTo>
                  <a:pt x="3777786" y="88900"/>
                </a:lnTo>
                <a:lnTo>
                  <a:pt x="3777298" y="101600"/>
                </a:lnTo>
                <a:lnTo>
                  <a:pt x="3851408" y="101600"/>
                </a:lnTo>
                <a:lnTo>
                  <a:pt x="3847801" y="114300"/>
                </a:lnTo>
                <a:lnTo>
                  <a:pt x="3933831" y="114300"/>
                </a:lnTo>
                <a:lnTo>
                  <a:pt x="3988521" y="127000"/>
                </a:lnTo>
                <a:lnTo>
                  <a:pt x="4007589" y="114300"/>
                </a:lnTo>
                <a:lnTo>
                  <a:pt x="4005622" y="88900"/>
                </a:lnTo>
                <a:close/>
              </a:path>
              <a:path w="7426959" h="3962400">
                <a:moveTo>
                  <a:pt x="4016130" y="88900"/>
                </a:moveTo>
                <a:lnTo>
                  <a:pt x="4013833" y="101600"/>
                </a:lnTo>
                <a:lnTo>
                  <a:pt x="4024440" y="114300"/>
                </a:lnTo>
                <a:lnTo>
                  <a:pt x="4040435" y="127000"/>
                </a:lnTo>
                <a:lnTo>
                  <a:pt x="4063762" y="114300"/>
                </a:lnTo>
                <a:lnTo>
                  <a:pt x="4100128" y="114300"/>
                </a:lnTo>
                <a:lnTo>
                  <a:pt x="4110054" y="101600"/>
                </a:lnTo>
                <a:lnTo>
                  <a:pt x="4038847" y="101600"/>
                </a:lnTo>
                <a:lnTo>
                  <a:pt x="4016130" y="88900"/>
                </a:lnTo>
                <a:close/>
              </a:path>
              <a:path w="7426959" h="3962400">
                <a:moveTo>
                  <a:pt x="4124877" y="114300"/>
                </a:moveTo>
                <a:lnTo>
                  <a:pt x="4063762" y="114300"/>
                </a:lnTo>
                <a:lnTo>
                  <a:pt x="4081389" y="127000"/>
                </a:lnTo>
                <a:lnTo>
                  <a:pt x="4099649" y="127000"/>
                </a:lnTo>
                <a:lnTo>
                  <a:pt x="4124877" y="114300"/>
                </a:lnTo>
                <a:close/>
              </a:path>
              <a:path w="7426959" h="3962400">
                <a:moveTo>
                  <a:pt x="4192162" y="101600"/>
                </a:moveTo>
                <a:lnTo>
                  <a:pt x="4110054" y="101600"/>
                </a:lnTo>
                <a:lnTo>
                  <a:pt x="4102614" y="114300"/>
                </a:lnTo>
                <a:lnTo>
                  <a:pt x="4124877" y="114300"/>
                </a:lnTo>
                <a:lnTo>
                  <a:pt x="4166278" y="127000"/>
                </a:lnTo>
                <a:lnTo>
                  <a:pt x="4179441" y="127000"/>
                </a:lnTo>
                <a:lnTo>
                  <a:pt x="4182143" y="114300"/>
                </a:lnTo>
                <a:lnTo>
                  <a:pt x="4192162" y="101600"/>
                </a:lnTo>
                <a:close/>
              </a:path>
              <a:path w="7426959" h="3962400">
                <a:moveTo>
                  <a:pt x="4511536" y="76200"/>
                </a:moveTo>
                <a:lnTo>
                  <a:pt x="4041671" y="76200"/>
                </a:lnTo>
                <a:lnTo>
                  <a:pt x="4039311" y="88900"/>
                </a:lnTo>
                <a:lnTo>
                  <a:pt x="4038847" y="101600"/>
                </a:lnTo>
                <a:lnTo>
                  <a:pt x="4192162" y="101600"/>
                </a:lnTo>
                <a:lnTo>
                  <a:pt x="4209705" y="114300"/>
                </a:lnTo>
                <a:lnTo>
                  <a:pt x="4225645" y="127000"/>
                </a:lnTo>
                <a:lnTo>
                  <a:pt x="4242757" y="127000"/>
                </a:lnTo>
                <a:lnTo>
                  <a:pt x="4263815" y="114300"/>
                </a:lnTo>
                <a:lnTo>
                  <a:pt x="4344759" y="114300"/>
                </a:lnTo>
                <a:lnTo>
                  <a:pt x="4348397" y="101600"/>
                </a:lnTo>
                <a:lnTo>
                  <a:pt x="4357947" y="88900"/>
                </a:lnTo>
                <a:lnTo>
                  <a:pt x="4505790" y="88900"/>
                </a:lnTo>
                <a:lnTo>
                  <a:pt x="4511536" y="76200"/>
                </a:lnTo>
                <a:close/>
              </a:path>
              <a:path w="7426959" h="3962400">
                <a:moveTo>
                  <a:pt x="4303350" y="114300"/>
                </a:moveTo>
                <a:lnTo>
                  <a:pt x="4263815" y="114300"/>
                </a:lnTo>
                <a:lnTo>
                  <a:pt x="4258514" y="127000"/>
                </a:lnTo>
                <a:lnTo>
                  <a:pt x="4292185" y="127000"/>
                </a:lnTo>
                <a:lnTo>
                  <a:pt x="4303350" y="114300"/>
                </a:lnTo>
                <a:close/>
              </a:path>
              <a:path w="7426959" h="3962400">
                <a:moveTo>
                  <a:pt x="4344759" y="114300"/>
                </a:moveTo>
                <a:lnTo>
                  <a:pt x="4303350" y="114300"/>
                </a:lnTo>
                <a:lnTo>
                  <a:pt x="4328610" y="127000"/>
                </a:lnTo>
                <a:lnTo>
                  <a:pt x="4341121" y="127000"/>
                </a:lnTo>
                <a:lnTo>
                  <a:pt x="4344759" y="114300"/>
                </a:lnTo>
                <a:close/>
              </a:path>
              <a:path w="7426959" h="3962400">
                <a:moveTo>
                  <a:pt x="4404191" y="114300"/>
                </a:moveTo>
                <a:lnTo>
                  <a:pt x="4369632" y="114300"/>
                </a:lnTo>
                <a:lnTo>
                  <a:pt x="4368905" y="127000"/>
                </a:lnTo>
                <a:lnTo>
                  <a:pt x="4396948" y="127000"/>
                </a:lnTo>
                <a:lnTo>
                  <a:pt x="4404191" y="114300"/>
                </a:lnTo>
                <a:close/>
              </a:path>
              <a:path w="7426959" h="3962400">
                <a:moveTo>
                  <a:pt x="4557809" y="12700"/>
                </a:moveTo>
                <a:lnTo>
                  <a:pt x="4539437" y="25400"/>
                </a:lnTo>
                <a:lnTo>
                  <a:pt x="4517728" y="46842"/>
                </a:lnTo>
                <a:lnTo>
                  <a:pt x="4519389" y="50800"/>
                </a:lnTo>
                <a:lnTo>
                  <a:pt x="4517282" y="63500"/>
                </a:lnTo>
                <a:lnTo>
                  <a:pt x="4512557" y="73943"/>
                </a:lnTo>
                <a:lnTo>
                  <a:pt x="4514636" y="76200"/>
                </a:lnTo>
                <a:lnTo>
                  <a:pt x="4508977" y="88900"/>
                </a:lnTo>
                <a:lnTo>
                  <a:pt x="4498111" y="101600"/>
                </a:lnTo>
                <a:lnTo>
                  <a:pt x="4494196" y="114300"/>
                </a:lnTo>
                <a:lnTo>
                  <a:pt x="4509390" y="127000"/>
                </a:lnTo>
                <a:lnTo>
                  <a:pt x="4538007" y="127000"/>
                </a:lnTo>
                <a:lnTo>
                  <a:pt x="4544117" y="114300"/>
                </a:lnTo>
                <a:lnTo>
                  <a:pt x="4751457" y="114300"/>
                </a:lnTo>
                <a:lnTo>
                  <a:pt x="4759473" y="101600"/>
                </a:lnTo>
                <a:lnTo>
                  <a:pt x="4919043" y="101600"/>
                </a:lnTo>
                <a:lnTo>
                  <a:pt x="4917932" y="88900"/>
                </a:lnTo>
                <a:lnTo>
                  <a:pt x="4894347" y="88900"/>
                </a:lnTo>
                <a:lnTo>
                  <a:pt x="4884426" y="76200"/>
                </a:lnTo>
                <a:lnTo>
                  <a:pt x="4777073" y="76200"/>
                </a:lnTo>
                <a:lnTo>
                  <a:pt x="4761231" y="63500"/>
                </a:lnTo>
                <a:lnTo>
                  <a:pt x="4853324" y="63500"/>
                </a:lnTo>
                <a:lnTo>
                  <a:pt x="4858192" y="50800"/>
                </a:lnTo>
                <a:lnTo>
                  <a:pt x="4645676" y="50800"/>
                </a:lnTo>
                <a:lnTo>
                  <a:pt x="4637651" y="38100"/>
                </a:lnTo>
                <a:lnTo>
                  <a:pt x="4546568" y="38100"/>
                </a:lnTo>
                <a:lnTo>
                  <a:pt x="4557809" y="12700"/>
                </a:lnTo>
                <a:close/>
              </a:path>
              <a:path w="7426959" h="3962400">
                <a:moveTo>
                  <a:pt x="4548846" y="114300"/>
                </a:moveTo>
                <a:lnTo>
                  <a:pt x="4544117" y="114300"/>
                </a:lnTo>
                <a:lnTo>
                  <a:pt x="4538007" y="127000"/>
                </a:lnTo>
                <a:lnTo>
                  <a:pt x="4548846" y="114300"/>
                </a:lnTo>
                <a:close/>
              </a:path>
              <a:path w="7426959" h="3962400">
                <a:moveTo>
                  <a:pt x="4650974" y="114300"/>
                </a:moveTo>
                <a:lnTo>
                  <a:pt x="4548846" y="114300"/>
                </a:lnTo>
                <a:lnTo>
                  <a:pt x="4538007" y="127000"/>
                </a:lnTo>
                <a:lnTo>
                  <a:pt x="4634824" y="127000"/>
                </a:lnTo>
                <a:lnTo>
                  <a:pt x="4650974" y="114300"/>
                </a:lnTo>
                <a:close/>
              </a:path>
              <a:path w="7426959" h="3962400">
                <a:moveTo>
                  <a:pt x="4695589" y="114300"/>
                </a:moveTo>
                <a:lnTo>
                  <a:pt x="4657629" y="114300"/>
                </a:lnTo>
                <a:lnTo>
                  <a:pt x="4662471" y="127000"/>
                </a:lnTo>
                <a:lnTo>
                  <a:pt x="4680235" y="127000"/>
                </a:lnTo>
                <a:lnTo>
                  <a:pt x="4695589" y="114300"/>
                </a:lnTo>
                <a:close/>
              </a:path>
              <a:path w="7426959" h="3962400">
                <a:moveTo>
                  <a:pt x="4751457" y="114300"/>
                </a:moveTo>
                <a:lnTo>
                  <a:pt x="4695589" y="114300"/>
                </a:lnTo>
                <a:lnTo>
                  <a:pt x="4704740" y="127000"/>
                </a:lnTo>
                <a:lnTo>
                  <a:pt x="4719444" y="127000"/>
                </a:lnTo>
                <a:lnTo>
                  <a:pt x="4751457" y="114300"/>
                </a:lnTo>
                <a:close/>
              </a:path>
              <a:path w="7426959" h="3962400">
                <a:moveTo>
                  <a:pt x="4799038" y="118664"/>
                </a:moveTo>
                <a:lnTo>
                  <a:pt x="4799442" y="127000"/>
                </a:lnTo>
                <a:lnTo>
                  <a:pt x="4800237" y="127000"/>
                </a:lnTo>
                <a:lnTo>
                  <a:pt x="4801961" y="121746"/>
                </a:lnTo>
                <a:lnTo>
                  <a:pt x="4799038" y="118664"/>
                </a:lnTo>
                <a:close/>
              </a:path>
              <a:path w="7426959" h="3962400">
                <a:moveTo>
                  <a:pt x="4802424" y="120333"/>
                </a:moveTo>
                <a:lnTo>
                  <a:pt x="4801961" y="121746"/>
                </a:lnTo>
                <a:lnTo>
                  <a:pt x="4806943" y="127000"/>
                </a:lnTo>
                <a:lnTo>
                  <a:pt x="4810410" y="127000"/>
                </a:lnTo>
                <a:lnTo>
                  <a:pt x="4802424" y="120333"/>
                </a:lnTo>
                <a:close/>
              </a:path>
              <a:path w="7426959" h="3962400">
                <a:moveTo>
                  <a:pt x="4936702" y="114300"/>
                </a:moveTo>
                <a:lnTo>
                  <a:pt x="4812469" y="114300"/>
                </a:lnTo>
                <a:lnTo>
                  <a:pt x="4811016" y="127000"/>
                </a:lnTo>
                <a:lnTo>
                  <a:pt x="4943012" y="127000"/>
                </a:lnTo>
                <a:lnTo>
                  <a:pt x="4943465" y="126646"/>
                </a:lnTo>
                <a:lnTo>
                  <a:pt x="4936702" y="114300"/>
                </a:lnTo>
                <a:close/>
              </a:path>
              <a:path w="7426959" h="3962400">
                <a:moveTo>
                  <a:pt x="4944233" y="126047"/>
                </a:moveTo>
                <a:lnTo>
                  <a:pt x="4943465" y="126646"/>
                </a:lnTo>
                <a:lnTo>
                  <a:pt x="4943659" y="127000"/>
                </a:lnTo>
                <a:lnTo>
                  <a:pt x="4944233" y="126047"/>
                </a:lnTo>
                <a:close/>
              </a:path>
              <a:path w="7426959" h="3962400">
                <a:moveTo>
                  <a:pt x="2767133" y="101600"/>
                </a:moveTo>
                <a:lnTo>
                  <a:pt x="2762078" y="101600"/>
                </a:lnTo>
                <a:lnTo>
                  <a:pt x="2768970" y="126724"/>
                </a:lnTo>
                <a:lnTo>
                  <a:pt x="2773565" y="122985"/>
                </a:lnTo>
                <a:lnTo>
                  <a:pt x="2773588" y="114300"/>
                </a:lnTo>
                <a:lnTo>
                  <a:pt x="2767133" y="101600"/>
                </a:lnTo>
                <a:close/>
              </a:path>
              <a:path w="7426959" h="3962400">
                <a:moveTo>
                  <a:pt x="4956073" y="88900"/>
                </a:moveTo>
                <a:lnTo>
                  <a:pt x="4944824" y="88900"/>
                </a:lnTo>
                <a:lnTo>
                  <a:pt x="4934732" y="101600"/>
                </a:lnTo>
                <a:lnTo>
                  <a:pt x="4934985" y="114300"/>
                </a:lnTo>
                <a:lnTo>
                  <a:pt x="4951322" y="114300"/>
                </a:lnTo>
                <a:lnTo>
                  <a:pt x="4944233" y="126047"/>
                </a:lnTo>
                <a:lnTo>
                  <a:pt x="4959292" y="114300"/>
                </a:lnTo>
                <a:lnTo>
                  <a:pt x="4956073" y="88900"/>
                </a:lnTo>
                <a:close/>
              </a:path>
              <a:path w="7426959" h="3962400">
                <a:moveTo>
                  <a:pt x="4798979" y="117458"/>
                </a:moveTo>
                <a:lnTo>
                  <a:pt x="4799038" y="118664"/>
                </a:lnTo>
                <a:lnTo>
                  <a:pt x="4801961" y="121746"/>
                </a:lnTo>
                <a:lnTo>
                  <a:pt x="4802424" y="120333"/>
                </a:lnTo>
                <a:lnTo>
                  <a:pt x="4798979" y="117458"/>
                </a:lnTo>
                <a:close/>
              </a:path>
              <a:path w="7426959" h="3962400">
                <a:moveTo>
                  <a:pt x="4804403" y="114300"/>
                </a:moveTo>
                <a:lnTo>
                  <a:pt x="4798826" y="114300"/>
                </a:lnTo>
                <a:lnTo>
                  <a:pt x="4798979" y="117458"/>
                </a:lnTo>
                <a:lnTo>
                  <a:pt x="4802424" y="120333"/>
                </a:lnTo>
                <a:lnTo>
                  <a:pt x="4804403" y="114300"/>
                </a:lnTo>
                <a:close/>
              </a:path>
              <a:path w="7426959" h="3962400">
                <a:moveTo>
                  <a:pt x="4803273" y="101600"/>
                </a:moveTo>
                <a:lnTo>
                  <a:pt x="4776514" y="101600"/>
                </a:lnTo>
                <a:lnTo>
                  <a:pt x="4794898" y="114300"/>
                </a:lnTo>
                <a:lnTo>
                  <a:pt x="4799038" y="118664"/>
                </a:lnTo>
                <a:lnTo>
                  <a:pt x="4798979" y="117458"/>
                </a:lnTo>
                <a:lnTo>
                  <a:pt x="4795196" y="114300"/>
                </a:lnTo>
                <a:lnTo>
                  <a:pt x="4801215" y="114300"/>
                </a:lnTo>
                <a:lnTo>
                  <a:pt x="4804933" y="103397"/>
                </a:lnTo>
                <a:lnTo>
                  <a:pt x="4803273" y="101600"/>
                </a:lnTo>
                <a:close/>
              </a:path>
              <a:path w="7426959" h="3962400">
                <a:moveTo>
                  <a:pt x="2648451" y="63500"/>
                </a:moveTo>
                <a:lnTo>
                  <a:pt x="2646837" y="76200"/>
                </a:lnTo>
                <a:lnTo>
                  <a:pt x="2654061" y="88900"/>
                </a:lnTo>
                <a:lnTo>
                  <a:pt x="2655852" y="101600"/>
                </a:lnTo>
                <a:lnTo>
                  <a:pt x="2637936" y="114300"/>
                </a:lnTo>
                <a:lnTo>
                  <a:pt x="2736371" y="114300"/>
                </a:lnTo>
                <a:lnTo>
                  <a:pt x="2732109" y="104680"/>
                </a:lnTo>
                <a:lnTo>
                  <a:pt x="2730125" y="101600"/>
                </a:lnTo>
                <a:lnTo>
                  <a:pt x="2662625" y="101600"/>
                </a:lnTo>
                <a:lnTo>
                  <a:pt x="2665533" y="88900"/>
                </a:lnTo>
                <a:lnTo>
                  <a:pt x="2660405" y="88900"/>
                </a:lnTo>
                <a:lnTo>
                  <a:pt x="2660261" y="88201"/>
                </a:lnTo>
                <a:lnTo>
                  <a:pt x="2655423" y="76200"/>
                </a:lnTo>
                <a:lnTo>
                  <a:pt x="2658487" y="76200"/>
                </a:lnTo>
                <a:lnTo>
                  <a:pt x="2648451" y="63500"/>
                </a:lnTo>
                <a:close/>
              </a:path>
              <a:path w="7426959" h="3962400">
                <a:moveTo>
                  <a:pt x="2771424" y="101600"/>
                </a:moveTo>
                <a:lnTo>
                  <a:pt x="2767133" y="101600"/>
                </a:lnTo>
                <a:lnTo>
                  <a:pt x="2778032" y="114300"/>
                </a:lnTo>
                <a:lnTo>
                  <a:pt x="2778283" y="114300"/>
                </a:lnTo>
                <a:lnTo>
                  <a:pt x="2771424" y="101600"/>
                </a:lnTo>
                <a:close/>
              </a:path>
              <a:path w="7426959" h="3962400">
                <a:moveTo>
                  <a:pt x="2869330" y="88900"/>
                </a:moveTo>
                <a:lnTo>
                  <a:pt x="2768460" y="88900"/>
                </a:lnTo>
                <a:lnTo>
                  <a:pt x="2778755" y="114300"/>
                </a:lnTo>
                <a:lnTo>
                  <a:pt x="2904328" y="114300"/>
                </a:lnTo>
                <a:lnTo>
                  <a:pt x="2883901" y="101600"/>
                </a:lnTo>
                <a:lnTo>
                  <a:pt x="2869330" y="88900"/>
                </a:lnTo>
                <a:close/>
              </a:path>
              <a:path w="7426959" h="3962400">
                <a:moveTo>
                  <a:pt x="3069618" y="101600"/>
                </a:moveTo>
                <a:lnTo>
                  <a:pt x="3032418" y="101600"/>
                </a:lnTo>
                <a:lnTo>
                  <a:pt x="3055499" y="114300"/>
                </a:lnTo>
                <a:lnTo>
                  <a:pt x="3058827" y="114300"/>
                </a:lnTo>
                <a:lnTo>
                  <a:pt x="3069618" y="101600"/>
                </a:lnTo>
                <a:close/>
              </a:path>
              <a:path w="7426959" h="3962400">
                <a:moveTo>
                  <a:pt x="3161391" y="101600"/>
                </a:moveTo>
                <a:lnTo>
                  <a:pt x="3080195" y="101600"/>
                </a:lnTo>
                <a:lnTo>
                  <a:pt x="3082880" y="114300"/>
                </a:lnTo>
                <a:lnTo>
                  <a:pt x="3160791" y="114300"/>
                </a:lnTo>
                <a:lnTo>
                  <a:pt x="3161391" y="101600"/>
                </a:lnTo>
                <a:close/>
              </a:path>
              <a:path w="7426959" h="3962400">
                <a:moveTo>
                  <a:pt x="3189802" y="101600"/>
                </a:moveTo>
                <a:lnTo>
                  <a:pt x="3173993" y="101600"/>
                </a:lnTo>
                <a:lnTo>
                  <a:pt x="3169392" y="114300"/>
                </a:lnTo>
                <a:lnTo>
                  <a:pt x="3178457" y="114300"/>
                </a:lnTo>
                <a:lnTo>
                  <a:pt x="3189802" y="101600"/>
                </a:lnTo>
                <a:close/>
              </a:path>
              <a:path w="7426959" h="3962400">
                <a:moveTo>
                  <a:pt x="3481317" y="101600"/>
                </a:moveTo>
                <a:lnTo>
                  <a:pt x="3189802" y="101600"/>
                </a:lnTo>
                <a:lnTo>
                  <a:pt x="3216421" y="114300"/>
                </a:lnTo>
                <a:lnTo>
                  <a:pt x="3455009" y="114300"/>
                </a:lnTo>
                <a:lnTo>
                  <a:pt x="3481317" y="101600"/>
                </a:lnTo>
                <a:close/>
              </a:path>
              <a:path w="7426959" h="3962400">
                <a:moveTo>
                  <a:pt x="3851408" y="101600"/>
                </a:moveTo>
                <a:lnTo>
                  <a:pt x="3749124" y="101600"/>
                </a:lnTo>
                <a:lnTo>
                  <a:pt x="3728624" y="114300"/>
                </a:lnTo>
                <a:lnTo>
                  <a:pt x="3847801" y="114300"/>
                </a:lnTo>
                <a:lnTo>
                  <a:pt x="3851408" y="101600"/>
                </a:lnTo>
                <a:close/>
              </a:path>
              <a:path w="7426959" h="3962400">
                <a:moveTo>
                  <a:pt x="4804933" y="103397"/>
                </a:moveTo>
                <a:lnTo>
                  <a:pt x="4801215" y="114300"/>
                </a:lnTo>
                <a:lnTo>
                  <a:pt x="4815008" y="114300"/>
                </a:lnTo>
                <a:lnTo>
                  <a:pt x="4804933" y="103397"/>
                </a:lnTo>
                <a:close/>
              </a:path>
              <a:path w="7426959" h="3962400">
                <a:moveTo>
                  <a:pt x="4820950" y="101600"/>
                </a:moveTo>
                <a:lnTo>
                  <a:pt x="4805546" y="101600"/>
                </a:lnTo>
                <a:lnTo>
                  <a:pt x="4804933" y="103397"/>
                </a:lnTo>
                <a:lnTo>
                  <a:pt x="4815008" y="114300"/>
                </a:lnTo>
                <a:lnTo>
                  <a:pt x="4818290" y="114300"/>
                </a:lnTo>
                <a:lnTo>
                  <a:pt x="4820950" y="101600"/>
                </a:lnTo>
                <a:close/>
              </a:path>
              <a:path w="7426959" h="3962400">
                <a:moveTo>
                  <a:pt x="4885816" y="101600"/>
                </a:moveTo>
                <a:lnTo>
                  <a:pt x="4821713" y="101600"/>
                </a:lnTo>
                <a:lnTo>
                  <a:pt x="4822043" y="114300"/>
                </a:lnTo>
                <a:lnTo>
                  <a:pt x="4890966" y="114300"/>
                </a:lnTo>
                <a:lnTo>
                  <a:pt x="4885816" y="101600"/>
                </a:lnTo>
                <a:close/>
              </a:path>
              <a:path w="7426959" h="3962400">
                <a:moveTo>
                  <a:pt x="4919043" y="101600"/>
                </a:moveTo>
                <a:lnTo>
                  <a:pt x="4898074" y="101600"/>
                </a:lnTo>
                <a:lnTo>
                  <a:pt x="4890966" y="114300"/>
                </a:lnTo>
                <a:lnTo>
                  <a:pt x="4925968" y="114300"/>
                </a:lnTo>
                <a:lnTo>
                  <a:pt x="4919043" y="101600"/>
                </a:lnTo>
                <a:close/>
              </a:path>
              <a:path w="7426959" h="3962400">
                <a:moveTo>
                  <a:pt x="3687460" y="101600"/>
                </a:moveTo>
                <a:lnTo>
                  <a:pt x="3683483" y="103501"/>
                </a:lnTo>
                <a:lnTo>
                  <a:pt x="3687852" y="105558"/>
                </a:lnTo>
                <a:lnTo>
                  <a:pt x="3687460" y="101600"/>
                </a:lnTo>
                <a:close/>
              </a:path>
              <a:path w="7426959" h="3962400">
                <a:moveTo>
                  <a:pt x="2706926" y="60411"/>
                </a:moveTo>
                <a:lnTo>
                  <a:pt x="2707749" y="63500"/>
                </a:lnTo>
                <a:lnTo>
                  <a:pt x="2717339" y="76200"/>
                </a:lnTo>
                <a:lnTo>
                  <a:pt x="2730125" y="101600"/>
                </a:lnTo>
                <a:lnTo>
                  <a:pt x="2732109" y="104680"/>
                </a:lnTo>
                <a:lnTo>
                  <a:pt x="2730744" y="101600"/>
                </a:lnTo>
                <a:lnTo>
                  <a:pt x="2721908" y="76200"/>
                </a:lnTo>
                <a:lnTo>
                  <a:pt x="2711196" y="63500"/>
                </a:lnTo>
                <a:lnTo>
                  <a:pt x="2706926" y="60411"/>
                </a:lnTo>
                <a:close/>
              </a:path>
              <a:path w="7426959" h="3962400">
                <a:moveTo>
                  <a:pt x="2681557" y="38100"/>
                </a:moveTo>
                <a:lnTo>
                  <a:pt x="2673407" y="38100"/>
                </a:lnTo>
                <a:lnTo>
                  <a:pt x="2668593" y="63500"/>
                </a:lnTo>
                <a:lnTo>
                  <a:pt x="2674538" y="76200"/>
                </a:lnTo>
                <a:lnTo>
                  <a:pt x="2657777" y="76200"/>
                </a:lnTo>
                <a:lnTo>
                  <a:pt x="2660261" y="88201"/>
                </a:lnTo>
                <a:lnTo>
                  <a:pt x="2660542" y="88900"/>
                </a:lnTo>
                <a:lnTo>
                  <a:pt x="2672141" y="88900"/>
                </a:lnTo>
                <a:lnTo>
                  <a:pt x="2668000" y="101600"/>
                </a:lnTo>
                <a:lnTo>
                  <a:pt x="2675508" y="101600"/>
                </a:lnTo>
                <a:lnTo>
                  <a:pt x="2680684" y="76200"/>
                </a:lnTo>
                <a:lnTo>
                  <a:pt x="2699549" y="63500"/>
                </a:lnTo>
                <a:lnTo>
                  <a:pt x="2677747" y="63500"/>
                </a:lnTo>
                <a:lnTo>
                  <a:pt x="2673804" y="50800"/>
                </a:lnTo>
                <a:lnTo>
                  <a:pt x="2688050" y="50800"/>
                </a:lnTo>
                <a:lnTo>
                  <a:pt x="2685669" y="44801"/>
                </a:lnTo>
                <a:lnTo>
                  <a:pt x="2681557" y="38100"/>
                </a:lnTo>
                <a:close/>
              </a:path>
              <a:path w="7426959" h="3962400">
                <a:moveTo>
                  <a:pt x="2683008" y="38100"/>
                </a:moveTo>
                <a:lnTo>
                  <a:pt x="2685669" y="44801"/>
                </a:lnTo>
                <a:lnTo>
                  <a:pt x="2689350" y="50800"/>
                </a:lnTo>
                <a:lnTo>
                  <a:pt x="2693092" y="63500"/>
                </a:lnTo>
                <a:lnTo>
                  <a:pt x="2701252" y="63500"/>
                </a:lnTo>
                <a:lnTo>
                  <a:pt x="2693004" y="76200"/>
                </a:lnTo>
                <a:lnTo>
                  <a:pt x="2682019" y="88900"/>
                </a:lnTo>
                <a:lnTo>
                  <a:pt x="2675508" y="101600"/>
                </a:lnTo>
                <a:lnTo>
                  <a:pt x="2730125" y="101600"/>
                </a:lnTo>
                <a:lnTo>
                  <a:pt x="2717339" y="76200"/>
                </a:lnTo>
                <a:lnTo>
                  <a:pt x="2707749" y="63500"/>
                </a:lnTo>
                <a:lnTo>
                  <a:pt x="2706926" y="60411"/>
                </a:lnTo>
                <a:lnTo>
                  <a:pt x="2693636" y="50800"/>
                </a:lnTo>
                <a:lnTo>
                  <a:pt x="2683008" y="38100"/>
                </a:lnTo>
                <a:close/>
              </a:path>
              <a:path w="7426959" h="3962400">
                <a:moveTo>
                  <a:pt x="3768113" y="88900"/>
                </a:moveTo>
                <a:lnTo>
                  <a:pt x="3716508" y="88900"/>
                </a:lnTo>
                <a:lnTo>
                  <a:pt x="3705231" y="101600"/>
                </a:lnTo>
                <a:lnTo>
                  <a:pt x="3777298" y="101600"/>
                </a:lnTo>
                <a:lnTo>
                  <a:pt x="3768113" y="88900"/>
                </a:lnTo>
                <a:close/>
              </a:path>
              <a:path w="7426959" h="3962400">
                <a:moveTo>
                  <a:pt x="4928431" y="88900"/>
                </a:moveTo>
                <a:lnTo>
                  <a:pt x="4922899" y="88900"/>
                </a:lnTo>
                <a:lnTo>
                  <a:pt x="4926622" y="101600"/>
                </a:lnTo>
                <a:lnTo>
                  <a:pt x="4931250" y="101600"/>
                </a:lnTo>
                <a:lnTo>
                  <a:pt x="4928431" y="88900"/>
                </a:lnTo>
                <a:close/>
              </a:path>
              <a:path w="7426959" h="3962400">
                <a:moveTo>
                  <a:pt x="2660261" y="88201"/>
                </a:moveTo>
                <a:lnTo>
                  <a:pt x="2660405" y="88900"/>
                </a:lnTo>
                <a:lnTo>
                  <a:pt x="2660542" y="88900"/>
                </a:lnTo>
                <a:lnTo>
                  <a:pt x="2660261" y="88201"/>
                </a:lnTo>
                <a:close/>
              </a:path>
              <a:path w="7426959" h="3962400">
                <a:moveTo>
                  <a:pt x="3519181" y="50800"/>
                </a:moveTo>
                <a:lnTo>
                  <a:pt x="3329049" y="50800"/>
                </a:lnTo>
                <a:lnTo>
                  <a:pt x="3344256" y="63500"/>
                </a:lnTo>
                <a:lnTo>
                  <a:pt x="3336169" y="76200"/>
                </a:lnTo>
                <a:lnTo>
                  <a:pt x="3500004" y="76200"/>
                </a:lnTo>
                <a:lnTo>
                  <a:pt x="3506428" y="88900"/>
                </a:lnTo>
                <a:lnTo>
                  <a:pt x="3517271" y="88900"/>
                </a:lnTo>
                <a:lnTo>
                  <a:pt x="3520527" y="77804"/>
                </a:lnTo>
                <a:lnTo>
                  <a:pt x="3518662" y="63500"/>
                </a:lnTo>
                <a:lnTo>
                  <a:pt x="3519181" y="50800"/>
                </a:lnTo>
                <a:close/>
              </a:path>
              <a:path w="7426959" h="3962400">
                <a:moveTo>
                  <a:pt x="4905475" y="76200"/>
                </a:moveTo>
                <a:lnTo>
                  <a:pt x="4902133" y="76200"/>
                </a:lnTo>
                <a:lnTo>
                  <a:pt x="4894347" y="88900"/>
                </a:lnTo>
                <a:lnTo>
                  <a:pt x="4902066" y="88900"/>
                </a:lnTo>
                <a:lnTo>
                  <a:pt x="4905475" y="76200"/>
                </a:lnTo>
                <a:close/>
              </a:path>
              <a:path w="7426959" h="3962400">
                <a:moveTo>
                  <a:pt x="4914354" y="88549"/>
                </a:moveTo>
                <a:lnTo>
                  <a:pt x="4914095" y="88900"/>
                </a:lnTo>
                <a:lnTo>
                  <a:pt x="4914437" y="88900"/>
                </a:lnTo>
                <a:lnTo>
                  <a:pt x="4914354" y="88549"/>
                </a:lnTo>
                <a:close/>
              </a:path>
              <a:path w="7426959" h="3962400">
                <a:moveTo>
                  <a:pt x="4926361" y="76200"/>
                </a:moveTo>
                <a:lnTo>
                  <a:pt x="4923474" y="76200"/>
                </a:lnTo>
                <a:lnTo>
                  <a:pt x="4914447" y="88423"/>
                </a:lnTo>
                <a:lnTo>
                  <a:pt x="4914437" y="88900"/>
                </a:lnTo>
                <a:lnTo>
                  <a:pt x="4917932" y="88900"/>
                </a:lnTo>
                <a:lnTo>
                  <a:pt x="4926361" y="76200"/>
                </a:lnTo>
                <a:close/>
              </a:path>
              <a:path w="7426959" h="3962400">
                <a:moveTo>
                  <a:pt x="4936458" y="76200"/>
                </a:moveTo>
                <a:lnTo>
                  <a:pt x="4936077" y="76200"/>
                </a:lnTo>
                <a:lnTo>
                  <a:pt x="4936267" y="88900"/>
                </a:lnTo>
                <a:lnTo>
                  <a:pt x="4941985" y="88900"/>
                </a:lnTo>
                <a:lnTo>
                  <a:pt x="4936458" y="76200"/>
                </a:lnTo>
                <a:close/>
              </a:path>
              <a:path w="7426959" h="3962400">
                <a:moveTo>
                  <a:pt x="4914703" y="76200"/>
                </a:moveTo>
                <a:lnTo>
                  <a:pt x="4911440" y="76200"/>
                </a:lnTo>
                <a:lnTo>
                  <a:pt x="4914354" y="88549"/>
                </a:lnTo>
                <a:lnTo>
                  <a:pt x="4914451" y="88201"/>
                </a:lnTo>
                <a:lnTo>
                  <a:pt x="4914703" y="76200"/>
                </a:lnTo>
                <a:close/>
              </a:path>
              <a:path w="7426959" h="3962400">
                <a:moveTo>
                  <a:pt x="3519557" y="41632"/>
                </a:moveTo>
                <a:lnTo>
                  <a:pt x="3518662" y="63500"/>
                </a:lnTo>
                <a:lnTo>
                  <a:pt x="3520527" y="77804"/>
                </a:lnTo>
                <a:lnTo>
                  <a:pt x="3524726" y="63500"/>
                </a:lnTo>
                <a:lnTo>
                  <a:pt x="3523754" y="50800"/>
                </a:lnTo>
                <a:lnTo>
                  <a:pt x="3519557" y="41632"/>
                </a:lnTo>
                <a:close/>
              </a:path>
              <a:path w="7426959" h="3962400">
                <a:moveTo>
                  <a:pt x="2664593" y="63500"/>
                </a:moveTo>
                <a:lnTo>
                  <a:pt x="2660355" y="63500"/>
                </a:lnTo>
                <a:lnTo>
                  <a:pt x="2665560" y="76200"/>
                </a:lnTo>
                <a:lnTo>
                  <a:pt x="2670281" y="76200"/>
                </a:lnTo>
                <a:lnTo>
                  <a:pt x="2664593" y="63500"/>
                </a:lnTo>
                <a:close/>
              </a:path>
              <a:path w="7426959" h="3962400">
                <a:moveTo>
                  <a:pt x="4838426" y="63500"/>
                </a:moveTo>
                <a:lnTo>
                  <a:pt x="4804162" y="63500"/>
                </a:lnTo>
                <a:lnTo>
                  <a:pt x="4777073" y="76200"/>
                </a:lnTo>
                <a:lnTo>
                  <a:pt x="4834863" y="76200"/>
                </a:lnTo>
                <a:lnTo>
                  <a:pt x="4838426" y="63500"/>
                </a:lnTo>
                <a:close/>
              </a:path>
              <a:path w="7426959" h="3962400">
                <a:moveTo>
                  <a:pt x="4853324" y="63500"/>
                </a:moveTo>
                <a:lnTo>
                  <a:pt x="4840954" y="63500"/>
                </a:lnTo>
                <a:lnTo>
                  <a:pt x="4834863" y="76200"/>
                </a:lnTo>
                <a:lnTo>
                  <a:pt x="4849577" y="76200"/>
                </a:lnTo>
                <a:lnTo>
                  <a:pt x="4853324" y="63500"/>
                </a:lnTo>
                <a:close/>
              </a:path>
              <a:path w="7426959" h="3962400">
                <a:moveTo>
                  <a:pt x="4862318" y="61005"/>
                </a:moveTo>
                <a:lnTo>
                  <a:pt x="4859855" y="63500"/>
                </a:lnTo>
                <a:lnTo>
                  <a:pt x="4849577" y="76200"/>
                </a:lnTo>
                <a:lnTo>
                  <a:pt x="4877160" y="76200"/>
                </a:lnTo>
                <a:lnTo>
                  <a:pt x="4879982" y="63500"/>
                </a:lnTo>
                <a:lnTo>
                  <a:pt x="4861570" y="63500"/>
                </a:lnTo>
                <a:lnTo>
                  <a:pt x="4862318" y="61005"/>
                </a:lnTo>
                <a:close/>
              </a:path>
              <a:path w="7426959" h="3962400">
                <a:moveTo>
                  <a:pt x="4893621" y="50800"/>
                </a:moveTo>
                <a:lnTo>
                  <a:pt x="4884426" y="50800"/>
                </a:lnTo>
                <a:lnTo>
                  <a:pt x="4874525" y="63500"/>
                </a:lnTo>
                <a:lnTo>
                  <a:pt x="4883636" y="63500"/>
                </a:lnTo>
                <a:lnTo>
                  <a:pt x="4881645" y="76200"/>
                </a:lnTo>
                <a:lnTo>
                  <a:pt x="4889419" y="76200"/>
                </a:lnTo>
                <a:lnTo>
                  <a:pt x="4893307" y="63500"/>
                </a:lnTo>
                <a:lnTo>
                  <a:pt x="4893621" y="50800"/>
                </a:lnTo>
                <a:close/>
              </a:path>
              <a:path w="7426959" h="3962400">
                <a:moveTo>
                  <a:pt x="4517728" y="46842"/>
                </a:moveTo>
                <a:lnTo>
                  <a:pt x="4513721" y="50800"/>
                </a:lnTo>
                <a:lnTo>
                  <a:pt x="4502931" y="63500"/>
                </a:lnTo>
                <a:lnTo>
                  <a:pt x="4512557" y="73943"/>
                </a:lnTo>
                <a:lnTo>
                  <a:pt x="4517282" y="63500"/>
                </a:lnTo>
                <a:lnTo>
                  <a:pt x="4519389" y="50800"/>
                </a:lnTo>
                <a:lnTo>
                  <a:pt x="4517728" y="46842"/>
                </a:lnTo>
                <a:close/>
              </a:path>
              <a:path w="7426959" h="3962400">
                <a:moveTo>
                  <a:pt x="2688050" y="50800"/>
                </a:moveTo>
                <a:lnTo>
                  <a:pt x="2676175" y="50800"/>
                </a:lnTo>
                <a:lnTo>
                  <a:pt x="2677747" y="63500"/>
                </a:lnTo>
                <a:lnTo>
                  <a:pt x="2693092" y="63500"/>
                </a:lnTo>
                <a:lnTo>
                  <a:pt x="2688050" y="50800"/>
                </a:lnTo>
                <a:close/>
              </a:path>
              <a:path w="7426959" h="3962400">
                <a:moveTo>
                  <a:pt x="2685669" y="44801"/>
                </a:moveTo>
                <a:lnTo>
                  <a:pt x="2693092" y="63500"/>
                </a:lnTo>
                <a:lnTo>
                  <a:pt x="2689350" y="50800"/>
                </a:lnTo>
                <a:lnTo>
                  <a:pt x="2685669" y="44801"/>
                </a:lnTo>
                <a:close/>
              </a:path>
              <a:path w="7426959" h="3962400">
                <a:moveTo>
                  <a:pt x="2903366" y="50800"/>
                </a:moveTo>
                <a:lnTo>
                  <a:pt x="2714237" y="50800"/>
                </a:lnTo>
                <a:lnTo>
                  <a:pt x="2715202" y="63500"/>
                </a:lnTo>
                <a:lnTo>
                  <a:pt x="2901435" y="63500"/>
                </a:lnTo>
                <a:lnTo>
                  <a:pt x="2903366" y="50800"/>
                </a:lnTo>
                <a:close/>
              </a:path>
              <a:path w="7426959" h="3962400">
                <a:moveTo>
                  <a:pt x="3067751" y="38100"/>
                </a:moveTo>
                <a:lnTo>
                  <a:pt x="3018815" y="38100"/>
                </a:lnTo>
                <a:lnTo>
                  <a:pt x="3006782" y="50800"/>
                </a:lnTo>
                <a:lnTo>
                  <a:pt x="2903366" y="50800"/>
                </a:lnTo>
                <a:lnTo>
                  <a:pt x="2901435" y="63500"/>
                </a:lnTo>
                <a:lnTo>
                  <a:pt x="3061343" y="63500"/>
                </a:lnTo>
                <a:lnTo>
                  <a:pt x="3057810" y="50800"/>
                </a:lnTo>
                <a:lnTo>
                  <a:pt x="3067751" y="38100"/>
                </a:lnTo>
                <a:close/>
              </a:path>
              <a:path w="7426959" h="3962400">
                <a:moveTo>
                  <a:pt x="3487604" y="0"/>
                </a:moveTo>
                <a:lnTo>
                  <a:pt x="3485330" y="0"/>
                </a:lnTo>
                <a:lnTo>
                  <a:pt x="3473570" y="12700"/>
                </a:lnTo>
                <a:lnTo>
                  <a:pt x="3475729" y="12700"/>
                </a:lnTo>
                <a:lnTo>
                  <a:pt x="3482185" y="25400"/>
                </a:lnTo>
                <a:lnTo>
                  <a:pt x="3441574" y="25400"/>
                </a:lnTo>
                <a:lnTo>
                  <a:pt x="3445433" y="31369"/>
                </a:lnTo>
                <a:lnTo>
                  <a:pt x="3452742" y="38100"/>
                </a:lnTo>
                <a:lnTo>
                  <a:pt x="3067751" y="38100"/>
                </a:lnTo>
                <a:lnTo>
                  <a:pt x="3066792" y="50800"/>
                </a:lnTo>
                <a:lnTo>
                  <a:pt x="3061343" y="63500"/>
                </a:lnTo>
                <a:lnTo>
                  <a:pt x="3304660" y="63500"/>
                </a:lnTo>
                <a:lnTo>
                  <a:pt x="3309524" y="50800"/>
                </a:lnTo>
                <a:lnTo>
                  <a:pt x="3519181" y="50800"/>
                </a:lnTo>
                <a:lnTo>
                  <a:pt x="3519557" y="41632"/>
                </a:lnTo>
                <a:lnTo>
                  <a:pt x="3512124" y="25400"/>
                </a:lnTo>
                <a:lnTo>
                  <a:pt x="3487604" y="0"/>
                </a:lnTo>
                <a:close/>
              </a:path>
              <a:path w="7426959" h="3962400">
                <a:moveTo>
                  <a:pt x="4130668" y="50800"/>
                </a:moveTo>
                <a:lnTo>
                  <a:pt x="3941921" y="50800"/>
                </a:lnTo>
                <a:lnTo>
                  <a:pt x="3945053" y="63500"/>
                </a:lnTo>
                <a:lnTo>
                  <a:pt x="4133992" y="63500"/>
                </a:lnTo>
                <a:lnTo>
                  <a:pt x="4130668" y="50800"/>
                </a:lnTo>
                <a:close/>
              </a:path>
              <a:path w="7426959" h="3962400">
                <a:moveTo>
                  <a:pt x="4463248" y="0"/>
                </a:moveTo>
                <a:lnTo>
                  <a:pt x="4425029" y="12700"/>
                </a:lnTo>
                <a:lnTo>
                  <a:pt x="4410350" y="38100"/>
                </a:lnTo>
                <a:lnTo>
                  <a:pt x="4473797" y="38100"/>
                </a:lnTo>
                <a:lnTo>
                  <a:pt x="4456204" y="50800"/>
                </a:lnTo>
                <a:lnTo>
                  <a:pt x="4139064" y="50800"/>
                </a:lnTo>
                <a:lnTo>
                  <a:pt x="4133992" y="63500"/>
                </a:lnTo>
                <a:lnTo>
                  <a:pt x="4502931" y="63500"/>
                </a:lnTo>
                <a:lnTo>
                  <a:pt x="4513721" y="50800"/>
                </a:lnTo>
                <a:lnTo>
                  <a:pt x="4517728" y="46842"/>
                </a:lnTo>
                <a:lnTo>
                  <a:pt x="4508727" y="25400"/>
                </a:lnTo>
                <a:lnTo>
                  <a:pt x="4446474" y="25400"/>
                </a:lnTo>
                <a:lnTo>
                  <a:pt x="4441364" y="12700"/>
                </a:lnTo>
                <a:lnTo>
                  <a:pt x="4480217" y="12700"/>
                </a:lnTo>
                <a:lnTo>
                  <a:pt x="4463248" y="0"/>
                </a:lnTo>
                <a:close/>
              </a:path>
              <a:path w="7426959" h="3962400">
                <a:moveTo>
                  <a:pt x="4875434" y="38100"/>
                </a:moveTo>
                <a:lnTo>
                  <a:pt x="4872394" y="50800"/>
                </a:lnTo>
                <a:lnTo>
                  <a:pt x="4865768" y="57511"/>
                </a:lnTo>
                <a:lnTo>
                  <a:pt x="4866117" y="63500"/>
                </a:lnTo>
                <a:lnTo>
                  <a:pt x="4874525" y="63500"/>
                </a:lnTo>
                <a:lnTo>
                  <a:pt x="4880260" y="50800"/>
                </a:lnTo>
                <a:lnTo>
                  <a:pt x="4874492" y="50800"/>
                </a:lnTo>
                <a:lnTo>
                  <a:pt x="4875434" y="38100"/>
                </a:lnTo>
                <a:close/>
              </a:path>
              <a:path w="7426959" h="3962400">
                <a:moveTo>
                  <a:pt x="4865376" y="50800"/>
                </a:moveTo>
                <a:lnTo>
                  <a:pt x="4862318" y="61005"/>
                </a:lnTo>
                <a:lnTo>
                  <a:pt x="4865768" y="57511"/>
                </a:lnTo>
                <a:lnTo>
                  <a:pt x="4865376" y="50800"/>
                </a:lnTo>
                <a:close/>
              </a:path>
              <a:path w="7426959" h="3962400">
                <a:moveTo>
                  <a:pt x="2715560" y="25400"/>
                </a:moveTo>
                <a:lnTo>
                  <a:pt x="2711837" y="25400"/>
                </a:lnTo>
                <a:lnTo>
                  <a:pt x="2713883" y="28494"/>
                </a:lnTo>
                <a:lnTo>
                  <a:pt x="2721324" y="38100"/>
                </a:lnTo>
                <a:lnTo>
                  <a:pt x="2725194" y="50800"/>
                </a:lnTo>
                <a:lnTo>
                  <a:pt x="2733742" y="50800"/>
                </a:lnTo>
                <a:lnTo>
                  <a:pt x="2724791" y="38100"/>
                </a:lnTo>
                <a:lnTo>
                  <a:pt x="2723997" y="38100"/>
                </a:lnTo>
                <a:lnTo>
                  <a:pt x="2715560" y="25400"/>
                </a:lnTo>
                <a:close/>
              </a:path>
              <a:path w="7426959" h="3962400">
                <a:moveTo>
                  <a:pt x="3011811" y="38100"/>
                </a:moveTo>
                <a:lnTo>
                  <a:pt x="2728182" y="38100"/>
                </a:lnTo>
                <a:lnTo>
                  <a:pt x="2733742" y="50800"/>
                </a:lnTo>
                <a:lnTo>
                  <a:pt x="2997263" y="50800"/>
                </a:lnTo>
                <a:lnTo>
                  <a:pt x="3011811" y="38100"/>
                </a:lnTo>
                <a:close/>
              </a:path>
              <a:path w="7426959" h="3962400">
                <a:moveTo>
                  <a:pt x="3816673" y="38100"/>
                </a:moveTo>
                <a:lnTo>
                  <a:pt x="3791308" y="50800"/>
                </a:lnTo>
                <a:lnTo>
                  <a:pt x="3816210" y="50800"/>
                </a:lnTo>
                <a:lnTo>
                  <a:pt x="3816673" y="38100"/>
                </a:lnTo>
                <a:close/>
              </a:path>
              <a:path w="7426959" h="3962400">
                <a:moveTo>
                  <a:pt x="3829132" y="12700"/>
                </a:moveTo>
                <a:lnTo>
                  <a:pt x="3820375" y="38100"/>
                </a:lnTo>
                <a:lnTo>
                  <a:pt x="3816210" y="50800"/>
                </a:lnTo>
                <a:lnTo>
                  <a:pt x="3844969" y="50800"/>
                </a:lnTo>
                <a:lnTo>
                  <a:pt x="3844448" y="38100"/>
                </a:lnTo>
                <a:lnTo>
                  <a:pt x="3872350" y="38100"/>
                </a:lnTo>
                <a:lnTo>
                  <a:pt x="3895816" y="25400"/>
                </a:lnTo>
                <a:lnTo>
                  <a:pt x="3842442" y="25400"/>
                </a:lnTo>
                <a:lnTo>
                  <a:pt x="3829132" y="12700"/>
                </a:lnTo>
                <a:close/>
              </a:path>
              <a:path w="7426959" h="3962400">
                <a:moveTo>
                  <a:pt x="3994876" y="12700"/>
                </a:moveTo>
                <a:lnTo>
                  <a:pt x="3969924" y="25400"/>
                </a:lnTo>
                <a:lnTo>
                  <a:pt x="3960564" y="36344"/>
                </a:lnTo>
                <a:lnTo>
                  <a:pt x="3960636" y="38100"/>
                </a:lnTo>
                <a:lnTo>
                  <a:pt x="3844448" y="38100"/>
                </a:lnTo>
                <a:lnTo>
                  <a:pt x="3844969" y="50800"/>
                </a:lnTo>
                <a:lnTo>
                  <a:pt x="4036193" y="50800"/>
                </a:lnTo>
                <a:lnTo>
                  <a:pt x="4037584" y="25400"/>
                </a:lnTo>
                <a:lnTo>
                  <a:pt x="3996708" y="25400"/>
                </a:lnTo>
                <a:lnTo>
                  <a:pt x="3997080" y="25121"/>
                </a:lnTo>
                <a:lnTo>
                  <a:pt x="3994876" y="12700"/>
                </a:lnTo>
                <a:close/>
              </a:path>
              <a:path w="7426959" h="3962400">
                <a:moveTo>
                  <a:pt x="4153539" y="12700"/>
                </a:moveTo>
                <a:lnTo>
                  <a:pt x="4149913" y="12700"/>
                </a:lnTo>
                <a:lnTo>
                  <a:pt x="4138529" y="25400"/>
                </a:lnTo>
                <a:lnTo>
                  <a:pt x="4125846" y="25400"/>
                </a:lnTo>
                <a:lnTo>
                  <a:pt x="4118322" y="38100"/>
                </a:lnTo>
                <a:lnTo>
                  <a:pt x="4071866" y="38100"/>
                </a:lnTo>
                <a:lnTo>
                  <a:pt x="4036193" y="50800"/>
                </a:lnTo>
                <a:lnTo>
                  <a:pt x="4189714" y="50800"/>
                </a:lnTo>
                <a:lnTo>
                  <a:pt x="4142949" y="38100"/>
                </a:lnTo>
                <a:lnTo>
                  <a:pt x="4153539" y="12700"/>
                </a:lnTo>
                <a:close/>
              </a:path>
              <a:path w="7426959" h="3962400">
                <a:moveTo>
                  <a:pt x="4401173" y="38100"/>
                </a:moveTo>
                <a:lnTo>
                  <a:pt x="4209402" y="38100"/>
                </a:lnTo>
                <a:lnTo>
                  <a:pt x="4189714" y="50800"/>
                </a:lnTo>
                <a:lnTo>
                  <a:pt x="4387266" y="50800"/>
                </a:lnTo>
                <a:lnTo>
                  <a:pt x="4401173" y="38100"/>
                </a:lnTo>
                <a:close/>
              </a:path>
              <a:path w="7426959" h="3962400">
                <a:moveTo>
                  <a:pt x="4729105" y="38100"/>
                </a:moveTo>
                <a:lnTo>
                  <a:pt x="4656567" y="38100"/>
                </a:lnTo>
                <a:lnTo>
                  <a:pt x="4645676" y="50800"/>
                </a:lnTo>
                <a:lnTo>
                  <a:pt x="4722727" y="50800"/>
                </a:lnTo>
                <a:lnTo>
                  <a:pt x="4729105" y="38100"/>
                </a:lnTo>
                <a:close/>
              </a:path>
              <a:path w="7426959" h="3962400">
                <a:moveTo>
                  <a:pt x="4734253" y="38100"/>
                </a:moveTo>
                <a:lnTo>
                  <a:pt x="4729105" y="38100"/>
                </a:lnTo>
                <a:lnTo>
                  <a:pt x="4722727" y="50800"/>
                </a:lnTo>
                <a:lnTo>
                  <a:pt x="4734253" y="38100"/>
                </a:lnTo>
                <a:close/>
              </a:path>
              <a:path w="7426959" h="3962400">
                <a:moveTo>
                  <a:pt x="4785304" y="25400"/>
                </a:moveTo>
                <a:lnTo>
                  <a:pt x="4737252" y="25400"/>
                </a:lnTo>
                <a:lnTo>
                  <a:pt x="4728953" y="38100"/>
                </a:lnTo>
                <a:lnTo>
                  <a:pt x="4734253" y="38100"/>
                </a:lnTo>
                <a:lnTo>
                  <a:pt x="4722727" y="50800"/>
                </a:lnTo>
                <a:lnTo>
                  <a:pt x="4766265" y="50800"/>
                </a:lnTo>
                <a:lnTo>
                  <a:pt x="4785304" y="25400"/>
                </a:lnTo>
                <a:close/>
              </a:path>
              <a:path w="7426959" h="3962400">
                <a:moveTo>
                  <a:pt x="4804824" y="38100"/>
                </a:moveTo>
                <a:lnTo>
                  <a:pt x="4766265" y="50800"/>
                </a:lnTo>
                <a:lnTo>
                  <a:pt x="4818883" y="50800"/>
                </a:lnTo>
                <a:lnTo>
                  <a:pt x="4804824" y="38100"/>
                </a:lnTo>
                <a:close/>
              </a:path>
              <a:path w="7426959" h="3962400">
                <a:moveTo>
                  <a:pt x="4854308" y="38100"/>
                </a:moveTo>
                <a:lnTo>
                  <a:pt x="4842160" y="38100"/>
                </a:lnTo>
                <a:lnTo>
                  <a:pt x="4837715" y="50800"/>
                </a:lnTo>
                <a:lnTo>
                  <a:pt x="4848086" y="50800"/>
                </a:lnTo>
                <a:lnTo>
                  <a:pt x="4854308" y="38100"/>
                </a:lnTo>
                <a:close/>
              </a:path>
              <a:path w="7426959" h="3962400">
                <a:moveTo>
                  <a:pt x="4870612" y="25400"/>
                </a:moveTo>
                <a:lnTo>
                  <a:pt x="4864560" y="25400"/>
                </a:lnTo>
                <a:lnTo>
                  <a:pt x="4854579" y="38100"/>
                </a:lnTo>
                <a:lnTo>
                  <a:pt x="4848434" y="50800"/>
                </a:lnTo>
                <a:lnTo>
                  <a:pt x="4854187" y="50800"/>
                </a:lnTo>
                <a:lnTo>
                  <a:pt x="4860339" y="38100"/>
                </a:lnTo>
                <a:lnTo>
                  <a:pt x="4864969" y="38100"/>
                </a:lnTo>
                <a:lnTo>
                  <a:pt x="4870612" y="25400"/>
                </a:lnTo>
                <a:close/>
              </a:path>
              <a:path w="7426959" h="3962400">
                <a:moveTo>
                  <a:pt x="4860236" y="48049"/>
                </a:moveTo>
                <a:lnTo>
                  <a:pt x="4858192" y="50800"/>
                </a:lnTo>
                <a:lnTo>
                  <a:pt x="4860207" y="50800"/>
                </a:lnTo>
                <a:lnTo>
                  <a:pt x="4860236" y="48049"/>
                </a:lnTo>
                <a:close/>
              </a:path>
              <a:path w="7426959" h="3962400">
                <a:moveTo>
                  <a:pt x="4880874" y="38100"/>
                </a:moveTo>
                <a:lnTo>
                  <a:pt x="4877628" y="50800"/>
                </a:lnTo>
                <a:lnTo>
                  <a:pt x="4880260" y="50800"/>
                </a:lnTo>
                <a:lnTo>
                  <a:pt x="4880874" y="38100"/>
                </a:lnTo>
                <a:close/>
              </a:path>
              <a:path w="7426959" h="3962400">
                <a:moveTo>
                  <a:pt x="4887067" y="38100"/>
                </a:moveTo>
                <a:lnTo>
                  <a:pt x="4885963" y="38100"/>
                </a:lnTo>
                <a:lnTo>
                  <a:pt x="4884837" y="50800"/>
                </a:lnTo>
                <a:lnTo>
                  <a:pt x="4887067" y="38100"/>
                </a:lnTo>
                <a:close/>
              </a:path>
              <a:path w="7426959" h="3962400">
                <a:moveTo>
                  <a:pt x="4867629" y="38100"/>
                </a:moveTo>
                <a:lnTo>
                  <a:pt x="4860339" y="38100"/>
                </a:lnTo>
                <a:lnTo>
                  <a:pt x="4860236" y="48049"/>
                </a:lnTo>
                <a:lnTo>
                  <a:pt x="4867629" y="38100"/>
                </a:lnTo>
                <a:close/>
              </a:path>
              <a:path w="7426959" h="3962400">
                <a:moveTo>
                  <a:pt x="2711487" y="25400"/>
                </a:moveTo>
                <a:lnTo>
                  <a:pt x="2706135" y="25400"/>
                </a:lnTo>
                <a:lnTo>
                  <a:pt x="2711075" y="38100"/>
                </a:lnTo>
                <a:lnTo>
                  <a:pt x="2720237" y="38100"/>
                </a:lnTo>
                <a:lnTo>
                  <a:pt x="2713883" y="28494"/>
                </a:lnTo>
                <a:lnTo>
                  <a:pt x="2711487" y="25400"/>
                </a:lnTo>
                <a:close/>
              </a:path>
              <a:path w="7426959" h="3962400">
                <a:moveTo>
                  <a:pt x="2750902" y="25400"/>
                </a:moveTo>
                <a:lnTo>
                  <a:pt x="2743898" y="25400"/>
                </a:lnTo>
                <a:lnTo>
                  <a:pt x="2737190" y="38100"/>
                </a:lnTo>
                <a:lnTo>
                  <a:pt x="2758839" y="38100"/>
                </a:lnTo>
                <a:lnTo>
                  <a:pt x="2750902" y="25400"/>
                </a:lnTo>
                <a:close/>
              </a:path>
              <a:path w="7426959" h="3962400">
                <a:moveTo>
                  <a:pt x="2824522" y="12700"/>
                </a:moveTo>
                <a:lnTo>
                  <a:pt x="2809805" y="12700"/>
                </a:lnTo>
                <a:lnTo>
                  <a:pt x="2818134" y="38100"/>
                </a:lnTo>
                <a:lnTo>
                  <a:pt x="2880040" y="38100"/>
                </a:lnTo>
                <a:lnTo>
                  <a:pt x="2852431" y="25400"/>
                </a:lnTo>
                <a:lnTo>
                  <a:pt x="2836838" y="25400"/>
                </a:lnTo>
                <a:lnTo>
                  <a:pt x="2824522" y="12700"/>
                </a:lnTo>
                <a:close/>
              </a:path>
              <a:path w="7426959" h="3962400">
                <a:moveTo>
                  <a:pt x="2917412" y="12700"/>
                </a:moveTo>
                <a:lnTo>
                  <a:pt x="2896995" y="12700"/>
                </a:lnTo>
                <a:lnTo>
                  <a:pt x="2889967" y="25400"/>
                </a:lnTo>
                <a:lnTo>
                  <a:pt x="2880040" y="38100"/>
                </a:lnTo>
                <a:lnTo>
                  <a:pt x="2913852" y="38100"/>
                </a:lnTo>
                <a:lnTo>
                  <a:pt x="2917412" y="12700"/>
                </a:lnTo>
                <a:close/>
              </a:path>
              <a:path w="7426959" h="3962400">
                <a:moveTo>
                  <a:pt x="2948268" y="12700"/>
                </a:moveTo>
                <a:lnTo>
                  <a:pt x="2917412" y="12700"/>
                </a:lnTo>
                <a:lnTo>
                  <a:pt x="2939623" y="38100"/>
                </a:lnTo>
                <a:lnTo>
                  <a:pt x="2969651" y="38100"/>
                </a:lnTo>
                <a:lnTo>
                  <a:pt x="2975108" y="25400"/>
                </a:lnTo>
                <a:lnTo>
                  <a:pt x="2943756" y="25400"/>
                </a:lnTo>
                <a:lnTo>
                  <a:pt x="2948268" y="12700"/>
                </a:lnTo>
                <a:close/>
              </a:path>
              <a:path w="7426959" h="3962400">
                <a:moveTo>
                  <a:pt x="3100106" y="13901"/>
                </a:moveTo>
                <a:lnTo>
                  <a:pt x="3077368" y="25400"/>
                </a:lnTo>
                <a:lnTo>
                  <a:pt x="3004047" y="25400"/>
                </a:lnTo>
                <a:lnTo>
                  <a:pt x="2982372" y="38100"/>
                </a:lnTo>
                <a:lnTo>
                  <a:pt x="3120640" y="38100"/>
                </a:lnTo>
                <a:lnTo>
                  <a:pt x="3100106" y="13901"/>
                </a:lnTo>
                <a:close/>
              </a:path>
              <a:path w="7426959" h="3962400">
                <a:moveTo>
                  <a:pt x="3139824" y="25400"/>
                </a:moveTo>
                <a:lnTo>
                  <a:pt x="3120726" y="25400"/>
                </a:lnTo>
                <a:lnTo>
                  <a:pt x="3126270" y="38100"/>
                </a:lnTo>
                <a:lnTo>
                  <a:pt x="3139824" y="25400"/>
                </a:lnTo>
                <a:close/>
              </a:path>
              <a:path w="7426959" h="3962400">
                <a:moveTo>
                  <a:pt x="3167486" y="0"/>
                </a:moveTo>
                <a:lnTo>
                  <a:pt x="3140029" y="0"/>
                </a:lnTo>
                <a:lnTo>
                  <a:pt x="3131913" y="12700"/>
                </a:lnTo>
                <a:lnTo>
                  <a:pt x="3156997" y="25400"/>
                </a:lnTo>
                <a:lnTo>
                  <a:pt x="3145457" y="38100"/>
                </a:lnTo>
                <a:lnTo>
                  <a:pt x="3171231" y="38100"/>
                </a:lnTo>
                <a:lnTo>
                  <a:pt x="3167741" y="25400"/>
                </a:lnTo>
                <a:lnTo>
                  <a:pt x="3180580" y="25400"/>
                </a:lnTo>
                <a:lnTo>
                  <a:pt x="3198679" y="12700"/>
                </a:lnTo>
                <a:lnTo>
                  <a:pt x="3200424" y="12700"/>
                </a:lnTo>
                <a:lnTo>
                  <a:pt x="3167486" y="0"/>
                </a:lnTo>
                <a:close/>
              </a:path>
              <a:path w="7426959" h="3962400">
                <a:moveTo>
                  <a:pt x="3180580" y="25400"/>
                </a:moveTo>
                <a:lnTo>
                  <a:pt x="3167741" y="25400"/>
                </a:lnTo>
                <a:lnTo>
                  <a:pt x="3175239" y="38100"/>
                </a:lnTo>
                <a:lnTo>
                  <a:pt x="3187294" y="38100"/>
                </a:lnTo>
                <a:lnTo>
                  <a:pt x="3180580" y="25400"/>
                </a:lnTo>
                <a:close/>
              </a:path>
              <a:path w="7426959" h="3962400">
                <a:moveTo>
                  <a:pt x="3212108" y="25400"/>
                </a:moveTo>
                <a:lnTo>
                  <a:pt x="3200173" y="25400"/>
                </a:lnTo>
                <a:lnTo>
                  <a:pt x="3192414" y="38100"/>
                </a:lnTo>
                <a:lnTo>
                  <a:pt x="3203059" y="38100"/>
                </a:lnTo>
                <a:lnTo>
                  <a:pt x="3212108" y="25400"/>
                </a:lnTo>
                <a:close/>
              </a:path>
              <a:path w="7426959" h="3962400">
                <a:moveTo>
                  <a:pt x="3288160" y="12700"/>
                </a:moveTo>
                <a:lnTo>
                  <a:pt x="3286377" y="12700"/>
                </a:lnTo>
                <a:lnTo>
                  <a:pt x="3264757" y="25400"/>
                </a:lnTo>
                <a:lnTo>
                  <a:pt x="3286436" y="25400"/>
                </a:lnTo>
                <a:lnTo>
                  <a:pt x="3289954" y="38100"/>
                </a:lnTo>
                <a:lnTo>
                  <a:pt x="3325466" y="38100"/>
                </a:lnTo>
                <a:lnTo>
                  <a:pt x="3320967" y="25400"/>
                </a:lnTo>
                <a:lnTo>
                  <a:pt x="3288160" y="12700"/>
                </a:lnTo>
                <a:close/>
              </a:path>
              <a:path w="7426959" h="3962400">
                <a:moveTo>
                  <a:pt x="3362068" y="12700"/>
                </a:moveTo>
                <a:lnTo>
                  <a:pt x="3354711" y="25400"/>
                </a:lnTo>
                <a:lnTo>
                  <a:pt x="3355748" y="38100"/>
                </a:lnTo>
                <a:lnTo>
                  <a:pt x="3394640" y="38100"/>
                </a:lnTo>
                <a:lnTo>
                  <a:pt x="3375404" y="25400"/>
                </a:lnTo>
                <a:lnTo>
                  <a:pt x="3362068" y="12700"/>
                </a:lnTo>
                <a:close/>
              </a:path>
              <a:path w="7426959" h="3962400">
                <a:moveTo>
                  <a:pt x="3394640" y="38079"/>
                </a:moveTo>
                <a:close/>
              </a:path>
              <a:path w="7426959" h="3962400">
                <a:moveTo>
                  <a:pt x="3434970" y="12700"/>
                </a:moveTo>
                <a:lnTo>
                  <a:pt x="3419824" y="25400"/>
                </a:lnTo>
                <a:lnTo>
                  <a:pt x="3394671" y="38100"/>
                </a:lnTo>
                <a:lnTo>
                  <a:pt x="3449783" y="38100"/>
                </a:lnTo>
                <a:lnTo>
                  <a:pt x="3445433" y="31369"/>
                </a:lnTo>
                <a:lnTo>
                  <a:pt x="3438949" y="25400"/>
                </a:lnTo>
                <a:lnTo>
                  <a:pt x="3462178" y="25400"/>
                </a:lnTo>
                <a:lnTo>
                  <a:pt x="3434970" y="12700"/>
                </a:lnTo>
                <a:close/>
              </a:path>
              <a:path w="7426959" h="3962400">
                <a:moveTo>
                  <a:pt x="3636426" y="25400"/>
                </a:moveTo>
                <a:lnTo>
                  <a:pt x="3606958" y="25400"/>
                </a:lnTo>
                <a:lnTo>
                  <a:pt x="3611139" y="38100"/>
                </a:lnTo>
                <a:lnTo>
                  <a:pt x="3630977" y="38100"/>
                </a:lnTo>
                <a:lnTo>
                  <a:pt x="3636426" y="25400"/>
                </a:lnTo>
                <a:close/>
              </a:path>
              <a:path w="7426959" h="3962400">
                <a:moveTo>
                  <a:pt x="3675344" y="12700"/>
                </a:moveTo>
                <a:lnTo>
                  <a:pt x="3663253" y="12700"/>
                </a:lnTo>
                <a:lnTo>
                  <a:pt x="3655774" y="38100"/>
                </a:lnTo>
                <a:lnTo>
                  <a:pt x="3698128" y="38100"/>
                </a:lnTo>
                <a:lnTo>
                  <a:pt x="3689169" y="25400"/>
                </a:lnTo>
                <a:lnTo>
                  <a:pt x="3673124" y="25400"/>
                </a:lnTo>
                <a:lnTo>
                  <a:pt x="3677948" y="13901"/>
                </a:lnTo>
                <a:lnTo>
                  <a:pt x="3675344" y="12700"/>
                </a:lnTo>
                <a:close/>
              </a:path>
              <a:path w="7426959" h="3962400">
                <a:moveTo>
                  <a:pt x="3959593" y="12700"/>
                </a:moveTo>
                <a:lnTo>
                  <a:pt x="3940879" y="12700"/>
                </a:lnTo>
                <a:lnTo>
                  <a:pt x="3928611" y="25400"/>
                </a:lnTo>
                <a:lnTo>
                  <a:pt x="3928036" y="38100"/>
                </a:lnTo>
                <a:lnTo>
                  <a:pt x="3959062" y="38100"/>
                </a:lnTo>
                <a:lnTo>
                  <a:pt x="3960564" y="36344"/>
                </a:lnTo>
                <a:lnTo>
                  <a:pt x="3959593" y="12700"/>
                </a:lnTo>
                <a:close/>
              </a:path>
              <a:path w="7426959" h="3962400">
                <a:moveTo>
                  <a:pt x="3960564" y="36344"/>
                </a:moveTo>
                <a:lnTo>
                  <a:pt x="3959062" y="38100"/>
                </a:lnTo>
                <a:lnTo>
                  <a:pt x="3960636" y="38100"/>
                </a:lnTo>
                <a:lnTo>
                  <a:pt x="3960564" y="36344"/>
                </a:lnTo>
                <a:close/>
              </a:path>
              <a:path w="7426959" h="3962400">
                <a:moveTo>
                  <a:pt x="4098733" y="0"/>
                </a:moveTo>
                <a:lnTo>
                  <a:pt x="4085247" y="12700"/>
                </a:lnTo>
                <a:lnTo>
                  <a:pt x="4082762" y="25400"/>
                </a:lnTo>
                <a:lnTo>
                  <a:pt x="4071636" y="25400"/>
                </a:lnTo>
                <a:lnTo>
                  <a:pt x="4077875" y="38100"/>
                </a:lnTo>
                <a:lnTo>
                  <a:pt x="4118322" y="38100"/>
                </a:lnTo>
                <a:lnTo>
                  <a:pt x="4122413" y="12700"/>
                </a:lnTo>
                <a:lnTo>
                  <a:pt x="4098733" y="0"/>
                </a:lnTo>
                <a:close/>
              </a:path>
              <a:path w="7426959" h="3962400">
                <a:moveTo>
                  <a:pt x="4169893" y="25400"/>
                </a:moveTo>
                <a:lnTo>
                  <a:pt x="4156983" y="25400"/>
                </a:lnTo>
                <a:lnTo>
                  <a:pt x="4152737" y="38100"/>
                </a:lnTo>
                <a:lnTo>
                  <a:pt x="4162759" y="38100"/>
                </a:lnTo>
                <a:lnTo>
                  <a:pt x="4169893" y="25400"/>
                </a:lnTo>
                <a:close/>
              </a:path>
              <a:path w="7426959" h="3962400">
                <a:moveTo>
                  <a:pt x="4246758" y="12700"/>
                </a:moveTo>
                <a:lnTo>
                  <a:pt x="4218482" y="12700"/>
                </a:lnTo>
                <a:lnTo>
                  <a:pt x="4212538" y="25400"/>
                </a:lnTo>
                <a:lnTo>
                  <a:pt x="4213261" y="38100"/>
                </a:lnTo>
                <a:lnTo>
                  <a:pt x="4234707" y="38100"/>
                </a:lnTo>
                <a:lnTo>
                  <a:pt x="4231645" y="25400"/>
                </a:lnTo>
                <a:lnTo>
                  <a:pt x="4239428" y="25400"/>
                </a:lnTo>
                <a:lnTo>
                  <a:pt x="4246758" y="12700"/>
                </a:lnTo>
                <a:close/>
              </a:path>
              <a:path w="7426959" h="3962400">
                <a:moveTo>
                  <a:pt x="4284653" y="25400"/>
                </a:moveTo>
                <a:lnTo>
                  <a:pt x="4274000" y="25400"/>
                </a:lnTo>
                <a:lnTo>
                  <a:pt x="4234707" y="38100"/>
                </a:lnTo>
                <a:lnTo>
                  <a:pt x="4298588" y="38100"/>
                </a:lnTo>
                <a:lnTo>
                  <a:pt x="4284653" y="25400"/>
                </a:lnTo>
                <a:close/>
              </a:path>
              <a:path w="7426959" h="3962400">
                <a:moveTo>
                  <a:pt x="4329620" y="25400"/>
                </a:moveTo>
                <a:lnTo>
                  <a:pt x="4327077" y="38100"/>
                </a:lnTo>
                <a:lnTo>
                  <a:pt x="4338707" y="38100"/>
                </a:lnTo>
                <a:lnTo>
                  <a:pt x="4329620" y="25400"/>
                </a:lnTo>
                <a:close/>
              </a:path>
              <a:path w="7426959" h="3962400">
                <a:moveTo>
                  <a:pt x="4377366" y="12700"/>
                </a:moveTo>
                <a:lnTo>
                  <a:pt x="4358227" y="12700"/>
                </a:lnTo>
                <a:lnTo>
                  <a:pt x="4354445" y="25400"/>
                </a:lnTo>
                <a:lnTo>
                  <a:pt x="4342429" y="38100"/>
                </a:lnTo>
                <a:lnTo>
                  <a:pt x="4371656" y="38100"/>
                </a:lnTo>
                <a:lnTo>
                  <a:pt x="4369225" y="25400"/>
                </a:lnTo>
                <a:lnTo>
                  <a:pt x="4382364" y="25400"/>
                </a:lnTo>
                <a:lnTo>
                  <a:pt x="4377366" y="12700"/>
                </a:lnTo>
                <a:close/>
              </a:path>
              <a:path w="7426959" h="3962400">
                <a:moveTo>
                  <a:pt x="4382364" y="25400"/>
                </a:moveTo>
                <a:lnTo>
                  <a:pt x="4376812" y="25400"/>
                </a:lnTo>
                <a:lnTo>
                  <a:pt x="4371656" y="38100"/>
                </a:lnTo>
                <a:lnTo>
                  <a:pt x="4394744" y="38100"/>
                </a:lnTo>
                <a:lnTo>
                  <a:pt x="4382364" y="25400"/>
                </a:lnTo>
                <a:close/>
              </a:path>
              <a:path w="7426959" h="3962400">
                <a:moveTo>
                  <a:pt x="4411706" y="12700"/>
                </a:moveTo>
                <a:lnTo>
                  <a:pt x="4400637" y="12700"/>
                </a:lnTo>
                <a:lnTo>
                  <a:pt x="4396495" y="25400"/>
                </a:lnTo>
                <a:lnTo>
                  <a:pt x="4399959" y="38100"/>
                </a:lnTo>
                <a:lnTo>
                  <a:pt x="4411706" y="12700"/>
                </a:lnTo>
                <a:close/>
              </a:path>
              <a:path w="7426959" h="3962400">
                <a:moveTo>
                  <a:pt x="4616367" y="12700"/>
                </a:moveTo>
                <a:lnTo>
                  <a:pt x="4622784" y="38100"/>
                </a:lnTo>
                <a:lnTo>
                  <a:pt x="4637651" y="38100"/>
                </a:lnTo>
                <a:lnTo>
                  <a:pt x="4629626" y="25400"/>
                </a:lnTo>
                <a:lnTo>
                  <a:pt x="4631953" y="25400"/>
                </a:lnTo>
                <a:lnTo>
                  <a:pt x="4616367" y="12700"/>
                </a:lnTo>
                <a:close/>
              </a:path>
              <a:path w="7426959" h="3962400">
                <a:moveTo>
                  <a:pt x="4655995" y="35283"/>
                </a:moveTo>
                <a:lnTo>
                  <a:pt x="4653971" y="38100"/>
                </a:lnTo>
                <a:lnTo>
                  <a:pt x="4656567" y="38100"/>
                </a:lnTo>
                <a:lnTo>
                  <a:pt x="4655995" y="35283"/>
                </a:lnTo>
                <a:close/>
              </a:path>
              <a:path w="7426959" h="3962400">
                <a:moveTo>
                  <a:pt x="4820232" y="25400"/>
                </a:moveTo>
                <a:lnTo>
                  <a:pt x="4793268" y="25400"/>
                </a:lnTo>
                <a:lnTo>
                  <a:pt x="4811033" y="38100"/>
                </a:lnTo>
                <a:lnTo>
                  <a:pt x="4820232" y="25400"/>
                </a:lnTo>
                <a:close/>
              </a:path>
              <a:path w="7426959" h="3962400">
                <a:moveTo>
                  <a:pt x="4690548" y="12700"/>
                </a:moveTo>
                <a:lnTo>
                  <a:pt x="4637974" y="12700"/>
                </a:lnTo>
                <a:lnTo>
                  <a:pt x="4631953" y="25400"/>
                </a:lnTo>
                <a:lnTo>
                  <a:pt x="4653988" y="25400"/>
                </a:lnTo>
                <a:lnTo>
                  <a:pt x="4655995" y="35283"/>
                </a:lnTo>
                <a:lnTo>
                  <a:pt x="4663101" y="25400"/>
                </a:lnTo>
                <a:lnTo>
                  <a:pt x="4690548" y="12700"/>
                </a:lnTo>
                <a:close/>
              </a:path>
              <a:path w="7426959" h="3962400">
                <a:moveTo>
                  <a:pt x="3441574" y="25400"/>
                </a:moveTo>
                <a:lnTo>
                  <a:pt x="3438949" y="25400"/>
                </a:lnTo>
                <a:lnTo>
                  <a:pt x="3445433" y="31369"/>
                </a:lnTo>
                <a:lnTo>
                  <a:pt x="3441574" y="25400"/>
                </a:lnTo>
                <a:close/>
              </a:path>
              <a:path w="7426959" h="3962400">
                <a:moveTo>
                  <a:pt x="2843385" y="18246"/>
                </a:moveTo>
                <a:lnTo>
                  <a:pt x="2836838" y="25400"/>
                </a:lnTo>
                <a:lnTo>
                  <a:pt x="2852431" y="25400"/>
                </a:lnTo>
                <a:lnTo>
                  <a:pt x="2843385" y="18246"/>
                </a:lnTo>
                <a:close/>
              </a:path>
              <a:path w="7426959" h="3962400">
                <a:moveTo>
                  <a:pt x="2961908" y="12700"/>
                </a:moveTo>
                <a:lnTo>
                  <a:pt x="2948268" y="12700"/>
                </a:lnTo>
                <a:lnTo>
                  <a:pt x="2958496" y="25400"/>
                </a:lnTo>
                <a:lnTo>
                  <a:pt x="2975108" y="25400"/>
                </a:lnTo>
                <a:lnTo>
                  <a:pt x="2961908" y="12700"/>
                </a:lnTo>
                <a:close/>
              </a:path>
              <a:path w="7426959" h="3962400">
                <a:moveTo>
                  <a:pt x="3042359" y="13781"/>
                </a:moveTo>
                <a:lnTo>
                  <a:pt x="3048713" y="25400"/>
                </a:lnTo>
                <a:lnTo>
                  <a:pt x="3059461" y="25400"/>
                </a:lnTo>
                <a:lnTo>
                  <a:pt x="3042359" y="13781"/>
                </a:lnTo>
                <a:close/>
              </a:path>
              <a:path w="7426959" h="3962400">
                <a:moveTo>
                  <a:pt x="3224983" y="12700"/>
                </a:moveTo>
                <a:lnTo>
                  <a:pt x="3198679" y="12700"/>
                </a:lnTo>
                <a:lnTo>
                  <a:pt x="3212108" y="25400"/>
                </a:lnTo>
                <a:lnTo>
                  <a:pt x="3227304" y="25400"/>
                </a:lnTo>
                <a:lnTo>
                  <a:pt x="3224983" y="12700"/>
                </a:lnTo>
                <a:close/>
              </a:path>
              <a:path w="7426959" h="3962400">
                <a:moveTo>
                  <a:pt x="3548614" y="12700"/>
                </a:moveTo>
                <a:lnTo>
                  <a:pt x="3538732" y="25400"/>
                </a:lnTo>
                <a:lnTo>
                  <a:pt x="3557888" y="25400"/>
                </a:lnTo>
                <a:lnTo>
                  <a:pt x="3548614" y="12700"/>
                </a:lnTo>
                <a:close/>
              </a:path>
              <a:path w="7426959" h="3962400">
                <a:moveTo>
                  <a:pt x="3683818" y="16237"/>
                </a:moveTo>
                <a:lnTo>
                  <a:pt x="3674870" y="25400"/>
                </a:lnTo>
                <a:lnTo>
                  <a:pt x="3705764" y="25400"/>
                </a:lnTo>
                <a:lnTo>
                  <a:pt x="3683818" y="16237"/>
                </a:lnTo>
                <a:close/>
              </a:path>
              <a:path w="7426959" h="3962400">
                <a:moveTo>
                  <a:pt x="3883809" y="12700"/>
                </a:moveTo>
                <a:lnTo>
                  <a:pt x="3858595" y="12700"/>
                </a:lnTo>
                <a:lnTo>
                  <a:pt x="3842442" y="25400"/>
                </a:lnTo>
                <a:lnTo>
                  <a:pt x="3895816" y="25400"/>
                </a:lnTo>
                <a:lnTo>
                  <a:pt x="3883809" y="12700"/>
                </a:lnTo>
                <a:close/>
              </a:path>
              <a:path w="7426959" h="3962400">
                <a:moveTo>
                  <a:pt x="3997080" y="25121"/>
                </a:moveTo>
                <a:lnTo>
                  <a:pt x="3996708" y="25400"/>
                </a:lnTo>
                <a:lnTo>
                  <a:pt x="3997129" y="25400"/>
                </a:lnTo>
                <a:lnTo>
                  <a:pt x="3997080" y="25121"/>
                </a:lnTo>
                <a:close/>
              </a:path>
              <a:path w="7426959" h="3962400">
                <a:moveTo>
                  <a:pt x="4013638" y="12700"/>
                </a:moveTo>
                <a:lnTo>
                  <a:pt x="3997080" y="25121"/>
                </a:lnTo>
                <a:lnTo>
                  <a:pt x="3997129" y="25400"/>
                </a:lnTo>
                <a:lnTo>
                  <a:pt x="4011061" y="25400"/>
                </a:lnTo>
                <a:lnTo>
                  <a:pt x="4013638" y="12700"/>
                </a:lnTo>
                <a:close/>
              </a:path>
              <a:path w="7426959" h="3962400">
                <a:moveTo>
                  <a:pt x="4480217" y="12700"/>
                </a:moveTo>
                <a:lnTo>
                  <a:pt x="4454975" y="12700"/>
                </a:lnTo>
                <a:lnTo>
                  <a:pt x="4446474" y="25400"/>
                </a:lnTo>
                <a:lnTo>
                  <a:pt x="4483436" y="25400"/>
                </a:lnTo>
                <a:lnTo>
                  <a:pt x="4483984" y="24733"/>
                </a:lnTo>
                <a:lnTo>
                  <a:pt x="4480217" y="12700"/>
                </a:lnTo>
                <a:close/>
              </a:path>
              <a:path w="7426959" h="3962400">
                <a:moveTo>
                  <a:pt x="4483984" y="24733"/>
                </a:moveTo>
                <a:lnTo>
                  <a:pt x="4483436" y="25400"/>
                </a:lnTo>
                <a:lnTo>
                  <a:pt x="4484193" y="25400"/>
                </a:lnTo>
                <a:lnTo>
                  <a:pt x="4483984" y="24733"/>
                </a:lnTo>
                <a:close/>
              </a:path>
              <a:path w="7426959" h="3962400">
                <a:moveTo>
                  <a:pt x="4493880" y="12700"/>
                </a:moveTo>
                <a:lnTo>
                  <a:pt x="4483984" y="24733"/>
                </a:lnTo>
                <a:lnTo>
                  <a:pt x="4484193" y="25400"/>
                </a:lnTo>
                <a:lnTo>
                  <a:pt x="4508727" y="25400"/>
                </a:lnTo>
                <a:lnTo>
                  <a:pt x="4493880" y="12700"/>
                </a:lnTo>
                <a:close/>
              </a:path>
              <a:path w="7426959" h="3962400">
                <a:moveTo>
                  <a:pt x="4528673" y="12700"/>
                </a:moveTo>
                <a:lnTo>
                  <a:pt x="4516962" y="12700"/>
                </a:lnTo>
                <a:lnTo>
                  <a:pt x="4520160" y="25400"/>
                </a:lnTo>
                <a:lnTo>
                  <a:pt x="4528673" y="12700"/>
                </a:lnTo>
                <a:close/>
              </a:path>
              <a:path w="7426959" h="3962400">
                <a:moveTo>
                  <a:pt x="4743100" y="12700"/>
                </a:moveTo>
                <a:lnTo>
                  <a:pt x="4711922" y="12700"/>
                </a:lnTo>
                <a:lnTo>
                  <a:pt x="4733042" y="25400"/>
                </a:lnTo>
                <a:lnTo>
                  <a:pt x="4741746" y="25400"/>
                </a:lnTo>
                <a:lnTo>
                  <a:pt x="4743100" y="12700"/>
                </a:lnTo>
                <a:close/>
              </a:path>
              <a:path w="7426959" h="3962400">
                <a:moveTo>
                  <a:pt x="4834185" y="12700"/>
                </a:moveTo>
                <a:lnTo>
                  <a:pt x="4818549" y="12700"/>
                </a:lnTo>
                <a:lnTo>
                  <a:pt x="4835519" y="25400"/>
                </a:lnTo>
                <a:lnTo>
                  <a:pt x="4834185" y="12700"/>
                </a:lnTo>
                <a:close/>
              </a:path>
              <a:path w="7426959" h="3962400">
                <a:moveTo>
                  <a:pt x="2848461" y="12700"/>
                </a:moveTo>
                <a:lnTo>
                  <a:pt x="2836373" y="12700"/>
                </a:lnTo>
                <a:lnTo>
                  <a:pt x="2843385" y="18246"/>
                </a:lnTo>
                <a:lnTo>
                  <a:pt x="2848461" y="12700"/>
                </a:lnTo>
                <a:close/>
              </a:path>
              <a:path w="7426959" h="3962400">
                <a:moveTo>
                  <a:pt x="3687273" y="12700"/>
                </a:moveTo>
                <a:lnTo>
                  <a:pt x="3678452" y="12700"/>
                </a:lnTo>
                <a:lnTo>
                  <a:pt x="3677989" y="13804"/>
                </a:lnTo>
                <a:lnTo>
                  <a:pt x="3683818" y="16237"/>
                </a:lnTo>
                <a:lnTo>
                  <a:pt x="3687273" y="12700"/>
                </a:lnTo>
                <a:close/>
              </a:path>
              <a:path w="7426959" h="3962400">
                <a:moveTo>
                  <a:pt x="3102481" y="12700"/>
                </a:moveTo>
                <a:lnTo>
                  <a:pt x="3099086" y="12700"/>
                </a:lnTo>
                <a:lnTo>
                  <a:pt x="3100106" y="13901"/>
                </a:lnTo>
                <a:lnTo>
                  <a:pt x="3102481" y="12700"/>
                </a:lnTo>
                <a:close/>
              </a:path>
              <a:path w="7426959" h="3962400">
                <a:moveTo>
                  <a:pt x="3041767" y="12700"/>
                </a:moveTo>
                <a:lnTo>
                  <a:pt x="3040767" y="12700"/>
                </a:lnTo>
                <a:lnTo>
                  <a:pt x="3042359" y="13781"/>
                </a:lnTo>
                <a:lnTo>
                  <a:pt x="3041767" y="12700"/>
                </a:lnTo>
                <a:close/>
              </a:path>
              <a:path w="7426959" h="3962400">
                <a:moveTo>
                  <a:pt x="3548464" y="0"/>
                </a:moveTo>
                <a:lnTo>
                  <a:pt x="3541718" y="12700"/>
                </a:lnTo>
                <a:lnTo>
                  <a:pt x="3552972" y="12700"/>
                </a:lnTo>
                <a:lnTo>
                  <a:pt x="3548464" y="0"/>
                </a:lnTo>
                <a:close/>
              </a:path>
              <a:path w="7426959" h="3962400">
                <a:moveTo>
                  <a:pt x="3628513" y="0"/>
                </a:moveTo>
                <a:lnTo>
                  <a:pt x="3628010" y="12700"/>
                </a:lnTo>
                <a:lnTo>
                  <a:pt x="3641959" y="12700"/>
                </a:lnTo>
                <a:lnTo>
                  <a:pt x="3628513" y="0"/>
                </a:lnTo>
                <a:close/>
              </a:path>
            </a:pathLst>
          </a:custGeom>
          <a:solidFill>
            <a:srgbClr val="FF2600"/>
          </a:solidFill>
        </p:spPr>
        <p:txBody>
          <a:bodyPr wrap="square" lIns="0" tIns="0" rIns="0" bIns="0" rtlCol="0"/>
          <a:lstStyle/>
          <a:p>
            <a:endParaRPr/>
          </a:p>
        </p:txBody>
      </p:sp>
      <p:sp>
        <p:nvSpPr>
          <p:cNvPr id="277" name="object 277"/>
          <p:cNvSpPr txBox="1"/>
          <p:nvPr/>
        </p:nvSpPr>
        <p:spPr>
          <a:xfrm>
            <a:off x="2336800" y="4368800"/>
            <a:ext cx="2623185" cy="574040"/>
          </a:xfrm>
          <a:prstGeom prst="rect">
            <a:avLst/>
          </a:prstGeom>
        </p:spPr>
        <p:txBody>
          <a:bodyPr vert="horz" wrap="square" lIns="0" tIns="12700" rIns="0" bIns="0" rtlCol="0">
            <a:spAutoFit/>
          </a:bodyPr>
          <a:lstStyle/>
          <a:p>
            <a:pPr marL="12700">
              <a:lnSpc>
                <a:spcPct val="100000"/>
              </a:lnSpc>
              <a:spcBef>
                <a:spcPts val="100"/>
              </a:spcBef>
            </a:pPr>
            <a:r>
              <a:rPr sz="3600" spc="-300" dirty="0">
                <a:solidFill>
                  <a:srgbClr val="FF2600"/>
                </a:solidFill>
                <a:latin typeface="Arial"/>
                <a:cs typeface="Arial"/>
              </a:rPr>
              <a:t>use </a:t>
            </a:r>
            <a:r>
              <a:rPr sz="3600" spc="-10" dirty="0">
                <a:solidFill>
                  <a:srgbClr val="FF2600"/>
                </a:solidFill>
                <a:latin typeface="Arial"/>
                <a:cs typeface="Arial"/>
              </a:rPr>
              <a:t>with</a:t>
            </a:r>
            <a:r>
              <a:rPr sz="3600" spc="-500" dirty="0">
                <a:solidFill>
                  <a:srgbClr val="FF2600"/>
                </a:solidFill>
                <a:latin typeface="Arial"/>
                <a:cs typeface="Arial"/>
              </a:rPr>
              <a:t> </a:t>
            </a:r>
            <a:r>
              <a:rPr sz="3600" spc="-170" dirty="0">
                <a:solidFill>
                  <a:srgbClr val="FF2600"/>
                </a:solidFill>
                <a:latin typeface="Arial"/>
                <a:cs typeface="Arial"/>
              </a:rPr>
              <a:t>care!</a:t>
            </a:r>
            <a:endParaRPr sz="3600">
              <a:latin typeface="Arial"/>
              <a:cs typeface="Arial"/>
            </a:endParaRPr>
          </a:p>
        </p:txBody>
      </p:sp>
      <p:sp>
        <p:nvSpPr>
          <p:cNvPr id="278" name="object 278"/>
          <p:cNvSpPr txBox="1">
            <a:spLocks noGrp="1"/>
          </p:cNvSpPr>
          <p:nvPr>
            <p:ph type="sldNum" sz="quarter" idx="7"/>
          </p:nvPr>
        </p:nvSpPr>
        <p:spPr>
          <a:prstGeom prst="rect">
            <a:avLst/>
          </a:prstGeom>
        </p:spPr>
        <p:txBody>
          <a:bodyPr vert="horz" wrap="square" lIns="0" tIns="0" rIns="0" bIns="0" rtlCol="0">
            <a:spAutoFit/>
          </a:bodyPr>
          <a:lstStyle/>
          <a:p>
            <a:pPr marL="25400">
              <a:lnSpc>
                <a:spcPts val="1664"/>
              </a:lnSpc>
            </a:pPr>
            <a:fld id="{81D60167-4931-47E6-BA6A-407CBD079E47}" type="slidenum">
              <a:rPr spc="-80" dirty="0"/>
              <a:t>24</a:t>
            </a:fld>
            <a:endParaRPr spc="-80" dirty="0"/>
          </a:p>
        </p:txBody>
      </p:sp>
    </p:spTree>
    <p:extLst>
      <p:ext uri="{BB962C8B-B14F-4D97-AF65-F5344CB8AC3E}">
        <p14:creationId xmlns:p14="http://schemas.microsoft.com/office/powerpoint/2010/main" val="4207201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27000"/>
            <a:ext cx="2654300" cy="726440"/>
          </a:xfrm>
          <a:prstGeom prst="rect">
            <a:avLst/>
          </a:prstGeom>
        </p:spPr>
        <p:txBody>
          <a:bodyPr vert="horz" wrap="square" lIns="0" tIns="12700" rIns="0" bIns="0" rtlCol="0">
            <a:spAutoFit/>
          </a:bodyPr>
          <a:lstStyle/>
          <a:p>
            <a:pPr marL="12700">
              <a:lnSpc>
                <a:spcPct val="100000"/>
              </a:lnSpc>
              <a:spcBef>
                <a:spcPts val="100"/>
              </a:spcBef>
            </a:pPr>
            <a:r>
              <a:rPr sz="4600" spc="-50" dirty="0">
                <a:latin typeface="Arial"/>
                <a:cs typeface="Arial"/>
              </a:rPr>
              <a:t>C</a:t>
            </a:r>
            <a:r>
              <a:rPr sz="4600" spc="-45" dirty="0">
                <a:latin typeface="Arial"/>
                <a:cs typeface="Arial"/>
              </a:rPr>
              <a:t>o</a:t>
            </a:r>
            <a:r>
              <a:rPr sz="4600" spc="-20" dirty="0">
                <a:latin typeface="Arial"/>
                <a:cs typeface="Arial"/>
              </a:rPr>
              <a:t>l</a:t>
            </a:r>
            <a:r>
              <a:rPr sz="4600" spc="-25" dirty="0">
                <a:latin typeface="Arial"/>
                <a:cs typeface="Arial"/>
              </a:rPr>
              <a:t>o</a:t>
            </a:r>
            <a:r>
              <a:rPr sz="4600" spc="-200" dirty="0">
                <a:latin typeface="Arial"/>
                <a:cs typeface="Arial"/>
              </a:rPr>
              <a:t>rm</a:t>
            </a:r>
            <a:r>
              <a:rPr sz="4600" spc="-245" dirty="0">
                <a:latin typeface="Arial"/>
                <a:cs typeface="Arial"/>
              </a:rPr>
              <a:t>a</a:t>
            </a:r>
            <a:r>
              <a:rPr sz="4600" spc="-395" dirty="0">
                <a:latin typeface="Arial"/>
                <a:cs typeface="Arial"/>
              </a:rPr>
              <a:t>ps</a:t>
            </a:r>
            <a:endParaRPr sz="4600">
              <a:latin typeface="Arial"/>
              <a:cs typeface="Arial"/>
            </a:endParaRPr>
          </a:p>
        </p:txBody>
      </p:sp>
      <p:sp>
        <p:nvSpPr>
          <p:cNvPr id="3" name="object 3"/>
          <p:cNvSpPr txBox="1"/>
          <p:nvPr/>
        </p:nvSpPr>
        <p:spPr>
          <a:xfrm>
            <a:off x="901700" y="5316027"/>
            <a:ext cx="6933565" cy="3919022"/>
          </a:xfrm>
          <a:prstGeom prst="rect">
            <a:avLst/>
          </a:prstGeom>
        </p:spPr>
        <p:txBody>
          <a:bodyPr vert="horz" wrap="square" lIns="0" tIns="132080" rIns="0" bIns="0" rtlCol="0">
            <a:spAutoFit/>
          </a:bodyPr>
          <a:lstStyle/>
          <a:p>
            <a:pPr marL="317500" indent="-304800">
              <a:lnSpc>
                <a:spcPct val="100000"/>
              </a:lnSpc>
              <a:spcBef>
                <a:spcPts val="1040"/>
              </a:spcBef>
              <a:buChar char="•"/>
              <a:tabLst>
                <a:tab pos="317500" algn="l"/>
              </a:tabLst>
            </a:pPr>
            <a:r>
              <a:rPr sz="3600" spc="-10" dirty="0">
                <a:latin typeface="Arial"/>
                <a:cs typeface="Arial"/>
              </a:rPr>
              <a:t>color </a:t>
            </a:r>
            <a:r>
              <a:rPr sz="3600" spc="-229" dirty="0">
                <a:latin typeface="Arial"/>
                <a:cs typeface="Arial"/>
              </a:rPr>
              <a:t>channel</a:t>
            </a:r>
            <a:r>
              <a:rPr sz="3600" spc="5" dirty="0">
                <a:latin typeface="Arial"/>
                <a:cs typeface="Arial"/>
              </a:rPr>
              <a:t> </a:t>
            </a:r>
            <a:r>
              <a:rPr sz="3600" spc="-105" dirty="0">
                <a:latin typeface="Arial"/>
                <a:cs typeface="Arial"/>
              </a:rPr>
              <a:t>interactions</a:t>
            </a:r>
            <a:endParaRPr sz="3600" dirty="0">
              <a:latin typeface="Arial"/>
              <a:cs typeface="Arial"/>
            </a:endParaRPr>
          </a:p>
          <a:p>
            <a:pPr marL="469900">
              <a:lnSpc>
                <a:spcPct val="100000"/>
              </a:lnSpc>
              <a:spcBef>
                <a:spcPts val="785"/>
              </a:spcBef>
            </a:pPr>
            <a:r>
              <a:rPr sz="3000" spc="-170" dirty="0">
                <a:latin typeface="Arial"/>
                <a:cs typeface="Arial"/>
              </a:rPr>
              <a:t>– </a:t>
            </a:r>
            <a:r>
              <a:rPr sz="3000" spc="-210" dirty="0">
                <a:latin typeface="Arial"/>
                <a:cs typeface="Arial"/>
              </a:rPr>
              <a:t>size </a:t>
            </a:r>
            <a:r>
              <a:rPr sz="3000" spc="-190" dirty="0">
                <a:latin typeface="Arial"/>
                <a:cs typeface="Arial"/>
              </a:rPr>
              <a:t>heavily </a:t>
            </a:r>
            <a:r>
              <a:rPr sz="3000" spc="-170" dirty="0">
                <a:latin typeface="Arial"/>
                <a:cs typeface="Arial"/>
              </a:rPr>
              <a:t>affects</a:t>
            </a:r>
            <a:r>
              <a:rPr sz="3000" spc="20" dirty="0">
                <a:latin typeface="Arial"/>
                <a:cs typeface="Arial"/>
              </a:rPr>
              <a:t> </a:t>
            </a:r>
            <a:r>
              <a:rPr sz="3000" spc="-200" dirty="0">
                <a:latin typeface="Arial"/>
                <a:cs typeface="Arial"/>
              </a:rPr>
              <a:t>salience</a:t>
            </a:r>
            <a:endParaRPr sz="3000" dirty="0">
              <a:latin typeface="Arial"/>
              <a:cs typeface="Arial"/>
            </a:endParaRPr>
          </a:p>
          <a:p>
            <a:pPr marL="1193800" lvl="1" indent="-266700">
              <a:lnSpc>
                <a:spcPct val="100000"/>
              </a:lnSpc>
              <a:spcBef>
                <a:spcPts val="695"/>
              </a:spcBef>
              <a:buChar char="•"/>
              <a:tabLst>
                <a:tab pos="1193800" algn="l"/>
              </a:tabLst>
            </a:pPr>
            <a:r>
              <a:rPr sz="3000" spc="-190" dirty="0">
                <a:latin typeface="Arial"/>
                <a:cs typeface="Arial"/>
              </a:rPr>
              <a:t>small </a:t>
            </a:r>
            <a:r>
              <a:rPr sz="3000" spc="-150" dirty="0">
                <a:latin typeface="Arial"/>
                <a:cs typeface="Arial"/>
              </a:rPr>
              <a:t>regions </a:t>
            </a:r>
            <a:r>
              <a:rPr sz="3000" spc="-195" dirty="0">
                <a:latin typeface="Arial"/>
                <a:cs typeface="Arial"/>
              </a:rPr>
              <a:t>need </a:t>
            </a:r>
            <a:r>
              <a:rPr sz="3000" spc="-185" dirty="0">
                <a:latin typeface="Arial"/>
                <a:cs typeface="Arial"/>
              </a:rPr>
              <a:t>high</a:t>
            </a:r>
            <a:r>
              <a:rPr sz="3000" spc="-150" dirty="0">
                <a:latin typeface="Arial"/>
                <a:cs typeface="Arial"/>
              </a:rPr>
              <a:t> </a:t>
            </a:r>
            <a:r>
              <a:rPr sz="3000" spc="-100" dirty="0">
                <a:latin typeface="Arial"/>
                <a:cs typeface="Arial"/>
              </a:rPr>
              <a:t>saturation</a:t>
            </a:r>
            <a:endParaRPr sz="3000" dirty="0">
              <a:latin typeface="Arial"/>
              <a:cs typeface="Arial"/>
            </a:endParaRPr>
          </a:p>
          <a:p>
            <a:pPr marL="1193800" lvl="1" indent="-266700">
              <a:lnSpc>
                <a:spcPct val="100000"/>
              </a:lnSpc>
              <a:spcBef>
                <a:spcPts val="640"/>
              </a:spcBef>
              <a:buChar char="•"/>
              <a:tabLst>
                <a:tab pos="1193800" algn="l"/>
              </a:tabLst>
            </a:pPr>
            <a:r>
              <a:rPr sz="3000" spc="-170" dirty="0">
                <a:latin typeface="Arial"/>
                <a:cs typeface="Arial"/>
              </a:rPr>
              <a:t>large </a:t>
            </a:r>
            <a:r>
              <a:rPr sz="3000" spc="-195" dirty="0">
                <a:latin typeface="Arial"/>
                <a:cs typeface="Arial"/>
              </a:rPr>
              <a:t>need </a:t>
            </a:r>
            <a:r>
              <a:rPr sz="3000" spc="-25" dirty="0">
                <a:latin typeface="Arial"/>
                <a:cs typeface="Arial"/>
              </a:rPr>
              <a:t>low</a:t>
            </a:r>
            <a:r>
              <a:rPr sz="3000" spc="340" dirty="0">
                <a:latin typeface="Arial"/>
                <a:cs typeface="Arial"/>
              </a:rPr>
              <a:t> </a:t>
            </a:r>
            <a:r>
              <a:rPr sz="3000" spc="-100" dirty="0">
                <a:latin typeface="Arial"/>
                <a:cs typeface="Arial"/>
              </a:rPr>
              <a:t>saturation</a:t>
            </a:r>
            <a:endParaRPr sz="3000" dirty="0">
              <a:latin typeface="Arial"/>
              <a:cs typeface="Arial"/>
            </a:endParaRPr>
          </a:p>
          <a:p>
            <a:pPr marL="469900">
              <a:lnSpc>
                <a:spcPct val="100000"/>
              </a:lnSpc>
              <a:spcBef>
                <a:spcPts val="795"/>
              </a:spcBef>
            </a:pPr>
            <a:r>
              <a:rPr sz="3000" spc="-170" dirty="0">
                <a:latin typeface="Arial"/>
                <a:cs typeface="Arial"/>
              </a:rPr>
              <a:t>– </a:t>
            </a:r>
            <a:r>
              <a:rPr sz="3000" spc="-100" dirty="0">
                <a:latin typeface="Arial"/>
                <a:cs typeface="Arial"/>
              </a:rPr>
              <a:t>saturation </a:t>
            </a:r>
            <a:r>
              <a:rPr sz="3000" spc="-130" dirty="0">
                <a:latin typeface="Arial"/>
                <a:cs typeface="Arial"/>
              </a:rPr>
              <a:t>&amp; </a:t>
            </a:r>
            <a:r>
              <a:rPr sz="3000" spc="-170" dirty="0">
                <a:latin typeface="Arial"/>
                <a:cs typeface="Arial"/>
              </a:rPr>
              <a:t>luminance: </a:t>
            </a:r>
            <a:r>
              <a:rPr sz="3000" spc="-125" dirty="0">
                <a:latin typeface="Arial"/>
                <a:cs typeface="Arial"/>
              </a:rPr>
              <a:t>3-4 </a:t>
            </a:r>
            <a:r>
              <a:rPr sz="3000" spc="-175" dirty="0">
                <a:latin typeface="Arial"/>
                <a:cs typeface="Arial"/>
              </a:rPr>
              <a:t>bins</a:t>
            </a:r>
            <a:r>
              <a:rPr sz="3000" spc="-180" dirty="0">
                <a:latin typeface="Arial"/>
                <a:cs typeface="Arial"/>
              </a:rPr>
              <a:t> </a:t>
            </a:r>
            <a:r>
              <a:rPr sz="3000" spc="-195" dirty="0">
                <a:latin typeface="Arial"/>
                <a:cs typeface="Arial"/>
              </a:rPr>
              <a:t>max</a:t>
            </a:r>
            <a:r>
              <a:rPr lang="en-US" sz="3000" spc="-195" dirty="0">
                <a:latin typeface="Arial"/>
                <a:cs typeface="Arial"/>
              </a:rPr>
              <a:t> (level of saturation)</a:t>
            </a:r>
            <a:endParaRPr sz="3000" dirty="0">
              <a:latin typeface="Arial"/>
              <a:cs typeface="Arial"/>
            </a:endParaRPr>
          </a:p>
          <a:p>
            <a:pPr marL="1193800" lvl="1" indent="-266700">
              <a:lnSpc>
                <a:spcPct val="100000"/>
              </a:lnSpc>
              <a:spcBef>
                <a:spcPts val="670"/>
              </a:spcBef>
              <a:buChar char="•"/>
              <a:tabLst>
                <a:tab pos="1193800" algn="l"/>
              </a:tabLst>
            </a:pPr>
            <a:r>
              <a:rPr sz="3000" spc="-195" dirty="0">
                <a:latin typeface="Arial"/>
                <a:cs typeface="Arial"/>
              </a:rPr>
              <a:t>also </a:t>
            </a:r>
            <a:r>
              <a:rPr sz="3000" spc="-10" dirty="0">
                <a:latin typeface="Arial"/>
                <a:cs typeface="Arial"/>
              </a:rPr>
              <a:t>not </a:t>
            </a:r>
            <a:r>
              <a:rPr sz="3000" spc="-195" dirty="0">
                <a:latin typeface="Arial"/>
                <a:cs typeface="Arial"/>
              </a:rPr>
              <a:t>separable </a:t>
            </a:r>
            <a:r>
              <a:rPr sz="3000" spc="-45" dirty="0">
                <a:latin typeface="Arial"/>
                <a:cs typeface="Arial"/>
              </a:rPr>
              <a:t>from</a:t>
            </a:r>
            <a:r>
              <a:rPr sz="3000" spc="370" dirty="0">
                <a:latin typeface="Arial"/>
                <a:cs typeface="Arial"/>
              </a:rPr>
              <a:t> </a:t>
            </a:r>
            <a:r>
              <a:rPr sz="3000" spc="-150" dirty="0">
                <a:latin typeface="Arial"/>
                <a:cs typeface="Arial"/>
              </a:rPr>
              <a:t>transparency</a:t>
            </a:r>
            <a:endParaRPr sz="3000" dirty="0">
              <a:latin typeface="Arial"/>
              <a:cs typeface="Arial"/>
            </a:endParaRPr>
          </a:p>
        </p:txBody>
      </p:sp>
      <p:sp>
        <p:nvSpPr>
          <p:cNvPr id="4" name="object 4"/>
          <p:cNvSpPr txBox="1"/>
          <p:nvPr/>
        </p:nvSpPr>
        <p:spPr>
          <a:xfrm>
            <a:off x="9258300" y="7645400"/>
            <a:ext cx="6573520" cy="581660"/>
          </a:xfrm>
          <a:prstGeom prst="rect">
            <a:avLst/>
          </a:prstGeom>
        </p:spPr>
        <p:txBody>
          <a:bodyPr vert="horz" wrap="square" lIns="0" tIns="40640" rIns="0" bIns="0" rtlCol="0">
            <a:spAutoFit/>
          </a:bodyPr>
          <a:lstStyle/>
          <a:p>
            <a:pPr marL="12700" marR="5080">
              <a:lnSpc>
                <a:spcPts val="2100"/>
              </a:lnSpc>
              <a:spcBef>
                <a:spcPts val="320"/>
              </a:spcBef>
            </a:pPr>
            <a:r>
              <a:rPr sz="1900" i="1" spc="-90" dirty="0">
                <a:latin typeface="Arial"/>
                <a:cs typeface="Arial"/>
              </a:rPr>
              <a:t>after </a:t>
            </a:r>
            <a:r>
              <a:rPr sz="1900" i="1" spc="-125" dirty="0">
                <a:latin typeface="Arial"/>
                <a:cs typeface="Arial"/>
              </a:rPr>
              <a:t>[Color </a:t>
            </a:r>
            <a:r>
              <a:rPr sz="1900" i="1" spc="-225" dirty="0">
                <a:latin typeface="Arial"/>
                <a:cs typeface="Arial"/>
              </a:rPr>
              <a:t>Use </a:t>
            </a:r>
            <a:r>
              <a:rPr sz="1900" i="1" spc="-175" dirty="0">
                <a:latin typeface="Arial"/>
                <a:cs typeface="Arial"/>
              </a:rPr>
              <a:t>Guidelines </a:t>
            </a:r>
            <a:r>
              <a:rPr sz="1900" i="1" spc="-100" dirty="0">
                <a:latin typeface="Arial"/>
                <a:cs typeface="Arial"/>
              </a:rPr>
              <a:t>for </a:t>
            </a:r>
            <a:r>
              <a:rPr sz="1900" i="1" spc="-135" dirty="0">
                <a:latin typeface="Arial"/>
                <a:cs typeface="Arial"/>
              </a:rPr>
              <a:t>Mapping </a:t>
            </a:r>
            <a:r>
              <a:rPr sz="1900" i="1" spc="-170" dirty="0">
                <a:latin typeface="Arial"/>
                <a:cs typeface="Arial"/>
              </a:rPr>
              <a:t>and </a:t>
            </a:r>
            <a:r>
              <a:rPr sz="1900" i="1" spc="-140" dirty="0">
                <a:latin typeface="Arial"/>
                <a:cs typeface="Arial"/>
              </a:rPr>
              <a:t>Visualization. </a:t>
            </a:r>
            <a:r>
              <a:rPr sz="1900" i="1" spc="-190" dirty="0">
                <a:latin typeface="Arial"/>
                <a:cs typeface="Arial"/>
              </a:rPr>
              <a:t>Brewer, </a:t>
            </a:r>
            <a:r>
              <a:rPr sz="1900" i="1" spc="-85" dirty="0">
                <a:latin typeface="Arial"/>
                <a:cs typeface="Arial"/>
              </a:rPr>
              <a:t>1994.  </a:t>
            </a:r>
            <a:r>
              <a:rPr sz="1900" i="1" spc="-145" dirty="0">
                <a:latin typeface="Arial"/>
                <a:cs typeface="Arial"/>
                <a:hlinkClick r:id="rId2"/>
              </a:rPr>
              <a:t>http://www.personal.psu.edu/faculty/c/a/cab38/ColorSch/Schemes.html]</a:t>
            </a:r>
            <a:endParaRPr sz="1900">
              <a:latin typeface="Arial"/>
              <a:cs typeface="Arial"/>
            </a:endParaRPr>
          </a:p>
        </p:txBody>
      </p:sp>
      <p:sp>
        <p:nvSpPr>
          <p:cNvPr id="5" name="object 5"/>
          <p:cNvSpPr txBox="1"/>
          <p:nvPr/>
        </p:nvSpPr>
        <p:spPr>
          <a:xfrm>
            <a:off x="794922" y="1137766"/>
            <a:ext cx="1621155" cy="431165"/>
          </a:xfrm>
          <a:prstGeom prst="rect">
            <a:avLst/>
          </a:prstGeom>
        </p:spPr>
        <p:txBody>
          <a:bodyPr vert="horz" wrap="square" lIns="0" tIns="13970" rIns="0" bIns="0" rtlCol="0">
            <a:spAutoFit/>
          </a:bodyPr>
          <a:lstStyle/>
          <a:p>
            <a:pPr marL="12700">
              <a:lnSpc>
                <a:spcPct val="100000"/>
              </a:lnSpc>
              <a:spcBef>
                <a:spcPts val="110"/>
              </a:spcBef>
            </a:pPr>
            <a:r>
              <a:rPr sz="2650" spc="-90" dirty="0">
                <a:solidFill>
                  <a:srgbClr val="414042"/>
                </a:solidFill>
                <a:latin typeface="Trebuchet MS"/>
                <a:cs typeface="Trebuchet MS"/>
              </a:rPr>
              <a:t>Categorical</a:t>
            </a:r>
            <a:endParaRPr sz="2650">
              <a:latin typeface="Trebuchet MS"/>
              <a:cs typeface="Trebuchet MS"/>
            </a:endParaRPr>
          </a:p>
        </p:txBody>
      </p:sp>
      <p:sp>
        <p:nvSpPr>
          <p:cNvPr id="6" name="object 6"/>
          <p:cNvSpPr/>
          <p:nvPr/>
        </p:nvSpPr>
        <p:spPr>
          <a:xfrm>
            <a:off x="487627" y="1302118"/>
            <a:ext cx="211240" cy="16893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487713" y="2418981"/>
            <a:ext cx="211112" cy="168935"/>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794922" y="2225769"/>
            <a:ext cx="1967230" cy="894080"/>
          </a:xfrm>
          <a:prstGeom prst="rect">
            <a:avLst/>
          </a:prstGeom>
        </p:spPr>
        <p:txBody>
          <a:bodyPr vert="horz" wrap="square" lIns="0" tIns="42545" rIns="0" bIns="0" rtlCol="0">
            <a:spAutoFit/>
          </a:bodyPr>
          <a:lstStyle/>
          <a:p>
            <a:pPr marL="12700">
              <a:lnSpc>
                <a:spcPct val="100000"/>
              </a:lnSpc>
              <a:spcBef>
                <a:spcPts val="335"/>
              </a:spcBef>
            </a:pPr>
            <a:r>
              <a:rPr sz="2650" spc="-75" dirty="0">
                <a:solidFill>
                  <a:srgbClr val="414042"/>
                </a:solidFill>
                <a:latin typeface="Trebuchet MS"/>
                <a:cs typeface="Trebuchet MS"/>
              </a:rPr>
              <a:t>Ordered</a:t>
            </a:r>
            <a:endParaRPr sz="2650">
              <a:latin typeface="Trebuchet MS"/>
              <a:cs typeface="Trebuchet MS"/>
            </a:endParaRPr>
          </a:p>
          <a:p>
            <a:pPr marL="513080">
              <a:lnSpc>
                <a:spcPct val="100000"/>
              </a:lnSpc>
              <a:spcBef>
                <a:spcPts val="240"/>
              </a:spcBef>
            </a:pPr>
            <a:r>
              <a:rPr sz="2650" i="1" spc="-10" dirty="0">
                <a:solidFill>
                  <a:srgbClr val="414042"/>
                </a:solidFill>
                <a:latin typeface="Trebuchet MS"/>
                <a:cs typeface="Trebuchet MS"/>
              </a:rPr>
              <a:t>S</a:t>
            </a:r>
            <a:r>
              <a:rPr sz="2650" i="1" spc="-150" dirty="0">
                <a:solidFill>
                  <a:srgbClr val="414042"/>
                </a:solidFill>
                <a:latin typeface="Trebuchet MS"/>
                <a:cs typeface="Trebuchet MS"/>
              </a:rPr>
              <a:t>equential</a:t>
            </a:r>
            <a:endParaRPr sz="2650">
              <a:latin typeface="Trebuchet MS"/>
              <a:cs typeface="Trebuchet MS"/>
            </a:endParaRPr>
          </a:p>
        </p:txBody>
      </p:sp>
      <p:sp>
        <p:nvSpPr>
          <p:cNvPr id="9" name="object 9"/>
          <p:cNvSpPr/>
          <p:nvPr/>
        </p:nvSpPr>
        <p:spPr>
          <a:xfrm>
            <a:off x="1016260" y="2847517"/>
            <a:ext cx="158334" cy="126695"/>
          </a:xfrm>
          <a:prstGeom prst="rect">
            <a:avLst/>
          </a:prstGeom>
          <a:blipFill>
            <a:blip r:embed="rId5" cstate="print"/>
            <a:stretch>
              <a:fillRect/>
            </a:stretch>
          </a:blipFill>
        </p:spPr>
        <p:txBody>
          <a:bodyPr wrap="square" lIns="0" tIns="0" rIns="0" bIns="0" rtlCol="0"/>
          <a:lstStyle/>
          <a:p>
            <a:endParaRPr/>
          </a:p>
        </p:txBody>
      </p:sp>
      <p:sp>
        <p:nvSpPr>
          <p:cNvPr id="10" name="object 10"/>
          <p:cNvSpPr txBox="1"/>
          <p:nvPr/>
        </p:nvSpPr>
        <p:spPr>
          <a:xfrm>
            <a:off x="794922" y="3847738"/>
            <a:ext cx="1245235" cy="431165"/>
          </a:xfrm>
          <a:prstGeom prst="rect">
            <a:avLst/>
          </a:prstGeom>
        </p:spPr>
        <p:txBody>
          <a:bodyPr vert="horz" wrap="square" lIns="0" tIns="13970" rIns="0" bIns="0" rtlCol="0">
            <a:spAutoFit/>
          </a:bodyPr>
          <a:lstStyle/>
          <a:p>
            <a:pPr marL="12700">
              <a:lnSpc>
                <a:spcPct val="100000"/>
              </a:lnSpc>
              <a:spcBef>
                <a:spcPts val="110"/>
              </a:spcBef>
            </a:pPr>
            <a:r>
              <a:rPr sz="2650" spc="-65" dirty="0">
                <a:solidFill>
                  <a:srgbClr val="414042"/>
                </a:solidFill>
                <a:latin typeface="Trebuchet MS"/>
                <a:cs typeface="Trebuchet MS"/>
              </a:rPr>
              <a:t>Bi</a:t>
            </a:r>
            <a:r>
              <a:rPr sz="2650" spc="-90" dirty="0">
                <a:solidFill>
                  <a:srgbClr val="414042"/>
                </a:solidFill>
                <a:latin typeface="Trebuchet MS"/>
                <a:cs typeface="Trebuchet MS"/>
              </a:rPr>
              <a:t>v</a:t>
            </a:r>
            <a:r>
              <a:rPr sz="2650" spc="-155" dirty="0">
                <a:solidFill>
                  <a:srgbClr val="414042"/>
                </a:solidFill>
                <a:latin typeface="Trebuchet MS"/>
                <a:cs typeface="Trebuchet MS"/>
              </a:rPr>
              <a:t>a</a:t>
            </a:r>
            <a:r>
              <a:rPr sz="2650" spc="-105" dirty="0">
                <a:solidFill>
                  <a:srgbClr val="414042"/>
                </a:solidFill>
                <a:latin typeface="Trebuchet MS"/>
                <a:cs typeface="Trebuchet MS"/>
              </a:rPr>
              <a:t>r</a:t>
            </a:r>
            <a:r>
              <a:rPr sz="2650" spc="-85" dirty="0">
                <a:solidFill>
                  <a:srgbClr val="414042"/>
                </a:solidFill>
                <a:latin typeface="Trebuchet MS"/>
                <a:cs typeface="Trebuchet MS"/>
              </a:rPr>
              <a:t>i</a:t>
            </a:r>
            <a:r>
              <a:rPr sz="2650" spc="-175" dirty="0">
                <a:solidFill>
                  <a:srgbClr val="414042"/>
                </a:solidFill>
                <a:latin typeface="Trebuchet MS"/>
                <a:cs typeface="Trebuchet MS"/>
              </a:rPr>
              <a:t>a</a:t>
            </a:r>
            <a:r>
              <a:rPr sz="2650" spc="-190" dirty="0">
                <a:solidFill>
                  <a:srgbClr val="414042"/>
                </a:solidFill>
                <a:latin typeface="Trebuchet MS"/>
                <a:cs typeface="Trebuchet MS"/>
              </a:rPr>
              <a:t>t</a:t>
            </a:r>
            <a:r>
              <a:rPr sz="2650" spc="-114" dirty="0">
                <a:solidFill>
                  <a:srgbClr val="414042"/>
                </a:solidFill>
                <a:latin typeface="Trebuchet MS"/>
                <a:cs typeface="Trebuchet MS"/>
              </a:rPr>
              <a:t>e</a:t>
            </a:r>
            <a:endParaRPr sz="2650">
              <a:latin typeface="Trebuchet MS"/>
              <a:cs typeface="Trebuchet MS"/>
            </a:endParaRPr>
          </a:p>
        </p:txBody>
      </p:sp>
      <p:sp>
        <p:nvSpPr>
          <p:cNvPr id="11" name="object 11"/>
          <p:cNvSpPr/>
          <p:nvPr/>
        </p:nvSpPr>
        <p:spPr>
          <a:xfrm>
            <a:off x="487713" y="4012095"/>
            <a:ext cx="211112" cy="168935"/>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849970" y="1659305"/>
            <a:ext cx="247650" cy="247015"/>
          </a:xfrm>
          <a:custGeom>
            <a:avLst/>
            <a:gdLst/>
            <a:ahLst/>
            <a:cxnLst/>
            <a:rect l="l" t="t" r="r" b="b"/>
            <a:pathLst>
              <a:path w="247650" h="247014">
                <a:moveTo>
                  <a:pt x="247186" y="246824"/>
                </a:moveTo>
                <a:lnTo>
                  <a:pt x="0" y="246824"/>
                </a:lnTo>
                <a:lnTo>
                  <a:pt x="0" y="0"/>
                </a:lnTo>
                <a:lnTo>
                  <a:pt x="247186" y="0"/>
                </a:lnTo>
                <a:lnTo>
                  <a:pt x="247186" y="246824"/>
                </a:lnTo>
                <a:close/>
              </a:path>
            </a:pathLst>
          </a:custGeom>
          <a:solidFill>
            <a:srgbClr val="F0C419"/>
          </a:solidFill>
        </p:spPr>
        <p:txBody>
          <a:bodyPr wrap="square" lIns="0" tIns="0" rIns="0" bIns="0" rtlCol="0"/>
          <a:lstStyle/>
          <a:p>
            <a:endParaRPr/>
          </a:p>
        </p:txBody>
      </p:sp>
      <p:sp>
        <p:nvSpPr>
          <p:cNvPr id="13" name="object 13"/>
          <p:cNvSpPr/>
          <p:nvPr/>
        </p:nvSpPr>
        <p:spPr>
          <a:xfrm>
            <a:off x="1138897" y="1659305"/>
            <a:ext cx="247650" cy="247015"/>
          </a:xfrm>
          <a:custGeom>
            <a:avLst/>
            <a:gdLst/>
            <a:ahLst/>
            <a:cxnLst/>
            <a:rect l="l" t="t" r="r" b="b"/>
            <a:pathLst>
              <a:path w="247650" h="247014">
                <a:moveTo>
                  <a:pt x="247180" y="246824"/>
                </a:moveTo>
                <a:lnTo>
                  <a:pt x="0" y="246824"/>
                </a:lnTo>
                <a:lnTo>
                  <a:pt x="0" y="0"/>
                </a:lnTo>
                <a:lnTo>
                  <a:pt x="247180" y="0"/>
                </a:lnTo>
                <a:lnTo>
                  <a:pt x="247180" y="246824"/>
                </a:lnTo>
                <a:close/>
              </a:path>
            </a:pathLst>
          </a:custGeom>
          <a:solidFill>
            <a:srgbClr val="D15627"/>
          </a:solidFill>
        </p:spPr>
        <p:txBody>
          <a:bodyPr wrap="square" lIns="0" tIns="0" rIns="0" bIns="0" rtlCol="0"/>
          <a:lstStyle/>
          <a:p>
            <a:endParaRPr/>
          </a:p>
        </p:txBody>
      </p:sp>
      <p:sp>
        <p:nvSpPr>
          <p:cNvPr id="14" name="object 14"/>
          <p:cNvSpPr/>
          <p:nvPr/>
        </p:nvSpPr>
        <p:spPr>
          <a:xfrm>
            <a:off x="1427861" y="1659305"/>
            <a:ext cx="247650" cy="247015"/>
          </a:xfrm>
          <a:custGeom>
            <a:avLst/>
            <a:gdLst/>
            <a:ahLst/>
            <a:cxnLst/>
            <a:rect l="l" t="t" r="r" b="b"/>
            <a:pathLst>
              <a:path w="247650" h="247014">
                <a:moveTo>
                  <a:pt x="247154" y="246824"/>
                </a:moveTo>
                <a:lnTo>
                  <a:pt x="0" y="246824"/>
                </a:lnTo>
                <a:lnTo>
                  <a:pt x="0" y="0"/>
                </a:lnTo>
                <a:lnTo>
                  <a:pt x="247154" y="0"/>
                </a:lnTo>
                <a:lnTo>
                  <a:pt x="247154" y="246824"/>
                </a:lnTo>
                <a:close/>
              </a:path>
            </a:pathLst>
          </a:custGeom>
          <a:solidFill>
            <a:srgbClr val="26B99A"/>
          </a:solidFill>
        </p:spPr>
        <p:txBody>
          <a:bodyPr wrap="square" lIns="0" tIns="0" rIns="0" bIns="0" rtlCol="0"/>
          <a:lstStyle/>
          <a:p>
            <a:endParaRPr/>
          </a:p>
        </p:txBody>
      </p:sp>
      <p:sp>
        <p:nvSpPr>
          <p:cNvPr id="15" name="object 15"/>
          <p:cNvSpPr/>
          <p:nvPr/>
        </p:nvSpPr>
        <p:spPr>
          <a:xfrm>
            <a:off x="1716798" y="1659305"/>
            <a:ext cx="247650" cy="247015"/>
          </a:xfrm>
          <a:custGeom>
            <a:avLst/>
            <a:gdLst/>
            <a:ahLst/>
            <a:cxnLst/>
            <a:rect l="l" t="t" r="r" b="b"/>
            <a:pathLst>
              <a:path w="247650" h="247014">
                <a:moveTo>
                  <a:pt x="247180" y="246824"/>
                </a:moveTo>
                <a:lnTo>
                  <a:pt x="0" y="246824"/>
                </a:lnTo>
                <a:lnTo>
                  <a:pt x="0" y="0"/>
                </a:lnTo>
                <a:lnTo>
                  <a:pt x="247180" y="0"/>
                </a:lnTo>
                <a:lnTo>
                  <a:pt x="247180" y="246824"/>
                </a:lnTo>
                <a:close/>
              </a:path>
            </a:pathLst>
          </a:custGeom>
          <a:solidFill>
            <a:srgbClr val="2980BA"/>
          </a:solidFill>
        </p:spPr>
        <p:txBody>
          <a:bodyPr wrap="square" lIns="0" tIns="0" rIns="0" bIns="0" rtlCol="0"/>
          <a:lstStyle/>
          <a:p>
            <a:endParaRPr/>
          </a:p>
        </p:txBody>
      </p:sp>
      <p:sp>
        <p:nvSpPr>
          <p:cNvPr id="16" name="object 16"/>
          <p:cNvSpPr txBox="1"/>
          <p:nvPr/>
        </p:nvSpPr>
        <p:spPr>
          <a:xfrm>
            <a:off x="3786846" y="2704962"/>
            <a:ext cx="1346200" cy="431165"/>
          </a:xfrm>
          <a:prstGeom prst="rect">
            <a:avLst/>
          </a:prstGeom>
        </p:spPr>
        <p:txBody>
          <a:bodyPr vert="horz" wrap="square" lIns="0" tIns="13970" rIns="0" bIns="0" rtlCol="0">
            <a:spAutoFit/>
          </a:bodyPr>
          <a:lstStyle/>
          <a:p>
            <a:pPr marL="12700">
              <a:lnSpc>
                <a:spcPct val="100000"/>
              </a:lnSpc>
              <a:spcBef>
                <a:spcPts val="110"/>
              </a:spcBef>
            </a:pPr>
            <a:r>
              <a:rPr sz="2650" i="1" spc="110" dirty="0">
                <a:solidFill>
                  <a:srgbClr val="414042"/>
                </a:solidFill>
                <a:latin typeface="Trebuchet MS"/>
                <a:cs typeface="Trebuchet MS"/>
              </a:rPr>
              <a:t>D</a:t>
            </a:r>
            <a:r>
              <a:rPr sz="2650" i="1" spc="-114" dirty="0">
                <a:solidFill>
                  <a:srgbClr val="414042"/>
                </a:solidFill>
                <a:latin typeface="Trebuchet MS"/>
                <a:cs typeface="Trebuchet MS"/>
              </a:rPr>
              <a:t>i</a:t>
            </a:r>
            <a:r>
              <a:rPr sz="2650" i="1" spc="-204" dirty="0">
                <a:solidFill>
                  <a:srgbClr val="414042"/>
                </a:solidFill>
                <a:latin typeface="Trebuchet MS"/>
                <a:cs typeface="Trebuchet MS"/>
              </a:rPr>
              <a:t>v</a:t>
            </a:r>
            <a:r>
              <a:rPr sz="2650" i="1" spc="-270" dirty="0">
                <a:solidFill>
                  <a:srgbClr val="414042"/>
                </a:solidFill>
                <a:latin typeface="Trebuchet MS"/>
                <a:cs typeface="Trebuchet MS"/>
              </a:rPr>
              <a:t>e</a:t>
            </a:r>
            <a:r>
              <a:rPr sz="2650" i="1" spc="-235" dirty="0">
                <a:solidFill>
                  <a:srgbClr val="414042"/>
                </a:solidFill>
                <a:latin typeface="Trebuchet MS"/>
                <a:cs typeface="Trebuchet MS"/>
              </a:rPr>
              <a:t>r</a:t>
            </a:r>
            <a:r>
              <a:rPr sz="2650" i="1" spc="-25" dirty="0">
                <a:solidFill>
                  <a:srgbClr val="414042"/>
                </a:solidFill>
                <a:latin typeface="Trebuchet MS"/>
                <a:cs typeface="Trebuchet MS"/>
              </a:rPr>
              <a:t>ging</a:t>
            </a:r>
            <a:endParaRPr sz="2650">
              <a:latin typeface="Trebuchet MS"/>
              <a:cs typeface="Trebuchet MS"/>
            </a:endParaRPr>
          </a:p>
        </p:txBody>
      </p:sp>
      <p:sp>
        <p:nvSpPr>
          <p:cNvPr id="17" name="object 17"/>
          <p:cNvSpPr/>
          <p:nvPr/>
        </p:nvSpPr>
        <p:spPr>
          <a:xfrm>
            <a:off x="3507587" y="2863634"/>
            <a:ext cx="158330" cy="126707"/>
          </a:xfrm>
          <a:prstGeom prst="rect">
            <a:avLst/>
          </a:prstGeom>
          <a:blipFill>
            <a:blip r:embed="rId7" cstate="print"/>
            <a:stretch>
              <a:fillRect/>
            </a:stretch>
          </a:blipFill>
        </p:spPr>
        <p:txBody>
          <a:bodyPr wrap="square" lIns="0" tIns="0" rIns="0" bIns="0" rtlCol="0"/>
          <a:lstStyle/>
          <a:p>
            <a:endParaRPr/>
          </a:p>
        </p:txBody>
      </p:sp>
      <p:sp>
        <p:nvSpPr>
          <p:cNvPr id="18" name="object 18"/>
          <p:cNvSpPr/>
          <p:nvPr/>
        </p:nvSpPr>
        <p:spPr>
          <a:xfrm>
            <a:off x="1351572" y="3461029"/>
            <a:ext cx="1329690" cy="0"/>
          </a:xfrm>
          <a:custGeom>
            <a:avLst/>
            <a:gdLst/>
            <a:ahLst/>
            <a:cxnLst/>
            <a:rect l="l" t="t" r="r" b="b"/>
            <a:pathLst>
              <a:path w="1329689">
                <a:moveTo>
                  <a:pt x="0" y="0"/>
                </a:moveTo>
                <a:lnTo>
                  <a:pt x="1329270" y="0"/>
                </a:lnTo>
              </a:path>
            </a:pathLst>
          </a:custGeom>
          <a:ln w="42240">
            <a:solidFill>
              <a:srgbClr val="414042"/>
            </a:solidFill>
          </a:ln>
        </p:spPr>
        <p:txBody>
          <a:bodyPr wrap="square" lIns="0" tIns="0" rIns="0" bIns="0" rtlCol="0"/>
          <a:lstStyle/>
          <a:p>
            <a:endParaRPr/>
          </a:p>
        </p:txBody>
      </p:sp>
      <p:sp>
        <p:nvSpPr>
          <p:cNvPr id="19" name="object 19"/>
          <p:cNvSpPr/>
          <p:nvPr/>
        </p:nvSpPr>
        <p:spPr>
          <a:xfrm>
            <a:off x="2651277" y="3377222"/>
            <a:ext cx="147955" cy="170815"/>
          </a:xfrm>
          <a:custGeom>
            <a:avLst/>
            <a:gdLst/>
            <a:ahLst/>
            <a:cxnLst/>
            <a:rect l="l" t="t" r="r" b="b"/>
            <a:pathLst>
              <a:path w="147955" h="170814">
                <a:moveTo>
                  <a:pt x="0" y="0"/>
                </a:moveTo>
                <a:lnTo>
                  <a:pt x="0" y="170243"/>
                </a:lnTo>
                <a:lnTo>
                  <a:pt x="147586" y="85140"/>
                </a:lnTo>
                <a:lnTo>
                  <a:pt x="0" y="0"/>
                </a:lnTo>
                <a:close/>
              </a:path>
            </a:pathLst>
          </a:custGeom>
          <a:solidFill>
            <a:srgbClr val="414042"/>
          </a:solidFill>
        </p:spPr>
        <p:txBody>
          <a:bodyPr wrap="square" lIns="0" tIns="0" rIns="0" bIns="0" rtlCol="0"/>
          <a:lstStyle/>
          <a:p>
            <a:endParaRPr/>
          </a:p>
        </p:txBody>
      </p:sp>
      <p:sp>
        <p:nvSpPr>
          <p:cNvPr id="20" name="object 20"/>
          <p:cNvSpPr/>
          <p:nvPr/>
        </p:nvSpPr>
        <p:spPr>
          <a:xfrm>
            <a:off x="1301851" y="3412629"/>
            <a:ext cx="99555" cy="99428"/>
          </a:xfrm>
          <a:prstGeom prst="rect">
            <a:avLst/>
          </a:prstGeom>
          <a:blipFill>
            <a:blip r:embed="rId8" cstate="print"/>
            <a:stretch>
              <a:fillRect/>
            </a:stretch>
          </a:blipFill>
        </p:spPr>
        <p:txBody>
          <a:bodyPr wrap="square" lIns="0" tIns="0" rIns="0" bIns="0" rtlCol="0"/>
          <a:lstStyle/>
          <a:p>
            <a:endParaRPr/>
          </a:p>
        </p:txBody>
      </p:sp>
      <p:sp>
        <p:nvSpPr>
          <p:cNvPr id="21" name="object 21"/>
          <p:cNvSpPr/>
          <p:nvPr/>
        </p:nvSpPr>
        <p:spPr>
          <a:xfrm>
            <a:off x="4971326" y="3473151"/>
            <a:ext cx="648970" cy="0"/>
          </a:xfrm>
          <a:custGeom>
            <a:avLst/>
            <a:gdLst/>
            <a:ahLst/>
            <a:cxnLst/>
            <a:rect l="l" t="t" r="r" b="b"/>
            <a:pathLst>
              <a:path w="648970">
                <a:moveTo>
                  <a:pt x="0" y="0"/>
                </a:moveTo>
                <a:lnTo>
                  <a:pt x="648385" y="0"/>
                </a:lnTo>
              </a:path>
            </a:pathLst>
          </a:custGeom>
          <a:ln w="42227">
            <a:solidFill>
              <a:srgbClr val="414042"/>
            </a:solidFill>
          </a:ln>
        </p:spPr>
        <p:txBody>
          <a:bodyPr wrap="square" lIns="0" tIns="0" rIns="0" bIns="0" rtlCol="0"/>
          <a:lstStyle/>
          <a:p>
            <a:endParaRPr/>
          </a:p>
        </p:txBody>
      </p:sp>
      <p:sp>
        <p:nvSpPr>
          <p:cNvPr id="22" name="object 22"/>
          <p:cNvSpPr/>
          <p:nvPr/>
        </p:nvSpPr>
        <p:spPr>
          <a:xfrm>
            <a:off x="3857993" y="3473151"/>
            <a:ext cx="960755" cy="0"/>
          </a:xfrm>
          <a:custGeom>
            <a:avLst/>
            <a:gdLst/>
            <a:ahLst/>
            <a:cxnLst/>
            <a:rect l="l" t="t" r="r" b="b"/>
            <a:pathLst>
              <a:path w="960754">
                <a:moveTo>
                  <a:pt x="0" y="0"/>
                </a:moveTo>
                <a:lnTo>
                  <a:pt x="960272" y="0"/>
                </a:lnTo>
              </a:path>
            </a:pathLst>
          </a:custGeom>
          <a:ln w="42227">
            <a:solidFill>
              <a:srgbClr val="414042"/>
            </a:solidFill>
          </a:ln>
        </p:spPr>
        <p:txBody>
          <a:bodyPr wrap="square" lIns="0" tIns="0" rIns="0" bIns="0" rtlCol="0"/>
          <a:lstStyle/>
          <a:p>
            <a:endParaRPr/>
          </a:p>
        </p:txBody>
      </p:sp>
      <p:sp>
        <p:nvSpPr>
          <p:cNvPr id="23" name="object 23"/>
          <p:cNvSpPr/>
          <p:nvPr/>
        </p:nvSpPr>
        <p:spPr>
          <a:xfrm>
            <a:off x="5560745" y="3387978"/>
            <a:ext cx="147955" cy="170815"/>
          </a:xfrm>
          <a:custGeom>
            <a:avLst/>
            <a:gdLst/>
            <a:ahLst/>
            <a:cxnLst/>
            <a:rect l="l" t="t" r="r" b="b"/>
            <a:pathLst>
              <a:path w="147954" h="170814">
                <a:moveTo>
                  <a:pt x="0" y="0"/>
                </a:moveTo>
                <a:lnTo>
                  <a:pt x="0" y="170205"/>
                </a:lnTo>
                <a:lnTo>
                  <a:pt x="147599" y="85191"/>
                </a:lnTo>
                <a:lnTo>
                  <a:pt x="0" y="0"/>
                </a:lnTo>
                <a:close/>
              </a:path>
            </a:pathLst>
          </a:custGeom>
          <a:solidFill>
            <a:srgbClr val="414042"/>
          </a:solidFill>
        </p:spPr>
        <p:txBody>
          <a:bodyPr wrap="square" lIns="0" tIns="0" rIns="0" bIns="0" rtlCol="0"/>
          <a:lstStyle/>
          <a:p>
            <a:endParaRPr/>
          </a:p>
        </p:txBody>
      </p:sp>
      <p:sp>
        <p:nvSpPr>
          <p:cNvPr id="24" name="object 24"/>
          <p:cNvSpPr/>
          <p:nvPr/>
        </p:nvSpPr>
        <p:spPr>
          <a:xfrm>
            <a:off x="3784155" y="3387978"/>
            <a:ext cx="147955" cy="170815"/>
          </a:xfrm>
          <a:custGeom>
            <a:avLst/>
            <a:gdLst/>
            <a:ahLst/>
            <a:cxnLst/>
            <a:rect l="l" t="t" r="r" b="b"/>
            <a:pathLst>
              <a:path w="147954" h="170814">
                <a:moveTo>
                  <a:pt x="147599" y="0"/>
                </a:moveTo>
                <a:lnTo>
                  <a:pt x="0" y="85191"/>
                </a:lnTo>
                <a:lnTo>
                  <a:pt x="147599" y="170205"/>
                </a:lnTo>
                <a:lnTo>
                  <a:pt x="147599" y="0"/>
                </a:lnTo>
                <a:close/>
              </a:path>
            </a:pathLst>
          </a:custGeom>
          <a:solidFill>
            <a:srgbClr val="414042"/>
          </a:solidFill>
        </p:spPr>
        <p:txBody>
          <a:bodyPr wrap="square" lIns="0" tIns="0" rIns="0" bIns="0" rtlCol="0"/>
          <a:lstStyle/>
          <a:p>
            <a:endParaRPr/>
          </a:p>
        </p:txBody>
      </p:sp>
      <p:sp>
        <p:nvSpPr>
          <p:cNvPr id="25" name="object 25"/>
          <p:cNvSpPr/>
          <p:nvPr/>
        </p:nvSpPr>
        <p:spPr>
          <a:xfrm>
            <a:off x="4818265" y="3299942"/>
            <a:ext cx="153670" cy="357505"/>
          </a:xfrm>
          <a:custGeom>
            <a:avLst/>
            <a:gdLst/>
            <a:ahLst/>
            <a:cxnLst/>
            <a:rect l="l" t="t" r="r" b="b"/>
            <a:pathLst>
              <a:path w="153670" h="357504">
                <a:moveTo>
                  <a:pt x="153060" y="357060"/>
                </a:moveTo>
                <a:lnTo>
                  <a:pt x="0" y="357060"/>
                </a:lnTo>
                <a:lnTo>
                  <a:pt x="0" y="0"/>
                </a:lnTo>
                <a:lnTo>
                  <a:pt x="153060" y="0"/>
                </a:lnTo>
                <a:lnTo>
                  <a:pt x="153060" y="357060"/>
                </a:lnTo>
                <a:close/>
              </a:path>
            </a:pathLst>
          </a:custGeom>
          <a:solidFill>
            <a:srgbClr val="13A085"/>
          </a:solidFill>
        </p:spPr>
        <p:txBody>
          <a:bodyPr wrap="square" lIns="0" tIns="0" rIns="0" bIns="0" rtlCol="0"/>
          <a:lstStyle/>
          <a:p>
            <a:endParaRPr/>
          </a:p>
        </p:txBody>
      </p:sp>
      <p:sp>
        <p:nvSpPr>
          <p:cNvPr id="26" name="object 26"/>
          <p:cNvSpPr/>
          <p:nvPr/>
        </p:nvSpPr>
        <p:spPr>
          <a:xfrm>
            <a:off x="956119" y="4778933"/>
            <a:ext cx="664210" cy="0"/>
          </a:xfrm>
          <a:custGeom>
            <a:avLst/>
            <a:gdLst/>
            <a:ahLst/>
            <a:cxnLst/>
            <a:rect l="l" t="t" r="r" b="b"/>
            <a:pathLst>
              <a:path w="664210">
                <a:moveTo>
                  <a:pt x="0" y="0"/>
                </a:moveTo>
                <a:lnTo>
                  <a:pt x="663956" y="0"/>
                </a:lnTo>
              </a:path>
            </a:pathLst>
          </a:custGeom>
          <a:ln w="37033">
            <a:solidFill>
              <a:srgbClr val="414042"/>
            </a:solidFill>
          </a:ln>
        </p:spPr>
        <p:txBody>
          <a:bodyPr wrap="square" lIns="0" tIns="0" rIns="0" bIns="0" rtlCol="0"/>
          <a:lstStyle/>
          <a:p>
            <a:endParaRPr/>
          </a:p>
        </p:txBody>
      </p:sp>
      <p:sp>
        <p:nvSpPr>
          <p:cNvPr id="27" name="object 27"/>
          <p:cNvSpPr/>
          <p:nvPr/>
        </p:nvSpPr>
        <p:spPr>
          <a:xfrm>
            <a:off x="1594142" y="4705502"/>
            <a:ext cx="129539" cy="149860"/>
          </a:xfrm>
          <a:custGeom>
            <a:avLst/>
            <a:gdLst/>
            <a:ahLst/>
            <a:cxnLst/>
            <a:rect l="l" t="t" r="r" b="b"/>
            <a:pathLst>
              <a:path w="129539" h="149860">
                <a:moveTo>
                  <a:pt x="0" y="0"/>
                </a:moveTo>
                <a:lnTo>
                  <a:pt x="0" y="149250"/>
                </a:lnTo>
                <a:lnTo>
                  <a:pt x="129451" y="74625"/>
                </a:lnTo>
                <a:lnTo>
                  <a:pt x="0" y="0"/>
                </a:lnTo>
                <a:close/>
              </a:path>
            </a:pathLst>
          </a:custGeom>
          <a:solidFill>
            <a:srgbClr val="414042"/>
          </a:solidFill>
        </p:spPr>
        <p:txBody>
          <a:bodyPr wrap="square" lIns="0" tIns="0" rIns="0" bIns="0" rtlCol="0"/>
          <a:lstStyle/>
          <a:p>
            <a:endParaRPr/>
          </a:p>
        </p:txBody>
      </p:sp>
      <p:sp>
        <p:nvSpPr>
          <p:cNvPr id="28" name="object 28"/>
          <p:cNvSpPr/>
          <p:nvPr/>
        </p:nvSpPr>
        <p:spPr>
          <a:xfrm>
            <a:off x="857680" y="4704346"/>
            <a:ext cx="129539" cy="149860"/>
          </a:xfrm>
          <a:custGeom>
            <a:avLst/>
            <a:gdLst/>
            <a:ahLst/>
            <a:cxnLst/>
            <a:rect l="l" t="t" r="r" b="b"/>
            <a:pathLst>
              <a:path w="129540" h="149860">
                <a:moveTo>
                  <a:pt x="129407" y="0"/>
                </a:moveTo>
                <a:lnTo>
                  <a:pt x="0" y="74587"/>
                </a:lnTo>
                <a:lnTo>
                  <a:pt x="129407" y="149263"/>
                </a:lnTo>
                <a:lnTo>
                  <a:pt x="129407" y="0"/>
                </a:lnTo>
                <a:close/>
              </a:path>
            </a:pathLst>
          </a:custGeom>
          <a:solidFill>
            <a:srgbClr val="414042"/>
          </a:solidFill>
        </p:spPr>
        <p:txBody>
          <a:bodyPr wrap="square" lIns="0" tIns="0" rIns="0" bIns="0" rtlCol="0"/>
          <a:lstStyle/>
          <a:p>
            <a:endParaRPr/>
          </a:p>
        </p:txBody>
      </p:sp>
      <p:sp>
        <p:nvSpPr>
          <p:cNvPr id="29" name="object 29"/>
          <p:cNvSpPr/>
          <p:nvPr/>
        </p:nvSpPr>
        <p:spPr>
          <a:xfrm>
            <a:off x="1291164" y="4445469"/>
            <a:ext cx="0" cy="663575"/>
          </a:xfrm>
          <a:custGeom>
            <a:avLst/>
            <a:gdLst/>
            <a:ahLst/>
            <a:cxnLst/>
            <a:rect l="l" t="t" r="r" b="b"/>
            <a:pathLst>
              <a:path h="663575">
                <a:moveTo>
                  <a:pt x="0" y="0"/>
                </a:moveTo>
                <a:lnTo>
                  <a:pt x="0" y="663041"/>
                </a:lnTo>
              </a:path>
            </a:pathLst>
          </a:custGeom>
          <a:ln w="37096">
            <a:solidFill>
              <a:srgbClr val="414042"/>
            </a:solidFill>
          </a:ln>
        </p:spPr>
        <p:txBody>
          <a:bodyPr wrap="square" lIns="0" tIns="0" rIns="0" bIns="0" rtlCol="0"/>
          <a:lstStyle/>
          <a:p>
            <a:endParaRPr/>
          </a:p>
        </p:txBody>
      </p:sp>
      <p:sp>
        <p:nvSpPr>
          <p:cNvPr id="30" name="object 30"/>
          <p:cNvSpPr/>
          <p:nvPr/>
        </p:nvSpPr>
        <p:spPr>
          <a:xfrm>
            <a:off x="1215316" y="5082679"/>
            <a:ext cx="149860" cy="129539"/>
          </a:xfrm>
          <a:custGeom>
            <a:avLst/>
            <a:gdLst/>
            <a:ahLst/>
            <a:cxnLst/>
            <a:rect l="l" t="t" r="r" b="b"/>
            <a:pathLst>
              <a:path w="149859" h="129539">
                <a:moveTo>
                  <a:pt x="149451" y="0"/>
                </a:moveTo>
                <a:lnTo>
                  <a:pt x="0" y="0"/>
                </a:lnTo>
                <a:lnTo>
                  <a:pt x="74686" y="129235"/>
                </a:lnTo>
                <a:lnTo>
                  <a:pt x="149451" y="0"/>
                </a:lnTo>
                <a:close/>
              </a:path>
            </a:pathLst>
          </a:custGeom>
          <a:solidFill>
            <a:srgbClr val="414042"/>
          </a:solidFill>
        </p:spPr>
        <p:txBody>
          <a:bodyPr wrap="square" lIns="0" tIns="0" rIns="0" bIns="0" rtlCol="0"/>
          <a:lstStyle/>
          <a:p>
            <a:endParaRPr/>
          </a:p>
        </p:txBody>
      </p:sp>
      <p:sp>
        <p:nvSpPr>
          <p:cNvPr id="31" name="object 31"/>
          <p:cNvSpPr/>
          <p:nvPr/>
        </p:nvSpPr>
        <p:spPr>
          <a:xfrm>
            <a:off x="1216461" y="4347184"/>
            <a:ext cx="149860" cy="129539"/>
          </a:xfrm>
          <a:custGeom>
            <a:avLst/>
            <a:gdLst/>
            <a:ahLst/>
            <a:cxnLst/>
            <a:rect l="l" t="t" r="r" b="b"/>
            <a:pathLst>
              <a:path w="149859" h="129539">
                <a:moveTo>
                  <a:pt x="74721" y="0"/>
                </a:moveTo>
                <a:lnTo>
                  <a:pt x="0" y="129247"/>
                </a:lnTo>
                <a:lnTo>
                  <a:pt x="149448" y="129247"/>
                </a:lnTo>
                <a:lnTo>
                  <a:pt x="74721" y="0"/>
                </a:lnTo>
                <a:close/>
              </a:path>
            </a:pathLst>
          </a:custGeom>
          <a:solidFill>
            <a:srgbClr val="414042"/>
          </a:solidFill>
        </p:spPr>
        <p:txBody>
          <a:bodyPr wrap="square" lIns="0" tIns="0" rIns="0" bIns="0" rtlCol="0"/>
          <a:lstStyle/>
          <a:p>
            <a:endParaRPr/>
          </a:p>
        </p:txBody>
      </p:sp>
      <p:sp>
        <p:nvSpPr>
          <p:cNvPr id="32" name="object 32"/>
          <p:cNvSpPr/>
          <p:nvPr/>
        </p:nvSpPr>
        <p:spPr>
          <a:xfrm>
            <a:off x="11956347" y="1142326"/>
            <a:ext cx="1159510" cy="159385"/>
          </a:xfrm>
          <a:custGeom>
            <a:avLst/>
            <a:gdLst/>
            <a:ahLst/>
            <a:cxnLst/>
            <a:rect l="l" t="t" r="r" b="b"/>
            <a:pathLst>
              <a:path w="1159509" h="159384">
                <a:moveTo>
                  <a:pt x="0" y="159030"/>
                </a:moveTo>
                <a:lnTo>
                  <a:pt x="1158997" y="159030"/>
                </a:lnTo>
                <a:lnTo>
                  <a:pt x="1158997" y="0"/>
                </a:lnTo>
                <a:lnTo>
                  <a:pt x="0" y="0"/>
                </a:lnTo>
                <a:lnTo>
                  <a:pt x="0" y="159030"/>
                </a:lnTo>
                <a:close/>
              </a:path>
            </a:pathLst>
          </a:custGeom>
          <a:solidFill>
            <a:srgbClr val="E6E7E8"/>
          </a:solidFill>
        </p:spPr>
        <p:txBody>
          <a:bodyPr wrap="square" lIns="0" tIns="0" rIns="0" bIns="0" rtlCol="0"/>
          <a:lstStyle/>
          <a:p>
            <a:endParaRPr/>
          </a:p>
        </p:txBody>
      </p:sp>
      <p:sp>
        <p:nvSpPr>
          <p:cNvPr id="33" name="object 33"/>
          <p:cNvSpPr/>
          <p:nvPr/>
        </p:nvSpPr>
        <p:spPr>
          <a:xfrm>
            <a:off x="9100929" y="1142326"/>
            <a:ext cx="1767205" cy="159385"/>
          </a:xfrm>
          <a:custGeom>
            <a:avLst/>
            <a:gdLst/>
            <a:ahLst/>
            <a:cxnLst/>
            <a:rect l="l" t="t" r="r" b="b"/>
            <a:pathLst>
              <a:path w="1767204" h="159384">
                <a:moveTo>
                  <a:pt x="0" y="159030"/>
                </a:moveTo>
                <a:lnTo>
                  <a:pt x="1767015" y="159030"/>
                </a:lnTo>
                <a:lnTo>
                  <a:pt x="1767015" y="0"/>
                </a:lnTo>
                <a:lnTo>
                  <a:pt x="0" y="0"/>
                </a:lnTo>
                <a:lnTo>
                  <a:pt x="0" y="159030"/>
                </a:lnTo>
                <a:close/>
              </a:path>
            </a:pathLst>
          </a:custGeom>
          <a:solidFill>
            <a:srgbClr val="E6E7E8"/>
          </a:solidFill>
        </p:spPr>
        <p:txBody>
          <a:bodyPr wrap="square" lIns="0" tIns="0" rIns="0" bIns="0" rtlCol="0"/>
          <a:lstStyle/>
          <a:p>
            <a:endParaRPr/>
          </a:p>
        </p:txBody>
      </p:sp>
      <p:sp>
        <p:nvSpPr>
          <p:cNvPr id="34" name="object 34"/>
          <p:cNvSpPr/>
          <p:nvPr/>
        </p:nvSpPr>
        <p:spPr>
          <a:xfrm>
            <a:off x="8839423" y="1730424"/>
            <a:ext cx="159385" cy="871219"/>
          </a:xfrm>
          <a:custGeom>
            <a:avLst/>
            <a:gdLst/>
            <a:ahLst/>
            <a:cxnLst/>
            <a:rect l="l" t="t" r="r" b="b"/>
            <a:pathLst>
              <a:path w="159384" h="871219">
                <a:moveTo>
                  <a:pt x="0" y="871166"/>
                </a:moveTo>
                <a:lnTo>
                  <a:pt x="159141" y="871166"/>
                </a:lnTo>
                <a:lnTo>
                  <a:pt x="159141" y="0"/>
                </a:lnTo>
                <a:lnTo>
                  <a:pt x="0" y="0"/>
                </a:lnTo>
                <a:lnTo>
                  <a:pt x="0" y="871166"/>
                </a:lnTo>
                <a:close/>
              </a:path>
            </a:pathLst>
          </a:custGeom>
          <a:solidFill>
            <a:srgbClr val="E6E7E8"/>
          </a:solidFill>
        </p:spPr>
        <p:txBody>
          <a:bodyPr wrap="square" lIns="0" tIns="0" rIns="0" bIns="0" rtlCol="0"/>
          <a:lstStyle/>
          <a:p>
            <a:endParaRPr/>
          </a:p>
        </p:txBody>
      </p:sp>
      <p:sp>
        <p:nvSpPr>
          <p:cNvPr id="35" name="object 35"/>
          <p:cNvSpPr/>
          <p:nvPr/>
        </p:nvSpPr>
        <p:spPr>
          <a:xfrm>
            <a:off x="8839423" y="2965419"/>
            <a:ext cx="159385" cy="10795"/>
          </a:xfrm>
          <a:custGeom>
            <a:avLst/>
            <a:gdLst/>
            <a:ahLst/>
            <a:cxnLst/>
            <a:rect l="l" t="t" r="r" b="b"/>
            <a:pathLst>
              <a:path w="159384" h="10794">
                <a:moveTo>
                  <a:pt x="0" y="10655"/>
                </a:moveTo>
                <a:lnTo>
                  <a:pt x="159141" y="10655"/>
                </a:lnTo>
                <a:lnTo>
                  <a:pt x="159141" y="0"/>
                </a:lnTo>
                <a:lnTo>
                  <a:pt x="0" y="0"/>
                </a:lnTo>
                <a:lnTo>
                  <a:pt x="0" y="10655"/>
                </a:lnTo>
                <a:close/>
              </a:path>
            </a:pathLst>
          </a:custGeom>
          <a:solidFill>
            <a:srgbClr val="E6E7E8"/>
          </a:solidFill>
        </p:spPr>
        <p:txBody>
          <a:bodyPr wrap="square" lIns="0" tIns="0" rIns="0" bIns="0" rtlCol="0"/>
          <a:lstStyle/>
          <a:p>
            <a:endParaRPr/>
          </a:p>
        </p:txBody>
      </p:sp>
      <p:sp>
        <p:nvSpPr>
          <p:cNvPr id="36" name="object 36"/>
          <p:cNvSpPr/>
          <p:nvPr/>
        </p:nvSpPr>
        <p:spPr>
          <a:xfrm>
            <a:off x="8839423" y="3339807"/>
            <a:ext cx="159385" cy="972185"/>
          </a:xfrm>
          <a:custGeom>
            <a:avLst/>
            <a:gdLst/>
            <a:ahLst/>
            <a:cxnLst/>
            <a:rect l="l" t="t" r="r" b="b"/>
            <a:pathLst>
              <a:path w="159384" h="972185">
                <a:moveTo>
                  <a:pt x="0" y="972182"/>
                </a:moveTo>
                <a:lnTo>
                  <a:pt x="159141" y="972182"/>
                </a:lnTo>
                <a:lnTo>
                  <a:pt x="159141" y="0"/>
                </a:lnTo>
                <a:lnTo>
                  <a:pt x="0" y="0"/>
                </a:lnTo>
                <a:lnTo>
                  <a:pt x="0" y="972182"/>
                </a:lnTo>
                <a:close/>
              </a:path>
            </a:pathLst>
          </a:custGeom>
          <a:solidFill>
            <a:srgbClr val="E6E7E8"/>
          </a:solidFill>
        </p:spPr>
        <p:txBody>
          <a:bodyPr wrap="square" lIns="0" tIns="0" rIns="0" bIns="0" rtlCol="0"/>
          <a:lstStyle/>
          <a:p>
            <a:endParaRPr/>
          </a:p>
        </p:txBody>
      </p:sp>
      <p:sp>
        <p:nvSpPr>
          <p:cNvPr id="37" name="object 37"/>
          <p:cNvSpPr/>
          <p:nvPr/>
        </p:nvSpPr>
        <p:spPr>
          <a:xfrm>
            <a:off x="8839423" y="4675851"/>
            <a:ext cx="159385" cy="1214755"/>
          </a:xfrm>
          <a:custGeom>
            <a:avLst/>
            <a:gdLst/>
            <a:ahLst/>
            <a:cxnLst/>
            <a:rect l="l" t="t" r="r" b="b"/>
            <a:pathLst>
              <a:path w="159384" h="1214754">
                <a:moveTo>
                  <a:pt x="0" y="1214448"/>
                </a:moveTo>
                <a:lnTo>
                  <a:pt x="159141" y="1214448"/>
                </a:lnTo>
                <a:lnTo>
                  <a:pt x="159141" y="0"/>
                </a:lnTo>
                <a:lnTo>
                  <a:pt x="0" y="0"/>
                </a:lnTo>
                <a:lnTo>
                  <a:pt x="0" y="1214448"/>
                </a:lnTo>
                <a:close/>
              </a:path>
            </a:pathLst>
          </a:custGeom>
          <a:solidFill>
            <a:srgbClr val="E6E7E8"/>
          </a:solidFill>
        </p:spPr>
        <p:txBody>
          <a:bodyPr wrap="square" lIns="0" tIns="0" rIns="0" bIns="0" rtlCol="0"/>
          <a:lstStyle/>
          <a:p>
            <a:endParaRPr/>
          </a:p>
        </p:txBody>
      </p:sp>
      <p:sp>
        <p:nvSpPr>
          <p:cNvPr id="38" name="object 38"/>
          <p:cNvSpPr/>
          <p:nvPr/>
        </p:nvSpPr>
        <p:spPr>
          <a:xfrm>
            <a:off x="11956411" y="4414380"/>
            <a:ext cx="1521460" cy="159385"/>
          </a:xfrm>
          <a:custGeom>
            <a:avLst/>
            <a:gdLst/>
            <a:ahLst/>
            <a:cxnLst/>
            <a:rect l="l" t="t" r="r" b="b"/>
            <a:pathLst>
              <a:path w="1521459" h="159385">
                <a:moveTo>
                  <a:pt x="0" y="159030"/>
                </a:moveTo>
                <a:lnTo>
                  <a:pt x="1521045" y="159030"/>
                </a:lnTo>
                <a:lnTo>
                  <a:pt x="1521045" y="0"/>
                </a:lnTo>
                <a:lnTo>
                  <a:pt x="0" y="0"/>
                </a:lnTo>
                <a:lnTo>
                  <a:pt x="0" y="159030"/>
                </a:lnTo>
                <a:close/>
              </a:path>
            </a:pathLst>
          </a:custGeom>
          <a:solidFill>
            <a:srgbClr val="E6E7E8"/>
          </a:solidFill>
        </p:spPr>
        <p:txBody>
          <a:bodyPr wrap="square" lIns="0" tIns="0" rIns="0" bIns="0" rtlCol="0"/>
          <a:lstStyle/>
          <a:p>
            <a:endParaRPr/>
          </a:p>
        </p:txBody>
      </p:sp>
      <p:sp>
        <p:nvSpPr>
          <p:cNvPr id="39" name="object 39"/>
          <p:cNvSpPr/>
          <p:nvPr/>
        </p:nvSpPr>
        <p:spPr>
          <a:xfrm>
            <a:off x="9463104" y="4414380"/>
            <a:ext cx="1405255" cy="159385"/>
          </a:xfrm>
          <a:custGeom>
            <a:avLst/>
            <a:gdLst/>
            <a:ahLst/>
            <a:cxnLst/>
            <a:rect l="l" t="t" r="r" b="b"/>
            <a:pathLst>
              <a:path w="1405254" h="159385">
                <a:moveTo>
                  <a:pt x="0" y="159030"/>
                </a:moveTo>
                <a:lnTo>
                  <a:pt x="1404871" y="159030"/>
                </a:lnTo>
                <a:lnTo>
                  <a:pt x="1404871" y="0"/>
                </a:lnTo>
                <a:lnTo>
                  <a:pt x="0" y="0"/>
                </a:lnTo>
                <a:lnTo>
                  <a:pt x="0" y="159030"/>
                </a:lnTo>
                <a:close/>
              </a:path>
            </a:pathLst>
          </a:custGeom>
          <a:solidFill>
            <a:srgbClr val="E6E7E8"/>
          </a:solidFill>
        </p:spPr>
        <p:txBody>
          <a:bodyPr wrap="square" lIns="0" tIns="0" rIns="0" bIns="0" rtlCol="0"/>
          <a:lstStyle/>
          <a:p>
            <a:endParaRPr/>
          </a:p>
        </p:txBody>
      </p:sp>
      <p:sp>
        <p:nvSpPr>
          <p:cNvPr id="40" name="object 40"/>
          <p:cNvSpPr/>
          <p:nvPr/>
        </p:nvSpPr>
        <p:spPr>
          <a:xfrm>
            <a:off x="13580040" y="1387841"/>
            <a:ext cx="159385" cy="855344"/>
          </a:xfrm>
          <a:custGeom>
            <a:avLst/>
            <a:gdLst/>
            <a:ahLst/>
            <a:cxnLst/>
            <a:rect l="l" t="t" r="r" b="b"/>
            <a:pathLst>
              <a:path w="159384" h="855344">
                <a:moveTo>
                  <a:pt x="0" y="855199"/>
                </a:moveTo>
                <a:lnTo>
                  <a:pt x="159141" y="855199"/>
                </a:lnTo>
                <a:lnTo>
                  <a:pt x="159141" y="0"/>
                </a:lnTo>
                <a:lnTo>
                  <a:pt x="0" y="0"/>
                </a:lnTo>
                <a:lnTo>
                  <a:pt x="0" y="855199"/>
                </a:lnTo>
                <a:close/>
              </a:path>
            </a:pathLst>
          </a:custGeom>
          <a:solidFill>
            <a:srgbClr val="E6E7E8"/>
          </a:solidFill>
        </p:spPr>
        <p:txBody>
          <a:bodyPr wrap="square" lIns="0" tIns="0" rIns="0" bIns="0" rtlCol="0"/>
          <a:lstStyle/>
          <a:p>
            <a:endParaRPr/>
          </a:p>
        </p:txBody>
      </p:sp>
      <p:sp>
        <p:nvSpPr>
          <p:cNvPr id="41" name="object 41"/>
          <p:cNvSpPr/>
          <p:nvPr/>
        </p:nvSpPr>
        <p:spPr>
          <a:xfrm>
            <a:off x="13580040" y="3323904"/>
            <a:ext cx="159385" cy="629920"/>
          </a:xfrm>
          <a:custGeom>
            <a:avLst/>
            <a:gdLst/>
            <a:ahLst/>
            <a:cxnLst/>
            <a:rect l="l" t="t" r="r" b="b"/>
            <a:pathLst>
              <a:path w="159384" h="629920">
                <a:moveTo>
                  <a:pt x="0" y="629568"/>
                </a:moveTo>
                <a:lnTo>
                  <a:pt x="159141" y="629568"/>
                </a:lnTo>
                <a:lnTo>
                  <a:pt x="159141" y="0"/>
                </a:lnTo>
                <a:lnTo>
                  <a:pt x="0" y="0"/>
                </a:lnTo>
                <a:lnTo>
                  <a:pt x="0" y="629568"/>
                </a:lnTo>
                <a:close/>
              </a:path>
            </a:pathLst>
          </a:custGeom>
          <a:solidFill>
            <a:srgbClr val="E6E7E8"/>
          </a:solidFill>
        </p:spPr>
        <p:txBody>
          <a:bodyPr wrap="square" lIns="0" tIns="0" rIns="0" bIns="0" rtlCol="0"/>
          <a:lstStyle/>
          <a:p>
            <a:endParaRPr/>
          </a:p>
        </p:txBody>
      </p:sp>
      <p:sp>
        <p:nvSpPr>
          <p:cNvPr id="42" name="object 42"/>
          <p:cNvSpPr/>
          <p:nvPr/>
        </p:nvSpPr>
        <p:spPr>
          <a:xfrm>
            <a:off x="13580040" y="5034336"/>
            <a:ext cx="159385" cy="850900"/>
          </a:xfrm>
          <a:custGeom>
            <a:avLst/>
            <a:gdLst/>
            <a:ahLst/>
            <a:cxnLst/>
            <a:rect l="l" t="t" r="r" b="b"/>
            <a:pathLst>
              <a:path w="159384" h="850900">
                <a:moveTo>
                  <a:pt x="0" y="850683"/>
                </a:moveTo>
                <a:lnTo>
                  <a:pt x="159141" y="850683"/>
                </a:lnTo>
                <a:lnTo>
                  <a:pt x="159141" y="0"/>
                </a:lnTo>
                <a:lnTo>
                  <a:pt x="0" y="0"/>
                </a:lnTo>
                <a:lnTo>
                  <a:pt x="0" y="850683"/>
                </a:lnTo>
                <a:close/>
              </a:path>
            </a:pathLst>
          </a:custGeom>
          <a:solidFill>
            <a:srgbClr val="E6E7E8"/>
          </a:solidFill>
        </p:spPr>
        <p:txBody>
          <a:bodyPr wrap="square" lIns="0" tIns="0" rIns="0" bIns="0" rtlCol="0"/>
          <a:lstStyle/>
          <a:p>
            <a:endParaRPr/>
          </a:p>
        </p:txBody>
      </p:sp>
      <p:sp>
        <p:nvSpPr>
          <p:cNvPr id="43" name="object 43"/>
          <p:cNvSpPr txBox="1"/>
          <p:nvPr/>
        </p:nvSpPr>
        <p:spPr>
          <a:xfrm>
            <a:off x="6938026" y="991306"/>
            <a:ext cx="767715" cy="330835"/>
          </a:xfrm>
          <a:prstGeom prst="rect">
            <a:avLst/>
          </a:prstGeom>
        </p:spPr>
        <p:txBody>
          <a:bodyPr vert="horz" wrap="square" lIns="0" tIns="12700" rIns="0" bIns="0" rtlCol="0">
            <a:spAutoFit/>
          </a:bodyPr>
          <a:lstStyle/>
          <a:p>
            <a:pPr marL="12700">
              <a:lnSpc>
                <a:spcPct val="100000"/>
              </a:lnSpc>
              <a:spcBef>
                <a:spcPts val="100"/>
              </a:spcBef>
            </a:pPr>
            <a:r>
              <a:rPr sz="2000" b="1" spc="-10" dirty="0">
                <a:solidFill>
                  <a:srgbClr val="414042"/>
                </a:solidFill>
                <a:latin typeface="Trebuchet MS"/>
                <a:cs typeface="Trebuchet MS"/>
              </a:rPr>
              <a:t>Bina</a:t>
            </a:r>
            <a:r>
              <a:rPr sz="2000" b="1" spc="-60" dirty="0">
                <a:solidFill>
                  <a:srgbClr val="414042"/>
                </a:solidFill>
                <a:latin typeface="Trebuchet MS"/>
                <a:cs typeface="Trebuchet MS"/>
              </a:rPr>
              <a:t>r</a:t>
            </a:r>
            <a:r>
              <a:rPr sz="2000" b="1" spc="-20" dirty="0">
                <a:solidFill>
                  <a:srgbClr val="414042"/>
                </a:solidFill>
                <a:latin typeface="Trebuchet MS"/>
                <a:cs typeface="Trebuchet MS"/>
              </a:rPr>
              <a:t>y</a:t>
            </a:r>
            <a:endParaRPr sz="2000">
              <a:latin typeface="Trebuchet MS"/>
              <a:cs typeface="Trebuchet MS"/>
            </a:endParaRPr>
          </a:p>
        </p:txBody>
      </p:sp>
      <p:sp>
        <p:nvSpPr>
          <p:cNvPr id="44" name="object 44"/>
          <p:cNvSpPr/>
          <p:nvPr/>
        </p:nvSpPr>
        <p:spPr>
          <a:xfrm>
            <a:off x="8736876" y="1024044"/>
            <a:ext cx="364490" cy="342900"/>
          </a:xfrm>
          <a:custGeom>
            <a:avLst/>
            <a:gdLst/>
            <a:ahLst/>
            <a:cxnLst/>
            <a:rect l="l" t="t" r="r" b="b"/>
            <a:pathLst>
              <a:path w="364490" h="342900">
                <a:moveTo>
                  <a:pt x="0" y="342582"/>
                </a:moveTo>
                <a:lnTo>
                  <a:pt x="364052" y="342582"/>
                </a:lnTo>
                <a:lnTo>
                  <a:pt x="364052" y="0"/>
                </a:lnTo>
                <a:lnTo>
                  <a:pt x="0" y="0"/>
                </a:lnTo>
                <a:lnTo>
                  <a:pt x="0" y="342582"/>
                </a:lnTo>
                <a:close/>
              </a:path>
            </a:pathLst>
          </a:custGeom>
          <a:solidFill>
            <a:srgbClr val="A6A6A6"/>
          </a:solidFill>
        </p:spPr>
        <p:txBody>
          <a:bodyPr wrap="square" lIns="0" tIns="0" rIns="0" bIns="0" rtlCol="0"/>
          <a:lstStyle/>
          <a:p>
            <a:endParaRPr/>
          </a:p>
        </p:txBody>
      </p:sp>
      <p:sp>
        <p:nvSpPr>
          <p:cNvPr id="45" name="object 45"/>
          <p:cNvSpPr/>
          <p:nvPr/>
        </p:nvSpPr>
        <p:spPr>
          <a:xfrm>
            <a:off x="8736877" y="1024044"/>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46" name="object 46"/>
          <p:cNvSpPr/>
          <p:nvPr/>
        </p:nvSpPr>
        <p:spPr>
          <a:xfrm>
            <a:off x="8736876" y="1366626"/>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solidFill>
            <a:srgbClr val="E6E6E5"/>
          </a:solidFill>
        </p:spPr>
        <p:txBody>
          <a:bodyPr wrap="square" lIns="0" tIns="0" rIns="0" bIns="0" rtlCol="0"/>
          <a:lstStyle/>
          <a:p>
            <a:endParaRPr/>
          </a:p>
        </p:txBody>
      </p:sp>
      <p:sp>
        <p:nvSpPr>
          <p:cNvPr id="47" name="object 47"/>
          <p:cNvSpPr/>
          <p:nvPr/>
        </p:nvSpPr>
        <p:spPr>
          <a:xfrm>
            <a:off x="8736877" y="1366626"/>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48" name="object 48"/>
          <p:cNvSpPr/>
          <p:nvPr/>
        </p:nvSpPr>
        <p:spPr>
          <a:xfrm>
            <a:off x="8374701" y="2601590"/>
            <a:ext cx="364490" cy="363855"/>
          </a:xfrm>
          <a:custGeom>
            <a:avLst/>
            <a:gdLst/>
            <a:ahLst/>
            <a:cxnLst/>
            <a:rect l="l" t="t" r="r" b="b"/>
            <a:pathLst>
              <a:path w="364490" h="363855">
                <a:moveTo>
                  <a:pt x="364084" y="363828"/>
                </a:moveTo>
                <a:lnTo>
                  <a:pt x="0" y="363828"/>
                </a:lnTo>
                <a:lnTo>
                  <a:pt x="0" y="0"/>
                </a:lnTo>
                <a:lnTo>
                  <a:pt x="364084" y="0"/>
                </a:lnTo>
                <a:lnTo>
                  <a:pt x="364084" y="363828"/>
                </a:lnTo>
                <a:close/>
              </a:path>
            </a:pathLst>
          </a:custGeom>
          <a:solidFill>
            <a:srgbClr val="7D6AA9"/>
          </a:solidFill>
        </p:spPr>
        <p:txBody>
          <a:bodyPr wrap="square" lIns="0" tIns="0" rIns="0" bIns="0" rtlCol="0"/>
          <a:lstStyle/>
          <a:p>
            <a:endParaRPr/>
          </a:p>
        </p:txBody>
      </p:sp>
      <p:sp>
        <p:nvSpPr>
          <p:cNvPr id="49" name="object 49"/>
          <p:cNvSpPr/>
          <p:nvPr/>
        </p:nvSpPr>
        <p:spPr>
          <a:xfrm>
            <a:off x="8374701" y="2601590"/>
            <a:ext cx="364490" cy="363855"/>
          </a:xfrm>
          <a:custGeom>
            <a:avLst/>
            <a:gdLst/>
            <a:ahLst/>
            <a:cxnLst/>
            <a:rect l="l" t="t" r="r" b="b"/>
            <a:pathLst>
              <a:path w="364490" h="363855">
                <a:moveTo>
                  <a:pt x="364084" y="363828"/>
                </a:moveTo>
                <a:lnTo>
                  <a:pt x="0" y="363828"/>
                </a:lnTo>
                <a:lnTo>
                  <a:pt x="0" y="0"/>
                </a:lnTo>
                <a:lnTo>
                  <a:pt x="364084" y="0"/>
                </a:lnTo>
                <a:lnTo>
                  <a:pt x="364084" y="363828"/>
                </a:lnTo>
                <a:close/>
              </a:path>
            </a:pathLst>
          </a:custGeom>
          <a:ln w="31817">
            <a:solidFill>
              <a:srgbClr val="414042"/>
            </a:solidFill>
          </a:ln>
        </p:spPr>
        <p:txBody>
          <a:bodyPr wrap="square" lIns="0" tIns="0" rIns="0" bIns="0" rtlCol="0"/>
          <a:lstStyle/>
          <a:p>
            <a:endParaRPr/>
          </a:p>
        </p:txBody>
      </p:sp>
      <p:sp>
        <p:nvSpPr>
          <p:cNvPr id="50" name="object 50"/>
          <p:cNvSpPr/>
          <p:nvPr/>
        </p:nvSpPr>
        <p:spPr>
          <a:xfrm>
            <a:off x="8736876" y="2601590"/>
            <a:ext cx="364490" cy="363855"/>
          </a:xfrm>
          <a:custGeom>
            <a:avLst/>
            <a:gdLst/>
            <a:ahLst/>
            <a:cxnLst/>
            <a:rect l="l" t="t" r="r" b="b"/>
            <a:pathLst>
              <a:path w="364490" h="363855">
                <a:moveTo>
                  <a:pt x="364052" y="363828"/>
                </a:moveTo>
                <a:lnTo>
                  <a:pt x="0" y="363828"/>
                </a:lnTo>
                <a:lnTo>
                  <a:pt x="0" y="0"/>
                </a:lnTo>
                <a:lnTo>
                  <a:pt x="364052" y="0"/>
                </a:lnTo>
                <a:lnTo>
                  <a:pt x="364052" y="363828"/>
                </a:lnTo>
                <a:close/>
              </a:path>
            </a:pathLst>
          </a:custGeom>
          <a:solidFill>
            <a:srgbClr val="C0BFBF"/>
          </a:solidFill>
        </p:spPr>
        <p:txBody>
          <a:bodyPr wrap="square" lIns="0" tIns="0" rIns="0" bIns="0" rtlCol="0"/>
          <a:lstStyle/>
          <a:p>
            <a:endParaRPr/>
          </a:p>
        </p:txBody>
      </p:sp>
      <p:sp>
        <p:nvSpPr>
          <p:cNvPr id="51" name="object 51"/>
          <p:cNvSpPr/>
          <p:nvPr/>
        </p:nvSpPr>
        <p:spPr>
          <a:xfrm>
            <a:off x="8736877" y="2601590"/>
            <a:ext cx="364490" cy="363855"/>
          </a:xfrm>
          <a:custGeom>
            <a:avLst/>
            <a:gdLst/>
            <a:ahLst/>
            <a:cxnLst/>
            <a:rect l="l" t="t" r="r" b="b"/>
            <a:pathLst>
              <a:path w="364490" h="363855">
                <a:moveTo>
                  <a:pt x="364052" y="363828"/>
                </a:moveTo>
                <a:lnTo>
                  <a:pt x="0" y="363828"/>
                </a:lnTo>
                <a:lnTo>
                  <a:pt x="0" y="0"/>
                </a:lnTo>
                <a:lnTo>
                  <a:pt x="364052" y="0"/>
                </a:lnTo>
                <a:lnTo>
                  <a:pt x="364052" y="363828"/>
                </a:lnTo>
                <a:close/>
              </a:path>
            </a:pathLst>
          </a:custGeom>
          <a:ln w="31817">
            <a:solidFill>
              <a:srgbClr val="414042"/>
            </a:solidFill>
          </a:ln>
        </p:spPr>
        <p:txBody>
          <a:bodyPr wrap="square" lIns="0" tIns="0" rIns="0" bIns="0" rtlCol="0"/>
          <a:lstStyle/>
          <a:p>
            <a:endParaRPr/>
          </a:p>
        </p:txBody>
      </p:sp>
      <p:sp>
        <p:nvSpPr>
          <p:cNvPr id="52" name="object 52"/>
          <p:cNvSpPr/>
          <p:nvPr/>
        </p:nvSpPr>
        <p:spPr>
          <a:xfrm>
            <a:off x="9099052" y="2601590"/>
            <a:ext cx="364490" cy="363855"/>
          </a:xfrm>
          <a:custGeom>
            <a:avLst/>
            <a:gdLst/>
            <a:ahLst/>
            <a:cxnLst/>
            <a:rect l="l" t="t" r="r" b="b"/>
            <a:pathLst>
              <a:path w="364490" h="363855">
                <a:moveTo>
                  <a:pt x="364052" y="363828"/>
                </a:moveTo>
                <a:lnTo>
                  <a:pt x="0" y="363828"/>
                </a:lnTo>
                <a:lnTo>
                  <a:pt x="0" y="0"/>
                </a:lnTo>
                <a:lnTo>
                  <a:pt x="364052" y="0"/>
                </a:lnTo>
                <a:lnTo>
                  <a:pt x="364052" y="363828"/>
                </a:lnTo>
                <a:close/>
              </a:path>
            </a:pathLst>
          </a:custGeom>
          <a:solidFill>
            <a:srgbClr val="F15A30"/>
          </a:solidFill>
        </p:spPr>
        <p:txBody>
          <a:bodyPr wrap="square" lIns="0" tIns="0" rIns="0" bIns="0" rtlCol="0"/>
          <a:lstStyle/>
          <a:p>
            <a:endParaRPr/>
          </a:p>
        </p:txBody>
      </p:sp>
      <p:sp>
        <p:nvSpPr>
          <p:cNvPr id="53" name="object 53"/>
          <p:cNvSpPr/>
          <p:nvPr/>
        </p:nvSpPr>
        <p:spPr>
          <a:xfrm>
            <a:off x="9099052" y="2601590"/>
            <a:ext cx="364490" cy="363855"/>
          </a:xfrm>
          <a:custGeom>
            <a:avLst/>
            <a:gdLst/>
            <a:ahLst/>
            <a:cxnLst/>
            <a:rect l="l" t="t" r="r" b="b"/>
            <a:pathLst>
              <a:path w="364490" h="363855">
                <a:moveTo>
                  <a:pt x="364052" y="363828"/>
                </a:moveTo>
                <a:lnTo>
                  <a:pt x="0" y="363828"/>
                </a:lnTo>
                <a:lnTo>
                  <a:pt x="0" y="0"/>
                </a:lnTo>
                <a:lnTo>
                  <a:pt x="364052" y="0"/>
                </a:lnTo>
                <a:lnTo>
                  <a:pt x="364052" y="363828"/>
                </a:lnTo>
                <a:close/>
              </a:path>
            </a:pathLst>
          </a:custGeom>
          <a:ln w="31817">
            <a:solidFill>
              <a:srgbClr val="414042"/>
            </a:solidFill>
          </a:ln>
        </p:spPr>
        <p:txBody>
          <a:bodyPr wrap="square" lIns="0" tIns="0" rIns="0" bIns="0" rtlCol="0"/>
          <a:lstStyle/>
          <a:p>
            <a:endParaRPr/>
          </a:p>
        </p:txBody>
      </p:sp>
      <p:sp>
        <p:nvSpPr>
          <p:cNvPr id="54" name="object 54"/>
          <p:cNvSpPr/>
          <p:nvPr/>
        </p:nvSpPr>
        <p:spPr>
          <a:xfrm>
            <a:off x="8374701" y="2976074"/>
            <a:ext cx="364490" cy="363855"/>
          </a:xfrm>
          <a:custGeom>
            <a:avLst/>
            <a:gdLst/>
            <a:ahLst/>
            <a:cxnLst/>
            <a:rect l="l" t="t" r="r" b="b"/>
            <a:pathLst>
              <a:path w="364490" h="363854">
                <a:moveTo>
                  <a:pt x="364084" y="363733"/>
                </a:moveTo>
                <a:lnTo>
                  <a:pt x="0" y="363733"/>
                </a:lnTo>
                <a:lnTo>
                  <a:pt x="0" y="0"/>
                </a:lnTo>
                <a:lnTo>
                  <a:pt x="364084" y="0"/>
                </a:lnTo>
                <a:lnTo>
                  <a:pt x="364084" y="363733"/>
                </a:lnTo>
                <a:close/>
              </a:path>
            </a:pathLst>
          </a:custGeom>
          <a:solidFill>
            <a:srgbClr val="C4B4D7"/>
          </a:solidFill>
        </p:spPr>
        <p:txBody>
          <a:bodyPr wrap="square" lIns="0" tIns="0" rIns="0" bIns="0" rtlCol="0"/>
          <a:lstStyle/>
          <a:p>
            <a:endParaRPr/>
          </a:p>
        </p:txBody>
      </p:sp>
      <p:sp>
        <p:nvSpPr>
          <p:cNvPr id="55" name="object 55"/>
          <p:cNvSpPr/>
          <p:nvPr/>
        </p:nvSpPr>
        <p:spPr>
          <a:xfrm>
            <a:off x="8374701" y="2976074"/>
            <a:ext cx="364490" cy="363855"/>
          </a:xfrm>
          <a:custGeom>
            <a:avLst/>
            <a:gdLst/>
            <a:ahLst/>
            <a:cxnLst/>
            <a:rect l="l" t="t" r="r" b="b"/>
            <a:pathLst>
              <a:path w="364490" h="363854">
                <a:moveTo>
                  <a:pt x="364084" y="363733"/>
                </a:moveTo>
                <a:lnTo>
                  <a:pt x="0" y="363733"/>
                </a:lnTo>
                <a:lnTo>
                  <a:pt x="0" y="0"/>
                </a:lnTo>
                <a:lnTo>
                  <a:pt x="364084" y="0"/>
                </a:lnTo>
                <a:lnTo>
                  <a:pt x="364084" y="363733"/>
                </a:lnTo>
                <a:close/>
              </a:path>
            </a:pathLst>
          </a:custGeom>
          <a:ln w="31817">
            <a:solidFill>
              <a:srgbClr val="414042"/>
            </a:solidFill>
          </a:ln>
        </p:spPr>
        <p:txBody>
          <a:bodyPr wrap="square" lIns="0" tIns="0" rIns="0" bIns="0" rtlCol="0"/>
          <a:lstStyle/>
          <a:p>
            <a:endParaRPr/>
          </a:p>
        </p:txBody>
      </p:sp>
      <p:sp>
        <p:nvSpPr>
          <p:cNvPr id="56" name="object 56"/>
          <p:cNvSpPr/>
          <p:nvPr/>
        </p:nvSpPr>
        <p:spPr>
          <a:xfrm>
            <a:off x="8736876" y="2976074"/>
            <a:ext cx="364490" cy="363855"/>
          </a:xfrm>
          <a:custGeom>
            <a:avLst/>
            <a:gdLst/>
            <a:ahLst/>
            <a:cxnLst/>
            <a:rect l="l" t="t" r="r" b="b"/>
            <a:pathLst>
              <a:path w="364490" h="363854">
                <a:moveTo>
                  <a:pt x="364052" y="363733"/>
                </a:moveTo>
                <a:lnTo>
                  <a:pt x="0" y="363733"/>
                </a:lnTo>
                <a:lnTo>
                  <a:pt x="0" y="0"/>
                </a:lnTo>
                <a:lnTo>
                  <a:pt x="364052" y="0"/>
                </a:lnTo>
                <a:lnTo>
                  <a:pt x="364052" y="363733"/>
                </a:lnTo>
                <a:close/>
              </a:path>
            </a:pathLst>
          </a:custGeom>
          <a:solidFill>
            <a:srgbClr val="E6E6E5"/>
          </a:solidFill>
        </p:spPr>
        <p:txBody>
          <a:bodyPr wrap="square" lIns="0" tIns="0" rIns="0" bIns="0" rtlCol="0"/>
          <a:lstStyle/>
          <a:p>
            <a:endParaRPr/>
          </a:p>
        </p:txBody>
      </p:sp>
      <p:sp>
        <p:nvSpPr>
          <p:cNvPr id="57" name="object 57"/>
          <p:cNvSpPr/>
          <p:nvPr/>
        </p:nvSpPr>
        <p:spPr>
          <a:xfrm>
            <a:off x="8736877" y="2976074"/>
            <a:ext cx="364490" cy="363855"/>
          </a:xfrm>
          <a:custGeom>
            <a:avLst/>
            <a:gdLst/>
            <a:ahLst/>
            <a:cxnLst/>
            <a:rect l="l" t="t" r="r" b="b"/>
            <a:pathLst>
              <a:path w="364490" h="363854">
                <a:moveTo>
                  <a:pt x="364052" y="363733"/>
                </a:moveTo>
                <a:lnTo>
                  <a:pt x="0" y="363733"/>
                </a:lnTo>
                <a:lnTo>
                  <a:pt x="0" y="0"/>
                </a:lnTo>
                <a:lnTo>
                  <a:pt x="364052" y="0"/>
                </a:lnTo>
                <a:lnTo>
                  <a:pt x="364052" y="363733"/>
                </a:lnTo>
                <a:close/>
              </a:path>
            </a:pathLst>
          </a:custGeom>
          <a:ln w="31817">
            <a:solidFill>
              <a:srgbClr val="414042"/>
            </a:solidFill>
          </a:ln>
        </p:spPr>
        <p:txBody>
          <a:bodyPr wrap="square" lIns="0" tIns="0" rIns="0" bIns="0" rtlCol="0"/>
          <a:lstStyle/>
          <a:p>
            <a:endParaRPr/>
          </a:p>
        </p:txBody>
      </p:sp>
      <p:sp>
        <p:nvSpPr>
          <p:cNvPr id="58" name="object 58"/>
          <p:cNvSpPr/>
          <p:nvPr/>
        </p:nvSpPr>
        <p:spPr>
          <a:xfrm>
            <a:off x="9099052" y="2976074"/>
            <a:ext cx="364490" cy="363855"/>
          </a:xfrm>
          <a:custGeom>
            <a:avLst/>
            <a:gdLst/>
            <a:ahLst/>
            <a:cxnLst/>
            <a:rect l="l" t="t" r="r" b="b"/>
            <a:pathLst>
              <a:path w="364490" h="363854">
                <a:moveTo>
                  <a:pt x="364052" y="363733"/>
                </a:moveTo>
                <a:lnTo>
                  <a:pt x="0" y="363733"/>
                </a:lnTo>
                <a:lnTo>
                  <a:pt x="0" y="0"/>
                </a:lnTo>
                <a:lnTo>
                  <a:pt x="364052" y="0"/>
                </a:lnTo>
                <a:lnTo>
                  <a:pt x="364052" y="363733"/>
                </a:lnTo>
                <a:close/>
              </a:path>
            </a:pathLst>
          </a:custGeom>
          <a:solidFill>
            <a:srgbClr val="FECD85"/>
          </a:solidFill>
        </p:spPr>
        <p:txBody>
          <a:bodyPr wrap="square" lIns="0" tIns="0" rIns="0" bIns="0" rtlCol="0"/>
          <a:lstStyle/>
          <a:p>
            <a:endParaRPr/>
          </a:p>
        </p:txBody>
      </p:sp>
      <p:sp>
        <p:nvSpPr>
          <p:cNvPr id="59" name="object 59"/>
          <p:cNvSpPr/>
          <p:nvPr/>
        </p:nvSpPr>
        <p:spPr>
          <a:xfrm>
            <a:off x="9099052" y="2976074"/>
            <a:ext cx="364490" cy="363855"/>
          </a:xfrm>
          <a:custGeom>
            <a:avLst/>
            <a:gdLst/>
            <a:ahLst/>
            <a:cxnLst/>
            <a:rect l="l" t="t" r="r" b="b"/>
            <a:pathLst>
              <a:path w="364490" h="363854">
                <a:moveTo>
                  <a:pt x="364052" y="363733"/>
                </a:moveTo>
                <a:lnTo>
                  <a:pt x="0" y="363733"/>
                </a:lnTo>
                <a:lnTo>
                  <a:pt x="0" y="0"/>
                </a:lnTo>
                <a:lnTo>
                  <a:pt x="364052" y="0"/>
                </a:lnTo>
                <a:lnTo>
                  <a:pt x="364052" y="363733"/>
                </a:lnTo>
                <a:close/>
              </a:path>
            </a:pathLst>
          </a:custGeom>
          <a:ln w="31817">
            <a:solidFill>
              <a:srgbClr val="414042"/>
            </a:solidFill>
          </a:ln>
        </p:spPr>
        <p:txBody>
          <a:bodyPr wrap="square" lIns="0" tIns="0" rIns="0" bIns="0" rtlCol="0"/>
          <a:lstStyle/>
          <a:p>
            <a:endParaRPr/>
          </a:p>
        </p:txBody>
      </p:sp>
      <p:sp>
        <p:nvSpPr>
          <p:cNvPr id="60" name="object 60"/>
          <p:cNvSpPr/>
          <p:nvPr/>
        </p:nvSpPr>
        <p:spPr>
          <a:xfrm>
            <a:off x="8374701" y="4311990"/>
            <a:ext cx="364490" cy="363855"/>
          </a:xfrm>
          <a:custGeom>
            <a:avLst/>
            <a:gdLst/>
            <a:ahLst/>
            <a:cxnLst/>
            <a:rect l="l" t="t" r="r" b="b"/>
            <a:pathLst>
              <a:path w="364490" h="363854">
                <a:moveTo>
                  <a:pt x="364084" y="363860"/>
                </a:moveTo>
                <a:lnTo>
                  <a:pt x="0" y="363860"/>
                </a:lnTo>
                <a:lnTo>
                  <a:pt x="0" y="0"/>
                </a:lnTo>
                <a:lnTo>
                  <a:pt x="364084" y="0"/>
                </a:lnTo>
                <a:lnTo>
                  <a:pt x="364084" y="363860"/>
                </a:lnTo>
                <a:close/>
              </a:path>
            </a:pathLst>
          </a:custGeom>
          <a:solidFill>
            <a:srgbClr val="7D6AA9"/>
          </a:solidFill>
        </p:spPr>
        <p:txBody>
          <a:bodyPr wrap="square" lIns="0" tIns="0" rIns="0" bIns="0" rtlCol="0"/>
          <a:lstStyle/>
          <a:p>
            <a:endParaRPr/>
          </a:p>
        </p:txBody>
      </p:sp>
      <p:sp>
        <p:nvSpPr>
          <p:cNvPr id="61" name="object 61"/>
          <p:cNvSpPr/>
          <p:nvPr/>
        </p:nvSpPr>
        <p:spPr>
          <a:xfrm>
            <a:off x="8374701" y="4311990"/>
            <a:ext cx="364490" cy="363855"/>
          </a:xfrm>
          <a:custGeom>
            <a:avLst/>
            <a:gdLst/>
            <a:ahLst/>
            <a:cxnLst/>
            <a:rect l="l" t="t" r="r" b="b"/>
            <a:pathLst>
              <a:path w="364490" h="363854">
                <a:moveTo>
                  <a:pt x="364084" y="363860"/>
                </a:moveTo>
                <a:lnTo>
                  <a:pt x="0" y="363860"/>
                </a:lnTo>
                <a:lnTo>
                  <a:pt x="0" y="0"/>
                </a:lnTo>
                <a:lnTo>
                  <a:pt x="364084" y="0"/>
                </a:lnTo>
                <a:lnTo>
                  <a:pt x="364084" y="363860"/>
                </a:lnTo>
                <a:close/>
              </a:path>
            </a:pathLst>
          </a:custGeom>
          <a:ln w="31817">
            <a:solidFill>
              <a:srgbClr val="414042"/>
            </a:solidFill>
          </a:ln>
        </p:spPr>
        <p:txBody>
          <a:bodyPr wrap="square" lIns="0" tIns="0" rIns="0" bIns="0" rtlCol="0"/>
          <a:lstStyle/>
          <a:p>
            <a:endParaRPr/>
          </a:p>
        </p:txBody>
      </p:sp>
      <p:sp>
        <p:nvSpPr>
          <p:cNvPr id="62" name="object 62"/>
          <p:cNvSpPr/>
          <p:nvPr/>
        </p:nvSpPr>
        <p:spPr>
          <a:xfrm>
            <a:off x="8736876" y="4311990"/>
            <a:ext cx="364490" cy="363855"/>
          </a:xfrm>
          <a:custGeom>
            <a:avLst/>
            <a:gdLst/>
            <a:ahLst/>
            <a:cxnLst/>
            <a:rect l="l" t="t" r="r" b="b"/>
            <a:pathLst>
              <a:path w="364490" h="363854">
                <a:moveTo>
                  <a:pt x="364052" y="363860"/>
                </a:moveTo>
                <a:lnTo>
                  <a:pt x="0" y="363860"/>
                </a:lnTo>
                <a:lnTo>
                  <a:pt x="0" y="0"/>
                </a:lnTo>
                <a:lnTo>
                  <a:pt x="364052" y="0"/>
                </a:lnTo>
                <a:lnTo>
                  <a:pt x="364052" y="363860"/>
                </a:lnTo>
                <a:close/>
              </a:path>
            </a:pathLst>
          </a:custGeom>
          <a:solidFill>
            <a:srgbClr val="C0BFBF"/>
          </a:solidFill>
        </p:spPr>
        <p:txBody>
          <a:bodyPr wrap="square" lIns="0" tIns="0" rIns="0" bIns="0" rtlCol="0"/>
          <a:lstStyle/>
          <a:p>
            <a:endParaRPr/>
          </a:p>
        </p:txBody>
      </p:sp>
      <p:sp>
        <p:nvSpPr>
          <p:cNvPr id="63" name="object 63"/>
          <p:cNvSpPr/>
          <p:nvPr/>
        </p:nvSpPr>
        <p:spPr>
          <a:xfrm>
            <a:off x="8736877" y="4311990"/>
            <a:ext cx="364490" cy="363855"/>
          </a:xfrm>
          <a:custGeom>
            <a:avLst/>
            <a:gdLst/>
            <a:ahLst/>
            <a:cxnLst/>
            <a:rect l="l" t="t" r="r" b="b"/>
            <a:pathLst>
              <a:path w="364490" h="363854">
                <a:moveTo>
                  <a:pt x="364052" y="363860"/>
                </a:moveTo>
                <a:lnTo>
                  <a:pt x="0" y="363860"/>
                </a:lnTo>
                <a:lnTo>
                  <a:pt x="0" y="0"/>
                </a:lnTo>
                <a:lnTo>
                  <a:pt x="364052" y="0"/>
                </a:lnTo>
                <a:lnTo>
                  <a:pt x="364052" y="363860"/>
                </a:lnTo>
                <a:close/>
              </a:path>
            </a:pathLst>
          </a:custGeom>
          <a:ln w="31817">
            <a:solidFill>
              <a:srgbClr val="414042"/>
            </a:solidFill>
          </a:ln>
        </p:spPr>
        <p:txBody>
          <a:bodyPr wrap="square" lIns="0" tIns="0" rIns="0" bIns="0" rtlCol="0"/>
          <a:lstStyle/>
          <a:p>
            <a:endParaRPr/>
          </a:p>
        </p:txBody>
      </p:sp>
      <p:sp>
        <p:nvSpPr>
          <p:cNvPr id="64" name="object 64"/>
          <p:cNvSpPr/>
          <p:nvPr/>
        </p:nvSpPr>
        <p:spPr>
          <a:xfrm>
            <a:off x="9099052" y="4311990"/>
            <a:ext cx="364490" cy="363855"/>
          </a:xfrm>
          <a:custGeom>
            <a:avLst/>
            <a:gdLst/>
            <a:ahLst/>
            <a:cxnLst/>
            <a:rect l="l" t="t" r="r" b="b"/>
            <a:pathLst>
              <a:path w="364490" h="363854">
                <a:moveTo>
                  <a:pt x="364052" y="363860"/>
                </a:moveTo>
                <a:lnTo>
                  <a:pt x="0" y="363860"/>
                </a:lnTo>
                <a:lnTo>
                  <a:pt x="0" y="0"/>
                </a:lnTo>
                <a:lnTo>
                  <a:pt x="364052" y="0"/>
                </a:lnTo>
                <a:lnTo>
                  <a:pt x="364052" y="363860"/>
                </a:lnTo>
                <a:close/>
              </a:path>
            </a:pathLst>
          </a:custGeom>
          <a:solidFill>
            <a:srgbClr val="F15A30"/>
          </a:solidFill>
        </p:spPr>
        <p:txBody>
          <a:bodyPr wrap="square" lIns="0" tIns="0" rIns="0" bIns="0" rtlCol="0"/>
          <a:lstStyle/>
          <a:p>
            <a:endParaRPr/>
          </a:p>
        </p:txBody>
      </p:sp>
      <p:sp>
        <p:nvSpPr>
          <p:cNvPr id="65" name="object 65"/>
          <p:cNvSpPr/>
          <p:nvPr/>
        </p:nvSpPr>
        <p:spPr>
          <a:xfrm>
            <a:off x="9099052" y="4311990"/>
            <a:ext cx="364490" cy="363855"/>
          </a:xfrm>
          <a:custGeom>
            <a:avLst/>
            <a:gdLst/>
            <a:ahLst/>
            <a:cxnLst/>
            <a:rect l="l" t="t" r="r" b="b"/>
            <a:pathLst>
              <a:path w="364490" h="363854">
                <a:moveTo>
                  <a:pt x="364052" y="363860"/>
                </a:moveTo>
                <a:lnTo>
                  <a:pt x="0" y="363860"/>
                </a:lnTo>
                <a:lnTo>
                  <a:pt x="0" y="0"/>
                </a:lnTo>
                <a:lnTo>
                  <a:pt x="364052" y="0"/>
                </a:lnTo>
                <a:lnTo>
                  <a:pt x="364052" y="363860"/>
                </a:lnTo>
                <a:close/>
              </a:path>
            </a:pathLst>
          </a:custGeom>
          <a:ln w="31817">
            <a:solidFill>
              <a:srgbClr val="414042"/>
            </a:solidFill>
          </a:ln>
        </p:spPr>
        <p:txBody>
          <a:bodyPr wrap="square" lIns="0" tIns="0" rIns="0" bIns="0" rtlCol="0"/>
          <a:lstStyle/>
          <a:p>
            <a:endParaRPr/>
          </a:p>
        </p:txBody>
      </p:sp>
      <p:sp>
        <p:nvSpPr>
          <p:cNvPr id="66" name="object 66"/>
          <p:cNvSpPr/>
          <p:nvPr/>
        </p:nvSpPr>
        <p:spPr>
          <a:xfrm>
            <a:off x="8374701" y="5890299"/>
            <a:ext cx="364490" cy="353695"/>
          </a:xfrm>
          <a:custGeom>
            <a:avLst/>
            <a:gdLst/>
            <a:ahLst/>
            <a:cxnLst/>
            <a:rect l="l" t="t" r="r" b="b"/>
            <a:pathLst>
              <a:path w="364490" h="353695">
                <a:moveTo>
                  <a:pt x="0" y="353205"/>
                </a:moveTo>
                <a:lnTo>
                  <a:pt x="364084" y="353205"/>
                </a:lnTo>
                <a:lnTo>
                  <a:pt x="364084" y="0"/>
                </a:lnTo>
                <a:lnTo>
                  <a:pt x="0" y="0"/>
                </a:lnTo>
                <a:lnTo>
                  <a:pt x="0" y="353205"/>
                </a:lnTo>
                <a:close/>
              </a:path>
            </a:pathLst>
          </a:custGeom>
          <a:solidFill>
            <a:srgbClr val="ED1A7F"/>
          </a:solidFill>
        </p:spPr>
        <p:txBody>
          <a:bodyPr wrap="square" lIns="0" tIns="0" rIns="0" bIns="0" rtlCol="0"/>
          <a:lstStyle/>
          <a:p>
            <a:endParaRPr/>
          </a:p>
        </p:txBody>
      </p:sp>
      <p:sp>
        <p:nvSpPr>
          <p:cNvPr id="67" name="object 67"/>
          <p:cNvSpPr/>
          <p:nvPr/>
        </p:nvSpPr>
        <p:spPr>
          <a:xfrm>
            <a:off x="8374701" y="5890299"/>
            <a:ext cx="364490" cy="363855"/>
          </a:xfrm>
          <a:custGeom>
            <a:avLst/>
            <a:gdLst/>
            <a:ahLst/>
            <a:cxnLst/>
            <a:rect l="l" t="t" r="r" b="b"/>
            <a:pathLst>
              <a:path w="364490" h="363854">
                <a:moveTo>
                  <a:pt x="364084" y="363797"/>
                </a:moveTo>
                <a:lnTo>
                  <a:pt x="0" y="363797"/>
                </a:lnTo>
                <a:lnTo>
                  <a:pt x="0" y="0"/>
                </a:lnTo>
                <a:lnTo>
                  <a:pt x="364084" y="0"/>
                </a:lnTo>
                <a:lnTo>
                  <a:pt x="364084" y="363797"/>
                </a:lnTo>
                <a:close/>
              </a:path>
            </a:pathLst>
          </a:custGeom>
          <a:ln w="31817">
            <a:solidFill>
              <a:srgbClr val="414042"/>
            </a:solidFill>
          </a:ln>
        </p:spPr>
        <p:txBody>
          <a:bodyPr wrap="square" lIns="0" tIns="0" rIns="0" bIns="0" rtlCol="0"/>
          <a:lstStyle/>
          <a:p>
            <a:endParaRPr/>
          </a:p>
        </p:txBody>
      </p:sp>
      <p:sp>
        <p:nvSpPr>
          <p:cNvPr id="68" name="object 68"/>
          <p:cNvSpPr/>
          <p:nvPr/>
        </p:nvSpPr>
        <p:spPr>
          <a:xfrm>
            <a:off x="8736876" y="5890299"/>
            <a:ext cx="364490" cy="353695"/>
          </a:xfrm>
          <a:custGeom>
            <a:avLst/>
            <a:gdLst/>
            <a:ahLst/>
            <a:cxnLst/>
            <a:rect l="l" t="t" r="r" b="b"/>
            <a:pathLst>
              <a:path w="364490" h="353695">
                <a:moveTo>
                  <a:pt x="0" y="353205"/>
                </a:moveTo>
                <a:lnTo>
                  <a:pt x="364052" y="353205"/>
                </a:lnTo>
                <a:lnTo>
                  <a:pt x="364052" y="0"/>
                </a:lnTo>
                <a:lnTo>
                  <a:pt x="0" y="0"/>
                </a:lnTo>
                <a:lnTo>
                  <a:pt x="0" y="353205"/>
                </a:lnTo>
                <a:close/>
              </a:path>
            </a:pathLst>
          </a:custGeom>
          <a:solidFill>
            <a:srgbClr val="CC9CC7"/>
          </a:solidFill>
        </p:spPr>
        <p:txBody>
          <a:bodyPr wrap="square" lIns="0" tIns="0" rIns="0" bIns="0" rtlCol="0"/>
          <a:lstStyle/>
          <a:p>
            <a:endParaRPr/>
          </a:p>
        </p:txBody>
      </p:sp>
      <p:sp>
        <p:nvSpPr>
          <p:cNvPr id="69" name="object 69"/>
          <p:cNvSpPr/>
          <p:nvPr/>
        </p:nvSpPr>
        <p:spPr>
          <a:xfrm>
            <a:off x="8736877" y="5890299"/>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70" name="object 70"/>
          <p:cNvSpPr/>
          <p:nvPr/>
        </p:nvSpPr>
        <p:spPr>
          <a:xfrm>
            <a:off x="9099052" y="5890299"/>
            <a:ext cx="364490" cy="353695"/>
          </a:xfrm>
          <a:custGeom>
            <a:avLst/>
            <a:gdLst/>
            <a:ahLst/>
            <a:cxnLst/>
            <a:rect l="l" t="t" r="r" b="b"/>
            <a:pathLst>
              <a:path w="364490" h="353695">
                <a:moveTo>
                  <a:pt x="0" y="353205"/>
                </a:moveTo>
                <a:lnTo>
                  <a:pt x="364052" y="353205"/>
                </a:lnTo>
                <a:lnTo>
                  <a:pt x="364052" y="0"/>
                </a:lnTo>
                <a:lnTo>
                  <a:pt x="0" y="0"/>
                </a:lnTo>
                <a:lnTo>
                  <a:pt x="0" y="353205"/>
                </a:lnTo>
                <a:close/>
              </a:path>
            </a:pathLst>
          </a:custGeom>
          <a:solidFill>
            <a:srgbClr val="5A50A2"/>
          </a:solidFill>
        </p:spPr>
        <p:txBody>
          <a:bodyPr wrap="square" lIns="0" tIns="0" rIns="0" bIns="0" rtlCol="0"/>
          <a:lstStyle/>
          <a:p>
            <a:endParaRPr/>
          </a:p>
        </p:txBody>
      </p:sp>
      <p:sp>
        <p:nvSpPr>
          <p:cNvPr id="71" name="object 71"/>
          <p:cNvSpPr/>
          <p:nvPr/>
        </p:nvSpPr>
        <p:spPr>
          <a:xfrm>
            <a:off x="9099052" y="5890299"/>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72" name="object 72"/>
          <p:cNvSpPr/>
          <p:nvPr/>
        </p:nvSpPr>
        <p:spPr>
          <a:xfrm>
            <a:off x="8374733" y="6243505"/>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solidFill>
            <a:srgbClr val="F599A7"/>
          </a:solidFill>
        </p:spPr>
        <p:txBody>
          <a:bodyPr wrap="square" lIns="0" tIns="0" rIns="0" bIns="0" rtlCol="0"/>
          <a:lstStyle/>
          <a:p>
            <a:endParaRPr/>
          </a:p>
        </p:txBody>
      </p:sp>
      <p:sp>
        <p:nvSpPr>
          <p:cNvPr id="73" name="object 73"/>
          <p:cNvSpPr/>
          <p:nvPr/>
        </p:nvSpPr>
        <p:spPr>
          <a:xfrm>
            <a:off x="8374733" y="6243505"/>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74" name="object 74"/>
          <p:cNvSpPr/>
          <p:nvPr/>
        </p:nvSpPr>
        <p:spPr>
          <a:xfrm>
            <a:off x="8736909" y="6243505"/>
            <a:ext cx="364490" cy="363855"/>
          </a:xfrm>
          <a:custGeom>
            <a:avLst/>
            <a:gdLst/>
            <a:ahLst/>
            <a:cxnLst/>
            <a:rect l="l" t="t" r="r" b="b"/>
            <a:pathLst>
              <a:path w="364490" h="363854">
                <a:moveTo>
                  <a:pt x="364084" y="363797"/>
                </a:moveTo>
                <a:lnTo>
                  <a:pt x="0" y="363797"/>
                </a:lnTo>
                <a:lnTo>
                  <a:pt x="0" y="0"/>
                </a:lnTo>
                <a:lnTo>
                  <a:pt x="364084" y="0"/>
                </a:lnTo>
                <a:lnTo>
                  <a:pt x="364084" y="363797"/>
                </a:lnTo>
                <a:close/>
              </a:path>
            </a:pathLst>
          </a:custGeom>
          <a:solidFill>
            <a:srgbClr val="E6E6E5"/>
          </a:solidFill>
        </p:spPr>
        <p:txBody>
          <a:bodyPr wrap="square" lIns="0" tIns="0" rIns="0" bIns="0" rtlCol="0"/>
          <a:lstStyle/>
          <a:p>
            <a:endParaRPr/>
          </a:p>
        </p:txBody>
      </p:sp>
      <p:sp>
        <p:nvSpPr>
          <p:cNvPr id="75" name="object 75"/>
          <p:cNvSpPr/>
          <p:nvPr/>
        </p:nvSpPr>
        <p:spPr>
          <a:xfrm>
            <a:off x="8736909" y="6243505"/>
            <a:ext cx="364490" cy="363855"/>
          </a:xfrm>
          <a:custGeom>
            <a:avLst/>
            <a:gdLst/>
            <a:ahLst/>
            <a:cxnLst/>
            <a:rect l="l" t="t" r="r" b="b"/>
            <a:pathLst>
              <a:path w="364490" h="363854">
                <a:moveTo>
                  <a:pt x="364084" y="363797"/>
                </a:moveTo>
                <a:lnTo>
                  <a:pt x="0" y="363797"/>
                </a:lnTo>
                <a:lnTo>
                  <a:pt x="0" y="0"/>
                </a:lnTo>
                <a:lnTo>
                  <a:pt x="364084" y="0"/>
                </a:lnTo>
                <a:lnTo>
                  <a:pt x="364084" y="363797"/>
                </a:lnTo>
                <a:close/>
              </a:path>
            </a:pathLst>
          </a:custGeom>
          <a:ln w="31817">
            <a:solidFill>
              <a:srgbClr val="414042"/>
            </a:solidFill>
          </a:ln>
        </p:spPr>
        <p:txBody>
          <a:bodyPr wrap="square" lIns="0" tIns="0" rIns="0" bIns="0" rtlCol="0"/>
          <a:lstStyle/>
          <a:p>
            <a:endParaRPr/>
          </a:p>
        </p:txBody>
      </p:sp>
      <p:sp>
        <p:nvSpPr>
          <p:cNvPr id="76" name="object 76"/>
          <p:cNvSpPr/>
          <p:nvPr/>
        </p:nvSpPr>
        <p:spPr>
          <a:xfrm>
            <a:off x="9099115" y="6243505"/>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solidFill>
            <a:srgbClr val="9DC9D4"/>
          </a:solidFill>
        </p:spPr>
        <p:txBody>
          <a:bodyPr wrap="square" lIns="0" tIns="0" rIns="0" bIns="0" rtlCol="0"/>
          <a:lstStyle/>
          <a:p>
            <a:endParaRPr/>
          </a:p>
        </p:txBody>
      </p:sp>
      <p:sp>
        <p:nvSpPr>
          <p:cNvPr id="77" name="object 77"/>
          <p:cNvSpPr/>
          <p:nvPr/>
        </p:nvSpPr>
        <p:spPr>
          <a:xfrm>
            <a:off x="9099115" y="6243505"/>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78" name="object 78"/>
          <p:cNvSpPr/>
          <p:nvPr/>
        </p:nvSpPr>
        <p:spPr>
          <a:xfrm>
            <a:off x="8374733" y="6607302"/>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solidFill>
            <a:srgbClr val="F07322"/>
          </a:solidFill>
        </p:spPr>
        <p:txBody>
          <a:bodyPr wrap="square" lIns="0" tIns="0" rIns="0" bIns="0" rtlCol="0"/>
          <a:lstStyle/>
          <a:p>
            <a:endParaRPr/>
          </a:p>
        </p:txBody>
      </p:sp>
      <p:sp>
        <p:nvSpPr>
          <p:cNvPr id="79" name="object 79"/>
          <p:cNvSpPr/>
          <p:nvPr/>
        </p:nvSpPr>
        <p:spPr>
          <a:xfrm>
            <a:off x="8374733" y="6607302"/>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80" name="object 80"/>
          <p:cNvSpPr/>
          <p:nvPr/>
        </p:nvSpPr>
        <p:spPr>
          <a:xfrm>
            <a:off x="8736909" y="6607302"/>
            <a:ext cx="364490" cy="363855"/>
          </a:xfrm>
          <a:custGeom>
            <a:avLst/>
            <a:gdLst/>
            <a:ahLst/>
            <a:cxnLst/>
            <a:rect l="l" t="t" r="r" b="b"/>
            <a:pathLst>
              <a:path w="364490" h="363854">
                <a:moveTo>
                  <a:pt x="364084" y="363797"/>
                </a:moveTo>
                <a:lnTo>
                  <a:pt x="0" y="363797"/>
                </a:lnTo>
                <a:lnTo>
                  <a:pt x="0" y="0"/>
                </a:lnTo>
                <a:lnTo>
                  <a:pt x="364084" y="0"/>
                </a:lnTo>
                <a:lnTo>
                  <a:pt x="364084" y="363797"/>
                </a:lnTo>
                <a:close/>
              </a:path>
            </a:pathLst>
          </a:custGeom>
          <a:solidFill>
            <a:srgbClr val="CDE191"/>
          </a:solidFill>
        </p:spPr>
        <p:txBody>
          <a:bodyPr wrap="square" lIns="0" tIns="0" rIns="0" bIns="0" rtlCol="0"/>
          <a:lstStyle/>
          <a:p>
            <a:endParaRPr/>
          </a:p>
        </p:txBody>
      </p:sp>
      <p:sp>
        <p:nvSpPr>
          <p:cNvPr id="81" name="object 81"/>
          <p:cNvSpPr/>
          <p:nvPr/>
        </p:nvSpPr>
        <p:spPr>
          <a:xfrm>
            <a:off x="8736909" y="6607302"/>
            <a:ext cx="364490" cy="363855"/>
          </a:xfrm>
          <a:custGeom>
            <a:avLst/>
            <a:gdLst/>
            <a:ahLst/>
            <a:cxnLst/>
            <a:rect l="l" t="t" r="r" b="b"/>
            <a:pathLst>
              <a:path w="364490" h="363854">
                <a:moveTo>
                  <a:pt x="364084" y="363797"/>
                </a:moveTo>
                <a:lnTo>
                  <a:pt x="0" y="363797"/>
                </a:lnTo>
                <a:lnTo>
                  <a:pt x="0" y="0"/>
                </a:lnTo>
                <a:lnTo>
                  <a:pt x="364084" y="0"/>
                </a:lnTo>
                <a:lnTo>
                  <a:pt x="364084" y="363797"/>
                </a:lnTo>
                <a:close/>
              </a:path>
            </a:pathLst>
          </a:custGeom>
          <a:ln w="31817">
            <a:solidFill>
              <a:srgbClr val="414042"/>
            </a:solidFill>
          </a:ln>
        </p:spPr>
        <p:txBody>
          <a:bodyPr wrap="square" lIns="0" tIns="0" rIns="0" bIns="0" rtlCol="0"/>
          <a:lstStyle/>
          <a:p>
            <a:endParaRPr/>
          </a:p>
        </p:txBody>
      </p:sp>
      <p:sp>
        <p:nvSpPr>
          <p:cNvPr id="82" name="object 82"/>
          <p:cNvSpPr/>
          <p:nvPr/>
        </p:nvSpPr>
        <p:spPr>
          <a:xfrm>
            <a:off x="9099115" y="6607302"/>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solidFill>
            <a:srgbClr val="148843"/>
          </a:solidFill>
        </p:spPr>
        <p:txBody>
          <a:bodyPr wrap="square" lIns="0" tIns="0" rIns="0" bIns="0" rtlCol="0"/>
          <a:lstStyle/>
          <a:p>
            <a:endParaRPr/>
          </a:p>
        </p:txBody>
      </p:sp>
      <p:sp>
        <p:nvSpPr>
          <p:cNvPr id="83" name="object 83"/>
          <p:cNvSpPr/>
          <p:nvPr/>
        </p:nvSpPr>
        <p:spPr>
          <a:xfrm>
            <a:off x="9099115" y="6607302"/>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84" name="object 84"/>
          <p:cNvSpPr/>
          <p:nvPr/>
        </p:nvSpPr>
        <p:spPr>
          <a:xfrm>
            <a:off x="10867945" y="1024044"/>
            <a:ext cx="364490" cy="353695"/>
          </a:xfrm>
          <a:custGeom>
            <a:avLst/>
            <a:gdLst/>
            <a:ahLst/>
            <a:cxnLst/>
            <a:rect l="l" t="t" r="r" b="b"/>
            <a:pathLst>
              <a:path w="364490" h="353694">
                <a:moveTo>
                  <a:pt x="0" y="353205"/>
                </a:moveTo>
                <a:lnTo>
                  <a:pt x="364084" y="353205"/>
                </a:lnTo>
                <a:lnTo>
                  <a:pt x="364084" y="0"/>
                </a:lnTo>
                <a:lnTo>
                  <a:pt x="0" y="0"/>
                </a:lnTo>
                <a:lnTo>
                  <a:pt x="0" y="353205"/>
                </a:lnTo>
                <a:close/>
              </a:path>
            </a:pathLst>
          </a:custGeom>
          <a:solidFill>
            <a:srgbClr val="82B798"/>
          </a:solidFill>
        </p:spPr>
        <p:txBody>
          <a:bodyPr wrap="square" lIns="0" tIns="0" rIns="0" bIns="0" rtlCol="0"/>
          <a:lstStyle/>
          <a:p>
            <a:endParaRPr/>
          </a:p>
        </p:txBody>
      </p:sp>
      <p:sp>
        <p:nvSpPr>
          <p:cNvPr id="85" name="object 85"/>
          <p:cNvSpPr/>
          <p:nvPr/>
        </p:nvSpPr>
        <p:spPr>
          <a:xfrm>
            <a:off x="10867945" y="1024044"/>
            <a:ext cx="364490" cy="363855"/>
          </a:xfrm>
          <a:custGeom>
            <a:avLst/>
            <a:gdLst/>
            <a:ahLst/>
            <a:cxnLst/>
            <a:rect l="l" t="t" r="r" b="b"/>
            <a:pathLst>
              <a:path w="364490" h="363855">
                <a:moveTo>
                  <a:pt x="364084" y="363797"/>
                </a:moveTo>
                <a:lnTo>
                  <a:pt x="0" y="363797"/>
                </a:lnTo>
                <a:lnTo>
                  <a:pt x="0" y="0"/>
                </a:lnTo>
                <a:lnTo>
                  <a:pt x="364084" y="0"/>
                </a:lnTo>
                <a:lnTo>
                  <a:pt x="364084" y="363797"/>
                </a:lnTo>
                <a:close/>
              </a:path>
            </a:pathLst>
          </a:custGeom>
          <a:ln w="31817">
            <a:solidFill>
              <a:srgbClr val="414042"/>
            </a:solidFill>
          </a:ln>
        </p:spPr>
        <p:txBody>
          <a:bodyPr wrap="square" lIns="0" tIns="0" rIns="0" bIns="0" rtlCol="0"/>
          <a:lstStyle/>
          <a:p>
            <a:endParaRPr/>
          </a:p>
        </p:txBody>
      </p:sp>
      <p:sp>
        <p:nvSpPr>
          <p:cNvPr id="86" name="object 86"/>
          <p:cNvSpPr/>
          <p:nvPr/>
        </p:nvSpPr>
        <p:spPr>
          <a:xfrm>
            <a:off x="11230119" y="1024044"/>
            <a:ext cx="364490" cy="353695"/>
          </a:xfrm>
          <a:custGeom>
            <a:avLst/>
            <a:gdLst/>
            <a:ahLst/>
            <a:cxnLst/>
            <a:rect l="l" t="t" r="r" b="b"/>
            <a:pathLst>
              <a:path w="364490" h="353694">
                <a:moveTo>
                  <a:pt x="0" y="353205"/>
                </a:moveTo>
                <a:lnTo>
                  <a:pt x="364052" y="353205"/>
                </a:lnTo>
                <a:lnTo>
                  <a:pt x="364052" y="0"/>
                </a:lnTo>
                <a:lnTo>
                  <a:pt x="0" y="0"/>
                </a:lnTo>
                <a:lnTo>
                  <a:pt x="0" y="353205"/>
                </a:lnTo>
                <a:close/>
              </a:path>
            </a:pathLst>
          </a:custGeom>
          <a:solidFill>
            <a:srgbClr val="84A1BF"/>
          </a:solidFill>
        </p:spPr>
        <p:txBody>
          <a:bodyPr wrap="square" lIns="0" tIns="0" rIns="0" bIns="0" rtlCol="0"/>
          <a:lstStyle/>
          <a:p>
            <a:endParaRPr/>
          </a:p>
        </p:txBody>
      </p:sp>
      <p:sp>
        <p:nvSpPr>
          <p:cNvPr id="87" name="object 87"/>
          <p:cNvSpPr/>
          <p:nvPr/>
        </p:nvSpPr>
        <p:spPr>
          <a:xfrm>
            <a:off x="11230119" y="1024044"/>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88" name="object 88"/>
          <p:cNvSpPr/>
          <p:nvPr/>
        </p:nvSpPr>
        <p:spPr>
          <a:xfrm>
            <a:off x="11592294" y="1024044"/>
            <a:ext cx="364490" cy="353695"/>
          </a:xfrm>
          <a:custGeom>
            <a:avLst/>
            <a:gdLst/>
            <a:ahLst/>
            <a:cxnLst/>
            <a:rect l="l" t="t" r="r" b="b"/>
            <a:pathLst>
              <a:path w="364490" h="353694">
                <a:moveTo>
                  <a:pt x="0" y="353205"/>
                </a:moveTo>
                <a:lnTo>
                  <a:pt x="364052" y="353205"/>
                </a:lnTo>
                <a:lnTo>
                  <a:pt x="364052" y="0"/>
                </a:lnTo>
                <a:lnTo>
                  <a:pt x="0" y="0"/>
                </a:lnTo>
                <a:lnTo>
                  <a:pt x="0" y="353205"/>
                </a:lnTo>
                <a:close/>
              </a:path>
            </a:pathLst>
          </a:custGeom>
          <a:solidFill>
            <a:srgbClr val="DC6AA5"/>
          </a:solidFill>
        </p:spPr>
        <p:txBody>
          <a:bodyPr wrap="square" lIns="0" tIns="0" rIns="0" bIns="0" rtlCol="0"/>
          <a:lstStyle/>
          <a:p>
            <a:endParaRPr/>
          </a:p>
        </p:txBody>
      </p:sp>
      <p:sp>
        <p:nvSpPr>
          <p:cNvPr id="89" name="object 89"/>
          <p:cNvSpPr/>
          <p:nvPr/>
        </p:nvSpPr>
        <p:spPr>
          <a:xfrm>
            <a:off x="11592294" y="1024044"/>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90" name="object 90"/>
          <p:cNvSpPr/>
          <p:nvPr/>
        </p:nvSpPr>
        <p:spPr>
          <a:xfrm>
            <a:off x="10867976" y="1377250"/>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solidFill>
            <a:srgbClr val="CDE8D8"/>
          </a:solidFill>
        </p:spPr>
        <p:txBody>
          <a:bodyPr wrap="square" lIns="0" tIns="0" rIns="0" bIns="0" rtlCol="0"/>
          <a:lstStyle/>
          <a:p>
            <a:endParaRPr/>
          </a:p>
        </p:txBody>
      </p:sp>
      <p:sp>
        <p:nvSpPr>
          <p:cNvPr id="91" name="object 91"/>
          <p:cNvSpPr/>
          <p:nvPr/>
        </p:nvSpPr>
        <p:spPr>
          <a:xfrm>
            <a:off x="10867976" y="1377249"/>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92" name="object 92"/>
          <p:cNvSpPr/>
          <p:nvPr/>
        </p:nvSpPr>
        <p:spPr>
          <a:xfrm>
            <a:off x="11230151" y="1377250"/>
            <a:ext cx="364490" cy="363855"/>
          </a:xfrm>
          <a:custGeom>
            <a:avLst/>
            <a:gdLst/>
            <a:ahLst/>
            <a:cxnLst/>
            <a:rect l="l" t="t" r="r" b="b"/>
            <a:pathLst>
              <a:path w="364490" h="363855">
                <a:moveTo>
                  <a:pt x="364084" y="363797"/>
                </a:moveTo>
                <a:lnTo>
                  <a:pt x="0" y="363797"/>
                </a:lnTo>
                <a:lnTo>
                  <a:pt x="0" y="0"/>
                </a:lnTo>
                <a:lnTo>
                  <a:pt x="364084" y="0"/>
                </a:lnTo>
                <a:lnTo>
                  <a:pt x="364084" y="363797"/>
                </a:lnTo>
                <a:close/>
              </a:path>
            </a:pathLst>
          </a:custGeom>
          <a:solidFill>
            <a:srgbClr val="C3D9EA"/>
          </a:solidFill>
        </p:spPr>
        <p:txBody>
          <a:bodyPr wrap="square" lIns="0" tIns="0" rIns="0" bIns="0" rtlCol="0"/>
          <a:lstStyle/>
          <a:p>
            <a:endParaRPr/>
          </a:p>
        </p:txBody>
      </p:sp>
      <p:sp>
        <p:nvSpPr>
          <p:cNvPr id="93" name="object 93"/>
          <p:cNvSpPr/>
          <p:nvPr/>
        </p:nvSpPr>
        <p:spPr>
          <a:xfrm>
            <a:off x="11230151" y="1377249"/>
            <a:ext cx="364490" cy="363855"/>
          </a:xfrm>
          <a:custGeom>
            <a:avLst/>
            <a:gdLst/>
            <a:ahLst/>
            <a:cxnLst/>
            <a:rect l="l" t="t" r="r" b="b"/>
            <a:pathLst>
              <a:path w="364490" h="363855">
                <a:moveTo>
                  <a:pt x="364084" y="363797"/>
                </a:moveTo>
                <a:lnTo>
                  <a:pt x="0" y="363797"/>
                </a:lnTo>
                <a:lnTo>
                  <a:pt x="0" y="0"/>
                </a:lnTo>
                <a:lnTo>
                  <a:pt x="364084" y="0"/>
                </a:lnTo>
                <a:lnTo>
                  <a:pt x="364084" y="363797"/>
                </a:lnTo>
                <a:close/>
              </a:path>
            </a:pathLst>
          </a:custGeom>
          <a:ln w="31817">
            <a:solidFill>
              <a:srgbClr val="414042"/>
            </a:solidFill>
          </a:ln>
        </p:spPr>
        <p:txBody>
          <a:bodyPr wrap="square" lIns="0" tIns="0" rIns="0" bIns="0" rtlCol="0"/>
          <a:lstStyle/>
          <a:p>
            <a:endParaRPr/>
          </a:p>
        </p:txBody>
      </p:sp>
      <p:sp>
        <p:nvSpPr>
          <p:cNvPr id="94" name="object 94"/>
          <p:cNvSpPr/>
          <p:nvPr/>
        </p:nvSpPr>
        <p:spPr>
          <a:xfrm>
            <a:off x="11592358" y="1377250"/>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solidFill>
            <a:srgbClr val="F5B5D2"/>
          </a:solidFill>
        </p:spPr>
        <p:txBody>
          <a:bodyPr wrap="square" lIns="0" tIns="0" rIns="0" bIns="0" rtlCol="0"/>
          <a:lstStyle/>
          <a:p>
            <a:endParaRPr/>
          </a:p>
        </p:txBody>
      </p:sp>
      <p:sp>
        <p:nvSpPr>
          <p:cNvPr id="95" name="object 95"/>
          <p:cNvSpPr/>
          <p:nvPr/>
        </p:nvSpPr>
        <p:spPr>
          <a:xfrm>
            <a:off x="11592358" y="1377249"/>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96" name="object 96"/>
          <p:cNvSpPr/>
          <p:nvPr/>
        </p:nvSpPr>
        <p:spPr>
          <a:xfrm>
            <a:off x="13115345" y="1024044"/>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solidFill>
            <a:srgbClr val="82B798"/>
          </a:solidFill>
        </p:spPr>
        <p:txBody>
          <a:bodyPr wrap="square" lIns="0" tIns="0" rIns="0" bIns="0" rtlCol="0"/>
          <a:lstStyle/>
          <a:p>
            <a:endParaRPr/>
          </a:p>
        </p:txBody>
      </p:sp>
      <p:sp>
        <p:nvSpPr>
          <p:cNvPr id="97" name="object 97"/>
          <p:cNvSpPr/>
          <p:nvPr/>
        </p:nvSpPr>
        <p:spPr>
          <a:xfrm>
            <a:off x="13115345" y="1024044"/>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98" name="object 98"/>
          <p:cNvSpPr/>
          <p:nvPr/>
        </p:nvSpPr>
        <p:spPr>
          <a:xfrm>
            <a:off x="13477519" y="1024044"/>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solidFill>
            <a:srgbClr val="84A1BF"/>
          </a:solidFill>
        </p:spPr>
        <p:txBody>
          <a:bodyPr wrap="square" lIns="0" tIns="0" rIns="0" bIns="0" rtlCol="0"/>
          <a:lstStyle/>
          <a:p>
            <a:endParaRPr/>
          </a:p>
        </p:txBody>
      </p:sp>
      <p:sp>
        <p:nvSpPr>
          <p:cNvPr id="99" name="object 99"/>
          <p:cNvSpPr/>
          <p:nvPr/>
        </p:nvSpPr>
        <p:spPr>
          <a:xfrm>
            <a:off x="13477519" y="1024044"/>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00" name="object 100"/>
          <p:cNvSpPr/>
          <p:nvPr/>
        </p:nvSpPr>
        <p:spPr>
          <a:xfrm>
            <a:off x="13839694" y="1024044"/>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solidFill>
            <a:srgbClr val="DC6AA5"/>
          </a:solidFill>
        </p:spPr>
        <p:txBody>
          <a:bodyPr wrap="square" lIns="0" tIns="0" rIns="0" bIns="0" rtlCol="0"/>
          <a:lstStyle/>
          <a:p>
            <a:endParaRPr/>
          </a:p>
        </p:txBody>
      </p:sp>
      <p:sp>
        <p:nvSpPr>
          <p:cNvPr id="101" name="object 101"/>
          <p:cNvSpPr/>
          <p:nvPr/>
        </p:nvSpPr>
        <p:spPr>
          <a:xfrm>
            <a:off x="13839694" y="1024044"/>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02" name="object 102"/>
          <p:cNvSpPr/>
          <p:nvPr/>
        </p:nvSpPr>
        <p:spPr>
          <a:xfrm>
            <a:off x="13115345" y="2243041"/>
            <a:ext cx="364490" cy="353695"/>
          </a:xfrm>
          <a:custGeom>
            <a:avLst/>
            <a:gdLst/>
            <a:ahLst/>
            <a:cxnLst/>
            <a:rect l="l" t="t" r="r" b="b"/>
            <a:pathLst>
              <a:path w="364490" h="353694">
                <a:moveTo>
                  <a:pt x="0" y="353269"/>
                </a:moveTo>
                <a:lnTo>
                  <a:pt x="364052" y="353269"/>
                </a:lnTo>
                <a:lnTo>
                  <a:pt x="364052" y="0"/>
                </a:lnTo>
                <a:lnTo>
                  <a:pt x="0" y="0"/>
                </a:lnTo>
                <a:lnTo>
                  <a:pt x="0" y="353269"/>
                </a:lnTo>
                <a:close/>
              </a:path>
            </a:pathLst>
          </a:custGeom>
          <a:solidFill>
            <a:srgbClr val="148843"/>
          </a:solidFill>
        </p:spPr>
        <p:txBody>
          <a:bodyPr wrap="square" lIns="0" tIns="0" rIns="0" bIns="0" rtlCol="0"/>
          <a:lstStyle/>
          <a:p>
            <a:endParaRPr/>
          </a:p>
        </p:txBody>
      </p:sp>
      <p:sp>
        <p:nvSpPr>
          <p:cNvPr id="103" name="object 103"/>
          <p:cNvSpPr/>
          <p:nvPr/>
        </p:nvSpPr>
        <p:spPr>
          <a:xfrm>
            <a:off x="13115345" y="2243041"/>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04" name="object 104"/>
          <p:cNvSpPr/>
          <p:nvPr/>
        </p:nvSpPr>
        <p:spPr>
          <a:xfrm>
            <a:off x="13477519" y="2243041"/>
            <a:ext cx="364490" cy="353695"/>
          </a:xfrm>
          <a:custGeom>
            <a:avLst/>
            <a:gdLst/>
            <a:ahLst/>
            <a:cxnLst/>
            <a:rect l="l" t="t" r="r" b="b"/>
            <a:pathLst>
              <a:path w="364490" h="353694">
                <a:moveTo>
                  <a:pt x="0" y="353269"/>
                </a:moveTo>
                <a:lnTo>
                  <a:pt x="364052" y="353269"/>
                </a:lnTo>
                <a:lnTo>
                  <a:pt x="364052" y="0"/>
                </a:lnTo>
                <a:lnTo>
                  <a:pt x="0" y="0"/>
                </a:lnTo>
                <a:lnTo>
                  <a:pt x="0" y="353269"/>
                </a:lnTo>
                <a:close/>
              </a:path>
            </a:pathLst>
          </a:custGeom>
          <a:solidFill>
            <a:srgbClr val="0F539F"/>
          </a:solidFill>
        </p:spPr>
        <p:txBody>
          <a:bodyPr wrap="square" lIns="0" tIns="0" rIns="0" bIns="0" rtlCol="0"/>
          <a:lstStyle/>
          <a:p>
            <a:endParaRPr/>
          </a:p>
        </p:txBody>
      </p:sp>
      <p:sp>
        <p:nvSpPr>
          <p:cNvPr id="105" name="object 105"/>
          <p:cNvSpPr/>
          <p:nvPr/>
        </p:nvSpPr>
        <p:spPr>
          <a:xfrm>
            <a:off x="13477519" y="2243041"/>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06" name="object 106"/>
          <p:cNvSpPr/>
          <p:nvPr/>
        </p:nvSpPr>
        <p:spPr>
          <a:xfrm>
            <a:off x="13839694" y="2243041"/>
            <a:ext cx="364490" cy="353695"/>
          </a:xfrm>
          <a:custGeom>
            <a:avLst/>
            <a:gdLst/>
            <a:ahLst/>
            <a:cxnLst/>
            <a:rect l="l" t="t" r="r" b="b"/>
            <a:pathLst>
              <a:path w="364490" h="353694">
                <a:moveTo>
                  <a:pt x="0" y="353269"/>
                </a:moveTo>
                <a:lnTo>
                  <a:pt x="364052" y="353269"/>
                </a:lnTo>
                <a:lnTo>
                  <a:pt x="364052" y="0"/>
                </a:lnTo>
                <a:lnTo>
                  <a:pt x="0" y="0"/>
                </a:lnTo>
                <a:lnTo>
                  <a:pt x="0" y="353269"/>
                </a:lnTo>
                <a:close/>
              </a:path>
            </a:pathLst>
          </a:custGeom>
          <a:solidFill>
            <a:srgbClr val="D41A68"/>
          </a:solidFill>
        </p:spPr>
        <p:txBody>
          <a:bodyPr wrap="square" lIns="0" tIns="0" rIns="0" bIns="0" rtlCol="0"/>
          <a:lstStyle/>
          <a:p>
            <a:endParaRPr/>
          </a:p>
        </p:txBody>
      </p:sp>
      <p:sp>
        <p:nvSpPr>
          <p:cNvPr id="107" name="object 107"/>
          <p:cNvSpPr/>
          <p:nvPr/>
        </p:nvSpPr>
        <p:spPr>
          <a:xfrm>
            <a:off x="13839694" y="2243041"/>
            <a:ext cx="364490" cy="363855"/>
          </a:xfrm>
          <a:custGeom>
            <a:avLst/>
            <a:gdLst/>
            <a:ahLst/>
            <a:cxnLst/>
            <a:rect l="l" t="t" r="r" b="b"/>
            <a:pathLst>
              <a:path w="364490" h="363855">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08" name="object 108"/>
          <p:cNvSpPr/>
          <p:nvPr/>
        </p:nvSpPr>
        <p:spPr>
          <a:xfrm>
            <a:off x="13115345" y="2596310"/>
            <a:ext cx="364490" cy="363855"/>
          </a:xfrm>
          <a:custGeom>
            <a:avLst/>
            <a:gdLst/>
            <a:ahLst/>
            <a:cxnLst/>
            <a:rect l="l" t="t" r="r" b="b"/>
            <a:pathLst>
              <a:path w="364490" h="363855">
                <a:moveTo>
                  <a:pt x="364052" y="363828"/>
                </a:moveTo>
                <a:lnTo>
                  <a:pt x="0" y="363828"/>
                </a:lnTo>
                <a:lnTo>
                  <a:pt x="0" y="0"/>
                </a:lnTo>
                <a:lnTo>
                  <a:pt x="364052" y="0"/>
                </a:lnTo>
                <a:lnTo>
                  <a:pt x="364052" y="363828"/>
                </a:lnTo>
                <a:close/>
              </a:path>
            </a:pathLst>
          </a:custGeom>
          <a:solidFill>
            <a:srgbClr val="82C29D"/>
          </a:solidFill>
        </p:spPr>
        <p:txBody>
          <a:bodyPr wrap="square" lIns="0" tIns="0" rIns="0" bIns="0" rtlCol="0"/>
          <a:lstStyle/>
          <a:p>
            <a:endParaRPr/>
          </a:p>
        </p:txBody>
      </p:sp>
      <p:sp>
        <p:nvSpPr>
          <p:cNvPr id="109" name="object 109"/>
          <p:cNvSpPr/>
          <p:nvPr/>
        </p:nvSpPr>
        <p:spPr>
          <a:xfrm>
            <a:off x="13115345" y="2596310"/>
            <a:ext cx="364490" cy="363855"/>
          </a:xfrm>
          <a:custGeom>
            <a:avLst/>
            <a:gdLst/>
            <a:ahLst/>
            <a:cxnLst/>
            <a:rect l="l" t="t" r="r" b="b"/>
            <a:pathLst>
              <a:path w="364490" h="363855">
                <a:moveTo>
                  <a:pt x="364052" y="363828"/>
                </a:moveTo>
                <a:lnTo>
                  <a:pt x="0" y="363828"/>
                </a:lnTo>
                <a:lnTo>
                  <a:pt x="0" y="0"/>
                </a:lnTo>
                <a:lnTo>
                  <a:pt x="364052" y="0"/>
                </a:lnTo>
                <a:lnTo>
                  <a:pt x="364052" y="363828"/>
                </a:lnTo>
                <a:close/>
              </a:path>
            </a:pathLst>
          </a:custGeom>
          <a:ln w="31817">
            <a:solidFill>
              <a:srgbClr val="414042"/>
            </a:solidFill>
          </a:ln>
        </p:spPr>
        <p:txBody>
          <a:bodyPr wrap="square" lIns="0" tIns="0" rIns="0" bIns="0" rtlCol="0"/>
          <a:lstStyle/>
          <a:p>
            <a:endParaRPr/>
          </a:p>
        </p:txBody>
      </p:sp>
      <p:sp>
        <p:nvSpPr>
          <p:cNvPr id="110" name="object 110"/>
          <p:cNvSpPr/>
          <p:nvPr/>
        </p:nvSpPr>
        <p:spPr>
          <a:xfrm>
            <a:off x="13477583" y="2596310"/>
            <a:ext cx="364490" cy="363855"/>
          </a:xfrm>
          <a:custGeom>
            <a:avLst/>
            <a:gdLst/>
            <a:ahLst/>
            <a:cxnLst/>
            <a:rect l="l" t="t" r="r" b="b"/>
            <a:pathLst>
              <a:path w="364490" h="363855">
                <a:moveTo>
                  <a:pt x="364052" y="363828"/>
                </a:moveTo>
                <a:lnTo>
                  <a:pt x="0" y="363828"/>
                </a:lnTo>
                <a:lnTo>
                  <a:pt x="0" y="0"/>
                </a:lnTo>
                <a:lnTo>
                  <a:pt x="364052" y="0"/>
                </a:lnTo>
                <a:lnTo>
                  <a:pt x="364052" y="363828"/>
                </a:lnTo>
                <a:close/>
              </a:path>
            </a:pathLst>
          </a:custGeom>
          <a:solidFill>
            <a:srgbClr val="86A9CF"/>
          </a:solidFill>
        </p:spPr>
        <p:txBody>
          <a:bodyPr wrap="square" lIns="0" tIns="0" rIns="0" bIns="0" rtlCol="0"/>
          <a:lstStyle/>
          <a:p>
            <a:endParaRPr/>
          </a:p>
        </p:txBody>
      </p:sp>
      <p:sp>
        <p:nvSpPr>
          <p:cNvPr id="111" name="object 111"/>
          <p:cNvSpPr/>
          <p:nvPr/>
        </p:nvSpPr>
        <p:spPr>
          <a:xfrm>
            <a:off x="13477583" y="2596310"/>
            <a:ext cx="364490" cy="363855"/>
          </a:xfrm>
          <a:custGeom>
            <a:avLst/>
            <a:gdLst/>
            <a:ahLst/>
            <a:cxnLst/>
            <a:rect l="l" t="t" r="r" b="b"/>
            <a:pathLst>
              <a:path w="364490" h="363855">
                <a:moveTo>
                  <a:pt x="364052" y="363828"/>
                </a:moveTo>
                <a:lnTo>
                  <a:pt x="0" y="363828"/>
                </a:lnTo>
                <a:lnTo>
                  <a:pt x="0" y="0"/>
                </a:lnTo>
                <a:lnTo>
                  <a:pt x="364052" y="0"/>
                </a:lnTo>
                <a:lnTo>
                  <a:pt x="364052" y="363828"/>
                </a:lnTo>
                <a:close/>
              </a:path>
            </a:pathLst>
          </a:custGeom>
          <a:ln w="31817">
            <a:solidFill>
              <a:srgbClr val="414042"/>
            </a:solidFill>
          </a:ln>
        </p:spPr>
        <p:txBody>
          <a:bodyPr wrap="square" lIns="0" tIns="0" rIns="0" bIns="0" rtlCol="0"/>
          <a:lstStyle/>
          <a:p>
            <a:endParaRPr/>
          </a:p>
        </p:txBody>
      </p:sp>
      <p:sp>
        <p:nvSpPr>
          <p:cNvPr id="112" name="object 112"/>
          <p:cNvSpPr/>
          <p:nvPr/>
        </p:nvSpPr>
        <p:spPr>
          <a:xfrm>
            <a:off x="13839758" y="2596310"/>
            <a:ext cx="364490" cy="363855"/>
          </a:xfrm>
          <a:custGeom>
            <a:avLst/>
            <a:gdLst/>
            <a:ahLst/>
            <a:cxnLst/>
            <a:rect l="l" t="t" r="r" b="b"/>
            <a:pathLst>
              <a:path w="364490" h="363855">
                <a:moveTo>
                  <a:pt x="364052" y="363828"/>
                </a:moveTo>
                <a:lnTo>
                  <a:pt x="0" y="363828"/>
                </a:lnTo>
                <a:lnTo>
                  <a:pt x="0" y="0"/>
                </a:lnTo>
                <a:lnTo>
                  <a:pt x="364052" y="0"/>
                </a:lnTo>
                <a:lnTo>
                  <a:pt x="364052" y="363828"/>
                </a:lnTo>
                <a:close/>
              </a:path>
            </a:pathLst>
          </a:custGeom>
          <a:solidFill>
            <a:srgbClr val="EB6DA9"/>
          </a:solidFill>
        </p:spPr>
        <p:txBody>
          <a:bodyPr wrap="square" lIns="0" tIns="0" rIns="0" bIns="0" rtlCol="0"/>
          <a:lstStyle/>
          <a:p>
            <a:endParaRPr/>
          </a:p>
        </p:txBody>
      </p:sp>
      <p:sp>
        <p:nvSpPr>
          <p:cNvPr id="113" name="object 113"/>
          <p:cNvSpPr/>
          <p:nvPr/>
        </p:nvSpPr>
        <p:spPr>
          <a:xfrm>
            <a:off x="13839758" y="2596310"/>
            <a:ext cx="364490" cy="363855"/>
          </a:xfrm>
          <a:custGeom>
            <a:avLst/>
            <a:gdLst/>
            <a:ahLst/>
            <a:cxnLst/>
            <a:rect l="l" t="t" r="r" b="b"/>
            <a:pathLst>
              <a:path w="364490" h="363855">
                <a:moveTo>
                  <a:pt x="364052" y="363828"/>
                </a:moveTo>
                <a:lnTo>
                  <a:pt x="0" y="363828"/>
                </a:lnTo>
                <a:lnTo>
                  <a:pt x="0" y="0"/>
                </a:lnTo>
                <a:lnTo>
                  <a:pt x="364052" y="0"/>
                </a:lnTo>
                <a:lnTo>
                  <a:pt x="364052" y="363828"/>
                </a:lnTo>
                <a:close/>
              </a:path>
            </a:pathLst>
          </a:custGeom>
          <a:ln w="31817">
            <a:solidFill>
              <a:srgbClr val="414042"/>
            </a:solidFill>
          </a:ln>
        </p:spPr>
        <p:txBody>
          <a:bodyPr wrap="square" lIns="0" tIns="0" rIns="0" bIns="0" rtlCol="0"/>
          <a:lstStyle/>
          <a:p>
            <a:endParaRPr/>
          </a:p>
        </p:txBody>
      </p:sp>
      <p:sp>
        <p:nvSpPr>
          <p:cNvPr id="114" name="object 114"/>
          <p:cNvSpPr/>
          <p:nvPr/>
        </p:nvSpPr>
        <p:spPr>
          <a:xfrm>
            <a:off x="13115345" y="2960107"/>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solidFill>
            <a:srgbClr val="CDE8D8"/>
          </a:solidFill>
        </p:spPr>
        <p:txBody>
          <a:bodyPr wrap="square" lIns="0" tIns="0" rIns="0" bIns="0" rtlCol="0"/>
          <a:lstStyle/>
          <a:p>
            <a:endParaRPr/>
          </a:p>
        </p:txBody>
      </p:sp>
      <p:sp>
        <p:nvSpPr>
          <p:cNvPr id="115" name="object 115"/>
          <p:cNvSpPr/>
          <p:nvPr/>
        </p:nvSpPr>
        <p:spPr>
          <a:xfrm>
            <a:off x="13115345" y="2960107"/>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16" name="object 116"/>
          <p:cNvSpPr/>
          <p:nvPr/>
        </p:nvSpPr>
        <p:spPr>
          <a:xfrm>
            <a:off x="13477583" y="2960107"/>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solidFill>
            <a:srgbClr val="D0DDEC"/>
          </a:solidFill>
        </p:spPr>
        <p:txBody>
          <a:bodyPr wrap="square" lIns="0" tIns="0" rIns="0" bIns="0" rtlCol="0"/>
          <a:lstStyle/>
          <a:p>
            <a:endParaRPr/>
          </a:p>
        </p:txBody>
      </p:sp>
      <p:sp>
        <p:nvSpPr>
          <p:cNvPr id="117" name="object 117"/>
          <p:cNvSpPr/>
          <p:nvPr/>
        </p:nvSpPr>
        <p:spPr>
          <a:xfrm>
            <a:off x="13477583" y="2960107"/>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18" name="object 118"/>
          <p:cNvSpPr/>
          <p:nvPr/>
        </p:nvSpPr>
        <p:spPr>
          <a:xfrm>
            <a:off x="13839758" y="2960107"/>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solidFill>
            <a:srgbClr val="F5B5D2"/>
          </a:solidFill>
        </p:spPr>
        <p:txBody>
          <a:bodyPr wrap="square" lIns="0" tIns="0" rIns="0" bIns="0" rtlCol="0"/>
          <a:lstStyle/>
          <a:p>
            <a:endParaRPr/>
          </a:p>
        </p:txBody>
      </p:sp>
      <p:sp>
        <p:nvSpPr>
          <p:cNvPr id="119" name="object 119"/>
          <p:cNvSpPr/>
          <p:nvPr/>
        </p:nvSpPr>
        <p:spPr>
          <a:xfrm>
            <a:off x="13839758" y="2960107"/>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20" name="object 120"/>
          <p:cNvSpPr/>
          <p:nvPr/>
        </p:nvSpPr>
        <p:spPr>
          <a:xfrm>
            <a:off x="13477456" y="3953473"/>
            <a:ext cx="364490" cy="353695"/>
          </a:xfrm>
          <a:custGeom>
            <a:avLst/>
            <a:gdLst/>
            <a:ahLst/>
            <a:cxnLst/>
            <a:rect l="l" t="t" r="r" b="b"/>
            <a:pathLst>
              <a:path w="364490" h="353695">
                <a:moveTo>
                  <a:pt x="0" y="353301"/>
                </a:moveTo>
                <a:lnTo>
                  <a:pt x="364052" y="353301"/>
                </a:lnTo>
                <a:lnTo>
                  <a:pt x="364052" y="0"/>
                </a:lnTo>
                <a:lnTo>
                  <a:pt x="0" y="0"/>
                </a:lnTo>
                <a:lnTo>
                  <a:pt x="0" y="353301"/>
                </a:lnTo>
                <a:close/>
              </a:path>
            </a:pathLst>
          </a:custGeom>
          <a:solidFill>
            <a:srgbClr val="807F7F"/>
          </a:solidFill>
        </p:spPr>
        <p:txBody>
          <a:bodyPr wrap="square" lIns="0" tIns="0" rIns="0" bIns="0" rtlCol="0"/>
          <a:lstStyle/>
          <a:p>
            <a:endParaRPr/>
          </a:p>
        </p:txBody>
      </p:sp>
      <p:sp>
        <p:nvSpPr>
          <p:cNvPr id="121" name="object 121"/>
          <p:cNvSpPr/>
          <p:nvPr/>
        </p:nvSpPr>
        <p:spPr>
          <a:xfrm>
            <a:off x="13477456" y="3953473"/>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22" name="object 122"/>
          <p:cNvSpPr/>
          <p:nvPr/>
        </p:nvSpPr>
        <p:spPr>
          <a:xfrm>
            <a:off x="13477456" y="4306773"/>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solidFill>
            <a:srgbClr val="B3B3B4"/>
          </a:solidFill>
        </p:spPr>
        <p:txBody>
          <a:bodyPr wrap="square" lIns="0" tIns="0" rIns="0" bIns="0" rtlCol="0"/>
          <a:lstStyle/>
          <a:p>
            <a:endParaRPr/>
          </a:p>
        </p:txBody>
      </p:sp>
      <p:sp>
        <p:nvSpPr>
          <p:cNvPr id="123" name="object 123"/>
          <p:cNvSpPr/>
          <p:nvPr/>
        </p:nvSpPr>
        <p:spPr>
          <a:xfrm>
            <a:off x="13477456" y="4306773"/>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24" name="object 124"/>
          <p:cNvSpPr/>
          <p:nvPr/>
        </p:nvSpPr>
        <p:spPr>
          <a:xfrm>
            <a:off x="13477456" y="4670539"/>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solidFill>
            <a:srgbClr val="E6E6E5"/>
          </a:solidFill>
        </p:spPr>
        <p:txBody>
          <a:bodyPr wrap="square" lIns="0" tIns="0" rIns="0" bIns="0" rtlCol="0"/>
          <a:lstStyle/>
          <a:p>
            <a:endParaRPr/>
          </a:p>
        </p:txBody>
      </p:sp>
      <p:sp>
        <p:nvSpPr>
          <p:cNvPr id="125" name="object 125"/>
          <p:cNvSpPr/>
          <p:nvPr/>
        </p:nvSpPr>
        <p:spPr>
          <a:xfrm>
            <a:off x="13477456" y="4670539"/>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26" name="object 126"/>
          <p:cNvSpPr/>
          <p:nvPr/>
        </p:nvSpPr>
        <p:spPr>
          <a:xfrm>
            <a:off x="10867945" y="3953473"/>
            <a:ext cx="364490" cy="353695"/>
          </a:xfrm>
          <a:custGeom>
            <a:avLst/>
            <a:gdLst/>
            <a:ahLst/>
            <a:cxnLst/>
            <a:rect l="l" t="t" r="r" b="b"/>
            <a:pathLst>
              <a:path w="364490" h="353695">
                <a:moveTo>
                  <a:pt x="0" y="353237"/>
                </a:moveTo>
                <a:lnTo>
                  <a:pt x="364084" y="353237"/>
                </a:lnTo>
                <a:lnTo>
                  <a:pt x="364084" y="0"/>
                </a:lnTo>
                <a:lnTo>
                  <a:pt x="0" y="0"/>
                </a:lnTo>
                <a:lnTo>
                  <a:pt x="0" y="353237"/>
                </a:lnTo>
                <a:close/>
              </a:path>
            </a:pathLst>
          </a:custGeom>
          <a:solidFill>
            <a:srgbClr val="251F5B"/>
          </a:solidFill>
        </p:spPr>
        <p:txBody>
          <a:bodyPr wrap="square" lIns="0" tIns="0" rIns="0" bIns="0" rtlCol="0"/>
          <a:lstStyle/>
          <a:p>
            <a:endParaRPr/>
          </a:p>
        </p:txBody>
      </p:sp>
      <p:sp>
        <p:nvSpPr>
          <p:cNvPr id="127" name="object 127"/>
          <p:cNvSpPr/>
          <p:nvPr/>
        </p:nvSpPr>
        <p:spPr>
          <a:xfrm>
            <a:off x="10867945" y="3953473"/>
            <a:ext cx="364490" cy="363855"/>
          </a:xfrm>
          <a:custGeom>
            <a:avLst/>
            <a:gdLst/>
            <a:ahLst/>
            <a:cxnLst/>
            <a:rect l="l" t="t" r="r" b="b"/>
            <a:pathLst>
              <a:path w="364490" h="363854">
                <a:moveTo>
                  <a:pt x="364084" y="363797"/>
                </a:moveTo>
                <a:lnTo>
                  <a:pt x="0" y="363797"/>
                </a:lnTo>
                <a:lnTo>
                  <a:pt x="0" y="0"/>
                </a:lnTo>
                <a:lnTo>
                  <a:pt x="364084" y="0"/>
                </a:lnTo>
                <a:lnTo>
                  <a:pt x="364084" y="363797"/>
                </a:lnTo>
                <a:close/>
              </a:path>
            </a:pathLst>
          </a:custGeom>
          <a:ln w="31817">
            <a:solidFill>
              <a:srgbClr val="414042"/>
            </a:solidFill>
          </a:ln>
        </p:spPr>
        <p:txBody>
          <a:bodyPr wrap="square" lIns="0" tIns="0" rIns="0" bIns="0" rtlCol="0"/>
          <a:lstStyle/>
          <a:p>
            <a:endParaRPr/>
          </a:p>
        </p:txBody>
      </p:sp>
      <p:sp>
        <p:nvSpPr>
          <p:cNvPr id="128" name="object 128"/>
          <p:cNvSpPr/>
          <p:nvPr/>
        </p:nvSpPr>
        <p:spPr>
          <a:xfrm>
            <a:off x="11230119" y="3953473"/>
            <a:ext cx="364490" cy="353695"/>
          </a:xfrm>
          <a:custGeom>
            <a:avLst/>
            <a:gdLst/>
            <a:ahLst/>
            <a:cxnLst/>
            <a:rect l="l" t="t" r="r" b="b"/>
            <a:pathLst>
              <a:path w="364490" h="353695">
                <a:moveTo>
                  <a:pt x="0" y="353237"/>
                </a:moveTo>
                <a:lnTo>
                  <a:pt x="364052" y="353237"/>
                </a:lnTo>
                <a:lnTo>
                  <a:pt x="364052" y="0"/>
                </a:lnTo>
                <a:lnTo>
                  <a:pt x="0" y="0"/>
                </a:lnTo>
                <a:lnTo>
                  <a:pt x="0" y="353237"/>
                </a:lnTo>
                <a:close/>
              </a:path>
            </a:pathLst>
          </a:custGeom>
          <a:solidFill>
            <a:srgbClr val="807F7F"/>
          </a:solidFill>
        </p:spPr>
        <p:txBody>
          <a:bodyPr wrap="square" lIns="0" tIns="0" rIns="0" bIns="0" rtlCol="0"/>
          <a:lstStyle/>
          <a:p>
            <a:endParaRPr/>
          </a:p>
        </p:txBody>
      </p:sp>
      <p:sp>
        <p:nvSpPr>
          <p:cNvPr id="129" name="object 129"/>
          <p:cNvSpPr/>
          <p:nvPr/>
        </p:nvSpPr>
        <p:spPr>
          <a:xfrm>
            <a:off x="11230119" y="3953473"/>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30" name="object 130"/>
          <p:cNvSpPr/>
          <p:nvPr/>
        </p:nvSpPr>
        <p:spPr>
          <a:xfrm>
            <a:off x="11592294" y="3953473"/>
            <a:ext cx="364490" cy="353695"/>
          </a:xfrm>
          <a:custGeom>
            <a:avLst/>
            <a:gdLst/>
            <a:ahLst/>
            <a:cxnLst/>
            <a:rect l="l" t="t" r="r" b="b"/>
            <a:pathLst>
              <a:path w="364490" h="353695">
                <a:moveTo>
                  <a:pt x="0" y="353237"/>
                </a:moveTo>
                <a:lnTo>
                  <a:pt x="364052" y="353237"/>
                </a:lnTo>
                <a:lnTo>
                  <a:pt x="364052" y="0"/>
                </a:lnTo>
                <a:lnTo>
                  <a:pt x="0" y="0"/>
                </a:lnTo>
                <a:lnTo>
                  <a:pt x="0" y="353237"/>
                </a:lnTo>
                <a:close/>
              </a:path>
            </a:pathLst>
          </a:custGeom>
          <a:solidFill>
            <a:srgbClr val="B01F24"/>
          </a:solidFill>
        </p:spPr>
        <p:txBody>
          <a:bodyPr wrap="square" lIns="0" tIns="0" rIns="0" bIns="0" rtlCol="0"/>
          <a:lstStyle/>
          <a:p>
            <a:endParaRPr/>
          </a:p>
        </p:txBody>
      </p:sp>
      <p:sp>
        <p:nvSpPr>
          <p:cNvPr id="131" name="object 131"/>
          <p:cNvSpPr/>
          <p:nvPr/>
        </p:nvSpPr>
        <p:spPr>
          <a:xfrm>
            <a:off x="11592294" y="3953473"/>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32" name="object 132"/>
          <p:cNvSpPr/>
          <p:nvPr/>
        </p:nvSpPr>
        <p:spPr>
          <a:xfrm>
            <a:off x="10867976" y="4306710"/>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solidFill>
            <a:srgbClr val="7D6AA9"/>
          </a:solidFill>
        </p:spPr>
        <p:txBody>
          <a:bodyPr wrap="square" lIns="0" tIns="0" rIns="0" bIns="0" rtlCol="0"/>
          <a:lstStyle/>
          <a:p>
            <a:endParaRPr/>
          </a:p>
        </p:txBody>
      </p:sp>
      <p:sp>
        <p:nvSpPr>
          <p:cNvPr id="133" name="object 133"/>
          <p:cNvSpPr/>
          <p:nvPr/>
        </p:nvSpPr>
        <p:spPr>
          <a:xfrm>
            <a:off x="10867976" y="4306710"/>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34" name="object 134"/>
          <p:cNvSpPr/>
          <p:nvPr/>
        </p:nvSpPr>
        <p:spPr>
          <a:xfrm>
            <a:off x="11230151" y="4306710"/>
            <a:ext cx="364490" cy="363855"/>
          </a:xfrm>
          <a:custGeom>
            <a:avLst/>
            <a:gdLst/>
            <a:ahLst/>
            <a:cxnLst/>
            <a:rect l="l" t="t" r="r" b="b"/>
            <a:pathLst>
              <a:path w="364490" h="363854">
                <a:moveTo>
                  <a:pt x="364084" y="363797"/>
                </a:moveTo>
                <a:lnTo>
                  <a:pt x="0" y="363797"/>
                </a:lnTo>
                <a:lnTo>
                  <a:pt x="0" y="0"/>
                </a:lnTo>
                <a:lnTo>
                  <a:pt x="364084" y="0"/>
                </a:lnTo>
                <a:lnTo>
                  <a:pt x="364084" y="363797"/>
                </a:lnTo>
                <a:close/>
              </a:path>
            </a:pathLst>
          </a:custGeom>
          <a:solidFill>
            <a:srgbClr val="C0BFBF"/>
          </a:solidFill>
        </p:spPr>
        <p:txBody>
          <a:bodyPr wrap="square" lIns="0" tIns="0" rIns="0" bIns="0" rtlCol="0"/>
          <a:lstStyle/>
          <a:p>
            <a:endParaRPr/>
          </a:p>
        </p:txBody>
      </p:sp>
      <p:sp>
        <p:nvSpPr>
          <p:cNvPr id="135" name="object 135"/>
          <p:cNvSpPr/>
          <p:nvPr/>
        </p:nvSpPr>
        <p:spPr>
          <a:xfrm>
            <a:off x="11230151" y="4306710"/>
            <a:ext cx="364490" cy="363855"/>
          </a:xfrm>
          <a:custGeom>
            <a:avLst/>
            <a:gdLst/>
            <a:ahLst/>
            <a:cxnLst/>
            <a:rect l="l" t="t" r="r" b="b"/>
            <a:pathLst>
              <a:path w="364490" h="363854">
                <a:moveTo>
                  <a:pt x="364084" y="363797"/>
                </a:moveTo>
                <a:lnTo>
                  <a:pt x="0" y="363797"/>
                </a:lnTo>
                <a:lnTo>
                  <a:pt x="0" y="0"/>
                </a:lnTo>
                <a:lnTo>
                  <a:pt x="364084" y="0"/>
                </a:lnTo>
                <a:lnTo>
                  <a:pt x="364084" y="363797"/>
                </a:lnTo>
                <a:close/>
              </a:path>
            </a:pathLst>
          </a:custGeom>
          <a:ln w="31817">
            <a:solidFill>
              <a:srgbClr val="414042"/>
            </a:solidFill>
          </a:ln>
        </p:spPr>
        <p:txBody>
          <a:bodyPr wrap="square" lIns="0" tIns="0" rIns="0" bIns="0" rtlCol="0"/>
          <a:lstStyle/>
          <a:p>
            <a:endParaRPr/>
          </a:p>
        </p:txBody>
      </p:sp>
      <p:sp>
        <p:nvSpPr>
          <p:cNvPr id="136" name="object 136"/>
          <p:cNvSpPr/>
          <p:nvPr/>
        </p:nvSpPr>
        <p:spPr>
          <a:xfrm>
            <a:off x="11592358" y="4306710"/>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solidFill>
            <a:srgbClr val="F15A30"/>
          </a:solidFill>
        </p:spPr>
        <p:txBody>
          <a:bodyPr wrap="square" lIns="0" tIns="0" rIns="0" bIns="0" rtlCol="0"/>
          <a:lstStyle/>
          <a:p>
            <a:endParaRPr/>
          </a:p>
        </p:txBody>
      </p:sp>
      <p:sp>
        <p:nvSpPr>
          <p:cNvPr id="137" name="object 137"/>
          <p:cNvSpPr/>
          <p:nvPr/>
        </p:nvSpPr>
        <p:spPr>
          <a:xfrm>
            <a:off x="11592358" y="4306710"/>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38" name="object 138"/>
          <p:cNvSpPr/>
          <p:nvPr/>
        </p:nvSpPr>
        <p:spPr>
          <a:xfrm>
            <a:off x="10867976" y="4670475"/>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solidFill>
            <a:srgbClr val="C4B4D7"/>
          </a:solidFill>
        </p:spPr>
        <p:txBody>
          <a:bodyPr wrap="square" lIns="0" tIns="0" rIns="0" bIns="0" rtlCol="0"/>
          <a:lstStyle/>
          <a:p>
            <a:endParaRPr/>
          </a:p>
        </p:txBody>
      </p:sp>
      <p:sp>
        <p:nvSpPr>
          <p:cNvPr id="139" name="object 139"/>
          <p:cNvSpPr/>
          <p:nvPr/>
        </p:nvSpPr>
        <p:spPr>
          <a:xfrm>
            <a:off x="10867976" y="4670475"/>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40" name="object 140"/>
          <p:cNvSpPr/>
          <p:nvPr/>
        </p:nvSpPr>
        <p:spPr>
          <a:xfrm>
            <a:off x="11230151" y="4670475"/>
            <a:ext cx="364490" cy="363855"/>
          </a:xfrm>
          <a:custGeom>
            <a:avLst/>
            <a:gdLst/>
            <a:ahLst/>
            <a:cxnLst/>
            <a:rect l="l" t="t" r="r" b="b"/>
            <a:pathLst>
              <a:path w="364490" h="363854">
                <a:moveTo>
                  <a:pt x="364084" y="363797"/>
                </a:moveTo>
                <a:lnTo>
                  <a:pt x="0" y="363797"/>
                </a:lnTo>
                <a:lnTo>
                  <a:pt x="0" y="0"/>
                </a:lnTo>
                <a:lnTo>
                  <a:pt x="364084" y="0"/>
                </a:lnTo>
                <a:lnTo>
                  <a:pt x="364084" y="363797"/>
                </a:lnTo>
                <a:close/>
              </a:path>
            </a:pathLst>
          </a:custGeom>
          <a:solidFill>
            <a:srgbClr val="E6E6E5"/>
          </a:solidFill>
        </p:spPr>
        <p:txBody>
          <a:bodyPr wrap="square" lIns="0" tIns="0" rIns="0" bIns="0" rtlCol="0"/>
          <a:lstStyle/>
          <a:p>
            <a:endParaRPr/>
          </a:p>
        </p:txBody>
      </p:sp>
      <p:sp>
        <p:nvSpPr>
          <p:cNvPr id="141" name="object 141"/>
          <p:cNvSpPr/>
          <p:nvPr/>
        </p:nvSpPr>
        <p:spPr>
          <a:xfrm>
            <a:off x="11230151" y="4670475"/>
            <a:ext cx="364490" cy="363855"/>
          </a:xfrm>
          <a:custGeom>
            <a:avLst/>
            <a:gdLst/>
            <a:ahLst/>
            <a:cxnLst/>
            <a:rect l="l" t="t" r="r" b="b"/>
            <a:pathLst>
              <a:path w="364490" h="363854">
                <a:moveTo>
                  <a:pt x="364084" y="363797"/>
                </a:moveTo>
                <a:lnTo>
                  <a:pt x="0" y="363797"/>
                </a:lnTo>
                <a:lnTo>
                  <a:pt x="0" y="0"/>
                </a:lnTo>
                <a:lnTo>
                  <a:pt x="364084" y="0"/>
                </a:lnTo>
                <a:lnTo>
                  <a:pt x="364084" y="363797"/>
                </a:lnTo>
                <a:close/>
              </a:path>
            </a:pathLst>
          </a:custGeom>
          <a:ln w="31817">
            <a:solidFill>
              <a:srgbClr val="414042"/>
            </a:solidFill>
          </a:ln>
        </p:spPr>
        <p:txBody>
          <a:bodyPr wrap="square" lIns="0" tIns="0" rIns="0" bIns="0" rtlCol="0"/>
          <a:lstStyle/>
          <a:p>
            <a:endParaRPr/>
          </a:p>
        </p:txBody>
      </p:sp>
      <p:sp>
        <p:nvSpPr>
          <p:cNvPr id="142" name="object 142"/>
          <p:cNvSpPr/>
          <p:nvPr/>
        </p:nvSpPr>
        <p:spPr>
          <a:xfrm>
            <a:off x="11592358" y="4670475"/>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solidFill>
            <a:srgbClr val="FECD85"/>
          </a:solidFill>
        </p:spPr>
        <p:txBody>
          <a:bodyPr wrap="square" lIns="0" tIns="0" rIns="0" bIns="0" rtlCol="0"/>
          <a:lstStyle/>
          <a:p>
            <a:endParaRPr/>
          </a:p>
        </p:txBody>
      </p:sp>
      <p:sp>
        <p:nvSpPr>
          <p:cNvPr id="143" name="object 143"/>
          <p:cNvSpPr/>
          <p:nvPr/>
        </p:nvSpPr>
        <p:spPr>
          <a:xfrm>
            <a:off x="11592358" y="4670475"/>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44" name="object 144"/>
          <p:cNvSpPr/>
          <p:nvPr/>
        </p:nvSpPr>
        <p:spPr>
          <a:xfrm>
            <a:off x="13115345" y="5885019"/>
            <a:ext cx="364490" cy="353695"/>
          </a:xfrm>
          <a:custGeom>
            <a:avLst/>
            <a:gdLst/>
            <a:ahLst/>
            <a:cxnLst/>
            <a:rect l="l" t="t" r="r" b="b"/>
            <a:pathLst>
              <a:path w="364490" h="353695">
                <a:moveTo>
                  <a:pt x="0" y="353205"/>
                </a:moveTo>
                <a:lnTo>
                  <a:pt x="364052" y="353205"/>
                </a:lnTo>
                <a:lnTo>
                  <a:pt x="364052" y="0"/>
                </a:lnTo>
                <a:lnTo>
                  <a:pt x="0" y="0"/>
                </a:lnTo>
                <a:lnTo>
                  <a:pt x="0" y="353205"/>
                </a:lnTo>
                <a:close/>
              </a:path>
            </a:pathLst>
          </a:custGeom>
          <a:solidFill>
            <a:srgbClr val="F1B225"/>
          </a:solidFill>
        </p:spPr>
        <p:txBody>
          <a:bodyPr wrap="square" lIns="0" tIns="0" rIns="0" bIns="0" rtlCol="0"/>
          <a:lstStyle/>
          <a:p>
            <a:endParaRPr/>
          </a:p>
        </p:txBody>
      </p:sp>
      <p:sp>
        <p:nvSpPr>
          <p:cNvPr id="145" name="object 145"/>
          <p:cNvSpPr/>
          <p:nvPr/>
        </p:nvSpPr>
        <p:spPr>
          <a:xfrm>
            <a:off x="13115345" y="5885019"/>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46" name="object 146"/>
          <p:cNvSpPr/>
          <p:nvPr/>
        </p:nvSpPr>
        <p:spPr>
          <a:xfrm>
            <a:off x="13477519" y="5885019"/>
            <a:ext cx="364490" cy="353695"/>
          </a:xfrm>
          <a:custGeom>
            <a:avLst/>
            <a:gdLst/>
            <a:ahLst/>
            <a:cxnLst/>
            <a:rect l="l" t="t" r="r" b="b"/>
            <a:pathLst>
              <a:path w="364490" h="353695">
                <a:moveTo>
                  <a:pt x="0" y="353205"/>
                </a:moveTo>
                <a:lnTo>
                  <a:pt x="364052" y="353205"/>
                </a:lnTo>
                <a:lnTo>
                  <a:pt x="364052" y="0"/>
                </a:lnTo>
                <a:lnTo>
                  <a:pt x="0" y="0"/>
                </a:lnTo>
                <a:lnTo>
                  <a:pt x="0" y="353205"/>
                </a:lnTo>
                <a:close/>
              </a:path>
            </a:pathLst>
          </a:custGeom>
          <a:solidFill>
            <a:srgbClr val="B16728"/>
          </a:solidFill>
        </p:spPr>
        <p:txBody>
          <a:bodyPr wrap="square" lIns="0" tIns="0" rIns="0" bIns="0" rtlCol="0"/>
          <a:lstStyle/>
          <a:p>
            <a:endParaRPr/>
          </a:p>
        </p:txBody>
      </p:sp>
      <p:sp>
        <p:nvSpPr>
          <p:cNvPr id="147" name="object 147"/>
          <p:cNvSpPr/>
          <p:nvPr/>
        </p:nvSpPr>
        <p:spPr>
          <a:xfrm>
            <a:off x="13477519" y="5885019"/>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48" name="object 148"/>
          <p:cNvSpPr/>
          <p:nvPr/>
        </p:nvSpPr>
        <p:spPr>
          <a:xfrm>
            <a:off x="13839694" y="5885019"/>
            <a:ext cx="364490" cy="353695"/>
          </a:xfrm>
          <a:custGeom>
            <a:avLst/>
            <a:gdLst/>
            <a:ahLst/>
            <a:cxnLst/>
            <a:rect l="l" t="t" r="r" b="b"/>
            <a:pathLst>
              <a:path w="364490" h="353695">
                <a:moveTo>
                  <a:pt x="0" y="353205"/>
                </a:moveTo>
                <a:lnTo>
                  <a:pt x="364052" y="353205"/>
                </a:lnTo>
                <a:lnTo>
                  <a:pt x="364052" y="0"/>
                </a:lnTo>
                <a:lnTo>
                  <a:pt x="0" y="0"/>
                </a:lnTo>
                <a:lnTo>
                  <a:pt x="0" y="353205"/>
                </a:lnTo>
                <a:close/>
              </a:path>
            </a:pathLst>
          </a:custGeom>
          <a:solidFill>
            <a:srgbClr val="010202"/>
          </a:solidFill>
        </p:spPr>
        <p:txBody>
          <a:bodyPr wrap="square" lIns="0" tIns="0" rIns="0" bIns="0" rtlCol="0"/>
          <a:lstStyle/>
          <a:p>
            <a:endParaRPr/>
          </a:p>
        </p:txBody>
      </p:sp>
      <p:sp>
        <p:nvSpPr>
          <p:cNvPr id="149" name="object 149"/>
          <p:cNvSpPr/>
          <p:nvPr/>
        </p:nvSpPr>
        <p:spPr>
          <a:xfrm>
            <a:off x="13839694" y="5885019"/>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50" name="object 150"/>
          <p:cNvSpPr/>
          <p:nvPr/>
        </p:nvSpPr>
        <p:spPr>
          <a:xfrm>
            <a:off x="13115345" y="6238225"/>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solidFill>
            <a:srgbClr val="F3E6B6"/>
          </a:solidFill>
        </p:spPr>
        <p:txBody>
          <a:bodyPr wrap="square" lIns="0" tIns="0" rIns="0" bIns="0" rtlCol="0"/>
          <a:lstStyle/>
          <a:p>
            <a:endParaRPr/>
          </a:p>
        </p:txBody>
      </p:sp>
      <p:sp>
        <p:nvSpPr>
          <p:cNvPr id="151" name="object 151"/>
          <p:cNvSpPr/>
          <p:nvPr/>
        </p:nvSpPr>
        <p:spPr>
          <a:xfrm>
            <a:off x="13115345" y="6238225"/>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52" name="object 152"/>
          <p:cNvSpPr/>
          <p:nvPr/>
        </p:nvSpPr>
        <p:spPr>
          <a:xfrm>
            <a:off x="13477583" y="6238225"/>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solidFill>
            <a:srgbClr val="B3B3B4"/>
          </a:solidFill>
        </p:spPr>
        <p:txBody>
          <a:bodyPr wrap="square" lIns="0" tIns="0" rIns="0" bIns="0" rtlCol="0"/>
          <a:lstStyle/>
          <a:p>
            <a:endParaRPr/>
          </a:p>
        </p:txBody>
      </p:sp>
      <p:sp>
        <p:nvSpPr>
          <p:cNvPr id="153" name="object 153"/>
          <p:cNvSpPr/>
          <p:nvPr/>
        </p:nvSpPr>
        <p:spPr>
          <a:xfrm>
            <a:off x="13477583" y="6238225"/>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54" name="object 154"/>
          <p:cNvSpPr/>
          <p:nvPr/>
        </p:nvSpPr>
        <p:spPr>
          <a:xfrm>
            <a:off x="13839758" y="6238225"/>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solidFill>
            <a:srgbClr val="3A6486"/>
          </a:solidFill>
        </p:spPr>
        <p:txBody>
          <a:bodyPr wrap="square" lIns="0" tIns="0" rIns="0" bIns="0" rtlCol="0"/>
          <a:lstStyle/>
          <a:p>
            <a:endParaRPr/>
          </a:p>
        </p:txBody>
      </p:sp>
      <p:sp>
        <p:nvSpPr>
          <p:cNvPr id="155" name="object 155"/>
          <p:cNvSpPr/>
          <p:nvPr/>
        </p:nvSpPr>
        <p:spPr>
          <a:xfrm>
            <a:off x="13839758" y="6238225"/>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56" name="object 156"/>
          <p:cNvSpPr/>
          <p:nvPr/>
        </p:nvSpPr>
        <p:spPr>
          <a:xfrm>
            <a:off x="13115345" y="6602022"/>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solidFill>
            <a:srgbClr val="F3F3F3"/>
          </a:solidFill>
        </p:spPr>
        <p:txBody>
          <a:bodyPr wrap="square" lIns="0" tIns="0" rIns="0" bIns="0" rtlCol="0"/>
          <a:lstStyle/>
          <a:p>
            <a:endParaRPr/>
          </a:p>
        </p:txBody>
      </p:sp>
      <p:sp>
        <p:nvSpPr>
          <p:cNvPr id="157" name="object 157"/>
          <p:cNvSpPr/>
          <p:nvPr/>
        </p:nvSpPr>
        <p:spPr>
          <a:xfrm>
            <a:off x="13115345" y="6602022"/>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58" name="object 158"/>
          <p:cNvSpPr/>
          <p:nvPr/>
        </p:nvSpPr>
        <p:spPr>
          <a:xfrm>
            <a:off x="13477583" y="6602022"/>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solidFill>
            <a:srgbClr val="B5D3E1"/>
          </a:solidFill>
        </p:spPr>
        <p:txBody>
          <a:bodyPr wrap="square" lIns="0" tIns="0" rIns="0" bIns="0" rtlCol="0"/>
          <a:lstStyle/>
          <a:p>
            <a:endParaRPr/>
          </a:p>
        </p:txBody>
      </p:sp>
      <p:sp>
        <p:nvSpPr>
          <p:cNvPr id="159" name="object 159"/>
          <p:cNvSpPr/>
          <p:nvPr/>
        </p:nvSpPr>
        <p:spPr>
          <a:xfrm>
            <a:off x="13477583" y="6602022"/>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60" name="object 160"/>
          <p:cNvSpPr/>
          <p:nvPr/>
        </p:nvSpPr>
        <p:spPr>
          <a:xfrm>
            <a:off x="13839758" y="6602022"/>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solidFill>
            <a:srgbClr val="519EC1"/>
          </a:solidFill>
        </p:spPr>
        <p:txBody>
          <a:bodyPr wrap="square" lIns="0" tIns="0" rIns="0" bIns="0" rtlCol="0"/>
          <a:lstStyle/>
          <a:p>
            <a:endParaRPr/>
          </a:p>
        </p:txBody>
      </p:sp>
      <p:sp>
        <p:nvSpPr>
          <p:cNvPr id="161" name="object 161"/>
          <p:cNvSpPr/>
          <p:nvPr/>
        </p:nvSpPr>
        <p:spPr>
          <a:xfrm>
            <a:off x="13839758" y="6602022"/>
            <a:ext cx="364490" cy="363855"/>
          </a:xfrm>
          <a:custGeom>
            <a:avLst/>
            <a:gdLst/>
            <a:ahLst/>
            <a:cxnLst/>
            <a:rect l="l" t="t" r="r" b="b"/>
            <a:pathLst>
              <a:path w="364490" h="363854">
                <a:moveTo>
                  <a:pt x="364052" y="363797"/>
                </a:moveTo>
                <a:lnTo>
                  <a:pt x="0" y="363797"/>
                </a:lnTo>
                <a:lnTo>
                  <a:pt x="0" y="0"/>
                </a:lnTo>
                <a:lnTo>
                  <a:pt x="364052" y="0"/>
                </a:lnTo>
                <a:lnTo>
                  <a:pt x="364052" y="363797"/>
                </a:lnTo>
                <a:close/>
              </a:path>
            </a:pathLst>
          </a:custGeom>
          <a:ln w="31817">
            <a:solidFill>
              <a:srgbClr val="414042"/>
            </a:solidFill>
          </a:ln>
        </p:spPr>
        <p:txBody>
          <a:bodyPr wrap="square" lIns="0" tIns="0" rIns="0" bIns="0" rtlCol="0"/>
          <a:lstStyle/>
          <a:p>
            <a:endParaRPr/>
          </a:p>
        </p:txBody>
      </p:sp>
      <p:sp>
        <p:nvSpPr>
          <p:cNvPr id="162" name="object 162"/>
          <p:cNvSpPr/>
          <p:nvPr/>
        </p:nvSpPr>
        <p:spPr>
          <a:xfrm>
            <a:off x="11082477" y="1890458"/>
            <a:ext cx="0" cy="158115"/>
          </a:xfrm>
          <a:custGeom>
            <a:avLst/>
            <a:gdLst/>
            <a:ahLst/>
            <a:cxnLst/>
            <a:rect l="l" t="t" r="r" b="b"/>
            <a:pathLst>
              <a:path h="158114">
                <a:moveTo>
                  <a:pt x="0" y="0"/>
                </a:moveTo>
                <a:lnTo>
                  <a:pt x="0" y="157721"/>
                </a:lnTo>
              </a:path>
            </a:pathLst>
          </a:custGeom>
          <a:ln w="33985">
            <a:solidFill>
              <a:srgbClr val="414042"/>
            </a:solidFill>
          </a:ln>
        </p:spPr>
        <p:txBody>
          <a:bodyPr wrap="square" lIns="0" tIns="0" rIns="0" bIns="0" rtlCol="0"/>
          <a:lstStyle/>
          <a:p>
            <a:endParaRPr/>
          </a:p>
        </p:txBody>
      </p:sp>
      <p:sp>
        <p:nvSpPr>
          <p:cNvPr id="163" name="object 163"/>
          <p:cNvSpPr/>
          <p:nvPr/>
        </p:nvSpPr>
        <p:spPr>
          <a:xfrm>
            <a:off x="11012385" y="1876253"/>
            <a:ext cx="140970" cy="0"/>
          </a:xfrm>
          <a:custGeom>
            <a:avLst/>
            <a:gdLst/>
            <a:ahLst/>
            <a:cxnLst/>
            <a:rect l="l" t="t" r="r" b="b"/>
            <a:pathLst>
              <a:path w="140970">
                <a:moveTo>
                  <a:pt x="0" y="0"/>
                </a:moveTo>
                <a:lnTo>
                  <a:pt x="140690" y="0"/>
                </a:lnTo>
              </a:path>
            </a:pathLst>
          </a:custGeom>
          <a:ln w="28409">
            <a:solidFill>
              <a:srgbClr val="414042"/>
            </a:solidFill>
          </a:ln>
        </p:spPr>
        <p:txBody>
          <a:bodyPr wrap="square" lIns="0" tIns="0" rIns="0" bIns="0" rtlCol="0"/>
          <a:lstStyle/>
          <a:p>
            <a:endParaRPr/>
          </a:p>
        </p:txBody>
      </p:sp>
      <p:sp>
        <p:nvSpPr>
          <p:cNvPr id="164" name="object 164"/>
          <p:cNvSpPr/>
          <p:nvPr/>
        </p:nvSpPr>
        <p:spPr>
          <a:xfrm>
            <a:off x="11342852" y="1968500"/>
            <a:ext cx="34290" cy="80010"/>
          </a:xfrm>
          <a:custGeom>
            <a:avLst/>
            <a:gdLst/>
            <a:ahLst/>
            <a:cxnLst/>
            <a:rect l="l" t="t" r="r" b="b"/>
            <a:pathLst>
              <a:path w="34290" h="80010">
                <a:moveTo>
                  <a:pt x="0" y="80009"/>
                </a:moveTo>
                <a:lnTo>
                  <a:pt x="33934" y="80009"/>
                </a:lnTo>
                <a:lnTo>
                  <a:pt x="33934" y="0"/>
                </a:lnTo>
                <a:lnTo>
                  <a:pt x="0" y="0"/>
                </a:lnTo>
                <a:lnTo>
                  <a:pt x="0" y="80009"/>
                </a:lnTo>
                <a:close/>
              </a:path>
            </a:pathLst>
          </a:custGeom>
          <a:solidFill>
            <a:srgbClr val="414042"/>
          </a:solidFill>
        </p:spPr>
        <p:txBody>
          <a:bodyPr wrap="square" lIns="0" tIns="0" rIns="0" bIns="0" rtlCol="0"/>
          <a:lstStyle/>
          <a:p>
            <a:endParaRPr/>
          </a:p>
        </p:txBody>
      </p:sp>
      <p:sp>
        <p:nvSpPr>
          <p:cNvPr id="165" name="object 165"/>
          <p:cNvSpPr/>
          <p:nvPr/>
        </p:nvSpPr>
        <p:spPr>
          <a:xfrm>
            <a:off x="11342852" y="1955164"/>
            <a:ext cx="102870" cy="0"/>
          </a:xfrm>
          <a:custGeom>
            <a:avLst/>
            <a:gdLst/>
            <a:ahLst/>
            <a:cxnLst/>
            <a:rect l="l" t="t" r="r" b="b"/>
            <a:pathLst>
              <a:path w="102870">
                <a:moveTo>
                  <a:pt x="0" y="0"/>
                </a:moveTo>
                <a:lnTo>
                  <a:pt x="102527" y="0"/>
                </a:lnTo>
              </a:path>
            </a:pathLst>
          </a:custGeom>
          <a:ln w="26670">
            <a:solidFill>
              <a:srgbClr val="414042"/>
            </a:solidFill>
          </a:ln>
        </p:spPr>
        <p:txBody>
          <a:bodyPr wrap="square" lIns="0" tIns="0" rIns="0" bIns="0" rtlCol="0"/>
          <a:lstStyle/>
          <a:p>
            <a:endParaRPr/>
          </a:p>
        </p:txBody>
      </p:sp>
      <p:sp>
        <p:nvSpPr>
          <p:cNvPr id="166" name="object 166"/>
          <p:cNvSpPr/>
          <p:nvPr/>
        </p:nvSpPr>
        <p:spPr>
          <a:xfrm>
            <a:off x="11342852" y="1889760"/>
            <a:ext cx="34290" cy="52069"/>
          </a:xfrm>
          <a:custGeom>
            <a:avLst/>
            <a:gdLst/>
            <a:ahLst/>
            <a:cxnLst/>
            <a:rect l="l" t="t" r="r" b="b"/>
            <a:pathLst>
              <a:path w="34290" h="52069">
                <a:moveTo>
                  <a:pt x="0" y="52070"/>
                </a:moveTo>
                <a:lnTo>
                  <a:pt x="33934" y="52070"/>
                </a:lnTo>
                <a:lnTo>
                  <a:pt x="33934" y="0"/>
                </a:lnTo>
                <a:lnTo>
                  <a:pt x="0" y="0"/>
                </a:lnTo>
                <a:lnTo>
                  <a:pt x="0" y="52070"/>
                </a:lnTo>
                <a:close/>
              </a:path>
            </a:pathLst>
          </a:custGeom>
          <a:solidFill>
            <a:srgbClr val="414042"/>
          </a:solidFill>
        </p:spPr>
        <p:txBody>
          <a:bodyPr wrap="square" lIns="0" tIns="0" rIns="0" bIns="0" rtlCol="0"/>
          <a:lstStyle/>
          <a:p>
            <a:endParaRPr/>
          </a:p>
        </p:txBody>
      </p:sp>
      <p:sp>
        <p:nvSpPr>
          <p:cNvPr id="167" name="object 167"/>
          <p:cNvSpPr/>
          <p:nvPr/>
        </p:nvSpPr>
        <p:spPr>
          <a:xfrm>
            <a:off x="11342852" y="1875789"/>
            <a:ext cx="107950" cy="0"/>
          </a:xfrm>
          <a:custGeom>
            <a:avLst/>
            <a:gdLst/>
            <a:ahLst/>
            <a:cxnLst/>
            <a:rect l="l" t="t" r="r" b="b"/>
            <a:pathLst>
              <a:path w="107950">
                <a:moveTo>
                  <a:pt x="0" y="0"/>
                </a:moveTo>
                <a:lnTo>
                  <a:pt x="107746" y="0"/>
                </a:lnTo>
              </a:path>
            </a:pathLst>
          </a:custGeom>
          <a:ln w="27939">
            <a:solidFill>
              <a:srgbClr val="414042"/>
            </a:solidFill>
          </a:ln>
        </p:spPr>
        <p:txBody>
          <a:bodyPr wrap="square" lIns="0" tIns="0" rIns="0" bIns="0" rtlCol="0"/>
          <a:lstStyle/>
          <a:p>
            <a:endParaRPr/>
          </a:p>
        </p:txBody>
      </p:sp>
      <p:sp>
        <p:nvSpPr>
          <p:cNvPr id="168" name="object 168"/>
          <p:cNvSpPr/>
          <p:nvPr/>
        </p:nvSpPr>
        <p:spPr>
          <a:xfrm>
            <a:off x="11637594" y="1862061"/>
            <a:ext cx="163588" cy="186131"/>
          </a:xfrm>
          <a:prstGeom prst="rect">
            <a:avLst/>
          </a:prstGeom>
          <a:blipFill>
            <a:blip r:embed="rId9" cstate="print"/>
            <a:stretch>
              <a:fillRect/>
            </a:stretch>
          </a:blipFill>
        </p:spPr>
        <p:txBody>
          <a:bodyPr wrap="square" lIns="0" tIns="0" rIns="0" bIns="0" rtlCol="0"/>
          <a:lstStyle/>
          <a:p>
            <a:endParaRPr/>
          </a:p>
        </p:txBody>
      </p:sp>
      <p:sp>
        <p:nvSpPr>
          <p:cNvPr id="169" name="object 169"/>
          <p:cNvSpPr/>
          <p:nvPr/>
        </p:nvSpPr>
        <p:spPr>
          <a:xfrm>
            <a:off x="10987595" y="5274246"/>
            <a:ext cx="71120" cy="24130"/>
          </a:xfrm>
          <a:custGeom>
            <a:avLst/>
            <a:gdLst/>
            <a:ahLst/>
            <a:cxnLst/>
            <a:rect l="l" t="t" r="r" b="b"/>
            <a:pathLst>
              <a:path w="71120" h="24129">
                <a:moveTo>
                  <a:pt x="70688" y="23507"/>
                </a:moveTo>
                <a:lnTo>
                  <a:pt x="0" y="23507"/>
                </a:lnTo>
                <a:lnTo>
                  <a:pt x="0" y="0"/>
                </a:lnTo>
                <a:lnTo>
                  <a:pt x="70688" y="0"/>
                </a:lnTo>
                <a:lnTo>
                  <a:pt x="70688" y="23507"/>
                </a:lnTo>
                <a:close/>
              </a:path>
            </a:pathLst>
          </a:custGeom>
          <a:solidFill>
            <a:srgbClr val="808285"/>
          </a:solidFill>
        </p:spPr>
        <p:txBody>
          <a:bodyPr wrap="square" lIns="0" tIns="0" rIns="0" bIns="0" rtlCol="0"/>
          <a:lstStyle/>
          <a:p>
            <a:endParaRPr/>
          </a:p>
        </p:txBody>
      </p:sp>
      <p:sp>
        <p:nvSpPr>
          <p:cNvPr id="170" name="object 170"/>
          <p:cNvSpPr/>
          <p:nvPr/>
        </p:nvSpPr>
        <p:spPr>
          <a:xfrm>
            <a:off x="11092650" y="5179771"/>
            <a:ext cx="72351" cy="180022"/>
          </a:xfrm>
          <a:prstGeom prst="rect">
            <a:avLst/>
          </a:prstGeom>
          <a:blipFill>
            <a:blip r:embed="rId10" cstate="print"/>
            <a:stretch>
              <a:fillRect/>
            </a:stretch>
          </a:blipFill>
        </p:spPr>
        <p:txBody>
          <a:bodyPr wrap="square" lIns="0" tIns="0" rIns="0" bIns="0" rtlCol="0"/>
          <a:lstStyle/>
          <a:p>
            <a:endParaRPr/>
          </a:p>
        </p:txBody>
      </p:sp>
      <p:sp>
        <p:nvSpPr>
          <p:cNvPr id="171" name="object 171"/>
          <p:cNvSpPr/>
          <p:nvPr/>
        </p:nvSpPr>
        <p:spPr>
          <a:xfrm>
            <a:off x="11365369" y="5176710"/>
            <a:ext cx="129667" cy="186131"/>
          </a:xfrm>
          <a:prstGeom prst="rect">
            <a:avLst/>
          </a:prstGeom>
          <a:blipFill>
            <a:blip r:embed="rId11" cstate="print"/>
            <a:stretch>
              <a:fillRect/>
            </a:stretch>
          </a:blipFill>
        </p:spPr>
        <p:txBody>
          <a:bodyPr wrap="square" lIns="0" tIns="0" rIns="0" bIns="0" rtlCol="0"/>
          <a:lstStyle/>
          <a:p>
            <a:endParaRPr/>
          </a:p>
        </p:txBody>
      </p:sp>
      <p:sp>
        <p:nvSpPr>
          <p:cNvPr id="172" name="object 172"/>
          <p:cNvSpPr/>
          <p:nvPr/>
        </p:nvSpPr>
        <p:spPr>
          <a:xfrm>
            <a:off x="11628577" y="5179771"/>
            <a:ext cx="224840" cy="180035"/>
          </a:xfrm>
          <a:prstGeom prst="rect">
            <a:avLst/>
          </a:prstGeom>
          <a:blipFill>
            <a:blip r:embed="rId12" cstate="print"/>
            <a:stretch>
              <a:fillRect/>
            </a:stretch>
          </a:blipFill>
        </p:spPr>
        <p:txBody>
          <a:bodyPr wrap="square" lIns="0" tIns="0" rIns="0" bIns="0" rtlCol="0"/>
          <a:lstStyle/>
          <a:p>
            <a:endParaRPr/>
          </a:p>
        </p:txBody>
      </p:sp>
      <p:sp>
        <p:nvSpPr>
          <p:cNvPr id="173" name="object 173"/>
          <p:cNvSpPr/>
          <p:nvPr/>
        </p:nvSpPr>
        <p:spPr>
          <a:xfrm>
            <a:off x="13335190" y="1515554"/>
            <a:ext cx="0" cy="158115"/>
          </a:xfrm>
          <a:custGeom>
            <a:avLst/>
            <a:gdLst/>
            <a:ahLst/>
            <a:cxnLst/>
            <a:rect l="l" t="t" r="r" b="b"/>
            <a:pathLst>
              <a:path h="158114">
                <a:moveTo>
                  <a:pt x="0" y="0"/>
                </a:moveTo>
                <a:lnTo>
                  <a:pt x="0" y="157657"/>
                </a:lnTo>
              </a:path>
            </a:pathLst>
          </a:custGeom>
          <a:ln w="33908">
            <a:solidFill>
              <a:srgbClr val="414042"/>
            </a:solidFill>
          </a:ln>
        </p:spPr>
        <p:txBody>
          <a:bodyPr wrap="square" lIns="0" tIns="0" rIns="0" bIns="0" rtlCol="0"/>
          <a:lstStyle/>
          <a:p>
            <a:endParaRPr/>
          </a:p>
        </p:txBody>
      </p:sp>
      <p:sp>
        <p:nvSpPr>
          <p:cNvPr id="174" name="object 174"/>
          <p:cNvSpPr/>
          <p:nvPr/>
        </p:nvSpPr>
        <p:spPr>
          <a:xfrm>
            <a:off x="13265150" y="1501317"/>
            <a:ext cx="140970" cy="0"/>
          </a:xfrm>
          <a:custGeom>
            <a:avLst/>
            <a:gdLst/>
            <a:ahLst/>
            <a:cxnLst/>
            <a:rect l="l" t="t" r="r" b="b"/>
            <a:pathLst>
              <a:path w="140969">
                <a:moveTo>
                  <a:pt x="0" y="0"/>
                </a:moveTo>
                <a:lnTo>
                  <a:pt x="140715" y="0"/>
                </a:lnTo>
              </a:path>
            </a:pathLst>
          </a:custGeom>
          <a:ln w="28473">
            <a:solidFill>
              <a:srgbClr val="414042"/>
            </a:solidFill>
          </a:ln>
        </p:spPr>
        <p:txBody>
          <a:bodyPr wrap="square" lIns="0" tIns="0" rIns="0" bIns="0" rtlCol="0"/>
          <a:lstStyle/>
          <a:p>
            <a:endParaRPr/>
          </a:p>
        </p:txBody>
      </p:sp>
      <p:sp>
        <p:nvSpPr>
          <p:cNvPr id="175" name="object 175"/>
          <p:cNvSpPr/>
          <p:nvPr/>
        </p:nvSpPr>
        <p:spPr>
          <a:xfrm>
            <a:off x="13595604" y="1593850"/>
            <a:ext cx="34290" cy="80010"/>
          </a:xfrm>
          <a:custGeom>
            <a:avLst/>
            <a:gdLst/>
            <a:ahLst/>
            <a:cxnLst/>
            <a:rect l="l" t="t" r="r" b="b"/>
            <a:pathLst>
              <a:path w="34290" h="80010">
                <a:moveTo>
                  <a:pt x="0" y="80009"/>
                </a:moveTo>
                <a:lnTo>
                  <a:pt x="33909" y="80009"/>
                </a:lnTo>
                <a:lnTo>
                  <a:pt x="33909" y="0"/>
                </a:lnTo>
                <a:lnTo>
                  <a:pt x="0" y="0"/>
                </a:lnTo>
                <a:lnTo>
                  <a:pt x="0" y="80009"/>
                </a:lnTo>
                <a:close/>
              </a:path>
            </a:pathLst>
          </a:custGeom>
          <a:solidFill>
            <a:srgbClr val="414042"/>
          </a:solidFill>
        </p:spPr>
        <p:txBody>
          <a:bodyPr wrap="square" lIns="0" tIns="0" rIns="0" bIns="0" rtlCol="0"/>
          <a:lstStyle/>
          <a:p>
            <a:endParaRPr/>
          </a:p>
        </p:txBody>
      </p:sp>
      <p:sp>
        <p:nvSpPr>
          <p:cNvPr id="176" name="object 176"/>
          <p:cNvSpPr/>
          <p:nvPr/>
        </p:nvSpPr>
        <p:spPr>
          <a:xfrm>
            <a:off x="13595604" y="1579880"/>
            <a:ext cx="102870" cy="0"/>
          </a:xfrm>
          <a:custGeom>
            <a:avLst/>
            <a:gdLst/>
            <a:ahLst/>
            <a:cxnLst/>
            <a:rect l="l" t="t" r="r" b="b"/>
            <a:pathLst>
              <a:path w="102869">
                <a:moveTo>
                  <a:pt x="0" y="0"/>
                </a:moveTo>
                <a:lnTo>
                  <a:pt x="102488" y="0"/>
                </a:lnTo>
              </a:path>
            </a:pathLst>
          </a:custGeom>
          <a:ln w="27940">
            <a:solidFill>
              <a:srgbClr val="414042"/>
            </a:solidFill>
          </a:ln>
        </p:spPr>
        <p:txBody>
          <a:bodyPr wrap="square" lIns="0" tIns="0" rIns="0" bIns="0" rtlCol="0"/>
          <a:lstStyle/>
          <a:p>
            <a:endParaRPr/>
          </a:p>
        </p:txBody>
      </p:sp>
      <p:sp>
        <p:nvSpPr>
          <p:cNvPr id="177" name="object 177"/>
          <p:cNvSpPr/>
          <p:nvPr/>
        </p:nvSpPr>
        <p:spPr>
          <a:xfrm>
            <a:off x="13595604" y="1515110"/>
            <a:ext cx="34290" cy="50800"/>
          </a:xfrm>
          <a:custGeom>
            <a:avLst/>
            <a:gdLst/>
            <a:ahLst/>
            <a:cxnLst/>
            <a:rect l="l" t="t" r="r" b="b"/>
            <a:pathLst>
              <a:path w="34290" h="50800">
                <a:moveTo>
                  <a:pt x="0" y="50800"/>
                </a:moveTo>
                <a:lnTo>
                  <a:pt x="33909" y="50800"/>
                </a:lnTo>
                <a:lnTo>
                  <a:pt x="33909" y="0"/>
                </a:lnTo>
                <a:lnTo>
                  <a:pt x="0" y="0"/>
                </a:lnTo>
                <a:lnTo>
                  <a:pt x="0" y="50800"/>
                </a:lnTo>
                <a:close/>
              </a:path>
            </a:pathLst>
          </a:custGeom>
          <a:solidFill>
            <a:srgbClr val="414042"/>
          </a:solidFill>
        </p:spPr>
        <p:txBody>
          <a:bodyPr wrap="square" lIns="0" tIns="0" rIns="0" bIns="0" rtlCol="0"/>
          <a:lstStyle/>
          <a:p>
            <a:endParaRPr/>
          </a:p>
        </p:txBody>
      </p:sp>
      <p:sp>
        <p:nvSpPr>
          <p:cNvPr id="178" name="object 178"/>
          <p:cNvSpPr/>
          <p:nvPr/>
        </p:nvSpPr>
        <p:spPr>
          <a:xfrm>
            <a:off x="13595604" y="1501139"/>
            <a:ext cx="107950" cy="0"/>
          </a:xfrm>
          <a:custGeom>
            <a:avLst/>
            <a:gdLst/>
            <a:ahLst/>
            <a:cxnLst/>
            <a:rect l="l" t="t" r="r" b="b"/>
            <a:pathLst>
              <a:path w="107950">
                <a:moveTo>
                  <a:pt x="0" y="0"/>
                </a:moveTo>
                <a:lnTo>
                  <a:pt x="107823" y="0"/>
                </a:lnTo>
              </a:path>
            </a:pathLst>
          </a:custGeom>
          <a:ln w="27939">
            <a:solidFill>
              <a:srgbClr val="414042"/>
            </a:solidFill>
          </a:ln>
        </p:spPr>
        <p:txBody>
          <a:bodyPr wrap="square" lIns="0" tIns="0" rIns="0" bIns="0" rtlCol="0"/>
          <a:lstStyle/>
          <a:p>
            <a:endParaRPr/>
          </a:p>
        </p:txBody>
      </p:sp>
      <p:sp>
        <p:nvSpPr>
          <p:cNvPr id="179" name="object 179"/>
          <p:cNvSpPr/>
          <p:nvPr/>
        </p:nvSpPr>
        <p:spPr>
          <a:xfrm>
            <a:off x="13890370" y="1487093"/>
            <a:ext cx="163575" cy="186131"/>
          </a:xfrm>
          <a:prstGeom prst="rect">
            <a:avLst/>
          </a:prstGeom>
          <a:blipFill>
            <a:blip r:embed="rId13" cstate="print"/>
            <a:stretch>
              <a:fillRect/>
            </a:stretch>
          </a:blipFill>
        </p:spPr>
        <p:txBody>
          <a:bodyPr wrap="square" lIns="0" tIns="0" rIns="0" bIns="0" rtlCol="0"/>
          <a:lstStyle/>
          <a:p>
            <a:endParaRPr/>
          </a:p>
        </p:txBody>
      </p:sp>
      <p:sp>
        <p:nvSpPr>
          <p:cNvPr id="180" name="object 180"/>
          <p:cNvSpPr/>
          <p:nvPr/>
        </p:nvSpPr>
        <p:spPr>
          <a:xfrm>
            <a:off x="13335190" y="3464661"/>
            <a:ext cx="0" cy="158115"/>
          </a:xfrm>
          <a:custGeom>
            <a:avLst/>
            <a:gdLst/>
            <a:ahLst/>
            <a:cxnLst/>
            <a:rect l="l" t="t" r="r" b="b"/>
            <a:pathLst>
              <a:path h="158114">
                <a:moveTo>
                  <a:pt x="0" y="0"/>
                </a:moveTo>
                <a:lnTo>
                  <a:pt x="0" y="157670"/>
                </a:lnTo>
              </a:path>
            </a:pathLst>
          </a:custGeom>
          <a:ln w="33908">
            <a:solidFill>
              <a:srgbClr val="808285"/>
            </a:solidFill>
          </a:ln>
        </p:spPr>
        <p:txBody>
          <a:bodyPr wrap="square" lIns="0" tIns="0" rIns="0" bIns="0" rtlCol="0"/>
          <a:lstStyle/>
          <a:p>
            <a:endParaRPr/>
          </a:p>
        </p:txBody>
      </p:sp>
      <p:sp>
        <p:nvSpPr>
          <p:cNvPr id="181" name="object 181"/>
          <p:cNvSpPr/>
          <p:nvPr/>
        </p:nvSpPr>
        <p:spPr>
          <a:xfrm>
            <a:off x="13265150" y="3450431"/>
            <a:ext cx="140970" cy="0"/>
          </a:xfrm>
          <a:custGeom>
            <a:avLst/>
            <a:gdLst/>
            <a:ahLst/>
            <a:cxnLst/>
            <a:rect l="l" t="t" r="r" b="b"/>
            <a:pathLst>
              <a:path w="140969">
                <a:moveTo>
                  <a:pt x="0" y="0"/>
                </a:moveTo>
                <a:lnTo>
                  <a:pt x="140715" y="0"/>
                </a:lnTo>
              </a:path>
            </a:pathLst>
          </a:custGeom>
          <a:ln w="28460">
            <a:solidFill>
              <a:srgbClr val="808285"/>
            </a:solidFill>
          </a:ln>
        </p:spPr>
        <p:txBody>
          <a:bodyPr wrap="square" lIns="0" tIns="0" rIns="0" bIns="0" rtlCol="0"/>
          <a:lstStyle/>
          <a:p>
            <a:endParaRPr/>
          </a:p>
        </p:txBody>
      </p:sp>
      <p:sp>
        <p:nvSpPr>
          <p:cNvPr id="182" name="object 182"/>
          <p:cNvSpPr/>
          <p:nvPr/>
        </p:nvSpPr>
        <p:spPr>
          <a:xfrm>
            <a:off x="13595604" y="3543300"/>
            <a:ext cx="34290" cy="78740"/>
          </a:xfrm>
          <a:custGeom>
            <a:avLst/>
            <a:gdLst/>
            <a:ahLst/>
            <a:cxnLst/>
            <a:rect l="l" t="t" r="r" b="b"/>
            <a:pathLst>
              <a:path w="34290" h="78739">
                <a:moveTo>
                  <a:pt x="0" y="78739"/>
                </a:moveTo>
                <a:lnTo>
                  <a:pt x="33909" y="78739"/>
                </a:lnTo>
                <a:lnTo>
                  <a:pt x="33909" y="0"/>
                </a:lnTo>
                <a:lnTo>
                  <a:pt x="0" y="0"/>
                </a:lnTo>
                <a:lnTo>
                  <a:pt x="0" y="78739"/>
                </a:lnTo>
                <a:close/>
              </a:path>
            </a:pathLst>
          </a:custGeom>
          <a:solidFill>
            <a:srgbClr val="808285"/>
          </a:solidFill>
        </p:spPr>
        <p:txBody>
          <a:bodyPr wrap="square" lIns="0" tIns="0" rIns="0" bIns="0" rtlCol="0"/>
          <a:lstStyle/>
          <a:p>
            <a:endParaRPr/>
          </a:p>
        </p:txBody>
      </p:sp>
      <p:sp>
        <p:nvSpPr>
          <p:cNvPr id="183" name="object 183"/>
          <p:cNvSpPr/>
          <p:nvPr/>
        </p:nvSpPr>
        <p:spPr>
          <a:xfrm>
            <a:off x="13595604" y="3529329"/>
            <a:ext cx="102870" cy="0"/>
          </a:xfrm>
          <a:custGeom>
            <a:avLst/>
            <a:gdLst/>
            <a:ahLst/>
            <a:cxnLst/>
            <a:rect l="l" t="t" r="r" b="b"/>
            <a:pathLst>
              <a:path w="102869">
                <a:moveTo>
                  <a:pt x="0" y="0"/>
                </a:moveTo>
                <a:lnTo>
                  <a:pt x="102615" y="0"/>
                </a:lnTo>
              </a:path>
            </a:pathLst>
          </a:custGeom>
          <a:ln w="27940">
            <a:solidFill>
              <a:srgbClr val="808285"/>
            </a:solidFill>
          </a:ln>
        </p:spPr>
        <p:txBody>
          <a:bodyPr wrap="square" lIns="0" tIns="0" rIns="0" bIns="0" rtlCol="0"/>
          <a:lstStyle/>
          <a:p>
            <a:endParaRPr/>
          </a:p>
        </p:txBody>
      </p:sp>
      <p:sp>
        <p:nvSpPr>
          <p:cNvPr id="184" name="object 184"/>
          <p:cNvSpPr/>
          <p:nvPr/>
        </p:nvSpPr>
        <p:spPr>
          <a:xfrm>
            <a:off x="13595604" y="3464559"/>
            <a:ext cx="34290" cy="50800"/>
          </a:xfrm>
          <a:custGeom>
            <a:avLst/>
            <a:gdLst/>
            <a:ahLst/>
            <a:cxnLst/>
            <a:rect l="l" t="t" r="r" b="b"/>
            <a:pathLst>
              <a:path w="34290" h="50800">
                <a:moveTo>
                  <a:pt x="0" y="50800"/>
                </a:moveTo>
                <a:lnTo>
                  <a:pt x="33909" y="50800"/>
                </a:lnTo>
                <a:lnTo>
                  <a:pt x="33909" y="0"/>
                </a:lnTo>
                <a:lnTo>
                  <a:pt x="0" y="0"/>
                </a:lnTo>
                <a:lnTo>
                  <a:pt x="0" y="50800"/>
                </a:lnTo>
                <a:close/>
              </a:path>
            </a:pathLst>
          </a:custGeom>
          <a:solidFill>
            <a:srgbClr val="808285"/>
          </a:solidFill>
        </p:spPr>
        <p:txBody>
          <a:bodyPr wrap="square" lIns="0" tIns="0" rIns="0" bIns="0" rtlCol="0"/>
          <a:lstStyle/>
          <a:p>
            <a:endParaRPr/>
          </a:p>
        </p:txBody>
      </p:sp>
      <p:sp>
        <p:nvSpPr>
          <p:cNvPr id="185" name="object 185"/>
          <p:cNvSpPr/>
          <p:nvPr/>
        </p:nvSpPr>
        <p:spPr>
          <a:xfrm>
            <a:off x="13595604" y="3450590"/>
            <a:ext cx="107950" cy="0"/>
          </a:xfrm>
          <a:custGeom>
            <a:avLst/>
            <a:gdLst/>
            <a:ahLst/>
            <a:cxnLst/>
            <a:rect l="l" t="t" r="r" b="b"/>
            <a:pathLst>
              <a:path w="107950">
                <a:moveTo>
                  <a:pt x="0" y="0"/>
                </a:moveTo>
                <a:lnTo>
                  <a:pt x="107823" y="0"/>
                </a:lnTo>
              </a:path>
            </a:pathLst>
          </a:custGeom>
          <a:ln w="27939">
            <a:solidFill>
              <a:srgbClr val="808285"/>
            </a:solidFill>
          </a:ln>
        </p:spPr>
        <p:txBody>
          <a:bodyPr wrap="square" lIns="0" tIns="0" rIns="0" bIns="0" rtlCol="0"/>
          <a:lstStyle/>
          <a:p>
            <a:endParaRPr/>
          </a:p>
        </p:txBody>
      </p:sp>
      <p:sp>
        <p:nvSpPr>
          <p:cNvPr id="186" name="object 186"/>
          <p:cNvSpPr/>
          <p:nvPr/>
        </p:nvSpPr>
        <p:spPr>
          <a:xfrm>
            <a:off x="13890370" y="3436200"/>
            <a:ext cx="163575" cy="186131"/>
          </a:xfrm>
          <a:prstGeom prst="rect">
            <a:avLst/>
          </a:prstGeom>
          <a:blipFill>
            <a:blip r:embed="rId14" cstate="print"/>
            <a:stretch>
              <a:fillRect/>
            </a:stretch>
          </a:blipFill>
        </p:spPr>
        <p:txBody>
          <a:bodyPr wrap="square" lIns="0" tIns="0" rIns="0" bIns="0" rtlCol="0"/>
          <a:lstStyle/>
          <a:p>
            <a:endParaRPr/>
          </a:p>
        </p:txBody>
      </p:sp>
      <p:sp>
        <p:nvSpPr>
          <p:cNvPr id="187" name="object 187"/>
          <p:cNvSpPr/>
          <p:nvPr/>
        </p:nvSpPr>
        <p:spPr>
          <a:xfrm>
            <a:off x="8419680" y="1142390"/>
            <a:ext cx="123964" cy="179768"/>
          </a:xfrm>
          <a:prstGeom prst="rect">
            <a:avLst/>
          </a:prstGeom>
          <a:blipFill>
            <a:blip r:embed="rId15" cstate="print"/>
            <a:stretch>
              <a:fillRect/>
            </a:stretch>
          </a:blipFill>
        </p:spPr>
        <p:txBody>
          <a:bodyPr wrap="square" lIns="0" tIns="0" rIns="0" bIns="0" rtlCol="0"/>
          <a:lstStyle/>
          <a:p>
            <a:endParaRPr/>
          </a:p>
        </p:txBody>
      </p:sp>
      <p:sp>
        <p:nvSpPr>
          <p:cNvPr id="188" name="object 188"/>
          <p:cNvSpPr/>
          <p:nvPr/>
        </p:nvSpPr>
        <p:spPr>
          <a:xfrm>
            <a:off x="8433422" y="1508658"/>
            <a:ext cx="113245" cy="126593"/>
          </a:xfrm>
          <a:prstGeom prst="rect">
            <a:avLst/>
          </a:prstGeom>
          <a:blipFill>
            <a:blip r:embed="rId16" cstate="print"/>
            <a:stretch>
              <a:fillRect/>
            </a:stretch>
          </a:blipFill>
        </p:spPr>
        <p:txBody>
          <a:bodyPr wrap="square" lIns="0" tIns="0" rIns="0" bIns="0" rtlCol="0"/>
          <a:lstStyle/>
          <a:p>
            <a:endParaRPr/>
          </a:p>
        </p:txBody>
      </p:sp>
      <p:sp>
        <p:nvSpPr>
          <p:cNvPr id="189" name="object 189"/>
          <p:cNvSpPr txBox="1"/>
          <p:nvPr/>
        </p:nvSpPr>
        <p:spPr>
          <a:xfrm>
            <a:off x="6938026" y="4303714"/>
            <a:ext cx="1150620" cy="330835"/>
          </a:xfrm>
          <a:prstGeom prst="rect">
            <a:avLst/>
          </a:prstGeom>
        </p:spPr>
        <p:txBody>
          <a:bodyPr vert="horz" wrap="square" lIns="0" tIns="12700" rIns="0" bIns="0" rtlCol="0">
            <a:spAutoFit/>
          </a:bodyPr>
          <a:lstStyle/>
          <a:p>
            <a:pPr marL="12700">
              <a:lnSpc>
                <a:spcPct val="100000"/>
              </a:lnSpc>
              <a:spcBef>
                <a:spcPts val="100"/>
              </a:spcBef>
            </a:pPr>
            <a:r>
              <a:rPr sz="2000" b="1" spc="10" dirty="0">
                <a:solidFill>
                  <a:srgbClr val="414042"/>
                </a:solidFill>
                <a:latin typeface="Trebuchet MS"/>
                <a:cs typeface="Trebuchet MS"/>
              </a:rPr>
              <a:t>Diverging</a:t>
            </a:r>
            <a:endParaRPr sz="2000">
              <a:latin typeface="Trebuchet MS"/>
              <a:cs typeface="Trebuchet MS"/>
            </a:endParaRPr>
          </a:p>
        </p:txBody>
      </p:sp>
      <p:sp>
        <p:nvSpPr>
          <p:cNvPr id="190" name="object 190"/>
          <p:cNvSpPr txBox="1"/>
          <p:nvPr/>
        </p:nvSpPr>
        <p:spPr>
          <a:xfrm>
            <a:off x="14547048" y="991306"/>
            <a:ext cx="1316990" cy="330835"/>
          </a:xfrm>
          <a:prstGeom prst="rect">
            <a:avLst/>
          </a:prstGeom>
        </p:spPr>
        <p:txBody>
          <a:bodyPr vert="horz" wrap="square" lIns="0" tIns="12700" rIns="0" bIns="0" rtlCol="0">
            <a:spAutoFit/>
          </a:bodyPr>
          <a:lstStyle/>
          <a:p>
            <a:pPr marL="12700">
              <a:lnSpc>
                <a:spcPct val="100000"/>
              </a:lnSpc>
              <a:spcBef>
                <a:spcPts val="100"/>
              </a:spcBef>
            </a:pPr>
            <a:r>
              <a:rPr sz="2000" b="1" spc="-35" dirty="0">
                <a:solidFill>
                  <a:srgbClr val="414042"/>
                </a:solidFill>
                <a:latin typeface="Trebuchet MS"/>
                <a:cs typeface="Trebuchet MS"/>
              </a:rPr>
              <a:t>Categorical</a:t>
            </a:r>
            <a:endParaRPr sz="2000">
              <a:latin typeface="Trebuchet MS"/>
              <a:cs typeface="Trebuchet MS"/>
            </a:endParaRPr>
          </a:p>
        </p:txBody>
      </p:sp>
      <p:sp>
        <p:nvSpPr>
          <p:cNvPr id="191" name="object 191"/>
          <p:cNvSpPr txBox="1"/>
          <p:nvPr/>
        </p:nvSpPr>
        <p:spPr>
          <a:xfrm>
            <a:off x="14547048" y="4303714"/>
            <a:ext cx="1249045" cy="330835"/>
          </a:xfrm>
          <a:prstGeom prst="rect">
            <a:avLst/>
          </a:prstGeom>
        </p:spPr>
        <p:txBody>
          <a:bodyPr vert="horz" wrap="square" lIns="0" tIns="12700" rIns="0" bIns="0" rtlCol="0">
            <a:spAutoFit/>
          </a:bodyPr>
          <a:lstStyle/>
          <a:p>
            <a:pPr marL="12700">
              <a:lnSpc>
                <a:spcPct val="100000"/>
              </a:lnSpc>
              <a:spcBef>
                <a:spcPts val="100"/>
              </a:spcBef>
            </a:pPr>
            <a:r>
              <a:rPr sz="2000" b="1" spc="-30" dirty="0">
                <a:solidFill>
                  <a:srgbClr val="414042"/>
                </a:solidFill>
                <a:latin typeface="Trebuchet MS"/>
                <a:cs typeface="Trebuchet MS"/>
              </a:rPr>
              <a:t>Sequential</a:t>
            </a:r>
            <a:endParaRPr sz="2000">
              <a:latin typeface="Trebuchet MS"/>
              <a:cs typeface="Trebuchet MS"/>
            </a:endParaRPr>
          </a:p>
        </p:txBody>
      </p:sp>
      <p:sp>
        <p:nvSpPr>
          <p:cNvPr id="192" name="object 192"/>
          <p:cNvSpPr/>
          <p:nvPr/>
        </p:nvSpPr>
        <p:spPr>
          <a:xfrm>
            <a:off x="8027111" y="2751759"/>
            <a:ext cx="123964" cy="179768"/>
          </a:xfrm>
          <a:prstGeom prst="rect">
            <a:avLst/>
          </a:prstGeom>
          <a:blipFill>
            <a:blip r:embed="rId17" cstate="print"/>
            <a:stretch>
              <a:fillRect/>
            </a:stretch>
          </a:blipFill>
        </p:spPr>
        <p:txBody>
          <a:bodyPr wrap="square" lIns="0" tIns="0" rIns="0" bIns="0" rtlCol="0"/>
          <a:lstStyle/>
          <a:p>
            <a:endParaRPr/>
          </a:p>
        </p:txBody>
      </p:sp>
      <p:sp>
        <p:nvSpPr>
          <p:cNvPr id="193" name="object 193"/>
          <p:cNvSpPr/>
          <p:nvPr/>
        </p:nvSpPr>
        <p:spPr>
          <a:xfrm>
            <a:off x="8040916" y="3117976"/>
            <a:ext cx="113182" cy="126644"/>
          </a:xfrm>
          <a:prstGeom prst="rect">
            <a:avLst/>
          </a:prstGeom>
          <a:blipFill>
            <a:blip r:embed="rId18" cstate="print"/>
            <a:stretch>
              <a:fillRect/>
            </a:stretch>
          </a:blipFill>
        </p:spPr>
        <p:txBody>
          <a:bodyPr wrap="square" lIns="0" tIns="0" rIns="0" bIns="0" rtlCol="0"/>
          <a:lstStyle/>
          <a:p>
            <a:endParaRPr/>
          </a:p>
        </p:txBody>
      </p:sp>
      <p:sp>
        <p:nvSpPr>
          <p:cNvPr id="194" name="object 194"/>
          <p:cNvSpPr/>
          <p:nvPr/>
        </p:nvSpPr>
        <p:spPr>
          <a:xfrm>
            <a:off x="9603499" y="2981121"/>
            <a:ext cx="174040" cy="304495"/>
          </a:xfrm>
          <a:prstGeom prst="rect">
            <a:avLst/>
          </a:prstGeom>
          <a:blipFill>
            <a:blip r:embed="rId19" cstate="print"/>
            <a:stretch>
              <a:fillRect/>
            </a:stretch>
          </a:blipFill>
        </p:spPr>
        <p:txBody>
          <a:bodyPr wrap="square" lIns="0" tIns="0" rIns="0" bIns="0" rtlCol="0"/>
          <a:lstStyle/>
          <a:p>
            <a:endParaRPr/>
          </a:p>
        </p:txBody>
      </p:sp>
      <p:sp>
        <p:nvSpPr>
          <p:cNvPr id="195" name="object 195"/>
          <p:cNvSpPr/>
          <p:nvPr/>
        </p:nvSpPr>
        <p:spPr>
          <a:xfrm>
            <a:off x="9650298" y="2629433"/>
            <a:ext cx="182473" cy="330453"/>
          </a:xfrm>
          <a:prstGeom prst="rect">
            <a:avLst/>
          </a:prstGeom>
          <a:blipFill>
            <a:blip r:embed="rId20" cstate="print"/>
            <a:stretch>
              <a:fillRect/>
            </a:stretch>
          </a:blipFill>
        </p:spPr>
        <p:txBody>
          <a:bodyPr wrap="square" lIns="0" tIns="0" rIns="0" bIns="0" rtlCol="0"/>
          <a:lstStyle/>
          <a:p>
            <a:endParaRPr/>
          </a:p>
        </p:txBody>
      </p:sp>
      <p:sp>
        <p:nvSpPr>
          <p:cNvPr id="196" name="object 196"/>
          <p:cNvSpPr/>
          <p:nvPr/>
        </p:nvSpPr>
        <p:spPr>
          <a:xfrm>
            <a:off x="8426018" y="2263736"/>
            <a:ext cx="154305" cy="173990"/>
          </a:xfrm>
          <a:custGeom>
            <a:avLst/>
            <a:gdLst/>
            <a:ahLst/>
            <a:cxnLst/>
            <a:rect l="l" t="t" r="r" b="b"/>
            <a:pathLst>
              <a:path w="154304" h="173989">
                <a:moveTo>
                  <a:pt x="74599" y="0"/>
                </a:moveTo>
                <a:lnTo>
                  <a:pt x="31826" y="3301"/>
                </a:lnTo>
                <a:lnTo>
                  <a:pt x="0" y="171907"/>
                </a:lnTo>
                <a:lnTo>
                  <a:pt x="8991" y="172776"/>
                </a:lnTo>
                <a:lnTo>
                  <a:pt x="19226" y="173413"/>
                </a:lnTo>
                <a:lnTo>
                  <a:pt x="30230" y="173805"/>
                </a:lnTo>
                <a:lnTo>
                  <a:pt x="41528" y="173939"/>
                </a:lnTo>
                <a:lnTo>
                  <a:pt x="64851" y="172568"/>
                </a:lnTo>
                <a:lnTo>
                  <a:pt x="85404" y="168292"/>
                </a:lnTo>
                <a:lnTo>
                  <a:pt x="103476" y="160860"/>
                </a:lnTo>
                <a:lnTo>
                  <a:pt x="109993" y="156413"/>
                </a:lnTo>
                <a:lnTo>
                  <a:pt x="31826" y="156413"/>
                </a:lnTo>
                <a:lnTo>
                  <a:pt x="24180" y="155371"/>
                </a:lnTo>
                <a:lnTo>
                  <a:pt x="50152" y="19075"/>
                </a:lnTo>
                <a:lnTo>
                  <a:pt x="56273" y="17843"/>
                </a:lnTo>
                <a:lnTo>
                  <a:pt x="65976" y="17272"/>
                </a:lnTo>
                <a:lnTo>
                  <a:pt x="131222" y="17272"/>
                </a:lnTo>
                <a:lnTo>
                  <a:pt x="126461" y="13105"/>
                </a:lnTo>
                <a:lnTo>
                  <a:pt x="112050" y="5918"/>
                </a:lnTo>
                <a:lnTo>
                  <a:pt x="94684" y="1502"/>
                </a:lnTo>
                <a:lnTo>
                  <a:pt x="74599" y="0"/>
                </a:lnTo>
                <a:close/>
              </a:path>
              <a:path w="154304" h="173989">
                <a:moveTo>
                  <a:pt x="131222" y="17272"/>
                </a:moveTo>
                <a:lnTo>
                  <a:pt x="73545" y="17272"/>
                </a:lnTo>
                <a:lnTo>
                  <a:pt x="100589" y="21290"/>
                </a:lnTo>
                <a:lnTo>
                  <a:pt x="118368" y="32419"/>
                </a:lnTo>
                <a:lnTo>
                  <a:pt x="128125" y="49268"/>
                </a:lnTo>
                <a:lnTo>
                  <a:pt x="131102" y="70446"/>
                </a:lnTo>
                <a:lnTo>
                  <a:pt x="129625" y="88323"/>
                </a:lnTo>
                <a:lnTo>
                  <a:pt x="107670" y="133743"/>
                </a:lnTo>
                <a:lnTo>
                  <a:pt x="65384" y="154949"/>
                </a:lnTo>
                <a:lnTo>
                  <a:pt x="46304" y="156413"/>
                </a:lnTo>
                <a:lnTo>
                  <a:pt x="109993" y="156413"/>
                </a:lnTo>
                <a:lnTo>
                  <a:pt x="144754" y="114298"/>
                </a:lnTo>
                <a:lnTo>
                  <a:pt x="153733" y="69456"/>
                </a:lnTo>
                <a:lnTo>
                  <a:pt x="152514" y="54381"/>
                </a:lnTo>
                <a:lnTo>
                  <a:pt x="149145" y="41598"/>
                </a:lnTo>
                <a:lnTo>
                  <a:pt x="144057" y="31112"/>
                </a:lnTo>
                <a:lnTo>
                  <a:pt x="137680" y="22923"/>
                </a:lnTo>
                <a:lnTo>
                  <a:pt x="131222" y="17272"/>
                </a:lnTo>
                <a:close/>
              </a:path>
            </a:pathLst>
          </a:custGeom>
          <a:solidFill>
            <a:srgbClr val="414042"/>
          </a:solidFill>
        </p:spPr>
        <p:txBody>
          <a:bodyPr wrap="square" lIns="0" tIns="0" rIns="0" bIns="0" rtlCol="0"/>
          <a:lstStyle/>
          <a:p>
            <a:endParaRPr/>
          </a:p>
        </p:txBody>
      </p:sp>
      <p:sp>
        <p:nvSpPr>
          <p:cNvPr id="197" name="object 197"/>
          <p:cNvSpPr/>
          <p:nvPr/>
        </p:nvSpPr>
        <p:spPr>
          <a:xfrm>
            <a:off x="8591016" y="2265057"/>
            <a:ext cx="53975" cy="171450"/>
          </a:xfrm>
          <a:custGeom>
            <a:avLst/>
            <a:gdLst/>
            <a:ahLst/>
            <a:cxnLst/>
            <a:rect l="l" t="t" r="r" b="b"/>
            <a:pathLst>
              <a:path w="53975" h="171450">
                <a:moveTo>
                  <a:pt x="48856" y="0"/>
                </a:moveTo>
                <a:lnTo>
                  <a:pt x="33870" y="0"/>
                </a:lnTo>
                <a:lnTo>
                  <a:pt x="27787" y="6070"/>
                </a:lnTo>
                <a:lnTo>
                  <a:pt x="27566" y="13157"/>
                </a:lnTo>
                <a:lnTo>
                  <a:pt x="27533" y="21844"/>
                </a:lnTo>
                <a:lnTo>
                  <a:pt x="32080" y="27444"/>
                </a:lnTo>
                <a:lnTo>
                  <a:pt x="47866" y="27444"/>
                </a:lnTo>
                <a:lnTo>
                  <a:pt x="53695" y="21590"/>
                </a:lnTo>
                <a:lnTo>
                  <a:pt x="53917" y="14211"/>
                </a:lnTo>
                <a:lnTo>
                  <a:pt x="53949" y="5588"/>
                </a:lnTo>
                <a:lnTo>
                  <a:pt x="48856" y="0"/>
                </a:lnTo>
                <a:close/>
              </a:path>
              <a:path w="53975" h="171450">
                <a:moveTo>
                  <a:pt x="44564" y="48247"/>
                </a:moveTo>
                <a:lnTo>
                  <a:pt x="23685" y="48247"/>
                </a:lnTo>
                <a:lnTo>
                  <a:pt x="0" y="171361"/>
                </a:lnTo>
                <a:lnTo>
                  <a:pt x="21132" y="171361"/>
                </a:lnTo>
                <a:lnTo>
                  <a:pt x="44564" y="48247"/>
                </a:lnTo>
                <a:close/>
              </a:path>
            </a:pathLst>
          </a:custGeom>
          <a:solidFill>
            <a:srgbClr val="414042"/>
          </a:solidFill>
        </p:spPr>
        <p:txBody>
          <a:bodyPr wrap="square" lIns="0" tIns="0" rIns="0" bIns="0" rtlCol="0"/>
          <a:lstStyle/>
          <a:p>
            <a:endParaRPr/>
          </a:p>
        </p:txBody>
      </p:sp>
      <p:sp>
        <p:nvSpPr>
          <p:cNvPr id="198" name="object 198"/>
          <p:cNvSpPr/>
          <p:nvPr/>
        </p:nvSpPr>
        <p:spPr>
          <a:xfrm>
            <a:off x="8655469" y="2313317"/>
            <a:ext cx="110489" cy="123189"/>
          </a:xfrm>
          <a:custGeom>
            <a:avLst/>
            <a:gdLst/>
            <a:ahLst/>
            <a:cxnLst/>
            <a:rect l="l" t="t" r="r" b="b"/>
            <a:pathLst>
              <a:path w="110490" h="123189">
                <a:moveTo>
                  <a:pt x="21386" y="0"/>
                </a:moveTo>
                <a:lnTo>
                  <a:pt x="0" y="0"/>
                </a:lnTo>
                <a:lnTo>
                  <a:pt x="21386" y="123113"/>
                </a:lnTo>
                <a:lnTo>
                  <a:pt x="41948" y="123113"/>
                </a:lnTo>
                <a:lnTo>
                  <a:pt x="54554" y="100444"/>
                </a:lnTo>
                <a:lnTo>
                  <a:pt x="35864" y="100444"/>
                </a:lnTo>
                <a:lnTo>
                  <a:pt x="35411" y="94792"/>
                </a:lnTo>
                <a:lnTo>
                  <a:pt x="34526" y="87985"/>
                </a:lnTo>
                <a:lnTo>
                  <a:pt x="33348" y="79845"/>
                </a:lnTo>
                <a:lnTo>
                  <a:pt x="32016" y="70192"/>
                </a:lnTo>
                <a:lnTo>
                  <a:pt x="21386" y="0"/>
                </a:lnTo>
                <a:close/>
              </a:path>
              <a:path w="110490" h="123189">
                <a:moveTo>
                  <a:pt x="110413" y="0"/>
                </a:moveTo>
                <a:lnTo>
                  <a:pt x="87274" y="0"/>
                </a:lnTo>
                <a:lnTo>
                  <a:pt x="49872" y="71742"/>
                </a:lnTo>
                <a:lnTo>
                  <a:pt x="45172" y="81193"/>
                </a:lnTo>
                <a:lnTo>
                  <a:pt x="41608" y="88860"/>
                </a:lnTo>
                <a:lnTo>
                  <a:pt x="38867" y="95143"/>
                </a:lnTo>
                <a:lnTo>
                  <a:pt x="36639" y="100444"/>
                </a:lnTo>
                <a:lnTo>
                  <a:pt x="54554" y="100444"/>
                </a:lnTo>
                <a:lnTo>
                  <a:pt x="110413" y="0"/>
                </a:lnTo>
                <a:close/>
              </a:path>
            </a:pathLst>
          </a:custGeom>
          <a:solidFill>
            <a:srgbClr val="414042"/>
          </a:solidFill>
        </p:spPr>
        <p:txBody>
          <a:bodyPr wrap="square" lIns="0" tIns="0" rIns="0" bIns="0" rtlCol="0"/>
          <a:lstStyle/>
          <a:p>
            <a:endParaRPr/>
          </a:p>
        </p:txBody>
      </p:sp>
      <p:sp>
        <p:nvSpPr>
          <p:cNvPr id="199" name="object 199"/>
          <p:cNvSpPr/>
          <p:nvPr/>
        </p:nvSpPr>
        <p:spPr>
          <a:xfrm>
            <a:off x="8764434" y="2310498"/>
            <a:ext cx="103505" cy="128905"/>
          </a:xfrm>
          <a:custGeom>
            <a:avLst/>
            <a:gdLst/>
            <a:ahLst/>
            <a:cxnLst/>
            <a:rect l="l" t="t" r="r" b="b"/>
            <a:pathLst>
              <a:path w="103504" h="128905">
                <a:moveTo>
                  <a:pt x="67221" y="0"/>
                </a:moveTo>
                <a:lnTo>
                  <a:pt x="39963" y="7145"/>
                </a:lnTo>
                <a:lnTo>
                  <a:pt x="18718" y="25647"/>
                </a:lnTo>
                <a:lnTo>
                  <a:pt x="4918" y="51102"/>
                </a:lnTo>
                <a:lnTo>
                  <a:pt x="0" y="79108"/>
                </a:lnTo>
                <a:lnTo>
                  <a:pt x="2737" y="98359"/>
                </a:lnTo>
                <a:lnTo>
                  <a:pt x="11201" y="114138"/>
                </a:lnTo>
                <a:lnTo>
                  <a:pt x="25771" y="124806"/>
                </a:lnTo>
                <a:lnTo>
                  <a:pt x="46824" y="128727"/>
                </a:lnTo>
                <a:lnTo>
                  <a:pt x="58881" y="127931"/>
                </a:lnTo>
                <a:lnTo>
                  <a:pt x="69957" y="125798"/>
                </a:lnTo>
                <a:lnTo>
                  <a:pt x="79643" y="122710"/>
                </a:lnTo>
                <a:lnTo>
                  <a:pt x="87528" y="119049"/>
                </a:lnTo>
                <a:lnTo>
                  <a:pt x="86109" y="111645"/>
                </a:lnTo>
                <a:lnTo>
                  <a:pt x="51434" y="111645"/>
                </a:lnTo>
                <a:lnTo>
                  <a:pt x="42429" y="110644"/>
                </a:lnTo>
                <a:lnTo>
                  <a:pt x="20345" y="77101"/>
                </a:lnTo>
                <a:lnTo>
                  <a:pt x="21386" y="71754"/>
                </a:lnTo>
                <a:lnTo>
                  <a:pt x="53417" y="70384"/>
                </a:lnTo>
                <a:lnTo>
                  <a:pt x="79443" y="64190"/>
                </a:lnTo>
                <a:lnTo>
                  <a:pt x="91680" y="55511"/>
                </a:lnTo>
                <a:lnTo>
                  <a:pt x="23685" y="55511"/>
                </a:lnTo>
                <a:lnTo>
                  <a:pt x="29432" y="41263"/>
                </a:lnTo>
                <a:lnTo>
                  <a:pt x="38368" y="28776"/>
                </a:lnTo>
                <a:lnTo>
                  <a:pt x="50069" y="19916"/>
                </a:lnTo>
                <a:lnTo>
                  <a:pt x="64109" y="16548"/>
                </a:lnTo>
                <a:lnTo>
                  <a:pt x="99055" y="16548"/>
                </a:lnTo>
                <a:lnTo>
                  <a:pt x="94030" y="9224"/>
                </a:lnTo>
                <a:lnTo>
                  <a:pt x="82719" y="2465"/>
                </a:lnTo>
                <a:lnTo>
                  <a:pt x="67221" y="0"/>
                </a:lnTo>
                <a:close/>
              </a:path>
              <a:path w="103504" h="128905">
                <a:moveTo>
                  <a:pt x="84505" y="103276"/>
                </a:moveTo>
                <a:lnTo>
                  <a:pt x="78138" y="106303"/>
                </a:lnTo>
                <a:lnTo>
                  <a:pt x="70523" y="108989"/>
                </a:lnTo>
                <a:lnTo>
                  <a:pt x="61631" y="110911"/>
                </a:lnTo>
                <a:lnTo>
                  <a:pt x="51434" y="111645"/>
                </a:lnTo>
                <a:lnTo>
                  <a:pt x="86109" y="111645"/>
                </a:lnTo>
                <a:lnTo>
                  <a:pt x="84505" y="103276"/>
                </a:lnTo>
                <a:close/>
              </a:path>
              <a:path w="103504" h="128905">
                <a:moveTo>
                  <a:pt x="99055" y="16548"/>
                </a:moveTo>
                <a:lnTo>
                  <a:pt x="75374" y="16548"/>
                </a:lnTo>
                <a:lnTo>
                  <a:pt x="82943" y="22148"/>
                </a:lnTo>
                <a:lnTo>
                  <a:pt x="82943" y="32067"/>
                </a:lnTo>
                <a:lnTo>
                  <a:pt x="78370" y="43956"/>
                </a:lnTo>
                <a:lnTo>
                  <a:pt x="65811" y="51219"/>
                </a:lnTo>
                <a:lnTo>
                  <a:pt x="47003" y="54766"/>
                </a:lnTo>
                <a:lnTo>
                  <a:pt x="23685" y="55511"/>
                </a:lnTo>
                <a:lnTo>
                  <a:pt x="91680" y="55511"/>
                </a:lnTo>
                <a:lnTo>
                  <a:pt x="96923" y="51793"/>
                </a:lnTo>
                <a:lnTo>
                  <a:pt x="103314" y="31813"/>
                </a:lnTo>
                <a:lnTo>
                  <a:pt x="100961" y="19325"/>
                </a:lnTo>
                <a:lnTo>
                  <a:pt x="99055" y="16548"/>
                </a:lnTo>
                <a:close/>
              </a:path>
            </a:pathLst>
          </a:custGeom>
          <a:solidFill>
            <a:srgbClr val="414042"/>
          </a:solidFill>
        </p:spPr>
        <p:txBody>
          <a:bodyPr wrap="square" lIns="0" tIns="0" rIns="0" bIns="0" rtlCol="0"/>
          <a:lstStyle/>
          <a:p>
            <a:endParaRPr/>
          </a:p>
        </p:txBody>
      </p:sp>
      <p:sp>
        <p:nvSpPr>
          <p:cNvPr id="200" name="object 200"/>
          <p:cNvSpPr/>
          <p:nvPr/>
        </p:nvSpPr>
        <p:spPr>
          <a:xfrm>
            <a:off x="8878773" y="2310510"/>
            <a:ext cx="81280" cy="126364"/>
          </a:xfrm>
          <a:custGeom>
            <a:avLst/>
            <a:gdLst/>
            <a:ahLst/>
            <a:cxnLst/>
            <a:rect l="l" t="t" r="r" b="b"/>
            <a:pathLst>
              <a:path w="81279" h="126364">
                <a:moveTo>
                  <a:pt x="39725" y="2806"/>
                </a:moveTo>
                <a:lnTo>
                  <a:pt x="21132" y="2806"/>
                </a:lnTo>
                <a:lnTo>
                  <a:pt x="20025" y="12237"/>
                </a:lnTo>
                <a:lnTo>
                  <a:pt x="18653" y="22988"/>
                </a:lnTo>
                <a:lnTo>
                  <a:pt x="17000" y="34580"/>
                </a:lnTo>
                <a:lnTo>
                  <a:pt x="15049" y="46532"/>
                </a:lnTo>
                <a:lnTo>
                  <a:pt x="0" y="125920"/>
                </a:lnTo>
                <a:lnTo>
                  <a:pt x="20878" y="125920"/>
                </a:lnTo>
                <a:lnTo>
                  <a:pt x="31026" y="71755"/>
                </a:lnTo>
                <a:lnTo>
                  <a:pt x="36945" y="51673"/>
                </a:lnTo>
                <a:lnTo>
                  <a:pt x="46131" y="35528"/>
                </a:lnTo>
                <a:lnTo>
                  <a:pt x="52615" y="29527"/>
                </a:lnTo>
                <a:lnTo>
                  <a:pt x="36372" y="29527"/>
                </a:lnTo>
                <a:lnTo>
                  <a:pt x="37520" y="20866"/>
                </a:lnTo>
                <a:lnTo>
                  <a:pt x="38144" y="15905"/>
                </a:lnTo>
                <a:lnTo>
                  <a:pt x="39725" y="2806"/>
                </a:lnTo>
                <a:close/>
              </a:path>
              <a:path w="81279" h="126364">
                <a:moveTo>
                  <a:pt x="76835" y="0"/>
                </a:moveTo>
                <a:lnTo>
                  <a:pt x="74853" y="0"/>
                </a:lnTo>
                <a:lnTo>
                  <a:pt x="63067" y="2250"/>
                </a:lnTo>
                <a:lnTo>
                  <a:pt x="52741" y="8462"/>
                </a:lnTo>
                <a:lnTo>
                  <a:pt x="44051" y="17825"/>
                </a:lnTo>
                <a:lnTo>
                  <a:pt x="37172" y="29527"/>
                </a:lnTo>
                <a:lnTo>
                  <a:pt x="52615" y="29527"/>
                </a:lnTo>
                <a:lnTo>
                  <a:pt x="57752" y="24774"/>
                </a:lnTo>
                <a:lnTo>
                  <a:pt x="70980" y="20866"/>
                </a:lnTo>
                <a:lnTo>
                  <a:pt x="76935" y="20866"/>
                </a:lnTo>
                <a:lnTo>
                  <a:pt x="80937" y="584"/>
                </a:lnTo>
                <a:lnTo>
                  <a:pt x="79121" y="254"/>
                </a:lnTo>
                <a:lnTo>
                  <a:pt x="76835" y="0"/>
                </a:lnTo>
                <a:close/>
              </a:path>
              <a:path w="81279" h="126364">
                <a:moveTo>
                  <a:pt x="76935" y="20866"/>
                </a:moveTo>
                <a:lnTo>
                  <a:pt x="73291" y="20866"/>
                </a:lnTo>
                <a:lnTo>
                  <a:pt x="75336" y="21120"/>
                </a:lnTo>
                <a:lnTo>
                  <a:pt x="76835" y="21374"/>
                </a:lnTo>
                <a:lnTo>
                  <a:pt x="76935" y="20866"/>
                </a:lnTo>
                <a:close/>
              </a:path>
            </a:pathLst>
          </a:custGeom>
          <a:solidFill>
            <a:srgbClr val="414042"/>
          </a:solidFill>
        </p:spPr>
        <p:txBody>
          <a:bodyPr wrap="square" lIns="0" tIns="0" rIns="0" bIns="0" rtlCol="0"/>
          <a:lstStyle/>
          <a:p>
            <a:endParaRPr/>
          </a:p>
        </p:txBody>
      </p:sp>
      <p:sp>
        <p:nvSpPr>
          <p:cNvPr id="201" name="object 201"/>
          <p:cNvSpPr/>
          <p:nvPr/>
        </p:nvSpPr>
        <p:spPr>
          <a:xfrm>
            <a:off x="8952877" y="2310523"/>
            <a:ext cx="123825" cy="179070"/>
          </a:xfrm>
          <a:custGeom>
            <a:avLst/>
            <a:gdLst/>
            <a:ahLst/>
            <a:cxnLst/>
            <a:rect l="l" t="t" r="r" b="b"/>
            <a:pathLst>
              <a:path w="123825" h="179069">
                <a:moveTo>
                  <a:pt x="5829" y="153873"/>
                </a:moveTo>
                <a:lnTo>
                  <a:pt x="36855" y="179031"/>
                </a:lnTo>
                <a:lnTo>
                  <a:pt x="47721" y="178392"/>
                </a:lnTo>
                <a:lnTo>
                  <a:pt x="58940" y="176202"/>
                </a:lnTo>
                <a:lnTo>
                  <a:pt x="69873" y="172056"/>
                </a:lnTo>
                <a:lnTo>
                  <a:pt x="79882" y="165544"/>
                </a:lnTo>
                <a:lnTo>
                  <a:pt x="83010" y="162013"/>
                </a:lnTo>
                <a:lnTo>
                  <a:pt x="38417" y="162013"/>
                </a:lnTo>
                <a:lnTo>
                  <a:pt x="28983" y="161422"/>
                </a:lnTo>
                <a:lnTo>
                  <a:pt x="20118" y="159758"/>
                </a:lnTo>
                <a:lnTo>
                  <a:pt x="12255" y="157186"/>
                </a:lnTo>
                <a:lnTo>
                  <a:pt x="5829" y="153873"/>
                </a:lnTo>
                <a:close/>
              </a:path>
              <a:path w="123825" h="179069">
                <a:moveTo>
                  <a:pt x="106565" y="99707"/>
                </a:moveTo>
                <a:lnTo>
                  <a:pt x="86766" y="99707"/>
                </a:lnTo>
                <a:lnTo>
                  <a:pt x="82651" y="118287"/>
                </a:lnTo>
                <a:lnTo>
                  <a:pt x="75697" y="139168"/>
                </a:lnTo>
                <a:lnTo>
                  <a:pt x="65716" y="152638"/>
                </a:lnTo>
                <a:lnTo>
                  <a:pt x="53144" y="159864"/>
                </a:lnTo>
                <a:lnTo>
                  <a:pt x="38417" y="162013"/>
                </a:lnTo>
                <a:lnTo>
                  <a:pt x="83010" y="162013"/>
                </a:lnTo>
                <a:lnTo>
                  <a:pt x="88432" y="155892"/>
                </a:lnTo>
                <a:lnTo>
                  <a:pt x="95183" y="143602"/>
                </a:lnTo>
                <a:lnTo>
                  <a:pt x="100453" y="128497"/>
                </a:lnTo>
                <a:lnTo>
                  <a:pt x="104559" y="110401"/>
                </a:lnTo>
                <a:lnTo>
                  <a:pt x="106565" y="99707"/>
                </a:lnTo>
                <a:close/>
              </a:path>
              <a:path w="123825" h="179069">
                <a:moveTo>
                  <a:pt x="83959" y="0"/>
                </a:moveTo>
                <a:lnTo>
                  <a:pt x="51665" y="7136"/>
                </a:lnTo>
                <a:lnTo>
                  <a:pt x="27039" y="25960"/>
                </a:lnTo>
                <a:lnTo>
                  <a:pt x="11341" y="52597"/>
                </a:lnTo>
                <a:lnTo>
                  <a:pt x="5829" y="83172"/>
                </a:lnTo>
                <a:lnTo>
                  <a:pt x="8211" y="99083"/>
                </a:lnTo>
                <a:lnTo>
                  <a:pt x="15320" y="112752"/>
                </a:lnTo>
                <a:lnTo>
                  <a:pt x="27105" y="122318"/>
                </a:lnTo>
                <a:lnTo>
                  <a:pt x="43510" y="125920"/>
                </a:lnTo>
                <a:lnTo>
                  <a:pt x="55721" y="124292"/>
                </a:lnTo>
                <a:lnTo>
                  <a:pt x="67051" y="119395"/>
                </a:lnTo>
                <a:lnTo>
                  <a:pt x="77287" y="111207"/>
                </a:lnTo>
                <a:lnTo>
                  <a:pt x="78881" y="109156"/>
                </a:lnTo>
                <a:lnTo>
                  <a:pt x="51650" y="109156"/>
                </a:lnTo>
                <a:lnTo>
                  <a:pt x="39970" y="106471"/>
                </a:lnTo>
                <a:lnTo>
                  <a:pt x="32656" y="99537"/>
                </a:lnTo>
                <a:lnTo>
                  <a:pt x="28921" y="90034"/>
                </a:lnTo>
                <a:lnTo>
                  <a:pt x="27978" y="79641"/>
                </a:lnTo>
                <a:lnTo>
                  <a:pt x="31800" y="57102"/>
                </a:lnTo>
                <a:lnTo>
                  <a:pt x="42514" y="37010"/>
                </a:lnTo>
                <a:lnTo>
                  <a:pt x="58994" y="22591"/>
                </a:lnTo>
                <a:lnTo>
                  <a:pt x="80111" y="17068"/>
                </a:lnTo>
                <a:lnTo>
                  <a:pt x="122072" y="17068"/>
                </a:lnTo>
                <a:lnTo>
                  <a:pt x="123647" y="8674"/>
                </a:lnTo>
                <a:lnTo>
                  <a:pt x="115385" y="5389"/>
                </a:lnTo>
                <a:lnTo>
                  <a:pt x="105536" y="2622"/>
                </a:lnTo>
                <a:lnTo>
                  <a:pt x="94822" y="712"/>
                </a:lnTo>
                <a:lnTo>
                  <a:pt x="83959" y="0"/>
                </a:lnTo>
                <a:close/>
              </a:path>
              <a:path w="123825" h="179069">
                <a:moveTo>
                  <a:pt x="122072" y="17068"/>
                </a:moveTo>
                <a:lnTo>
                  <a:pt x="88773" y="17068"/>
                </a:lnTo>
                <a:lnTo>
                  <a:pt x="96405" y="19303"/>
                </a:lnTo>
                <a:lnTo>
                  <a:pt x="100507" y="21120"/>
                </a:lnTo>
                <a:lnTo>
                  <a:pt x="92621" y="62306"/>
                </a:lnTo>
                <a:lnTo>
                  <a:pt x="65005" y="105199"/>
                </a:lnTo>
                <a:lnTo>
                  <a:pt x="51650" y="109156"/>
                </a:lnTo>
                <a:lnTo>
                  <a:pt x="78881" y="109156"/>
                </a:lnTo>
                <a:lnTo>
                  <a:pt x="86220" y="99707"/>
                </a:lnTo>
                <a:lnTo>
                  <a:pt x="106565" y="99707"/>
                </a:lnTo>
                <a:lnTo>
                  <a:pt x="122072" y="17068"/>
                </a:lnTo>
                <a:close/>
              </a:path>
            </a:pathLst>
          </a:custGeom>
          <a:solidFill>
            <a:srgbClr val="414042"/>
          </a:solidFill>
        </p:spPr>
        <p:txBody>
          <a:bodyPr wrap="square" lIns="0" tIns="0" rIns="0" bIns="0" rtlCol="0"/>
          <a:lstStyle/>
          <a:p>
            <a:endParaRPr/>
          </a:p>
        </p:txBody>
      </p:sp>
      <p:sp>
        <p:nvSpPr>
          <p:cNvPr id="202" name="object 202"/>
          <p:cNvSpPr/>
          <p:nvPr/>
        </p:nvSpPr>
        <p:spPr>
          <a:xfrm>
            <a:off x="9090824" y="2265057"/>
            <a:ext cx="53975" cy="171450"/>
          </a:xfrm>
          <a:custGeom>
            <a:avLst/>
            <a:gdLst/>
            <a:ahLst/>
            <a:cxnLst/>
            <a:rect l="l" t="t" r="r" b="b"/>
            <a:pathLst>
              <a:path w="53975" h="171450">
                <a:moveTo>
                  <a:pt x="48856" y="0"/>
                </a:moveTo>
                <a:lnTo>
                  <a:pt x="33858" y="0"/>
                </a:lnTo>
                <a:lnTo>
                  <a:pt x="27787" y="6070"/>
                </a:lnTo>
                <a:lnTo>
                  <a:pt x="27555" y="13157"/>
                </a:lnTo>
                <a:lnTo>
                  <a:pt x="27520" y="21844"/>
                </a:lnTo>
                <a:lnTo>
                  <a:pt x="32080" y="27444"/>
                </a:lnTo>
                <a:lnTo>
                  <a:pt x="47866" y="27444"/>
                </a:lnTo>
                <a:lnTo>
                  <a:pt x="53695" y="21590"/>
                </a:lnTo>
                <a:lnTo>
                  <a:pt x="53917" y="14211"/>
                </a:lnTo>
                <a:lnTo>
                  <a:pt x="53949" y="5588"/>
                </a:lnTo>
                <a:lnTo>
                  <a:pt x="48856" y="0"/>
                </a:lnTo>
                <a:close/>
              </a:path>
              <a:path w="53975" h="171450">
                <a:moveTo>
                  <a:pt x="44551" y="48247"/>
                </a:moveTo>
                <a:lnTo>
                  <a:pt x="23672" y="48247"/>
                </a:lnTo>
                <a:lnTo>
                  <a:pt x="0" y="171361"/>
                </a:lnTo>
                <a:lnTo>
                  <a:pt x="21132" y="171361"/>
                </a:lnTo>
                <a:lnTo>
                  <a:pt x="44551" y="48247"/>
                </a:lnTo>
                <a:close/>
              </a:path>
            </a:pathLst>
          </a:custGeom>
          <a:solidFill>
            <a:srgbClr val="414042"/>
          </a:solidFill>
        </p:spPr>
        <p:txBody>
          <a:bodyPr wrap="square" lIns="0" tIns="0" rIns="0" bIns="0" rtlCol="0"/>
          <a:lstStyle/>
          <a:p>
            <a:endParaRPr/>
          </a:p>
        </p:txBody>
      </p:sp>
      <p:sp>
        <p:nvSpPr>
          <p:cNvPr id="203" name="object 203"/>
          <p:cNvSpPr/>
          <p:nvPr/>
        </p:nvSpPr>
        <p:spPr>
          <a:xfrm>
            <a:off x="9149371" y="2310510"/>
            <a:ext cx="115570" cy="126364"/>
          </a:xfrm>
          <a:custGeom>
            <a:avLst/>
            <a:gdLst/>
            <a:ahLst/>
            <a:cxnLst/>
            <a:rect l="l" t="t" r="r" b="b"/>
            <a:pathLst>
              <a:path w="115570" h="126364">
                <a:moveTo>
                  <a:pt x="41021" y="2806"/>
                </a:moveTo>
                <a:lnTo>
                  <a:pt x="22186" y="2806"/>
                </a:lnTo>
                <a:lnTo>
                  <a:pt x="21117" y="10775"/>
                </a:lnTo>
                <a:lnTo>
                  <a:pt x="19826" y="19419"/>
                </a:lnTo>
                <a:lnTo>
                  <a:pt x="18241" y="28733"/>
                </a:lnTo>
                <a:lnTo>
                  <a:pt x="16246" y="38963"/>
                </a:lnTo>
                <a:lnTo>
                  <a:pt x="0" y="125920"/>
                </a:lnTo>
                <a:lnTo>
                  <a:pt x="20878" y="125920"/>
                </a:lnTo>
                <a:lnTo>
                  <a:pt x="32080" y="66167"/>
                </a:lnTo>
                <a:lnTo>
                  <a:pt x="38890" y="45680"/>
                </a:lnTo>
                <a:lnTo>
                  <a:pt x="49542" y="30414"/>
                </a:lnTo>
                <a:lnTo>
                  <a:pt x="54025" y="26974"/>
                </a:lnTo>
                <a:lnTo>
                  <a:pt x="37909" y="26974"/>
                </a:lnTo>
                <a:lnTo>
                  <a:pt x="41021" y="2806"/>
                </a:lnTo>
                <a:close/>
              </a:path>
              <a:path w="115570" h="126364">
                <a:moveTo>
                  <a:pt x="112265" y="17589"/>
                </a:moveTo>
                <a:lnTo>
                  <a:pt x="74091" y="17589"/>
                </a:lnTo>
                <a:lnTo>
                  <a:pt x="83229" y="19207"/>
                </a:lnTo>
                <a:lnTo>
                  <a:pt x="89203" y="23685"/>
                </a:lnTo>
                <a:lnTo>
                  <a:pt x="92460" y="30458"/>
                </a:lnTo>
                <a:lnTo>
                  <a:pt x="93417" y="38709"/>
                </a:lnTo>
                <a:lnTo>
                  <a:pt x="93446" y="44310"/>
                </a:lnTo>
                <a:lnTo>
                  <a:pt x="92684" y="49872"/>
                </a:lnTo>
                <a:lnTo>
                  <a:pt x="91884" y="54673"/>
                </a:lnTo>
                <a:lnTo>
                  <a:pt x="78397" y="125920"/>
                </a:lnTo>
                <a:lnTo>
                  <a:pt x="99275" y="125920"/>
                </a:lnTo>
                <a:lnTo>
                  <a:pt x="113017" y="53911"/>
                </a:lnTo>
                <a:lnTo>
                  <a:pt x="114325" y="47332"/>
                </a:lnTo>
                <a:lnTo>
                  <a:pt x="115316" y="39700"/>
                </a:lnTo>
                <a:lnTo>
                  <a:pt x="115316" y="34099"/>
                </a:lnTo>
                <a:lnTo>
                  <a:pt x="112503" y="17932"/>
                </a:lnTo>
                <a:lnTo>
                  <a:pt x="112265" y="17589"/>
                </a:lnTo>
                <a:close/>
              </a:path>
              <a:path w="115570" h="126364">
                <a:moveTo>
                  <a:pt x="83997" y="0"/>
                </a:moveTo>
                <a:lnTo>
                  <a:pt x="70918" y="1785"/>
                </a:lnTo>
                <a:lnTo>
                  <a:pt x="58672" y="7010"/>
                </a:lnTo>
                <a:lnTo>
                  <a:pt x="47709" y="15473"/>
                </a:lnTo>
                <a:lnTo>
                  <a:pt x="38480" y="26974"/>
                </a:lnTo>
                <a:lnTo>
                  <a:pt x="54025" y="26974"/>
                </a:lnTo>
                <a:lnTo>
                  <a:pt x="61966" y="20880"/>
                </a:lnTo>
                <a:lnTo>
                  <a:pt x="74091" y="17589"/>
                </a:lnTo>
                <a:lnTo>
                  <a:pt x="112265" y="17589"/>
                </a:lnTo>
                <a:lnTo>
                  <a:pt x="105205" y="7415"/>
                </a:lnTo>
                <a:lnTo>
                  <a:pt x="95133" y="1715"/>
                </a:lnTo>
                <a:lnTo>
                  <a:pt x="83997" y="0"/>
                </a:lnTo>
                <a:close/>
              </a:path>
            </a:pathLst>
          </a:custGeom>
          <a:solidFill>
            <a:srgbClr val="414042"/>
          </a:solidFill>
        </p:spPr>
        <p:txBody>
          <a:bodyPr wrap="square" lIns="0" tIns="0" rIns="0" bIns="0" rtlCol="0"/>
          <a:lstStyle/>
          <a:p>
            <a:endParaRPr/>
          </a:p>
        </p:txBody>
      </p:sp>
      <p:sp>
        <p:nvSpPr>
          <p:cNvPr id="204" name="object 204"/>
          <p:cNvSpPr/>
          <p:nvPr/>
        </p:nvSpPr>
        <p:spPr>
          <a:xfrm>
            <a:off x="9280550" y="2310523"/>
            <a:ext cx="123825" cy="179070"/>
          </a:xfrm>
          <a:custGeom>
            <a:avLst/>
            <a:gdLst/>
            <a:ahLst/>
            <a:cxnLst/>
            <a:rect l="l" t="t" r="r" b="b"/>
            <a:pathLst>
              <a:path w="123825" h="179069">
                <a:moveTo>
                  <a:pt x="5816" y="153873"/>
                </a:moveTo>
                <a:lnTo>
                  <a:pt x="36855" y="179031"/>
                </a:lnTo>
                <a:lnTo>
                  <a:pt x="47721" y="178392"/>
                </a:lnTo>
                <a:lnTo>
                  <a:pt x="58940" y="176202"/>
                </a:lnTo>
                <a:lnTo>
                  <a:pt x="69873" y="172056"/>
                </a:lnTo>
                <a:lnTo>
                  <a:pt x="79883" y="165544"/>
                </a:lnTo>
                <a:lnTo>
                  <a:pt x="83010" y="162013"/>
                </a:lnTo>
                <a:lnTo>
                  <a:pt x="38417" y="162013"/>
                </a:lnTo>
                <a:lnTo>
                  <a:pt x="28981" y="161422"/>
                </a:lnTo>
                <a:lnTo>
                  <a:pt x="20112" y="159758"/>
                </a:lnTo>
                <a:lnTo>
                  <a:pt x="12244" y="157186"/>
                </a:lnTo>
                <a:lnTo>
                  <a:pt x="5816" y="153873"/>
                </a:lnTo>
                <a:close/>
              </a:path>
              <a:path w="123825" h="179069">
                <a:moveTo>
                  <a:pt x="106565" y="99707"/>
                </a:moveTo>
                <a:lnTo>
                  <a:pt x="86766" y="99707"/>
                </a:lnTo>
                <a:lnTo>
                  <a:pt x="82651" y="118287"/>
                </a:lnTo>
                <a:lnTo>
                  <a:pt x="75697" y="139168"/>
                </a:lnTo>
                <a:lnTo>
                  <a:pt x="65716" y="152638"/>
                </a:lnTo>
                <a:lnTo>
                  <a:pt x="53144" y="159864"/>
                </a:lnTo>
                <a:lnTo>
                  <a:pt x="38417" y="162013"/>
                </a:lnTo>
                <a:lnTo>
                  <a:pt x="83010" y="162013"/>
                </a:lnTo>
                <a:lnTo>
                  <a:pt x="88432" y="155892"/>
                </a:lnTo>
                <a:lnTo>
                  <a:pt x="95183" y="143602"/>
                </a:lnTo>
                <a:lnTo>
                  <a:pt x="100453" y="128497"/>
                </a:lnTo>
                <a:lnTo>
                  <a:pt x="104559" y="110401"/>
                </a:lnTo>
                <a:lnTo>
                  <a:pt x="106565" y="99707"/>
                </a:lnTo>
                <a:close/>
              </a:path>
              <a:path w="123825" h="179069">
                <a:moveTo>
                  <a:pt x="83959" y="0"/>
                </a:moveTo>
                <a:lnTo>
                  <a:pt x="51663" y="7136"/>
                </a:lnTo>
                <a:lnTo>
                  <a:pt x="27033" y="25960"/>
                </a:lnTo>
                <a:lnTo>
                  <a:pt x="11330" y="52597"/>
                </a:lnTo>
                <a:lnTo>
                  <a:pt x="5816" y="83172"/>
                </a:lnTo>
                <a:lnTo>
                  <a:pt x="8200" y="99083"/>
                </a:lnTo>
                <a:lnTo>
                  <a:pt x="15314" y="112752"/>
                </a:lnTo>
                <a:lnTo>
                  <a:pt x="27103" y="122318"/>
                </a:lnTo>
                <a:lnTo>
                  <a:pt x="43510" y="125920"/>
                </a:lnTo>
                <a:lnTo>
                  <a:pt x="55716" y="124292"/>
                </a:lnTo>
                <a:lnTo>
                  <a:pt x="67046" y="119395"/>
                </a:lnTo>
                <a:lnTo>
                  <a:pt x="77285" y="111207"/>
                </a:lnTo>
                <a:lnTo>
                  <a:pt x="78879" y="109156"/>
                </a:lnTo>
                <a:lnTo>
                  <a:pt x="51650" y="109156"/>
                </a:lnTo>
                <a:lnTo>
                  <a:pt x="39970" y="106471"/>
                </a:lnTo>
                <a:lnTo>
                  <a:pt x="32656" y="99537"/>
                </a:lnTo>
                <a:lnTo>
                  <a:pt x="28921" y="90034"/>
                </a:lnTo>
                <a:lnTo>
                  <a:pt x="27978" y="79641"/>
                </a:lnTo>
                <a:lnTo>
                  <a:pt x="31800" y="57102"/>
                </a:lnTo>
                <a:lnTo>
                  <a:pt x="42514" y="37010"/>
                </a:lnTo>
                <a:lnTo>
                  <a:pt x="58994" y="22591"/>
                </a:lnTo>
                <a:lnTo>
                  <a:pt x="80111" y="17068"/>
                </a:lnTo>
                <a:lnTo>
                  <a:pt x="122072" y="17068"/>
                </a:lnTo>
                <a:lnTo>
                  <a:pt x="123647" y="8674"/>
                </a:lnTo>
                <a:lnTo>
                  <a:pt x="115385" y="5389"/>
                </a:lnTo>
                <a:lnTo>
                  <a:pt x="105537" y="2622"/>
                </a:lnTo>
                <a:lnTo>
                  <a:pt x="94822" y="712"/>
                </a:lnTo>
                <a:lnTo>
                  <a:pt x="83959" y="0"/>
                </a:lnTo>
                <a:close/>
              </a:path>
              <a:path w="123825" h="179069">
                <a:moveTo>
                  <a:pt x="122072" y="17068"/>
                </a:moveTo>
                <a:lnTo>
                  <a:pt x="88760" y="17068"/>
                </a:lnTo>
                <a:lnTo>
                  <a:pt x="96405" y="19303"/>
                </a:lnTo>
                <a:lnTo>
                  <a:pt x="100507" y="21120"/>
                </a:lnTo>
                <a:lnTo>
                  <a:pt x="92621" y="62306"/>
                </a:lnTo>
                <a:lnTo>
                  <a:pt x="65005" y="105199"/>
                </a:lnTo>
                <a:lnTo>
                  <a:pt x="51650" y="109156"/>
                </a:lnTo>
                <a:lnTo>
                  <a:pt x="78879" y="109156"/>
                </a:lnTo>
                <a:lnTo>
                  <a:pt x="86220" y="99707"/>
                </a:lnTo>
                <a:lnTo>
                  <a:pt x="106565" y="99707"/>
                </a:lnTo>
                <a:lnTo>
                  <a:pt x="122072" y="17068"/>
                </a:lnTo>
                <a:close/>
              </a:path>
            </a:pathLst>
          </a:custGeom>
          <a:solidFill>
            <a:srgbClr val="414042"/>
          </a:solidFill>
        </p:spPr>
        <p:txBody>
          <a:bodyPr wrap="square" lIns="0" tIns="0" rIns="0" bIns="0" rtlCol="0"/>
          <a:lstStyle/>
          <a:p>
            <a:endParaRPr/>
          </a:p>
        </p:txBody>
      </p:sp>
      <p:sp>
        <p:nvSpPr>
          <p:cNvPr id="205" name="object 205"/>
          <p:cNvSpPr/>
          <p:nvPr/>
        </p:nvSpPr>
        <p:spPr>
          <a:xfrm>
            <a:off x="12049367" y="4678718"/>
            <a:ext cx="224407" cy="359219"/>
          </a:xfrm>
          <a:prstGeom prst="rect">
            <a:avLst/>
          </a:prstGeom>
          <a:blipFill>
            <a:blip r:embed="rId21" cstate="print"/>
            <a:stretch>
              <a:fillRect/>
            </a:stretch>
          </a:blipFill>
        </p:spPr>
        <p:txBody>
          <a:bodyPr wrap="square" lIns="0" tIns="0" rIns="0" bIns="0" rtlCol="0"/>
          <a:lstStyle/>
          <a:p>
            <a:endParaRPr/>
          </a:p>
        </p:txBody>
      </p:sp>
      <p:sp>
        <p:nvSpPr>
          <p:cNvPr id="206" name="object 206"/>
          <p:cNvSpPr/>
          <p:nvPr/>
        </p:nvSpPr>
        <p:spPr>
          <a:xfrm>
            <a:off x="12097398" y="4299330"/>
            <a:ext cx="128828" cy="358686"/>
          </a:xfrm>
          <a:prstGeom prst="rect">
            <a:avLst/>
          </a:prstGeom>
          <a:blipFill>
            <a:blip r:embed="rId22" cstate="print"/>
            <a:stretch>
              <a:fillRect/>
            </a:stretch>
          </a:blipFill>
        </p:spPr>
        <p:txBody>
          <a:bodyPr wrap="square" lIns="0" tIns="0" rIns="0" bIns="0" rtlCol="0"/>
          <a:lstStyle/>
          <a:p>
            <a:endParaRPr/>
          </a:p>
        </p:txBody>
      </p:sp>
      <p:sp>
        <p:nvSpPr>
          <p:cNvPr id="207" name="object 207"/>
          <p:cNvSpPr/>
          <p:nvPr/>
        </p:nvSpPr>
        <p:spPr>
          <a:xfrm>
            <a:off x="12042699" y="3952506"/>
            <a:ext cx="183527" cy="319062"/>
          </a:xfrm>
          <a:prstGeom prst="rect">
            <a:avLst/>
          </a:prstGeom>
          <a:blipFill>
            <a:blip r:embed="rId23" cstate="print"/>
            <a:stretch>
              <a:fillRect/>
            </a:stretch>
          </a:blipFill>
        </p:spPr>
        <p:txBody>
          <a:bodyPr wrap="square" lIns="0" tIns="0" rIns="0" bIns="0" rtlCol="0"/>
          <a:lstStyle/>
          <a:p>
            <a:endParaRPr/>
          </a:p>
        </p:txBody>
      </p:sp>
      <p:sp>
        <p:nvSpPr>
          <p:cNvPr id="208" name="object 208"/>
          <p:cNvSpPr/>
          <p:nvPr/>
        </p:nvSpPr>
        <p:spPr>
          <a:xfrm>
            <a:off x="10927842" y="3658171"/>
            <a:ext cx="153670" cy="173990"/>
          </a:xfrm>
          <a:custGeom>
            <a:avLst/>
            <a:gdLst/>
            <a:ahLst/>
            <a:cxnLst/>
            <a:rect l="l" t="t" r="r" b="b"/>
            <a:pathLst>
              <a:path w="153670" h="173989">
                <a:moveTo>
                  <a:pt x="74536" y="0"/>
                </a:moveTo>
                <a:lnTo>
                  <a:pt x="31826" y="3301"/>
                </a:lnTo>
                <a:lnTo>
                  <a:pt x="0" y="171907"/>
                </a:lnTo>
                <a:lnTo>
                  <a:pt x="8990" y="172749"/>
                </a:lnTo>
                <a:lnTo>
                  <a:pt x="19218" y="173389"/>
                </a:lnTo>
                <a:lnTo>
                  <a:pt x="30203" y="173796"/>
                </a:lnTo>
                <a:lnTo>
                  <a:pt x="41465" y="173939"/>
                </a:lnTo>
                <a:lnTo>
                  <a:pt x="64790" y="172560"/>
                </a:lnTo>
                <a:lnTo>
                  <a:pt x="85353" y="168268"/>
                </a:lnTo>
                <a:lnTo>
                  <a:pt x="103444" y="160833"/>
                </a:lnTo>
                <a:lnTo>
                  <a:pt x="110045" y="156349"/>
                </a:lnTo>
                <a:lnTo>
                  <a:pt x="31826" y="156349"/>
                </a:lnTo>
                <a:lnTo>
                  <a:pt x="24180" y="155371"/>
                </a:lnTo>
                <a:lnTo>
                  <a:pt x="50088" y="19075"/>
                </a:lnTo>
                <a:lnTo>
                  <a:pt x="56273" y="17779"/>
                </a:lnTo>
                <a:lnTo>
                  <a:pt x="65912" y="17271"/>
                </a:lnTo>
                <a:lnTo>
                  <a:pt x="131270" y="17271"/>
                </a:lnTo>
                <a:lnTo>
                  <a:pt x="126460" y="13078"/>
                </a:lnTo>
                <a:lnTo>
                  <a:pt x="112042" y="5910"/>
                </a:lnTo>
                <a:lnTo>
                  <a:pt x="94657" y="1501"/>
                </a:lnTo>
                <a:lnTo>
                  <a:pt x="74536" y="0"/>
                </a:lnTo>
                <a:close/>
              </a:path>
              <a:path w="153670" h="173989">
                <a:moveTo>
                  <a:pt x="131270" y="17271"/>
                </a:moveTo>
                <a:lnTo>
                  <a:pt x="73545" y="17271"/>
                </a:lnTo>
                <a:lnTo>
                  <a:pt x="100579" y="21281"/>
                </a:lnTo>
                <a:lnTo>
                  <a:pt x="118337" y="32396"/>
                </a:lnTo>
                <a:lnTo>
                  <a:pt x="128072" y="49242"/>
                </a:lnTo>
                <a:lnTo>
                  <a:pt x="131038" y="70446"/>
                </a:lnTo>
                <a:lnTo>
                  <a:pt x="129561" y="88288"/>
                </a:lnTo>
                <a:lnTo>
                  <a:pt x="107607" y="133743"/>
                </a:lnTo>
                <a:lnTo>
                  <a:pt x="65375" y="154887"/>
                </a:lnTo>
                <a:lnTo>
                  <a:pt x="46304" y="156349"/>
                </a:lnTo>
                <a:lnTo>
                  <a:pt x="110045" y="156349"/>
                </a:lnTo>
                <a:lnTo>
                  <a:pt x="144722" y="114290"/>
                </a:lnTo>
                <a:lnTo>
                  <a:pt x="153669" y="69392"/>
                </a:lnTo>
                <a:lnTo>
                  <a:pt x="152461" y="54326"/>
                </a:lnTo>
                <a:lnTo>
                  <a:pt x="149113" y="41559"/>
                </a:lnTo>
                <a:lnTo>
                  <a:pt x="144047" y="31075"/>
                </a:lnTo>
                <a:lnTo>
                  <a:pt x="137680" y="22860"/>
                </a:lnTo>
                <a:lnTo>
                  <a:pt x="131270" y="17271"/>
                </a:lnTo>
                <a:close/>
              </a:path>
            </a:pathLst>
          </a:custGeom>
          <a:solidFill>
            <a:srgbClr val="414042"/>
          </a:solidFill>
        </p:spPr>
        <p:txBody>
          <a:bodyPr wrap="square" lIns="0" tIns="0" rIns="0" bIns="0" rtlCol="0"/>
          <a:lstStyle/>
          <a:p>
            <a:endParaRPr/>
          </a:p>
        </p:txBody>
      </p:sp>
      <p:sp>
        <p:nvSpPr>
          <p:cNvPr id="209" name="object 209"/>
          <p:cNvSpPr/>
          <p:nvPr/>
        </p:nvSpPr>
        <p:spPr>
          <a:xfrm>
            <a:off x="11092840" y="3659428"/>
            <a:ext cx="53975" cy="171450"/>
          </a:xfrm>
          <a:custGeom>
            <a:avLst/>
            <a:gdLst/>
            <a:ahLst/>
            <a:cxnLst/>
            <a:rect l="l" t="t" r="r" b="b"/>
            <a:pathLst>
              <a:path w="53975" h="171450">
                <a:moveTo>
                  <a:pt x="48856" y="0"/>
                </a:moveTo>
                <a:lnTo>
                  <a:pt x="33807" y="0"/>
                </a:lnTo>
                <a:lnTo>
                  <a:pt x="27724" y="6070"/>
                </a:lnTo>
                <a:lnTo>
                  <a:pt x="27501" y="13220"/>
                </a:lnTo>
                <a:lnTo>
                  <a:pt x="27470" y="21843"/>
                </a:lnTo>
                <a:lnTo>
                  <a:pt x="32080" y="27444"/>
                </a:lnTo>
                <a:lnTo>
                  <a:pt x="47802" y="27444"/>
                </a:lnTo>
                <a:lnTo>
                  <a:pt x="53695" y="21589"/>
                </a:lnTo>
                <a:lnTo>
                  <a:pt x="53919" y="14211"/>
                </a:lnTo>
                <a:lnTo>
                  <a:pt x="53949" y="5587"/>
                </a:lnTo>
                <a:lnTo>
                  <a:pt x="48856" y="0"/>
                </a:lnTo>
                <a:close/>
              </a:path>
              <a:path w="53975" h="171450">
                <a:moveTo>
                  <a:pt x="44500" y="48310"/>
                </a:moveTo>
                <a:lnTo>
                  <a:pt x="23672" y="48310"/>
                </a:lnTo>
                <a:lnTo>
                  <a:pt x="0" y="171361"/>
                </a:lnTo>
                <a:lnTo>
                  <a:pt x="21132" y="171361"/>
                </a:lnTo>
                <a:lnTo>
                  <a:pt x="44500" y="48310"/>
                </a:lnTo>
                <a:close/>
              </a:path>
            </a:pathLst>
          </a:custGeom>
          <a:solidFill>
            <a:srgbClr val="414042"/>
          </a:solidFill>
        </p:spPr>
        <p:txBody>
          <a:bodyPr wrap="square" lIns="0" tIns="0" rIns="0" bIns="0" rtlCol="0"/>
          <a:lstStyle/>
          <a:p>
            <a:endParaRPr/>
          </a:p>
        </p:txBody>
      </p:sp>
      <p:sp>
        <p:nvSpPr>
          <p:cNvPr id="210" name="object 210"/>
          <p:cNvSpPr/>
          <p:nvPr/>
        </p:nvSpPr>
        <p:spPr>
          <a:xfrm>
            <a:off x="11157229" y="3707752"/>
            <a:ext cx="110489" cy="123189"/>
          </a:xfrm>
          <a:custGeom>
            <a:avLst/>
            <a:gdLst/>
            <a:ahLst/>
            <a:cxnLst/>
            <a:rect l="l" t="t" r="r" b="b"/>
            <a:pathLst>
              <a:path w="110490" h="123189">
                <a:moveTo>
                  <a:pt x="21386" y="0"/>
                </a:moveTo>
                <a:lnTo>
                  <a:pt x="0" y="0"/>
                </a:lnTo>
                <a:lnTo>
                  <a:pt x="21386" y="123050"/>
                </a:lnTo>
                <a:lnTo>
                  <a:pt x="42011" y="123050"/>
                </a:lnTo>
                <a:lnTo>
                  <a:pt x="54596" y="100431"/>
                </a:lnTo>
                <a:lnTo>
                  <a:pt x="35877" y="100431"/>
                </a:lnTo>
                <a:lnTo>
                  <a:pt x="35432" y="94760"/>
                </a:lnTo>
                <a:lnTo>
                  <a:pt x="34564" y="87960"/>
                </a:lnTo>
                <a:lnTo>
                  <a:pt x="33403" y="79836"/>
                </a:lnTo>
                <a:lnTo>
                  <a:pt x="32080" y="70192"/>
                </a:lnTo>
                <a:lnTo>
                  <a:pt x="21386" y="0"/>
                </a:lnTo>
                <a:close/>
              </a:path>
              <a:path w="110490" h="123189">
                <a:moveTo>
                  <a:pt x="110477" y="0"/>
                </a:moveTo>
                <a:lnTo>
                  <a:pt x="87274" y="0"/>
                </a:lnTo>
                <a:lnTo>
                  <a:pt x="49872" y="71691"/>
                </a:lnTo>
                <a:lnTo>
                  <a:pt x="45208" y="81136"/>
                </a:lnTo>
                <a:lnTo>
                  <a:pt x="41659" y="88804"/>
                </a:lnTo>
                <a:lnTo>
                  <a:pt x="38914" y="95101"/>
                </a:lnTo>
                <a:lnTo>
                  <a:pt x="36664" y="100431"/>
                </a:lnTo>
                <a:lnTo>
                  <a:pt x="54596" y="100431"/>
                </a:lnTo>
                <a:lnTo>
                  <a:pt x="110477" y="0"/>
                </a:lnTo>
                <a:close/>
              </a:path>
            </a:pathLst>
          </a:custGeom>
          <a:solidFill>
            <a:srgbClr val="414042"/>
          </a:solidFill>
        </p:spPr>
        <p:txBody>
          <a:bodyPr wrap="square" lIns="0" tIns="0" rIns="0" bIns="0" rtlCol="0"/>
          <a:lstStyle/>
          <a:p>
            <a:endParaRPr/>
          </a:p>
        </p:txBody>
      </p:sp>
      <p:sp>
        <p:nvSpPr>
          <p:cNvPr id="211" name="object 211"/>
          <p:cNvSpPr/>
          <p:nvPr/>
        </p:nvSpPr>
        <p:spPr>
          <a:xfrm>
            <a:off x="11266195" y="3704932"/>
            <a:ext cx="103505" cy="128905"/>
          </a:xfrm>
          <a:custGeom>
            <a:avLst/>
            <a:gdLst/>
            <a:ahLst/>
            <a:cxnLst/>
            <a:rect l="l" t="t" r="r" b="b"/>
            <a:pathLst>
              <a:path w="103504" h="128904">
                <a:moveTo>
                  <a:pt x="67221" y="0"/>
                </a:moveTo>
                <a:lnTo>
                  <a:pt x="39963" y="7136"/>
                </a:lnTo>
                <a:lnTo>
                  <a:pt x="18718" y="25623"/>
                </a:lnTo>
                <a:lnTo>
                  <a:pt x="4918" y="51076"/>
                </a:lnTo>
                <a:lnTo>
                  <a:pt x="0" y="79108"/>
                </a:lnTo>
                <a:lnTo>
                  <a:pt x="2747" y="98322"/>
                </a:lnTo>
                <a:lnTo>
                  <a:pt x="11233" y="114082"/>
                </a:lnTo>
                <a:lnTo>
                  <a:pt x="25824" y="124744"/>
                </a:lnTo>
                <a:lnTo>
                  <a:pt x="46888" y="128663"/>
                </a:lnTo>
                <a:lnTo>
                  <a:pt x="58936" y="127877"/>
                </a:lnTo>
                <a:lnTo>
                  <a:pt x="69997" y="125766"/>
                </a:lnTo>
                <a:lnTo>
                  <a:pt x="79679" y="122700"/>
                </a:lnTo>
                <a:lnTo>
                  <a:pt x="87591" y="119049"/>
                </a:lnTo>
                <a:lnTo>
                  <a:pt x="86143" y="111645"/>
                </a:lnTo>
                <a:lnTo>
                  <a:pt x="51435" y="111645"/>
                </a:lnTo>
                <a:lnTo>
                  <a:pt x="42465" y="110635"/>
                </a:lnTo>
                <a:lnTo>
                  <a:pt x="20408" y="77038"/>
                </a:lnTo>
                <a:lnTo>
                  <a:pt x="21386" y="71691"/>
                </a:lnTo>
                <a:lnTo>
                  <a:pt x="53417" y="70348"/>
                </a:lnTo>
                <a:lnTo>
                  <a:pt x="79443" y="64158"/>
                </a:lnTo>
                <a:lnTo>
                  <a:pt x="91729" y="55448"/>
                </a:lnTo>
                <a:lnTo>
                  <a:pt x="23710" y="55448"/>
                </a:lnTo>
                <a:lnTo>
                  <a:pt x="29452" y="41210"/>
                </a:lnTo>
                <a:lnTo>
                  <a:pt x="38403" y="28744"/>
                </a:lnTo>
                <a:lnTo>
                  <a:pt x="50123" y="19906"/>
                </a:lnTo>
                <a:lnTo>
                  <a:pt x="64173" y="16548"/>
                </a:lnTo>
                <a:lnTo>
                  <a:pt x="99068" y="16548"/>
                </a:lnTo>
                <a:lnTo>
                  <a:pt x="94054" y="9224"/>
                </a:lnTo>
                <a:lnTo>
                  <a:pt x="82745" y="2465"/>
                </a:lnTo>
                <a:lnTo>
                  <a:pt x="67221" y="0"/>
                </a:lnTo>
                <a:close/>
              </a:path>
              <a:path w="103504" h="128904">
                <a:moveTo>
                  <a:pt x="84505" y="103276"/>
                </a:moveTo>
                <a:lnTo>
                  <a:pt x="78175" y="106287"/>
                </a:lnTo>
                <a:lnTo>
                  <a:pt x="70575" y="108975"/>
                </a:lnTo>
                <a:lnTo>
                  <a:pt x="61672" y="110905"/>
                </a:lnTo>
                <a:lnTo>
                  <a:pt x="51435" y="111645"/>
                </a:lnTo>
                <a:lnTo>
                  <a:pt x="86143" y="111645"/>
                </a:lnTo>
                <a:lnTo>
                  <a:pt x="84505" y="103276"/>
                </a:lnTo>
                <a:close/>
              </a:path>
              <a:path w="103504" h="128904">
                <a:moveTo>
                  <a:pt x="99068" y="16548"/>
                </a:moveTo>
                <a:lnTo>
                  <a:pt x="75374" y="16548"/>
                </a:lnTo>
                <a:lnTo>
                  <a:pt x="83007" y="22148"/>
                </a:lnTo>
                <a:lnTo>
                  <a:pt x="83007" y="32067"/>
                </a:lnTo>
                <a:lnTo>
                  <a:pt x="78424" y="43946"/>
                </a:lnTo>
                <a:lnTo>
                  <a:pt x="65846" y="51187"/>
                </a:lnTo>
                <a:lnTo>
                  <a:pt x="47024" y="54713"/>
                </a:lnTo>
                <a:lnTo>
                  <a:pt x="23710" y="55448"/>
                </a:lnTo>
                <a:lnTo>
                  <a:pt x="91729" y="55448"/>
                </a:lnTo>
                <a:lnTo>
                  <a:pt x="96923" y="51765"/>
                </a:lnTo>
                <a:lnTo>
                  <a:pt x="103314" y="31813"/>
                </a:lnTo>
                <a:lnTo>
                  <a:pt x="100969" y="19325"/>
                </a:lnTo>
                <a:lnTo>
                  <a:pt x="99068" y="16548"/>
                </a:lnTo>
                <a:close/>
              </a:path>
            </a:pathLst>
          </a:custGeom>
          <a:solidFill>
            <a:srgbClr val="414042"/>
          </a:solidFill>
        </p:spPr>
        <p:txBody>
          <a:bodyPr wrap="square" lIns="0" tIns="0" rIns="0" bIns="0" rtlCol="0"/>
          <a:lstStyle/>
          <a:p>
            <a:endParaRPr/>
          </a:p>
        </p:txBody>
      </p:sp>
      <p:sp>
        <p:nvSpPr>
          <p:cNvPr id="212" name="object 212"/>
          <p:cNvSpPr/>
          <p:nvPr/>
        </p:nvSpPr>
        <p:spPr>
          <a:xfrm>
            <a:off x="11380533" y="3704958"/>
            <a:ext cx="81280" cy="126364"/>
          </a:xfrm>
          <a:custGeom>
            <a:avLst/>
            <a:gdLst/>
            <a:ahLst/>
            <a:cxnLst/>
            <a:rect l="l" t="t" r="r" b="b"/>
            <a:pathLst>
              <a:path w="81279" h="126364">
                <a:moveTo>
                  <a:pt x="39712" y="2794"/>
                </a:moveTo>
                <a:lnTo>
                  <a:pt x="21132" y="2794"/>
                </a:lnTo>
                <a:lnTo>
                  <a:pt x="20051" y="12189"/>
                </a:lnTo>
                <a:lnTo>
                  <a:pt x="18676" y="22929"/>
                </a:lnTo>
                <a:lnTo>
                  <a:pt x="17009" y="34537"/>
                </a:lnTo>
                <a:lnTo>
                  <a:pt x="15049" y="46532"/>
                </a:lnTo>
                <a:lnTo>
                  <a:pt x="0" y="125857"/>
                </a:lnTo>
                <a:lnTo>
                  <a:pt x="20878" y="125857"/>
                </a:lnTo>
                <a:lnTo>
                  <a:pt x="31089" y="71691"/>
                </a:lnTo>
                <a:lnTo>
                  <a:pt x="37008" y="51646"/>
                </a:lnTo>
                <a:lnTo>
                  <a:pt x="46193" y="35520"/>
                </a:lnTo>
                <a:lnTo>
                  <a:pt x="52685" y="29514"/>
                </a:lnTo>
                <a:lnTo>
                  <a:pt x="36436" y="29514"/>
                </a:lnTo>
                <a:lnTo>
                  <a:pt x="38174" y="15844"/>
                </a:lnTo>
                <a:lnTo>
                  <a:pt x="39058" y="8456"/>
                </a:lnTo>
                <a:lnTo>
                  <a:pt x="39712" y="2794"/>
                </a:lnTo>
                <a:close/>
              </a:path>
              <a:path w="81279" h="126364">
                <a:moveTo>
                  <a:pt x="76898" y="0"/>
                </a:moveTo>
                <a:lnTo>
                  <a:pt x="74853" y="0"/>
                </a:lnTo>
                <a:lnTo>
                  <a:pt x="63093" y="2248"/>
                </a:lnTo>
                <a:lnTo>
                  <a:pt x="52765" y="8456"/>
                </a:lnTo>
                <a:lnTo>
                  <a:pt x="44060" y="17814"/>
                </a:lnTo>
                <a:lnTo>
                  <a:pt x="37172" y="29514"/>
                </a:lnTo>
                <a:lnTo>
                  <a:pt x="52685" y="29514"/>
                </a:lnTo>
                <a:lnTo>
                  <a:pt x="57810" y="24773"/>
                </a:lnTo>
                <a:lnTo>
                  <a:pt x="71031" y="20866"/>
                </a:lnTo>
                <a:lnTo>
                  <a:pt x="76996" y="20866"/>
                </a:lnTo>
                <a:lnTo>
                  <a:pt x="80937" y="508"/>
                </a:lnTo>
                <a:lnTo>
                  <a:pt x="79184" y="254"/>
                </a:lnTo>
                <a:lnTo>
                  <a:pt x="76898" y="0"/>
                </a:lnTo>
                <a:close/>
              </a:path>
              <a:path w="81279" h="126364">
                <a:moveTo>
                  <a:pt x="76996" y="20866"/>
                </a:moveTo>
                <a:lnTo>
                  <a:pt x="73291" y="20866"/>
                </a:lnTo>
                <a:lnTo>
                  <a:pt x="75336" y="21120"/>
                </a:lnTo>
                <a:lnTo>
                  <a:pt x="76898" y="21374"/>
                </a:lnTo>
                <a:lnTo>
                  <a:pt x="76996" y="20866"/>
                </a:lnTo>
                <a:close/>
              </a:path>
            </a:pathLst>
          </a:custGeom>
          <a:solidFill>
            <a:srgbClr val="414042"/>
          </a:solidFill>
        </p:spPr>
        <p:txBody>
          <a:bodyPr wrap="square" lIns="0" tIns="0" rIns="0" bIns="0" rtlCol="0"/>
          <a:lstStyle/>
          <a:p>
            <a:endParaRPr/>
          </a:p>
        </p:txBody>
      </p:sp>
      <p:sp>
        <p:nvSpPr>
          <p:cNvPr id="213" name="object 213"/>
          <p:cNvSpPr/>
          <p:nvPr/>
        </p:nvSpPr>
        <p:spPr>
          <a:xfrm>
            <a:off x="11454638" y="3704958"/>
            <a:ext cx="123825" cy="179070"/>
          </a:xfrm>
          <a:custGeom>
            <a:avLst/>
            <a:gdLst/>
            <a:ahLst/>
            <a:cxnLst/>
            <a:rect l="l" t="t" r="r" b="b"/>
            <a:pathLst>
              <a:path w="123825" h="179070">
                <a:moveTo>
                  <a:pt x="5829" y="153873"/>
                </a:moveTo>
                <a:lnTo>
                  <a:pt x="36918" y="179031"/>
                </a:lnTo>
                <a:lnTo>
                  <a:pt x="47778" y="178392"/>
                </a:lnTo>
                <a:lnTo>
                  <a:pt x="58986" y="176202"/>
                </a:lnTo>
                <a:lnTo>
                  <a:pt x="69921" y="172056"/>
                </a:lnTo>
                <a:lnTo>
                  <a:pt x="79959" y="165544"/>
                </a:lnTo>
                <a:lnTo>
                  <a:pt x="83071" y="162013"/>
                </a:lnTo>
                <a:lnTo>
                  <a:pt x="38417" y="162013"/>
                </a:lnTo>
                <a:lnTo>
                  <a:pt x="29010" y="161413"/>
                </a:lnTo>
                <a:lnTo>
                  <a:pt x="20142" y="159734"/>
                </a:lnTo>
                <a:lnTo>
                  <a:pt x="12264" y="157159"/>
                </a:lnTo>
                <a:lnTo>
                  <a:pt x="5829" y="153873"/>
                </a:lnTo>
                <a:close/>
              </a:path>
              <a:path w="123825" h="179070">
                <a:moveTo>
                  <a:pt x="106629" y="99707"/>
                </a:moveTo>
                <a:lnTo>
                  <a:pt x="86766" y="99707"/>
                </a:lnTo>
                <a:lnTo>
                  <a:pt x="82727" y="118224"/>
                </a:lnTo>
                <a:lnTo>
                  <a:pt x="75729" y="139141"/>
                </a:lnTo>
                <a:lnTo>
                  <a:pt x="65725" y="152630"/>
                </a:lnTo>
                <a:lnTo>
                  <a:pt x="53145" y="159863"/>
                </a:lnTo>
                <a:lnTo>
                  <a:pt x="38417" y="162013"/>
                </a:lnTo>
                <a:lnTo>
                  <a:pt x="83071" y="162013"/>
                </a:lnTo>
                <a:lnTo>
                  <a:pt x="88474" y="155883"/>
                </a:lnTo>
                <a:lnTo>
                  <a:pt x="95224" y="143578"/>
                </a:lnTo>
                <a:lnTo>
                  <a:pt x="100508" y="128470"/>
                </a:lnTo>
                <a:lnTo>
                  <a:pt x="104622" y="110401"/>
                </a:lnTo>
                <a:lnTo>
                  <a:pt x="106629" y="99707"/>
                </a:lnTo>
                <a:close/>
              </a:path>
              <a:path w="123825" h="179070">
                <a:moveTo>
                  <a:pt x="83959" y="0"/>
                </a:moveTo>
                <a:lnTo>
                  <a:pt x="51692" y="7127"/>
                </a:lnTo>
                <a:lnTo>
                  <a:pt x="27063" y="25936"/>
                </a:lnTo>
                <a:lnTo>
                  <a:pt x="11350" y="52570"/>
                </a:lnTo>
                <a:lnTo>
                  <a:pt x="5829" y="83172"/>
                </a:lnTo>
                <a:lnTo>
                  <a:pt x="8212" y="99073"/>
                </a:lnTo>
                <a:lnTo>
                  <a:pt x="15325" y="112720"/>
                </a:lnTo>
                <a:lnTo>
                  <a:pt x="27110" y="122264"/>
                </a:lnTo>
                <a:lnTo>
                  <a:pt x="43510" y="125857"/>
                </a:lnTo>
                <a:lnTo>
                  <a:pt x="55731" y="124230"/>
                </a:lnTo>
                <a:lnTo>
                  <a:pt x="67082" y="119340"/>
                </a:lnTo>
                <a:lnTo>
                  <a:pt x="77341" y="111171"/>
                </a:lnTo>
                <a:lnTo>
                  <a:pt x="78962" y="109093"/>
                </a:lnTo>
                <a:lnTo>
                  <a:pt x="51663" y="109093"/>
                </a:lnTo>
                <a:lnTo>
                  <a:pt x="39976" y="106413"/>
                </a:lnTo>
                <a:lnTo>
                  <a:pt x="32658" y="99488"/>
                </a:lnTo>
                <a:lnTo>
                  <a:pt x="28921" y="89987"/>
                </a:lnTo>
                <a:lnTo>
                  <a:pt x="27978" y="79578"/>
                </a:lnTo>
                <a:lnTo>
                  <a:pt x="31801" y="57040"/>
                </a:lnTo>
                <a:lnTo>
                  <a:pt x="42522" y="36953"/>
                </a:lnTo>
                <a:lnTo>
                  <a:pt x="59021" y="22538"/>
                </a:lnTo>
                <a:lnTo>
                  <a:pt x="80175" y="17018"/>
                </a:lnTo>
                <a:lnTo>
                  <a:pt x="122145" y="17018"/>
                </a:lnTo>
                <a:lnTo>
                  <a:pt x="123723" y="8610"/>
                </a:lnTo>
                <a:lnTo>
                  <a:pt x="115417" y="5336"/>
                </a:lnTo>
                <a:lnTo>
                  <a:pt x="105546" y="2590"/>
                </a:lnTo>
                <a:lnTo>
                  <a:pt x="94823" y="702"/>
                </a:lnTo>
                <a:lnTo>
                  <a:pt x="83959" y="0"/>
                </a:lnTo>
                <a:close/>
              </a:path>
              <a:path w="123825" h="179070">
                <a:moveTo>
                  <a:pt x="122145" y="17018"/>
                </a:moveTo>
                <a:lnTo>
                  <a:pt x="88836" y="17018"/>
                </a:lnTo>
                <a:lnTo>
                  <a:pt x="96469" y="19304"/>
                </a:lnTo>
                <a:lnTo>
                  <a:pt x="100520" y="21120"/>
                </a:lnTo>
                <a:lnTo>
                  <a:pt x="92621" y="62306"/>
                </a:lnTo>
                <a:lnTo>
                  <a:pt x="65048" y="105145"/>
                </a:lnTo>
                <a:lnTo>
                  <a:pt x="51663" y="109093"/>
                </a:lnTo>
                <a:lnTo>
                  <a:pt x="78962" y="109093"/>
                </a:lnTo>
                <a:lnTo>
                  <a:pt x="86283" y="99707"/>
                </a:lnTo>
                <a:lnTo>
                  <a:pt x="106629" y="99707"/>
                </a:lnTo>
                <a:lnTo>
                  <a:pt x="122145" y="17018"/>
                </a:lnTo>
                <a:close/>
              </a:path>
            </a:pathLst>
          </a:custGeom>
          <a:solidFill>
            <a:srgbClr val="414042"/>
          </a:solidFill>
        </p:spPr>
        <p:txBody>
          <a:bodyPr wrap="square" lIns="0" tIns="0" rIns="0" bIns="0" rtlCol="0"/>
          <a:lstStyle/>
          <a:p>
            <a:endParaRPr/>
          </a:p>
        </p:txBody>
      </p:sp>
      <p:sp>
        <p:nvSpPr>
          <p:cNvPr id="214" name="object 214"/>
          <p:cNvSpPr/>
          <p:nvPr/>
        </p:nvSpPr>
        <p:spPr>
          <a:xfrm>
            <a:off x="11592648" y="3659428"/>
            <a:ext cx="53975" cy="171450"/>
          </a:xfrm>
          <a:custGeom>
            <a:avLst/>
            <a:gdLst/>
            <a:ahLst/>
            <a:cxnLst/>
            <a:rect l="l" t="t" r="r" b="b"/>
            <a:pathLst>
              <a:path w="53975" h="171450">
                <a:moveTo>
                  <a:pt x="48856" y="0"/>
                </a:moveTo>
                <a:lnTo>
                  <a:pt x="33794" y="0"/>
                </a:lnTo>
                <a:lnTo>
                  <a:pt x="27724" y="6070"/>
                </a:lnTo>
                <a:lnTo>
                  <a:pt x="27501" y="13220"/>
                </a:lnTo>
                <a:lnTo>
                  <a:pt x="27470" y="21843"/>
                </a:lnTo>
                <a:lnTo>
                  <a:pt x="32080" y="27444"/>
                </a:lnTo>
                <a:lnTo>
                  <a:pt x="47802" y="27444"/>
                </a:lnTo>
                <a:lnTo>
                  <a:pt x="53695" y="21589"/>
                </a:lnTo>
                <a:lnTo>
                  <a:pt x="53919" y="14211"/>
                </a:lnTo>
                <a:lnTo>
                  <a:pt x="53949" y="5587"/>
                </a:lnTo>
                <a:lnTo>
                  <a:pt x="48856" y="0"/>
                </a:lnTo>
                <a:close/>
              </a:path>
              <a:path w="53975" h="171450">
                <a:moveTo>
                  <a:pt x="44488" y="48310"/>
                </a:moveTo>
                <a:lnTo>
                  <a:pt x="23685" y="48310"/>
                </a:lnTo>
                <a:lnTo>
                  <a:pt x="0" y="171361"/>
                </a:lnTo>
                <a:lnTo>
                  <a:pt x="21132" y="171361"/>
                </a:lnTo>
                <a:lnTo>
                  <a:pt x="44488" y="48310"/>
                </a:lnTo>
                <a:close/>
              </a:path>
            </a:pathLst>
          </a:custGeom>
          <a:solidFill>
            <a:srgbClr val="414042"/>
          </a:solidFill>
        </p:spPr>
        <p:txBody>
          <a:bodyPr wrap="square" lIns="0" tIns="0" rIns="0" bIns="0" rtlCol="0"/>
          <a:lstStyle/>
          <a:p>
            <a:endParaRPr/>
          </a:p>
        </p:txBody>
      </p:sp>
      <p:sp>
        <p:nvSpPr>
          <p:cNvPr id="215" name="object 215"/>
          <p:cNvSpPr/>
          <p:nvPr/>
        </p:nvSpPr>
        <p:spPr>
          <a:xfrm>
            <a:off x="11651195" y="3704958"/>
            <a:ext cx="115570" cy="126364"/>
          </a:xfrm>
          <a:custGeom>
            <a:avLst/>
            <a:gdLst/>
            <a:ahLst/>
            <a:cxnLst/>
            <a:rect l="l" t="t" r="r" b="b"/>
            <a:pathLst>
              <a:path w="115570" h="126364">
                <a:moveTo>
                  <a:pt x="40957" y="2794"/>
                </a:moveTo>
                <a:lnTo>
                  <a:pt x="22123" y="2794"/>
                </a:lnTo>
                <a:lnTo>
                  <a:pt x="21082" y="10760"/>
                </a:lnTo>
                <a:lnTo>
                  <a:pt x="19794" y="19386"/>
                </a:lnTo>
                <a:lnTo>
                  <a:pt x="18213" y="28679"/>
                </a:lnTo>
                <a:lnTo>
                  <a:pt x="16246" y="38900"/>
                </a:lnTo>
                <a:lnTo>
                  <a:pt x="0" y="125857"/>
                </a:lnTo>
                <a:lnTo>
                  <a:pt x="20878" y="125857"/>
                </a:lnTo>
                <a:lnTo>
                  <a:pt x="32080" y="66090"/>
                </a:lnTo>
                <a:lnTo>
                  <a:pt x="38884" y="45633"/>
                </a:lnTo>
                <a:lnTo>
                  <a:pt x="49520" y="30368"/>
                </a:lnTo>
                <a:lnTo>
                  <a:pt x="53947" y="26962"/>
                </a:lnTo>
                <a:lnTo>
                  <a:pt x="37909" y="26962"/>
                </a:lnTo>
                <a:lnTo>
                  <a:pt x="40957" y="2794"/>
                </a:lnTo>
                <a:close/>
              </a:path>
              <a:path w="115570" h="126364">
                <a:moveTo>
                  <a:pt x="112184" y="17525"/>
                </a:moveTo>
                <a:lnTo>
                  <a:pt x="74028" y="17525"/>
                </a:lnTo>
                <a:lnTo>
                  <a:pt x="83192" y="19151"/>
                </a:lnTo>
                <a:lnTo>
                  <a:pt x="89163" y="23641"/>
                </a:lnTo>
                <a:lnTo>
                  <a:pt x="92405" y="30416"/>
                </a:lnTo>
                <a:lnTo>
                  <a:pt x="93353" y="38646"/>
                </a:lnTo>
                <a:lnTo>
                  <a:pt x="93383" y="44234"/>
                </a:lnTo>
                <a:lnTo>
                  <a:pt x="92621" y="49809"/>
                </a:lnTo>
                <a:lnTo>
                  <a:pt x="91884" y="54673"/>
                </a:lnTo>
                <a:lnTo>
                  <a:pt x="78397" y="125857"/>
                </a:lnTo>
                <a:lnTo>
                  <a:pt x="99275" y="125857"/>
                </a:lnTo>
                <a:lnTo>
                  <a:pt x="113017" y="53911"/>
                </a:lnTo>
                <a:lnTo>
                  <a:pt x="114261" y="47256"/>
                </a:lnTo>
                <a:lnTo>
                  <a:pt x="115252" y="39624"/>
                </a:lnTo>
                <a:lnTo>
                  <a:pt x="115252" y="34023"/>
                </a:lnTo>
                <a:lnTo>
                  <a:pt x="112440" y="17895"/>
                </a:lnTo>
                <a:lnTo>
                  <a:pt x="112184" y="17525"/>
                </a:lnTo>
                <a:close/>
              </a:path>
              <a:path w="115570" h="126364">
                <a:moveTo>
                  <a:pt x="83997" y="0"/>
                </a:moveTo>
                <a:lnTo>
                  <a:pt x="70882" y="1776"/>
                </a:lnTo>
                <a:lnTo>
                  <a:pt x="58616" y="6984"/>
                </a:lnTo>
                <a:lnTo>
                  <a:pt x="47646" y="15441"/>
                </a:lnTo>
                <a:lnTo>
                  <a:pt x="38417" y="26962"/>
                </a:lnTo>
                <a:lnTo>
                  <a:pt x="53947" y="26962"/>
                </a:lnTo>
                <a:lnTo>
                  <a:pt x="61923" y="20824"/>
                </a:lnTo>
                <a:lnTo>
                  <a:pt x="74028" y="17525"/>
                </a:lnTo>
                <a:lnTo>
                  <a:pt x="112184" y="17525"/>
                </a:lnTo>
                <a:lnTo>
                  <a:pt x="105149" y="7400"/>
                </a:lnTo>
                <a:lnTo>
                  <a:pt x="95096" y="1712"/>
                </a:lnTo>
                <a:lnTo>
                  <a:pt x="83997" y="0"/>
                </a:lnTo>
                <a:close/>
              </a:path>
            </a:pathLst>
          </a:custGeom>
          <a:solidFill>
            <a:srgbClr val="414042"/>
          </a:solidFill>
        </p:spPr>
        <p:txBody>
          <a:bodyPr wrap="square" lIns="0" tIns="0" rIns="0" bIns="0" rtlCol="0"/>
          <a:lstStyle/>
          <a:p>
            <a:endParaRPr/>
          </a:p>
        </p:txBody>
      </p:sp>
      <p:sp>
        <p:nvSpPr>
          <p:cNvPr id="216" name="object 216"/>
          <p:cNvSpPr/>
          <p:nvPr/>
        </p:nvSpPr>
        <p:spPr>
          <a:xfrm>
            <a:off x="11782311" y="3704958"/>
            <a:ext cx="123825" cy="179070"/>
          </a:xfrm>
          <a:custGeom>
            <a:avLst/>
            <a:gdLst/>
            <a:ahLst/>
            <a:cxnLst/>
            <a:rect l="l" t="t" r="r" b="b"/>
            <a:pathLst>
              <a:path w="123825" h="179070">
                <a:moveTo>
                  <a:pt x="5829" y="153873"/>
                </a:moveTo>
                <a:lnTo>
                  <a:pt x="36918" y="179031"/>
                </a:lnTo>
                <a:lnTo>
                  <a:pt x="47776" y="178392"/>
                </a:lnTo>
                <a:lnTo>
                  <a:pt x="58980" y="176202"/>
                </a:lnTo>
                <a:lnTo>
                  <a:pt x="69910" y="172056"/>
                </a:lnTo>
                <a:lnTo>
                  <a:pt x="79946" y="165544"/>
                </a:lnTo>
                <a:lnTo>
                  <a:pt x="83060" y="162013"/>
                </a:lnTo>
                <a:lnTo>
                  <a:pt x="38417" y="162013"/>
                </a:lnTo>
                <a:lnTo>
                  <a:pt x="29010" y="161413"/>
                </a:lnTo>
                <a:lnTo>
                  <a:pt x="20142" y="159734"/>
                </a:lnTo>
                <a:lnTo>
                  <a:pt x="12264" y="157159"/>
                </a:lnTo>
                <a:lnTo>
                  <a:pt x="5829" y="153873"/>
                </a:lnTo>
                <a:close/>
              </a:path>
              <a:path w="123825" h="179070">
                <a:moveTo>
                  <a:pt x="106627" y="99707"/>
                </a:moveTo>
                <a:lnTo>
                  <a:pt x="86766" y="99707"/>
                </a:lnTo>
                <a:lnTo>
                  <a:pt x="82715" y="118224"/>
                </a:lnTo>
                <a:lnTo>
                  <a:pt x="75723" y="139141"/>
                </a:lnTo>
                <a:lnTo>
                  <a:pt x="65724" y="152630"/>
                </a:lnTo>
                <a:lnTo>
                  <a:pt x="53145" y="159863"/>
                </a:lnTo>
                <a:lnTo>
                  <a:pt x="38417" y="162013"/>
                </a:lnTo>
                <a:lnTo>
                  <a:pt x="83060" y="162013"/>
                </a:lnTo>
                <a:lnTo>
                  <a:pt x="88468" y="155883"/>
                </a:lnTo>
                <a:lnTo>
                  <a:pt x="95223" y="143578"/>
                </a:lnTo>
                <a:lnTo>
                  <a:pt x="100507" y="128470"/>
                </a:lnTo>
                <a:lnTo>
                  <a:pt x="104622" y="110401"/>
                </a:lnTo>
                <a:lnTo>
                  <a:pt x="106627" y="99707"/>
                </a:lnTo>
                <a:close/>
              </a:path>
              <a:path w="123825" h="179070">
                <a:moveTo>
                  <a:pt x="83959" y="0"/>
                </a:moveTo>
                <a:lnTo>
                  <a:pt x="51692" y="7127"/>
                </a:lnTo>
                <a:lnTo>
                  <a:pt x="27063" y="25936"/>
                </a:lnTo>
                <a:lnTo>
                  <a:pt x="11350" y="52570"/>
                </a:lnTo>
                <a:lnTo>
                  <a:pt x="5829" y="83172"/>
                </a:lnTo>
                <a:lnTo>
                  <a:pt x="8211" y="99073"/>
                </a:lnTo>
                <a:lnTo>
                  <a:pt x="15320" y="112720"/>
                </a:lnTo>
                <a:lnTo>
                  <a:pt x="27105" y="122264"/>
                </a:lnTo>
                <a:lnTo>
                  <a:pt x="43510" y="125857"/>
                </a:lnTo>
                <a:lnTo>
                  <a:pt x="55731" y="124230"/>
                </a:lnTo>
                <a:lnTo>
                  <a:pt x="67082" y="119340"/>
                </a:lnTo>
                <a:lnTo>
                  <a:pt x="77341" y="111171"/>
                </a:lnTo>
                <a:lnTo>
                  <a:pt x="78962" y="109093"/>
                </a:lnTo>
                <a:lnTo>
                  <a:pt x="51650" y="109093"/>
                </a:lnTo>
                <a:lnTo>
                  <a:pt x="39970" y="106413"/>
                </a:lnTo>
                <a:lnTo>
                  <a:pt x="32656" y="99488"/>
                </a:lnTo>
                <a:lnTo>
                  <a:pt x="28921" y="89987"/>
                </a:lnTo>
                <a:lnTo>
                  <a:pt x="27978" y="79578"/>
                </a:lnTo>
                <a:lnTo>
                  <a:pt x="31801" y="57040"/>
                </a:lnTo>
                <a:lnTo>
                  <a:pt x="42522" y="36953"/>
                </a:lnTo>
                <a:lnTo>
                  <a:pt x="59021" y="22538"/>
                </a:lnTo>
                <a:lnTo>
                  <a:pt x="80175" y="17018"/>
                </a:lnTo>
                <a:lnTo>
                  <a:pt x="122134" y="17018"/>
                </a:lnTo>
                <a:lnTo>
                  <a:pt x="123710" y="8610"/>
                </a:lnTo>
                <a:lnTo>
                  <a:pt x="115411" y="5336"/>
                </a:lnTo>
                <a:lnTo>
                  <a:pt x="105544" y="2590"/>
                </a:lnTo>
                <a:lnTo>
                  <a:pt x="94823" y="702"/>
                </a:lnTo>
                <a:lnTo>
                  <a:pt x="83959" y="0"/>
                </a:lnTo>
                <a:close/>
              </a:path>
              <a:path w="123825" h="179070">
                <a:moveTo>
                  <a:pt x="122134" y="17018"/>
                </a:moveTo>
                <a:lnTo>
                  <a:pt x="88836" y="17018"/>
                </a:lnTo>
                <a:lnTo>
                  <a:pt x="96469" y="19304"/>
                </a:lnTo>
                <a:lnTo>
                  <a:pt x="100507" y="21120"/>
                </a:lnTo>
                <a:lnTo>
                  <a:pt x="92621" y="62306"/>
                </a:lnTo>
                <a:lnTo>
                  <a:pt x="65040" y="105145"/>
                </a:lnTo>
                <a:lnTo>
                  <a:pt x="51650" y="109093"/>
                </a:lnTo>
                <a:lnTo>
                  <a:pt x="78962" y="109093"/>
                </a:lnTo>
                <a:lnTo>
                  <a:pt x="86283" y="99707"/>
                </a:lnTo>
                <a:lnTo>
                  <a:pt x="106627" y="99707"/>
                </a:lnTo>
                <a:lnTo>
                  <a:pt x="122134" y="17018"/>
                </a:lnTo>
                <a:close/>
              </a:path>
            </a:pathLst>
          </a:custGeom>
          <a:solidFill>
            <a:srgbClr val="414042"/>
          </a:solidFill>
        </p:spPr>
        <p:txBody>
          <a:bodyPr wrap="square" lIns="0" tIns="0" rIns="0" bIns="0" rtlCol="0"/>
          <a:lstStyle/>
          <a:p>
            <a:endParaRPr/>
          </a:p>
        </p:txBody>
      </p:sp>
      <p:sp>
        <p:nvSpPr>
          <p:cNvPr id="217" name="object 217"/>
          <p:cNvSpPr/>
          <p:nvPr/>
        </p:nvSpPr>
        <p:spPr>
          <a:xfrm>
            <a:off x="8429802" y="5578957"/>
            <a:ext cx="153670" cy="173990"/>
          </a:xfrm>
          <a:custGeom>
            <a:avLst/>
            <a:gdLst/>
            <a:ahLst/>
            <a:cxnLst/>
            <a:rect l="l" t="t" r="r" b="b"/>
            <a:pathLst>
              <a:path w="153670" h="173989">
                <a:moveTo>
                  <a:pt x="74549" y="0"/>
                </a:moveTo>
                <a:lnTo>
                  <a:pt x="31838" y="3301"/>
                </a:lnTo>
                <a:lnTo>
                  <a:pt x="0" y="171907"/>
                </a:lnTo>
                <a:lnTo>
                  <a:pt x="8997" y="172776"/>
                </a:lnTo>
                <a:lnTo>
                  <a:pt x="19229" y="173413"/>
                </a:lnTo>
                <a:lnTo>
                  <a:pt x="30216" y="173805"/>
                </a:lnTo>
                <a:lnTo>
                  <a:pt x="41478" y="173939"/>
                </a:lnTo>
                <a:lnTo>
                  <a:pt x="64801" y="172568"/>
                </a:lnTo>
                <a:lnTo>
                  <a:pt x="85361" y="168292"/>
                </a:lnTo>
                <a:lnTo>
                  <a:pt x="103452" y="160860"/>
                </a:lnTo>
                <a:lnTo>
                  <a:pt x="109984" y="156413"/>
                </a:lnTo>
                <a:lnTo>
                  <a:pt x="31838" y="156413"/>
                </a:lnTo>
                <a:lnTo>
                  <a:pt x="24193" y="155371"/>
                </a:lnTo>
                <a:lnTo>
                  <a:pt x="50101" y="19075"/>
                </a:lnTo>
                <a:lnTo>
                  <a:pt x="56273" y="17843"/>
                </a:lnTo>
                <a:lnTo>
                  <a:pt x="65925" y="17272"/>
                </a:lnTo>
                <a:lnTo>
                  <a:pt x="131235" y="17272"/>
                </a:lnTo>
                <a:lnTo>
                  <a:pt x="126473" y="13105"/>
                </a:lnTo>
                <a:lnTo>
                  <a:pt x="112055" y="5918"/>
                </a:lnTo>
                <a:lnTo>
                  <a:pt x="94670" y="1502"/>
                </a:lnTo>
                <a:lnTo>
                  <a:pt x="74549" y="0"/>
                </a:lnTo>
                <a:close/>
              </a:path>
              <a:path w="153670" h="173989">
                <a:moveTo>
                  <a:pt x="131235" y="17272"/>
                </a:moveTo>
                <a:lnTo>
                  <a:pt x="73558" y="17272"/>
                </a:lnTo>
                <a:lnTo>
                  <a:pt x="100584" y="21290"/>
                </a:lnTo>
                <a:lnTo>
                  <a:pt x="118338" y="32419"/>
                </a:lnTo>
                <a:lnTo>
                  <a:pt x="128072" y="49268"/>
                </a:lnTo>
                <a:lnTo>
                  <a:pt x="131038" y="70446"/>
                </a:lnTo>
                <a:lnTo>
                  <a:pt x="129563" y="88323"/>
                </a:lnTo>
                <a:lnTo>
                  <a:pt x="107619" y="133743"/>
                </a:lnTo>
                <a:lnTo>
                  <a:pt x="65387" y="154949"/>
                </a:lnTo>
                <a:lnTo>
                  <a:pt x="46316" y="156413"/>
                </a:lnTo>
                <a:lnTo>
                  <a:pt x="109984" y="156413"/>
                </a:lnTo>
                <a:lnTo>
                  <a:pt x="144729" y="114298"/>
                </a:lnTo>
                <a:lnTo>
                  <a:pt x="153670" y="69456"/>
                </a:lnTo>
                <a:lnTo>
                  <a:pt x="152463" y="54381"/>
                </a:lnTo>
                <a:lnTo>
                  <a:pt x="149120" y="41598"/>
                </a:lnTo>
                <a:lnTo>
                  <a:pt x="144058" y="31112"/>
                </a:lnTo>
                <a:lnTo>
                  <a:pt x="137693" y="22923"/>
                </a:lnTo>
                <a:lnTo>
                  <a:pt x="131235" y="17272"/>
                </a:lnTo>
                <a:close/>
              </a:path>
            </a:pathLst>
          </a:custGeom>
          <a:solidFill>
            <a:srgbClr val="414042"/>
          </a:solidFill>
        </p:spPr>
        <p:txBody>
          <a:bodyPr wrap="square" lIns="0" tIns="0" rIns="0" bIns="0" rtlCol="0"/>
          <a:lstStyle/>
          <a:p>
            <a:endParaRPr/>
          </a:p>
        </p:txBody>
      </p:sp>
      <p:sp>
        <p:nvSpPr>
          <p:cNvPr id="218" name="object 218"/>
          <p:cNvSpPr/>
          <p:nvPr/>
        </p:nvSpPr>
        <p:spPr>
          <a:xfrm>
            <a:off x="8594814" y="5580278"/>
            <a:ext cx="53975" cy="171450"/>
          </a:xfrm>
          <a:custGeom>
            <a:avLst/>
            <a:gdLst/>
            <a:ahLst/>
            <a:cxnLst/>
            <a:rect l="l" t="t" r="r" b="b"/>
            <a:pathLst>
              <a:path w="53975" h="171450">
                <a:moveTo>
                  <a:pt x="48856" y="0"/>
                </a:moveTo>
                <a:lnTo>
                  <a:pt x="33794" y="0"/>
                </a:lnTo>
                <a:lnTo>
                  <a:pt x="27724" y="6070"/>
                </a:lnTo>
                <a:lnTo>
                  <a:pt x="27502" y="13169"/>
                </a:lnTo>
                <a:lnTo>
                  <a:pt x="27470" y="21844"/>
                </a:lnTo>
                <a:lnTo>
                  <a:pt x="32080" y="27444"/>
                </a:lnTo>
                <a:lnTo>
                  <a:pt x="47802" y="27444"/>
                </a:lnTo>
                <a:lnTo>
                  <a:pt x="53695" y="21589"/>
                </a:lnTo>
                <a:lnTo>
                  <a:pt x="53918" y="14211"/>
                </a:lnTo>
                <a:lnTo>
                  <a:pt x="53949" y="5587"/>
                </a:lnTo>
                <a:lnTo>
                  <a:pt x="48856" y="0"/>
                </a:lnTo>
                <a:close/>
              </a:path>
              <a:path w="53975" h="171450">
                <a:moveTo>
                  <a:pt x="44488" y="48247"/>
                </a:moveTo>
                <a:lnTo>
                  <a:pt x="23672" y="48247"/>
                </a:lnTo>
                <a:lnTo>
                  <a:pt x="0" y="171361"/>
                </a:lnTo>
                <a:lnTo>
                  <a:pt x="21132" y="171361"/>
                </a:lnTo>
                <a:lnTo>
                  <a:pt x="44488" y="48247"/>
                </a:lnTo>
                <a:close/>
              </a:path>
            </a:pathLst>
          </a:custGeom>
          <a:solidFill>
            <a:srgbClr val="414042"/>
          </a:solidFill>
        </p:spPr>
        <p:txBody>
          <a:bodyPr wrap="square" lIns="0" tIns="0" rIns="0" bIns="0" rtlCol="0"/>
          <a:lstStyle/>
          <a:p>
            <a:endParaRPr/>
          </a:p>
        </p:txBody>
      </p:sp>
      <p:sp>
        <p:nvSpPr>
          <p:cNvPr id="219" name="object 219"/>
          <p:cNvSpPr/>
          <p:nvPr/>
        </p:nvSpPr>
        <p:spPr>
          <a:xfrm>
            <a:off x="8659203" y="5628538"/>
            <a:ext cx="110489" cy="123189"/>
          </a:xfrm>
          <a:custGeom>
            <a:avLst/>
            <a:gdLst/>
            <a:ahLst/>
            <a:cxnLst/>
            <a:rect l="l" t="t" r="r" b="b"/>
            <a:pathLst>
              <a:path w="110490" h="123189">
                <a:moveTo>
                  <a:pt x="21386" y="0"/>
                </a:moveTo>
                <a:lnTo>
                  <a:pt x="0" y="0"/>
                </a:lnTo>
                <a:lnTo>
                  <a:pt x="21386" y="123113"/>
                </a:lnTo>
                <a:lnTo>
                  <a:pt x="42011" y="123113"/>
                </a:lnTo>
                <a:lnTo>
                  <a:pt x="54618" y="100444"/>
                </a:lnTo>
                <a:lnTo>
                  <a:pt x="35864" y="100444"/>
                </a:lnTo>
                <a:lnTo>
                  <a:pt x="35421" y="94792"/>
                </a:lnTo>
                <a:lnTo>
                  <a:pt x="34558" y="87985"/>
                </a:lnTo>
                <a:lnTo>
                  <a:pt x="33401" y="79845"/>
                </a:lnTo>
                <a:lnTo>
                  <a:pt x="32080" y="70192"/>
                </a:lnTo>
                <a:lnTo>
                  <a:pt x="21386" y="0"/>
                </a:lnTo>
                <a:close/>
              </a:path>
              <a:path w="110490" h="123189">
                <a:moveTo>
                  <a:pt x="110477" y="0"/>
                </a:moveTo>
                <a:lnTo>
                  <a:pt x="87274" y="0"/>
                </a:lnTo>
                <a:lnTo>
                  <a:pt x="49872" y="71754"/>
                </a:lnTo>
                <a:lnTo>
                  <a:pt x="45207" y="81199"/>
                </a:lnTo>
                <a:lnTo>
                  <a:pt x="41654" y="88861"/>
                </a:lnTo>
                <a:lnTo>
                  <a:pt x="38909" y="95143"/>
                </a:lnTo>
                <a:lnTo>
                  <a:pt x="36664" y="100444"/>
                </a:lnTo>
                <a:lnTo>
                  <a:pt x="54618" y="100444"/>
                </a:lnTo>
                <a:lnTo>
                  <a:pt x="110477" y="0"/>
                </a:lnTo>
                <a:close/>
              </a:path>
            </a:pathLst>
          </a:custGeom>
          <a:solidFill>
            <a:srgbClr val="414042"/>
          </a:solidFill>
        </p:spPr>
        <p:txBody>
          <a:bodyPr wrap="square" lIns="0" tIns="0" rIns="0" bIns="0" rtlCol="0"/>
          <a:lstStyle/>
          <a:p>
            <a:endParaRPr/>
          </a:p>
        </p:txBody>
      </p:sp>
      <p:sp>
        <p:nvSpPr>
          <p:cNvPr id="220" name="object 220"/>
          <p:cNvSpPr/>
          <p:nvPr/>
        </p:nvSpPr>
        <p:spPr>
          <a:xfrm>
            <a:off x="8768168" y="5625731"/>
            <a:ext cx="103505" cy="128905"/>
          </a:xfrm>
          <a:custGeom>
            <a:avLst/>
            <a:gdLst/>
            <a:ahLst/>
            <a:cxnLst/>
            <a:rect l="l" t="t" r="r" b="b"/>
            <a:pathLst>
              <a:path w="103504" h="128904">
                <a:moveTo>
                  <a:pt x="67221" y="0"/>
                </a:moveTo>
                <a:lnTo>
                  <a:pt x="39958" y="7143"/>
                </a:lnTo>
                <a:lnTo>
                  <a:pt x="18713" y="25641"/>
                </a:lnTo>
                <a:lnTo>
                  <a:pt x="4916" y="51092"/>
                </a:lnTo>
                <a:lnTo>
                  <a:pt x="0" y="79095"/>
                </a:lnTo>
                <a:lnTo>
                  <a:pt x="2746" y="98346"/>
                </a:lnTo>
                <a:lnTo>
                  <a:pt x="11231" y="114125"/>
                </a:lnTo>
                <a:lnTo>
                  <a:pt x="25819" y="124794"/>
                </a:lnTo>
                <a:lnTo>
                  <a:pt x="46875" y="128714"/>
                </a:lnTo>
                <a:lnTo>
                  <a:pt x="58931" y="127918"/>
                </a:lnTo>
                <a:lnTo>
                  <a:pt x="69996" y="125787"/>
                </a:lnTo>
                <a:lnTo>
                  <a:pt x="79679" y="122703"/>
                </a:lnTo>
                <a:lnTo>
                  <a:pt x="87591" y="119049"/>
                </a:lnTo>
                <a:lnTo>
                  <a:pt x="86141" y="111633"/>
                </a:lnTo>
                <a:lnTo>
                  <a:pt x="51434" y="111633"/>
                </a:lnTo>
                <a:lnTo>
                  <a:pt x="42465" y="110632"/>
                </a:lnTo>
                <a:lnTo>
                  <a:pt x="20396" y="77088"/>
                </a:lnTo>
                <a:lnTo>
                  <a:pt x="21386" y="71742"/>
                </a:lnTo>
                <a:lnTo>
                  <a:pt x="53417" y="70366"/>
                </a:lnTo>
                <a:lnTo>
                  <a:pt x="79443" y="64173"/>
                </a:lnTo>
                <a:lnTo>
                  <a:pt x="91676" y="55499"/>
                </a:lnTo>
                <a:lnTo>
                  <a:pt x="23710" y="55499"/>
                </a:lnTo>
                <a:lnTo>
                  <a:pt x="29447" y="41250"/>
                </a:lnTo>
                <a:lnTo>
                  <a:pt x="38396" y="28763"/>
                </a:lnTo>
                <a:lnTo>
                  <a:pt x="50115" y="19903"/>
                </a:lnTo>
                <a:lnTo>
                  <a:pt x="64160" y="16535"/>
                </a:lnTo>
                <a:lnTo>
                  <a:pt x="99063" y="16535"/>
                </a:lnTo>
                <a:lnTo>
                  <a:pt x="94049" y="9218"/>
                </a:lnTo>
                <a:lnTo>
                  <a:pt x="82740" y="2463"/>
                </a:lnTo>
                <a:lnTo>
                  <a:pt x="67221" y="0"/>
                </a:lnTo>
                <a:close/>
              </a:path>
              <a:path w="103504" h="128904">
                <a:moveTo>
                  <a:pt x="84505" y="103263"/>
                </a:moveTo>
                <a:lnTo>
                  <a:pt x="78174" y="106291"/>
                </a:lnTo>
                <a:lnTo>
                  <a:pt x="70570" y="108977"/>
                </a:lnTo>
                <a:lnTo>
                  <a:pt x="61667" y="110898"/>
                </a:lnTo>
                <a:lnTo>
                  <a:pt x="51434" y="111633"/>
                </a:lnTo>
                <a:lnTo>
                  <a:pt x="86141" y="111633"/>
                </a:lnTo>
                <a:lnTo>
                  <a:pt x="84505" y="103263"/>
                </a:lnTo>
                <a:close/>
              </a:path>
              <a:path w="103504" h="128904">
                <a:moveTo>
                  <a:pt x="99063" y="16535"/>
                </a:moveTo>
                <a:lnTo>
                  <a:pt x="75361" y="16535"/>
                </a:lnTo>
                <a:lnTo>
                  <a:pt x="83007" y="22136"/>
                </a:lnTo>
                <a:lnTo>
                  <a:pt x="83007" y="32054"/>
                </a:lnTo>
                <a:lnTo>
                  <a:pt x="78423" y="43943"/>
                </a:lnTo>
                <a:lnTo>
                  <a:pt x="65841" y="51206"/>
                </a:lnTo>
                <a:lnTo>
                  <a:pt x="47018" y="54754"/>
                </a:lnTo>
                <a:lnTo>
                  <a:pt x="23710" y="55499"/>
                </a:lnTo>
                <a:lnTo>
                  <a:pt x="91676" y="55499"/>
                </a:lnTo>
                <a:lnTo>
                  <a:pt x="96923" y="51779"/>
                </a:lnTo>
                <a:lnTo>
                  <a:pt x="103314" y="31800"/>
                </a:lnTo>
                <a:lnTo>
                  <a:pt x="100968" y="19314"/>
                </a:lnTo>
                <a:lnTo>
                  <a:pt x="99063" y="16535"/>
                </a:lnTo>
                <a:close/>
              </a:path>
            </a:pathLst>
          </a:custGeom>
          <a:solidFill>
            <a:srgbClr val="414042"/>
          </a:solidFill>
        </p:spPr>
        <p:txBody>
          <a:bodyPr wrap="square" lIns="0" tIns="0" rIns="0" bIns="0" rtlCol="0"/>
          <a:lstStyle/>
          <a:p>
            <a:endParaRPr/>
          </a:p>
        </p:txBody>
      </p:sp>
      <p:sp>
        <p:nvSpPr>
          <p:cNvPr id="221" name="object 221"/>
          <p:cNvSpPr/>
          <p:nvPr/>
        </p:nvSpPr>
        <p:spPr>
          <a:xfrm>
            <a:off x="8882494" y="5625744"/>
            <a:ext cx="81280" cy="126364"/>
          </a:xfrm>
          <a:custGeom>
            <a:avLst/>
            <a:gdLst/>
            <a:ahLst/>
            <a:cxnLst/>
            <a:rect l="l" t="t" r="r" b="b"/>
            <a:pathLst>
              <a:path w="81279" h="126364">
                <a:moveTo>
                  <a:pt x="39725" y="2794"/>
                </a:moveTo>
                <a:lnTo>
                  <a:pt x="21132" y="2794"/>
                </a:lnTo>
                <a:lnTo>
                  <a:pt x="20057" y="12224"/>
                </a:lnTo>
                <a:lnTo>
                  <a:pt x="18683" y="22975"/>
                </a:lnTo>
                <a:lnTo>
                  <a:pt x="17016" y="34567"/>
                </a:lnTo>
                <a:lnTo>
                  <a:pt x="15062" y="46520"/>
                </a:lnTo>
                <a:lnTo>
                  <a:pt x="0" y="125907"/>
                </a:lnTo>
                <a:lnTo>
                  <a:pt x="20878" y="125907"/>
                </a:lnTo>
                <a:lnTo>
                  <a:pt x="31102" y="71742"/>
                </a:lnTo>
                <a:lnTo>
                  <a:pt x="37019" y="51660"/>
                </a:lnTo>
                <a:lnTo>
                  <a:pt x="46201" y="35515"/>
                </a:lnTo>
                <a:lnTo>
                  <a:pt x="52683" y="29514"/>
                </a:lnTo>
                <a:lnTo>
                  <a:pt x="36449" y="29514"/>
                </a:lnTo>
                <a:lnTo>
                  <a:pt x="37564" y="20853"/>
                </a:lnTo>
                <a:lnTo>
                  <a:pt x="38182" y="15892"/>
                </a:lnTo>
                <a:lnTo>
                  <a:pt x="39725" y="2794"/>
                </a:lnTo>
                <a:close/>
              </a:path>
              <a:path w="81279" h="126364">
                <a:moveTo>
                  <a:pt x="76898" y="0"/>
                </a:moveTo>
                <a:lnTo>
                  <a:pt x="74866" y="0"/>
                </a:lnTo>
                <a:lnTo>
                  <a:pt x="63106" y="2248"/>
                </a:lnTo>
                <a:lnTo>
                  <a:pt x="52776" y="8456"/>
                </a:lnTo>
                <a:lnTo>
                  <a:pt x="44068" y="17814"/>
                </a:lnTo>
                <a:lnTo>
                  <a:pt x="37172" y="29514"/>
                </a:lnTo>
                <a:lnTo>
                  <a:pt x="52683" y="29514"/>
                </a:lnTo>
                <a:lnTo>
                  <a:pt x="57818" y="24761"/>
                </a:lnTo>
                <a:lnTo>
                  <a:pt x="71043" y="20853"/>
                </a:lnTo>
                <a:lnTo>
                  <a:pt x="76997" y="20853"/>
                </a:lnTo>
                <a:lnTo>
                  <a:pt x="80949" y="571"/>
                </a:lnTo>
                <a:lnTo>
                  <a:pt x="79197" y="254"/>
                </a:lnTo>
                <a:lnTo>
                  <a:pt x="76898" y="0"/>
                </a:lnTo>
                <a:close/>
              </a:path>
              <a:path w="81279" h="126364">
                <a:moveTo>
                  <a:pt x="76997" y="20853"/>
                </a:moveTo>
                <a:lnTo>
                  <a:pt x="73304" y="20853"/>
                </a:lnTo>
                <a:lnTo>
                  <a:pt x="75336" y="21107"/>
                </a:lnTo>
                <a:lnTo>
                  <a:pt x="76898" y="21361"/>
                </a:lnTo>
                <a:lnTo>
                  <a:pt x="76997" y="20853"/>
                </a:lnTo>
                <a:close/>
              </a:path>
            </a:pathLst>
          </a:custGeom>
          <a:solidFill>
            <a:srgbClr val="414042"/>
          </a:solidFill>
        </p:spPr>
        <p:txBody>
          <a:bodyPr wrap="square" lIns="0" tIns="0" rIns="0" bIns="0" rtlCol="0"/>
          <a:lstStyle/>
          <a:p>
            <a:endParaRPr/>
          </a:p>
        </p:txBody>
      </p:sp>
      <p:sp>
        <p:nvSpPr>
          <p:cNvPr id="222" name="object 222"/>
          <p:cNvSpPr/>
          <p:nvPr/>
        </p:nvSpPr>
        <p:spPr>
          <a:xfrm>
            <a:off x="8956611" y="5625744"/>
            <a:ext cx="123825" cy="179070"/>
          </a:xfrm>
          <a:custGeom>
            <a:avLst/>
            <a:gdLst/>
            <a:ahLst/>
            <a:cxnLst/>
            <a:rect l="l" t="t" r="r" b="b"/>
            <a:pathLst>
              <a:path w="123825" h="179070">
                <a:moveTo>
                  <a:pt x="5816" y="153873"/>
                </a:moveTo>
                <a:lnTo>
                  <a:pt x="36918" y="179031"/>
                </a:lnTo>
                <a:lnTo>
                  <a:pt x="47776" y="178392"/>
                </a:lnTo>
                <a:lnTo>
                  <a:pt x="58980" y="176202"/>
                </a:lnTo>
                <a:lnTo>
                  <a:pt x="69910" y="172056"/>
                </a:lnTo>
                <a:lnTo>
                  <a:pt x="79946" y="165544"/>
                </a:lnTo>
                <a:lnTo>
                  <a:pt x="83063" y="162013"/>
                </a:lnTo>
                <a:lnTo>
                  <a:pt x="38417" y="162013"/>
                </a:lnTo>
                <a:lnTo>
                  <a:pt x="29008" y="161422"/>
                </a:lnTo>
                <a:lnTo>
                  <a:pt x="20135" y="159758"/>
                </a:lnTo>
                <a:lnTo>
                  <a:pt x="12253" y="157186"/>
                </a:lnTo>
                <a:lnTo>
                  <a:pt x="5816" y="153873"/>
                </a:lnTo>
                <a:close/>
              </a:path>
              <a:path w="123825" h="179070">
                <a:moveTo>
                  <a:pt x="106617" y="99707"/>
                </a:moveTo>
                <a:lnTo>
                  <a:pt x="86766" y="99707"/>
                </a:lnTo>
                <a:lnTo>
                  <a:pt x="82715" y="118287"/>
                </a:lnTo>
                <a:lnTo>
                  <a:pt x="75723" y="139168"/>
                </a:lnTo>
                <a:lnTo>
                  <a:pt x="65724" y="152638"/>
                </a:lnTo>
                <a:lnTo>
                  <a:pt x="53145" y="159864"/>
                </a:lnTo>
                <a:lnTo>
                  <a:pt x="38417" y="162013"/>
                </a:lnTo>
                <a:lnTo>
                  <a:pt x="83063" y="162013"/>
                </a:lnTo>
                <a:lnTo>
                  <a:pt x="88466" y="155892"/>
                </a:lnTo>
                <a:lnTo>
                  <a:pt x="95216" y="143602"/>
                </a:lnTo>
                <a:lnTo>
                  <a:pt x="100497" y="128497"/>
                </a:lnTo>
                <a:lnTo>
                  <a:pt x="104609" y="110401"/>
                </a:lnTo>
                <a:lnTo>
                  <a:pt x="106617" y="99707"/>
                </a:lnTo>
                <a:close/>
              </a:path>
              <a:path w="123825" h="179070">
                <a:moveTo>
                  <a:pt x="83959" y="0"/>
                </a:moveTo>
                <a:lnTo>
                  <a:pt x="51690" y="7136"/>
                </a:lnTo>
                <a:lnTo>
                  <a:pt x="27057" y="25960"/>
                </a:lnTo>
                <a:lnTo>
                  <a:pt x="11339" y="52597"/>
                </a:lnTo>
                <a:lnTo>
                  <a:pt x="5816" y="83172"/>
                </a:lnTo>
                <a:lnTo>
                  <a:pt x="8200" y="99083"/>
                </a:lnTo>
                <a:lnTo>
                  <a:pt x="15314" y="112752"/>
                </a:lnTo>
                <a:lnTo>
                  <a:pt x="27103" y="122318"/>
                </a:lnTo>
                <a:lnTo>
                  <a:pt x="43510" y="125920"/>
                </a:lnTo>
                <a:lnTo>
                  <a:pt x="55726" y="124294"/>
                </a:lnTo>
                <a:lnTo>
                  <a:pt x="67078" y="119400"/>
                </a:lnTo>
                <a:lnTo>
                  <a:pt x="77339" y="111213"/>
                </a:lnTo>
                <a:lnTo>
                  <a:pt x="78938" y="109156"/>
                </a:lnTo>
                <a:lnTo>
                  <a:pt x="51650" y="109156"/>
                </a:lnTo>
                <a:lnTo>
                  <a:pt x="39963" y="106471"/>
                </a:lnTo>
                <a:lnTo>
                  <a:pt x="32646" y="99537"/>
                </a:lnTo>
                <a:lnTo>
                  <a:pt x="28914" y="90034"/>
                </a:lnTo>
                <a:lnTo>
                  <a:pt x="27978" y="79641"/>
                </a:lnTo>
                <a:lnTo>
                  <a:pt x="31801" y="57104"/>
                </a:lnTo>
                <a:lnTo>
                  <a:pt x="42522" y="37017"/>
                </a:lnTo>
                <a:lnTo>
                  <a:pt x="59021" y="22602"/>
                </a:lnTo>
                <a:lnTo>
                  <a:pt x="80175" y="17081"/>
                </a:lnTo>
                <a:lnTo>
                  <a:pt x="122132" y="17081"/>
                </a:lnTo>
                <a:lnTo>
                  <a:pt x="123710" y="8674"/>
                </a:lnTo>
                <a:lnTo>
                  <a:pt x="115411" y="5389"/>
                </a:lnTo>
                <a:lnTo>
                  <a:pt x="105544" y="2622"/>
                </a:lnTo>
                <a:lnTo>
                  <a:pt x="94823" y="712"/>
                </a:lnTo>
                <a:lnTo>
                  <a:pt x="83959" y="0"/>
                </a:lnTo>
                <a:close/>
              </a:path>
              <a:path w="123825" h="179070">
                <a:moveTo>
                  <a:pt x="122132" y="17081"/>
                </a:moveTo>
                <a:lnTo>
                  <a:pt x="88823" y="17081"/>
                </a:lnTo>
                <a:lnTo>
                  <a:pt x="96469" y="19304"/>
                </a:lnTo>
                <a:lnTo>
                  <a:pt x="100507" y="21120"/>
                </a:lnTo>
                <a:lnTo>
                  <a:pt x="92621" y="62306"/>
                </a:lnTo>
                <a:lnTo>
                  <a:pt x="65040" y="105199"/>
                </a:lnTo>
                <a:lnTo>
                  <a:pt x="51650" y="109156"/>
                </a:lnTo>
                <a:lnTo>
                  <a:pt x="78938" y="109156"/>
                </a:lnTo>
                <a:lnTo>
                  <a:pt x="86283" y="99707"/>
                </a:lnTo>
                <a:lnTo>
                  <a:pt x="106617" y="99707"/>
                </a:lnTo>
                <a:lnTo>
                  <a:pt x="122132" y="17081"/>
                </a:lnTo>
                <a:close/>
              </a:path>
            </a:pathLst>
          </a:custGeom>
          <a:solidFill>
            <a:srgbClr val="414042"/>
          </a:solidFill>
        </p:spPr>
        <p:txBody>
          <a:bodyPr wrap="square" lIns="0" tIns="0" rIns="0" bIns="0" rtlCol="0"/>
          <a:lstStyle/>
          <a:p>
            <a:endParaRPr/>
          </a:p>
        </p:txBody>
      </p:sp>
      <p:sp>
        <p:nvSpPr>
          <p:cNvPr id="223" name="object 223"/>
          <p:cNvSpPr/>
          <p:nvPr/>
        </p:nvSpPr>
        <p:spPr>
          <a:xfrm>
            <a:off x="9094609" y="5580278"/>
            <a:ext cx="53975" cy="171450"/>
          </a:xfrm>
          <a:custGeom>
            <a:avLst/>
            <a:gdLst/>
            <a:ahLst/>
            <a:cxnLst/>
            <a:rect l="l" t="t" r="r" b="b"/>
            <a:pathLst>
              <a:path w="53975" h="171450">
                <a:moveTo>
                  <a:pt x="48856" y="0"/>
                </a:moveTo>
                <a:lnTo>
                  <a:pt x="33807" y="0"/>
                </a:lnTo>
                <a:lnTo>
                  <a:pt x="27724" y="6070"/>
                </a:lnTo>
                <a:lnTo>
                  <a:pt x="27502" y="13169"/>
                </a:lnTo>
                <a:lnTo>
                  <a:pt x="27470" y="21844"/>
                </a:lnTo>
                <a:lnTo>
                  <a:pt x="32092" y="27444"/>
                </a:lnTo>
                <a:lnTo>
                  <a:pt x="47815" y="27444"/>
                </a:lnTo>
                <a:lnTo>
                  <a:pt x="53695" y="21589"/>
                </a:lnTo>
                <a:lnTo>
                  <a:pt x="53918" y="14211"/>
                </a:lnTo>
                <a:lnTo>
                  <a:pt x="53949" y="5587"/>
                </a:lnTo>
                <a:lnTo>
                  <a:pt x="48856" y="0"/>
                </a:lnTo>
                <a:close/>
              </a:path>
              <a:path w="53975" h="171450">
                <a:moveTo>
                  <a:pt x="44500" y="48247"/>
                </a:moveTo>
                <a:lnTo>
                  <a:pt x="23685" y="48247"/>
                </a:lnTo>
                <a:lnTo>
                  <a:pt x="0" y="171361"/>
                </a:lnTo>
                <a:lnTo>
                  <a:pt x="21145" y="171361"/>
                </a:lnTo>
                <a:lnTo>
                  <a:pt x="44500" y="48247"/>
                </a:lnTo>
                <a:close/>
              </a:path>
            </a:pathLst>
          </a:custGeom>
          <a:solidFill>
            <a:srgbClr val="414042"/>
          </a:solidFill>
        </p:spPr>
        <p:txBody>
          <a:bodyPr wrap="square" lIns="0" tIns="0" rIns="0" bIns="0" rtlCol="0"/>
          <a:lstStyle/>
          <a:p>
            <a:endParaRPr/>
          </a:p>
        </p:txBody>
      </p:sp>
      <p:sp>
        <p:nvSpPr>
          <p:cNvPr id="224" name="object 224"/>
          <p:cNvSpPr/>
          <p:nvPr/>
        </p:nvSpPr>
        <p:spPr>
          <a:xfrm>
            <a:off x="9153169" y="5625744"/>
            <a:ext cx="115570" cy="126364"/>
          </a:xfrm>
          <a:custGeom>
            <a:avLst/>
            <a:gdLst/>
            <a:ahLst/>
            <a:cxnLst/>
            <a:rect l="l" t="t" r="r" b="b"/>
            <a:pathLst>
              <a:path w="115570" h="126364">
                <a:moveTo>
                  <a:pt x="40957" y="2794"/>
                </a:moveTo>
                <a:lnTo>
                  <a:pt x="22123" y="2794"/>
                </a:lnTo>
                <a:lnTo>
                  <a:pt x="21082" y="10763"/>
                </a:lnTo>
                <a:lnTo>
                  <a:pt x="19794" y="19407"/>
                </a:lnTo>
                <a:lnTo>
                  <a:pt x="18213" y="28720"/>
                </a:lnTo>
                <a:lnTo>
                  <a:pt x="16246" y="38950"/>
                </a:lnTo>
                <a:lnTo>
                  <a:pt x="0" y="125907"/>
                </a:lnTo>
                <a:lnTo>
                  <a:pt x="20878" y="125907"/>
                </a:lnTo>
                <a:lnTo>
                  <a:pt x="32080" y="66154"/>
                </a:lnTo>
                <a:lnTo>
                  <a:pt x="38889" y="45667"/>
                </a:lnTo>
                <a:lnTo>
                  <a:pt x="49534" y="30402"/>
                </a:lnTo>
                <a:lnTo>
                  <a:pt x="54010" y="26962"/>
                </a:lnTo>
                <a:lnTo>
                  <a:pt x="37909" y="26962"/>
                </a:lnTo>
                <a:lnTo>
                  <a:pt x="40957" y="2794"/>
                </a:lnTo>
                <a:close/>
              </a:path>
              <a:path w="115570" h="126364">
                <a:moveTo>
                  <a:pt x="112201" y="17576"/>
                </a:moveTo>
                <a:lnTo>
                  <a:pt x="74028" y="17576"/>
                </a:lnTo>
                <a:lnTo>
                  <a:pt x="83187" y="19194"/>
                </a:lnTo>
                <a:lnTo>
                  <a:pt x="89158" y="23672"/>
                </a:lnTo>
                <a:lnTo>
                  <a:pt x="92403" y="30446"/>
                </a:lnTo>
                <a:lnTo>
                  <a:pt x="93353" y="38696"/>
                </a:lnTo>
                <a:lnTo>
                  <a:pt x="93383" y="44297"/>
                </a:lnTo>
                <a:lnTo>
                  <a:pt x="92621" y="49860"/>
                </a:lnTo>
                <a:lnTo>
                  <a:pt x="91884" y="54673"/>
                </a:lnTo>
                <a:lnTo>
                  <a:pt x="78384" y="125907"/>
                </a:lnTo>
                <a:lnTo>
                  <a:pt x="99263" y="125907"/>
                </a:lnTo>
                <a:lnTo>
                  <a:pt x="114261" y="47320"/>
                </a:lnTo>
                <a:lnTo>
                  <a:pt x="115252" y="39687"/>
                </a:lnTo>
                <a:lnTo>
                  <a:pt x="115252" y="34086"/>
                </a:lnTo>
                <a:lnTo>
                  <a:pt x="112440" y="17921"/>
                </a:lnTo>
                <a:lnTo>
                  <a:pt x="112201" y="17576"/>
                </a:lnTo>
                <a:close/>
              </a:path>
              <a:path w="115570" h="126364">
                <a:moveTo>
                  <a:pt x="83997" y="0"/>
                </a:moveTo>
                <a:lnTo>
                  <a:pt x="70882" y="1783"/>
                </a:lnTo>
                <a:lnTo>
                  <a:pt x="58616" y="7004"/>
                </a:lnTo>
                <a:lnTo>
                  <a:pt x="47646" y="15462"/>
                </a:lnTo>
                <a:lnTo>
                  <a:pt x="38417" y="26962"/>
                </a:lnTo>
                <a:lnTo>
                  <a:pt x="54010" y="26962"/>
                </a:lnTo>
                <a:lnTo>
                  <a:pt x="61939" y="20868"/>
                </a:lnTo>
                <a:lnTo>
                  <a:pt x="74028" y="17576"/>
                </a:lnTo>
                <a:lnTo>
                  <a:pt x="112201" y="17576"/>
                </a:lnTo>
                <a:lnTo>
                  <a:pt x="105149" y="7408"/>
                </a:lnTo>
                <a:lnTo>
                  <a:pt x="95096" y="1713"/>
                </a:lnTo>
                <a:lnTo>
                  <a:pt x="83997" y="0"/>
                </a:lnTo>
                <a:close/>
              </a:path>
            </a:pathLst>
          </a:custGeom>
          <a:solidFill>
            <a:srgbClr val="414042"/>
          </a:solidFill>
        </p:spPr>
        <p:txBody>
          <a:bodyPr wrap="square" lIns="0" tIns="0" rIns="0" bIns="0" rtlCol="0"/>
          <a:lstStyle/>
          <a:p>
            <a:endParaRPr/>
          </a:p>
        </p:txBody>
      </p:sp>
      <p:sp>
        <p:nvSpPr>
          <p:cNvPr id="225" name="object 225"/>
          <p:cNvSpPr/>
          <p:nvPr/>
        </p:nvSpPr>
        <p:spPr>
          <a:xfrm>
            <a:off x="9284271" y="5625744"/>
            <a:ext cx="123825" cy="179070"/>
          </a:xfrm>
          <a:custGeom>
            <a:avLst/>
            <a:gdLst/>
            <a:ahLst/>
            <a:cxnLst/>
            <a:rect l="l" t="t" r="r" b="b"/>
            <a:pathLst>
              <a:path w="123825" h="179070">
                <a:moveTo>
                  <a:pt x="5829" y="153873"/>
                </a:moveTo>
                <a:lnTo>
                  <a:pt x="36931" y="179031"/>
                </a:lnTo>
                <a:lnTo>
                  <a:pt x="47789" y="178392"/>
                </a:lnTo>
                <a:lnTo>
                  <a:pt x="58993" y="176202"/>
                </a:lnTo>
                <a:lnTo>
                  <a:pt x="69923" y="172056"/>
                </a:lnTo>
                <a:lnTo>
                  <a:pt x="79959" y="165544"/>
                </a:lnTo>
                <a:lnTo>
                  <a:pt x="83073" y="162013"/>
                </a:lnTo>
                <a:lnTo>
                  <a:pt x="38417" y="162013"/>
                </a:lnTo>
                <a:lnTo>
                  <a:pt x="29010" y="161422"/>
                </a:lnTo>
                <a:lnTo>
                  <a:pt x="20142" y="159758"/>
                </a:lnTo>
                <a:lnTo>
                  <a:pt x="12264" y="157186"/>
                </a:lnTo>
                <a:lnTo>
                  <a:pt x="5829" y="153873"/>
                </a:lnTo>
                <a:close/>
              </a:path>
              <a:path w="123825" h="179070">
                <a:moveTo>
                  <a:pt x="106630" y="99707"/>
                </a:moveTo>
                <a:lnTo>
                  <a:pt x="86766" y="99707"/>
                </a:lnTo>
                <a:lnTo>
                  <a:pt x="82727" y="118287"/>
                </a:lnTo>
                <a:lnTo>
                  <a:pt x="75734" y="139168"/>
                </a:lnTo>
                <a:lnTo>
                  <a:pt x="65730" y="152638"/>
                </a:lnTo>
                <a:lnTo>
                  <a:pt x="53147" y="159864"/>
                </a:lnTo>
                <a:lnTo>
                  <a:pt x="38417" y="162013"/>
                </a:lnTo>
                <a:lnTo>
                  <a:pt x="83073" y="162013"/>
                </a:lnTo>
                <a:lnTo>
                  <a:pt x="88474" y="155892"/>
                </a:lnTo>
                <a:lnTo>
                  <a:pt x="95224" y="143602"/>
                </a:lnTo>
                <a:lnTo>
                  <a:pt x="100508" y="128497"/>
                </a:lnTo>
                <a:lnTo>
                  <a:pt x="104622" y="110401"/>
                </a:lnTo>
                <a:lnTo>
                  <a:pt x="106630" y="99707"/>
                </a:lnTo>
                <a:close/>
              </a:path>
              <a:path w="123825" h="179070">
                <a:moveTo>
                  <a:pt x="83972" y="0"/>
                </a:moveTo>
                <a:lnTo>
                  <a:pt x="51697" y="7136"/>
                </a:lnTo>
                <a:lnTo>
                  <a:pt x="27065" y="25960"/>
                </a:lnTo>
                <a:lnTo>
                  <a:pt x="11350" y="52597"/>
                </a:lnTo>
                <a:lnTo>
                  <a:pt x="5829" y="83172"/>
                </a:lnTo>
                <a:lnTo>
                  <a:pt x="8212" y="99083"/>
                </a:lnTo>
                <a:lnTo>
                  <a:pt x="15325" y="112752"/>
                </a:lnTo>
                <a:lnTo>
                  <a:pt x="27110" y="122318"/>
                </a:lnTo>
                <a:lnTo>
                  <a:pt x="43510" y="125920"/>
                </a:lnTo>
                <a:lnTo>
                  <a:pt x="55733" y="124294"/>
                </a:lnTo>
                <a:lnTo>
                  <a:pt x="67089" y="119400"/>
                </a:lnTo>
                <a:lnTo>
                  <a:pt x="77351" y="111213"/>
                </a:lnTo>
                <a:lnTo>
                  <a:pt x="78950" y="109156"/>
                </a:lnTo>
                <a:lnTo>
                  <a:pt x="51663" y="109156"/>
                </a:lnTo>
                <a:lnTo>
                  <a:pt x="39976" y="106471"/>
                </a:lnTo>
                <a:lnTo>
                  <a:pt x="32658" y="99537"/>
                </a:lnTo>
                <a:lnTo>
                  <a:pt x="28921" y="90034"/>
                </a:lnTo>
                <a:lnTo>
                  <a:pt x="27978" y="79641"/>
                </a:lnTo>
                <a:lnTo>
                  <a:pt x="31801" y="57104"/>
                </a:lnTo>
                <a:lnTo>
                  <a:pt x="42522" y="37017"/>
                </a:lnTo>
                <a:lnTo>
                  <a:pt x="59021" y="22602"/>
                </a:lnTo>
                <a:lnTo>
                  <a:pt x="80175" y="17081"/>
                </a:lnTo>
                <a:lnTo>
                  <a:pt x="122144" y="17081"/>
                </a:lnTo>
                <a:lnTo>
                  <a:pt x="123723" y="8674"/>
                </a:lnTo>
                <a:lnTo>
                  <a:pt x="115424" y="5389"/>
                </a:lnTo>
                <a:lnTo>
                  <a:pt x="105557" y="2622"/>
                </a:lnTo>
                <a:lnTo>
                  <a:pt x="94835" y="712"/>
                </a:lnTo>
                <a:lnTo>
                  <a:pt x="83972" y="0"/>
                </a:lnTo>
                <a:close/>
              </a:path>
              <a:path w="123825" h="179070">
                <a:moveTo>
                  <a:pt x="122144" y="17081"/>
                </a:moveTo>
                <a:lnTo>
                  <a:pt x="88836" y="17081"/>
                </a:lnTo>
                <a:lnTo>
                  <a:pt x="96481" y="19304"/>
                </a:lnTo>
                <a:lnTo>
                  <a:pt x="100520" y="21120"/>
                </a:lnTo>
                <a:lnTo>
                  <a:pt x="92621" y="62306"/>
                </a:lnTo>
                <a:lnTo>
                  <a:pt x="65048" y="105199"/>
                </a:lnTo>
                <a:lnTo>
                  <a:pt x="51663" y="109156"/>
                </a:lnTo>
                <a:lnTo>
                  <a:pt x="78950" y="109156"/>
                </a:lnTo>
                <a:lnTo>
                  <a:pt x="86296" y="99707"/>
                </a:lnTo>
                <a:lnTo>
                  <a:pt x="106630" y="99707"/>
                </a:lnTo>
                <a:lnTo>
                  <a:pt x="122144" y="17081"/>
                </a:lnTo>
                <a:close/>
              </a:path>
            </a:pathLst>
          </a:custGeom>
          <a:solidFill>
            <a:srgbClr val="414042"/>
          </a:solidFill>
        </p:spPr>
        <p:txBody>
          <a:bodyPr wrap="square" lIns="0" tIns="0" rIns="0" bIns="0" rtlCol="0"/>
          <a:lstStyle/>
          <a:p>
            <a:endParaRPr/>
          </a:p>
        </p:txBody>
      </p:sp>
      <p:sp>
        <p:nvSpPr>
          <p:cNvPr id="226" name="object 226"/>
          <p:cNvSpPr/>
          <p:nvPr/>
        </p:nvSpPr>
        <p:spPr>
          <a:xfrm>
            <a:off x="9577552" y="6760578"/>
            <a:ext cx="174625" cy="153670"/>
          </a:xfrm>
          <a:custGeom>
            <a:avLst/>
            <a:gdLst/>
            <a:ahLst/>
            <a:cxnLst/>
            <a:rect l="l" t="t" r="r" b="b"/>
            <a:pathLst>
              <a:path w="174625" h="153670">
                <a:moveTo>
                  <a:pt x="69456" y="0"/>
                </a:moveTo>
                <a:lnTo>
                  <a:pt x="31110" y="9660"/>
                </a:lnTo>
                <a:lnTo>
                  <a:pt x="5918" y="41643"/>
                </a:lnTo>
                <a:lnTo>
                  <a:pt x="0" y="79070"/>
                </a:lnTo>
                <a:lnTo>
                  <a:pt x="191" y="90237"/>
                </a:lnTo>
                <a:lnTo>
                  <a:pt x="785" y="101125"/>
                </a:lnTo>
                <a:lnTo>
                  <a:pt x="1816" y="111672"/>
                </a:lnTo>
                <a:lnTo>
                  <a:pt x="3314" y="121818"/>
                </a:lnTo>
                <a:lnTo>
                  <a:pt x="172034" y="153619"/>
                </a:lnTo>
                <a:lnTo>
                  <a:pt x="172878" y="144637"/>
                </a:lnTo>
                <a:lnTo>
                  <a:pt x="173523" y="134410"/>
                </a:lnTo>
                <a:lnTo>
                  <a:pt x="173708" y="129451"/>
                </a:lnTo>
                <a:lnTo>
                  <a:pt x="155486" y="129451"/>
                </a:lnTo>
                <a:lnTo>
                  <a:pt x="19100" y="103492"/>
                </a:lnTo>
                <a:lnTo>
                  <a:pt x="17792" y="97396"/>
                </a:lnTo>
                <a:lnTo>
                  <a:pt x="17315" y="88276"/>
                </a:lnTo>
                <a:lnTo>
                  <a:pt x="17284" y="80124"/>
                </a:lnTo>
                <a:lnTo>
                  <a:pt x="21298" y="53088"/>
                </a:lnTo>
                <a:lnTo>
                  <a:pt x="32424" y="35326"/>
                </a:lnTo>
                <a:lnTo>
                  <a:pt x="49286" y="25587"/>
                </a:lnTo>
                <a:lnTo>
                  <a:pt x="70510" y="22618"/>
                </a:lnTo>
                <a:lnTo>
                  <a:pt x="137126" y="22618"/>
                </a:lnTo>
                <a:lnTo>
                  <a:pt x="133950" y="19754"/>
                </a:lnTo>
                <a:lnTo>
                  <a:pt x="114379" y="8970"/>
                </a:lnTo>
                <a:lnTo>
                  <a:pt x="92517" y="2290"/>
                </a:lnTo>
                <a:lnTo>
                  <a:pt x="69456" y="0"/>
                </a:lnTo>
                <a:close/>
              </a:path>
              <a:path w="174625" h="153670">
                <a:moveTo>
                  <a:pt x="137126" y="22618"/>
                </a:moveTo>
                <a:lnTo>
                  <a:pt x="70510" y="22618"/>
                </a:lnTo>
                <a:lnTo>
                  <a:pt x="88361" y="24093"/>
                </a:lnTo>
                <a:lnTo>
                  <a:pt x="105302" y="28501"/>
                </a:lnTo>
                <a:lnTo>
                  <a:pt x="143596" y="57773"/>
                </a:lnTo>
                <a:lnTo>
                  <a:pt x="156476" y="107340"/>
                </a:lnTo>
                <a:lnTo>
                  <a:pt x="156476" y="121818"/>
                </a:lnTo>
                <a:lnTo>
                  <a:pt x="155486" y="129451"/>
                </a:lnTo>
                <a:lnTo>
                  <a:pt x="173708" y="129451"/>
                </a:lnTo>
                <a:lnTo>
                  <a:pt x="173934" y="123411"/>
                </a:lnTo>
                <a:lnTo>
                  <a:pt x="174052" y="111672"/>
                </a:lnTo>
                <a:lnTo>
                  <a:pt x="172697" y="88810"/>
                </a:lnTo>
                <a:lnTo>
                  <a:pt x="168400" y="68272"/>
                </a:lnTo>
                <a:lnTo>
                  <a:pt x="160957" y="50215"/>
                </a:lnTo>
                <a:lnTo>
                  <a:pt x="150139" y="34353"/>
                </a:lnTo>
                <a:lnTo>
                  <a:pt x="137126" y="22618"/>
                </a:lnTo>
                <a:close/>
              </a:path>
            </a:pathLst>
          </a:custGeom>
          <a:solidFill>
            <a:srgbClr val="414042"/>
          </a:solidFill>
        </p:spPr>
        <p:txBody>
          <a:bodyPr wrap="square" lIns="0" tIns="0" rIns="0" bIns="0" rtlCol="0"/>
          <a:lstStyle/>
          <a:p>
            <a:endParaRPr/>
          </a:p>
        </p:txBody>
      </p:sp>
      <p:sp>
        <p:nvSpPr>
          <p:cNvPr id="227" name="object 227"/>
          <p:cNvSpPr/>
          <p:nvPr/>
        </p:nvSpPr>
        <p:spPr>
          <a:xfrm>
            <a:off x="9578822" y="6695402"/>
            <a:ext cx="172085" cy="53975"/>
          </a:xfrm>
          <a:custGeom>
            <a:avLst/>
            <a:gdLst/>
            <a:ahLst/>
            <a:cxnLst/>
            <a:rect l="l" t="t" r="r" b="b"/>
            <a:pathLst>
              <a:path w="172084" h="53975">
                <a:moveTo>
                  <a:pt x="13233" y="0"/>
                </a:moveTo>
                <a:lnTo>
                  <a:pt x="5600" y="0"/>
                </a:lnTo>
                <a:lnTo>
                  <a:pt x="0" y="5092"/>
                </a:lnTo>
                <a:lnTo>
                  <a:pt x="0" y="20078"/>
                </a:lnTo>
                <a:lnTo>
                  <a:pt x="6070" y="26149"/>
                </a:lnTo>
                <a:lnTo>
                  <a:pt x="14223" y="26403"/>
                </a:lnTo>
                <a:lnTo>
                  <a:pt x="21856" y="26403"/>
                </a:lnTo>
                <a:lnTo>
                  <a:pt x="27457" y="21856"/>
                </a:lnTo>
                <a:lnTo>
                  <a:pt x="27457" y="6083"/>
                </a:lnTo>
                <a:lnTo>
                  <a:pt x="21602" y="254"/>
                </a:lnTo>
                <a:lnTo>
                  <a:pt x="13233" y="0"/>
                </a:lnTo>
                <a:close/>
              </a:path>
              <a:path w="172084" h="53975">
                <a:moveTo>
                  <a:pt x="48336" y="9385"/>
                </a:moveTo>
                <a:lnTo>
                  <a:pt x="48336" y="30251"/>
                </a:lnTo>
                <a:lnTo>
                  <a:pt x="171488" y="53911"/>
                </a:lnTo>
                <a:lnTo>
                  <a:pt x="171488" y="32791"/>
                </a:lnTo>
                <a:lnTo>
                  <a:pt x="48336" y="9385"/>
                </a:lnTo>
                <a:close/>
              </a:path>
            </a:pathLst>
          </a:custGeom>
          <a:solidFill>
            <a:srgbClr val="414042"/>
          </a:solidFill>
        </p:spPr>
        <p:txBody>
          <a:bodyPr wrap="square" lIns="0" tIns="0" rIns="0" bIns="0" rtlCol="0"/>
          <a:lstStyle/>
          <a:p>
            <a:endParaRPr/>
          </a:p>
        </p:txBody>
      </p:sp>
      <p:sp>
        <p:nvSpPr>
          <p:cNvPr id="228" name="object 228"/>
          <p:cNvSpPr/>
          <p:nvPr/>
        </p:nvSpPr>
        <p:spPr>
          <a:xfrm>
            <a:off x="9627171" y="6574573"/>
            <a:ext cx="123189" cy="110489"/>
          </a:xfrm>
          <a:custGeom>
            <a:avLst/>
            <a:gdLst/>
            <a:ahLst/>
            <a:cxnLst/>
            <a:rect l="l" t="t" r="r" b="b"/>
            <a:pathLst>
              <a:path w="123190" h="110490">
                <a:moveTo>
                  <a:pt x="0" y="0"/>
                </a:moveTo>
                <a:lnTo>
                  <a:pt x="0" y="23126"/>
                </a:lnTo>
                <a:lnTo>
                  <a:pt x="71742" y="60502"/>
                </a:lnTo>
                <a:lnTo>
                  <a:pt x="81196" y="65197"/>
                </a:lnTo>
                <a:lnTo>
                  <a:pt x="88873" y="68760"/>
                </a:lnTo>
                <a:lnTo>
                  <a:pt x="95175" y="71500"/>
                </a:lnTo>
                <a:lnTo>
                  <a:pt x="100507" y="73723"/>
                </a:lnTo>
                <a:lnTo>
                  <a:pt x="100507" y="74485"/>
                </a:lnTo>
                <a:lnTo>
                  <a:pt x="94834" y="74940"/>
                </a:lnTo>
                <a:lnTo>
                  <a:pt x="88028" y="75830"/>
                </a:lnTo>
                <a:lnTo>
                  <a:pt x="70243" y="78346"/>
                </a:lnTo>
                <a:lnTo>
                  <a:pt x="0" y="88963"/>
                </a:lnTo>
                <a:lnTo>
                  <a:pt x="0" y="110337"/>
                </a:lnTo>
                <a:lnTo>
                  <a:pt x="123139" y="88963"/>
                </a:lnTo>
                <a:lnTo>
                  <a:pt x="123139" y="68414"/>
                </a:lnTo>
                <a:lnTo>
                  <a:pt x="0" y="0"/>
                </a:lnTo>
                <a:close/>
              </a:path>
            </a:pathLst>
          </a:custGeom>
          <a:solidFill>
            <a:srgbClr val="414042"/>
          </a:solidFill>
        </p:spPr>
        <p:txBody>
          <a:bodyPr wrap="square" lIns="0" tIns="0" rIns="0" bIns="0" rtlCol="0"/>
          <a:lstStyle/>
          <a:p>
            <a:endParaRPr/>
          </a:p>
        </p:txBody>
      </p:sp>
      <p:sp>
        <p:nvSpPr>
          <p:cNvPr id="229" name="object 229"/>
          <p:cNvSpPr/>
          <p:nvPr/>
        </p:nvSpPr>
        <p:spPr>
          <a:xfrm>
            <a:off x="9624364" y="6472770"/>
            <a:ext cx="128905" cy="103505"/>
          </a:xfrm>
          <a:custGeom>
            <a:avLst/>
            <a:gdLst/>
            <a:ahLst/>
            <a:cxnLst/>
            <a:rect l="l" t="t" r="r" b="b"/>
            <a:pathLst>
              <a:path w="128904" h="103504">
                <a:moveTo>
                  <a:pt x="31826" y="0"/>
                </a:moveTo>
                <a:lnTo>
                  <a:pt x="19330" y="2353"/>
                </a:lnTo>
                <a:lnTo>
                  <a:pt x="9226" y="9280"/>
                </a:lnTo>
                <a:lnTo>
                  <a:pt x="2465" y="20584"/>
                </a:lnTo>
                <a:lnTo>
                  <a:pt x="0" y="36067"/>
                </a:lnTo>
                <a:lnTo>
                  <a:pt x="7139" y="63313"/>
                </a:lnTo>
                <a:lnTo>
                  <a:pt x="25633" y="84547"/>
                </a:lnTo>
                <a:lnTo>
                  <a:pt x="51097" y="98336"/>
                </a:lnTo>
                <a:lnTo>
                  <a:pt x="79146" y="103250"/>
                </a:lnTo>
                <a:lnTo>
                  <a:pt x="98377" y="100516"/>
                </a:lnTo>
                <a:lnTo>
                  <a:pt x="114149" y="92059"/>
                </a:lnTo>
                <a:lnTo>
                  <a:pt x="120848" y="82918"/>
                </a:lnTo>
                <a:lnTo>
                  <a:pt x="77089" y="82918"/>
                </a:lnTo>
                <a:lnTo>
                  <a:pt x="71742" y="81876"/>
                </a:lnTo>
                <a:lnTo>
                  <a:pt x="71645" y="79578"/>
                </a:lnTo>
                <a:lnTo>
                  <a:pt x="55473" y="79578"/>
                </a:lnTo>
                <a:lnTo>
                  <a:pt x="41226" y="73839"/>
                </a:lnTo>
                <a:lnTo>
                  <a:pt x="28752" y="64909"/>
                </a:lnTo>
                <a:lnTo>
                  <a:pt x="19908" y="53217"/>
                </a:lnTo>
                <a:lnTo>
                  <a:pt x="16548" y="39192"/>
                </a:lnTo>
                <a:lnTo>
                  <a:pt x="16548" y="27927"/>
                </a:lnTo>
                <a:lnTo>
                  <a:pt x="22148" y="20358"/>
                </a:lnTo>
                <a:lnTo>
                  <a:pt x="61712" y="20358"/>
                </a:lnTo>
                <a:lnTo>
                  <a:pt x="51793" y="6387"/>
                </a:lnTo>
                <a:lnTo>
                  <a:pt x="31826" y="0"/>
                </a:lnTo>
                <a:close/>
              </a:path>
              <a:path w="128904" h="103504">
                <a:moveTo>
                  <a:pt x="119125" y="15773"/>
                </a:moveTo>
                <a:lnTo>
                  <a:pt x="103339" y="18795"/>
                </a:lnTo>
                <a:lnTo>
                  <a:pt x="106356" y="25161"/>
                </a:lnTo>
                <a:lnTo>
                  <a:pt x="109043" y="32770"/>
                </a:lnTo>
                <a:lnTo>
                  <a:pt x="110971" y="41654"/>
                </a:lnTo>
                <a:lnTo>
                  <a:pt x="111709" y="51841"/>
                </a:lnTo>
                <a:lnTo>
                  <a:pt x="110699" y="60845"/>
                </a:lnTo>
                <a:lnTo>
                  <a:pt x="77089" y="82918"/>
                </a:lnTo>
                <a:lnTo>
                  <a:pt x="120848" y="82918"/>
                </a:lnTo>
                <a:lnTo>
                  <a:pt x="124818" y="77501"/>
                </a:lnTo>
                <a:lnTo>
                  <a:pt x="128739" y="56464"/>
                </a:lnTo>
                <a:lnTo>
                  <a:pt x="127953" y="44409"/>
                </a:lnTo>
                <a:lnTo>
                  <a:pt x="125842" y="33337"/>
                </a:lnTo>
                <a:lnTo>
                  <a:pt x="122776" y="23656"/>
                </a:lnTo>
                <a:lnTo>
                  <a:pt x="119125" y="15773"/>
                </a:lnTo>
                <a:close/>
              </a:path>
              <a:path w="128904" h="103504">
                <a:moveTo>
                  <a:pt x="61712" y="20358"/>
                </a:moveTo>
                <a:lnTo>
                  <a:pt x="32080" y="20358"/>
                </a:lnTo>
                <a:lnTo>
                  <a:pt x="43968" y="24928"/>
                </a:lnTo>
                <a:lnTo>
                  <a:pt x="51215" y="37480"/>
                </a:lnTo>
                <a:lnTo>
                  <a:pt x="54743" y="56276"/>
                </a:lnTo>
                <a:lnTo>
                  <a:pt x="55473" y="79578"/>
                </a:lnTo>
                <a:lnTo>
                  <a:pt x="71645" y="79578"/>
                </a:lnTo>
                <a:lnTo>
                  <a:pt x="70391" y="49865"/>
                </a:lnTo>
                <a:lnTo>
                  <a:pt x="64195" y="23855"/>
                </a:lnTo>
                <a:lnTo>
                  <a:pt x="61712" y="20358"/>
                </a:lnTo>
                <a:close/>
              </a:path>
            </a:pathLst>
          </a:custGeom>
          <a:solidFill>
            <a:srgbClr val="414042"/>
          </a:solidFill>
        </p:spPr>
        <p:txBody>
          <a:bodyPr wrap="square" lIns="0" tIns="0" rIns="0" bIns="0" rtlCol="0"/>
          <a:lstStyle/>
          <a:p>
            <a:endParaRPr/>
          </a:p>
        </p:txBody>
      </p:sp>
      <p:sp>
        <p:nvSpPr>
          <p:cNvPr id="230" name="object 230"/>
          <p:cNvSpPr/>
          <p:nvPr/>
        </p:nvSpPr>
        <p:spPr>
          <a:xfrm>
            <a:off x="9624377" y="6380886"/>
            <a:ext cx="126364" cy="81280"/>
          </a:xfrm>
          <a:custGeom>
            <a:avLst/>
            <a:gdLst/>
            <a:ahLst/>
            <a:cxnLst/>
            <a:rect l="l" t="t" r="r" b="b"/>
            <a:pathLst>
              <a:path w="126365" h="81279">
                <a:moveTo>
                  <a:pt x="2793" y="41186"/>
                </a:moveTo>
                <a:lnTo>
                  <a:pt x="2793" y="59766"/>
                </a:lnTo>
                <a:lnTo>
                  <a:pt x="12198" y="60868"/>
                </a:lnTo>
                <a:lnTo>
                  <a:pt x="22947" y="62239"/>
                </a:lnTo>
                <a:lnTo>
                  <a:pt x="34560" y="63891"/>
                </a:lnTo>
                <a:lnTo>
                  <a:pt x="46558" y="65836"/>
                </a:lnTo>
                <a:lnTo>
                  <a:pt x="125945" y="80886"/>
                </a:lnTo>
                <a:lnTo>
                  <a:pt x="125945" y="60020"/>
                </a:lnTo>
                <a:lnTo>
                  <a:pt x="71742" y="49872"/>
                </a:lnTo>
                <a:lnTo>
                  <a:pt x="53615" y="44526"/>
                </a:lnTo>
                <a:lnTo>
                  <a:pt x="29540" y="44526"/>
                </a:lnTo>
                <a:lnTo>
                  <a:pt x="2793" y="41186"/>
                </a:lnTo>
                <a:close/>
              </a:path>
              <a:path w="126365" h="81279">
                <a:moveTo>
                  <a:pt x="507" y="0"/>
                </a:moveTo>
                <a:lnTo>
                  <a:pt x="253" y="1816"/>
                </a:lnTo>
                <a:lnTo>
                  <a:pt x="0" y="4102"/>
                </a:lnTo>
                <a:lnTo>
                  <a:pt x="0" y="6070"/>
                </a:lnTo>
                <a:lnTo>
                  <a:pt x="2251" y="17847"/>
                </a:lnTo>
                <a:lnTo>
                  <a:pt x="8464" y="28165"/>
                </a:lnTo>
                <a:lnTo>
                  <a:pt x="17830" y="36849"/>
                </a:lnTo>
                <a:lnTo>
                  <a:pt x="29540" y="43726"/>
                </a:lnTo>
                <a:lnTo>
                  <a:pt x="29540" y="44526"/>
                </a:lnTo>
                <a:lnTo>
                  <a:pt x="53615" y="44526"/>
                </a:lnTo>
                <a:lnTo>
                  <a:pt x="51680" y="43955"/>
                </a:lnTo>
                <a:lnTo>
                  <a:pt x="35542" y="34777"/>
                </a:lnTo>
                <a:lnTo>
                  <a:pt x="24788" y="23167"/>
                </a:lnTo>
                <a:lnTo>
                  <a:pt x="20878" y="9956"/>
                </a:lnTo>
                <a:lnTo>
                  <a:pt x="20878" y="7632"/>
                </a:lnTo>
                <a:lnTo>
                  <a:pt x="21132" y="5600"/>
                </a:lnTo>
                <a:lnTo>
                  <a:pt x="21386" y="4102"/>
                </a:lnTo>
                <a:lnTo>
                  <a:pt x="507" y="0"/>
                </a:lnTo>
                <a:close/>
              </a:path>
            </a:pathLst>
          </a:custGeom>
          <a:solidFill>
            <a:srgbClr val="414042"/>
          </a:solidFill>
        </p:spPr>
        <p:txBody>
          <a:bodyPr wrap="square" lIns="0" tIns="0" rIns="0" bIns="0" rtlCol="0"/>
          <a:lstStyle/>
          <a:p>
            <a:endParaRPr/>
          </a:p>
        </p:txBody>
      </p:sp>
      <p:sp>
        <p:nvSpPr>
          <p:cNvPr id="231" name="object 231"/>
          <p:cNvSpPr/>
          <p:nvPr/>
        </p:nvSpPr>
        <p:spPr>
          <a:xfrm>
            <a:off x="9624377" y="6264147"/>
            <a:ext cx="179705" cy="123825"/>
          </a:xfrm>
          <a:custGeom>
            <a:avLst/>
            <a:gdLst/>
            <a:ahLst/>
            <a:cxnLst/>
            <a:rect l="l" t="t" r="r" b="b"/>
            <a:pathLst>
              <a:path w="179704" h="123825">
                <a:moveTo>
                  <a:pt x="157874" y="36855"/>
                </a:moveTo>
                <a:lnTo>
                  <a:pt x="99783" y="36855"/>
                </a:lnTo>
                <a:lnTo>
                  <a:pt x="118300" y="40970"/>
                </a:lnTo>
                <a:lnTo>
                  <a:pt x="139234" y="47922"/>
                </a:lnTo>
                <a:lnTo>
                  <a:pt x="152734" y="57897"/>
                </a:lnTo>
                <a:lnTo>
                  <a:pt x="159975" y="70461"/>
                </a:lnTo>
                <a:lnTo>
                  <a:pt x="162128" y="85178"/>
                </a:lnTo>
                <a:lnTo>
                  <a:pt x="161516" y="94662"/>
                </a:lnTo>
                <a:lnTo>
                  <a:pt x="159848" y="103465"/>
                </a:lnTo>
                <a:lnTo>
                  <a:pt x="157274" y="111323"/>
                </a:lnTo>
                <a:lnTo>
                  <a:pt x="153987" y="117741"/>
                </a:lnTo>
                <a:lnTo>
                  <a:pt x="170497" y="123558"/>
                </a:lnTo>
                <a:lnTo>
                  <a:pt x="174015" y="116690"/>
                </a:lnTo>
                <a:lnTo>
                  <a:pt x="176752" y="107900"/>
                </a:lnTo>
                <a:lnTo>
                  <a:pt x="178527" y="97731"/>
                </a:lnTo>
                <a:lnTo>
                  <a:pt x="179158" y="86728"/>
                </a:lnTo>
                <a:lnTo>
                  <a:pt x="178519" y="75871"/>
                </a:lnTo>
                <a:lnTo>
                  <a:pt x="176309" y="64610"/>
                </a:lnTo>
                <a:lnTo>
                  <a:pt x="172177" y="53733"/>
                </a:lnTo>
                <a:lnTo>
                  <a:pt x="165658" y="43726"/>
                </a:lnTo>
                <a:lnTo>
                  <a:pt x="157874" y="36855"/>
                </a:lnTo>
                <a:close/>
              </a:path>
              <a:path w="179704" h="123825">
                <a:moveTo>
                  <a:pt x="8623" y="0"/>
                </a:moveTo>
                <a:lnTo>
                  <a:pt x="5341" y="8260"/>
                </a:lnTo>
                <a:lnTo>
                  <a:pt x="2592" y="18105"/>
                </a:lnTo>
                <a:lnTo>
                  <a:pt x="702" y="28819"/>
                </a:lnTo>
                <a:lnTo>
                  <a:pt x="0" y="39687"/>
                </a:lnTo>
                <a:lnTo>
                  <a:pt x="7133" y="71945"/>
                </a:lnTo>
                <a:lnTo>
                  <a:pt x="25954" y="96545"/>
                </a:lnTo>
                <a:lnTo>
                  <a:pt x="52608" y="112232"/>
                </a:lnTo>
                <a:lnTo>
                  <a:pt x="83235" y="117741"/>
                </a:lnTo>
                <a:lnTo>
                  <a:pt x="99146" y="115360"/>
                </a:lnTo>
                <a:lnTo>
                  <a:pt x="112801" y="108253"/>
                </a:lnTo>
                <a:lnTo>
                  <a:pt x="122351" y="96476"/>
                </a:lnTo>
                <a:lnTo>
                  <a:pt x="122542" y="95605"/>
                </a:lnTo>
                <a:lnTo>
                  <a:pt x="79628" y="95605"/>
                </a:lnTo>
                <a:lnTo>
                  <a:pt x="57080" y="91785"/>
                </a:lnTo>
                <a:lnTo>
                  <a:pt x="36980" y="81078"/>
                </a:lnTo>
                <a:lnTo>
                  <a:pt x="22555" y="64610"/>
                </a:lnTo>
                <a:lnTo>
                  <a:pt x="17087" y="43726"/>
                </a:lnTo>
                <a:lnTo>
                  <a:pt x="17030" y="34861"/>
                </a:lnTo>
                <a:lnTo>
                  <a:pt x="19316" y="27228"/>
                </a:lnTo>
                <a:lnTo>
                  <a:pt x="21132" y="23126"/>
                </a:lnTo>
                <a:lnTo>
                  <a:pt x="128323" y="23126"/>
                </a:lnTo>
                <a:lnTo>
                  <a:pt x="110477" y="19075"/>
                </a:lnTo>
                <a:lnTo>
                  <a:pt x="8623" y="0"/>
                </a:lnTo>
                <a:close/>
              </a:path>
              <a:path w="179704" h="123825">
                <a:moveTo>
                  <a:pt x="128323" y="23126"/>
                </a:moveTo>
                <a:lnTo>
                  <a:pt x="21132" y="23126"/>
                </a:lnTo>
                <a:lnTo>
                  <a:pt x="62344" y="31013"/>
                </a:lnTo>
                <a:lnTo>
                  <a:pt x="79760" y="36821"/>
                </a:lnTo>
                <a:lnTo>
                  <a:pt x="94734" y="46455"/>
                </a:lnTo>
                <a:lnTo>
                  <a:pt x="105219" y="58600"/>
                </a:lnTo>
                <a:lnTo>
                  <a:pt x="109169" y="71945"/>
                </a:lnTo>
                <a:lnTo>
                  <a:pt x="106487" y="83618"/>
                </a:lnTo>
                <a:lnTo>
                  <a:pt x="99556" y="90928"/>
                </a:lnTo>
                <a:lnTo>
                  <a:pt x="90047" y="94662"/>
                </a:lnTo>
                <a:lnTo>
                  <a:pt x="79628" y="95605"/>
                </a:lnTo>
                <a:lnTo>
                  <a:pt x="122542" y="95605"/>
                </a:lnTo>
                <a:lnTo>
                  <a:pt x="125945" y="80086"/>
                </a:lnTo>
                <a:lnTo>
                  <a:pt x="124319" y="67883"/>
                </a:lnTo>
                <a:lnTo>
                  <a:pt x="119427" y="56562"/>
                </a:lnTo>
                <a:lnTo>
                  <a:pt x="111254" y="46331"/>
                </a:lnTo>
                <a:lnTo>
                  <a:pt x="99783" y="37401"/>
                </a:lnTo>
                <a:lnTo>
                  <a:pt x="99783" y="36855"/>
                </a:lnTo>
                <a:lnTo>
                  <a:pt x="157874" y="36855"/>
                </a:lnTo>
                <a:lnTo>
                  <a:pt x="155990" y="35191"/>
                </a:lnTo>
                <a:lnTo>
                  <a:pt x="143678" y="28447"/>
                </a:lnTo>
                <a:lnTo>
                  <a:pt x="128561" y="23180"/>
                </a:lnTo>
                <a:lnTo>
                  <a:pt x="128323" y="23126"/>
                </a:lnTo>
                <a:close/>
              </a:path>
            </a:pathLst>
          </a:custGeom>
          <a:solidFill>
            <a:srgbClr val="414042"/>
          </a:solidFill>
        </p:spPr>
        <p:txBody>
          <a:bodyPr wrap="square" lIns="0" tIns="0" rIns="0" bIns="0" rtlCol="0"/>
          <a:lstStyle/>
          <a:p>
            <a:endParaRPr/>
          </a:p>
        </p:txBody>
      </p:sp>
      <p:sp>
        <p:nvSpPr>
          <p:cNvPr id="232" name="object 232"/>
          <p:cNvSpPr/>
          <p:nvPr/>
        </p:nvSpPr>
        <p:spPr>
          <a:xfrm>
            <a:off x="9578822" y="6195948"/>
            <a:ext cx="172085" cy="53975"/>
          </a:xfrm>
          <a:custGeom>
            <a:avLst/>
            <a:gdLst/>
            <a:ahLst/>
            <a:cxnLst/>
            <a:rect l="l" t="t" r="r" b="b"/>
            <a:pathLst>
              <a:path w="172084" h="53975">
                <a:moveTo>
                  <a:pt x="13233" y="0"/>
                </a:moveTo>
                <a:lnTo>
                  <a:pt x="5600" y="0"/>
                </a:lnTo>
                <a:lnTo>
                  <a:pt x="0" y="5092"/>
                </a:lnTo>
                <a:lnTo>
                  <a:pt x="0" y="20078"/>
                </a:lnTo>
                <a:lnTo>
                  <a:pt x="6070" y="26149"/>
                </a:lnTo>
                <a:lnTo>
                  <a:pt x="14223" y="26403"/>
                </a:lnTo>
                <a:lnTo>
                  <a:pt x="21856" y="26403"/>
                </a:lnTo>
                <a:lnTo>
                  <a:pt x="27457" y="21856"/>
                </a:lnTo>
                <a:lnTo>
                  <a:pt x="27457" y="6083"/>
                </a:lnTo>
                <a:lnTo>
                  <a:pt x="21602" y="253"/>
                </a:lnTo>
                <a:lnTo>
                  <a:pt x="13233" y="0"/>
                </a:lnTo>
                <a:close/>
              </a:path>
              <a:path w="172084" h="53975">
                <a:moveTo>
                  <a:pt x="48336" y="9385"/>
                </a:moveTo>
                <a:lnTo>
                  <a:pt x="48336" y="30251"/>
                </a:lnTo>
                <a:lnTo>
                  <a:pt x="171488" y="53911"/>
                </a:lnTo>
                <a:lnTo>
                  <a:pt x="171488" y="32791"/>
                </a:lnTo>
                <a:lnTo>
                  <a:pt x="48336" y="9385"/>
                </a:lnTo>
                <a:close/>
              </a:path>
            </a:pathLst>
          </a:custGeom>
          <a:solidFill>
            <a:srgbClr val="414042"/>
          </a:solidFill>
        </p:spPr>
        <p:txBody>
          <a:bodyPr wrap="square" lIns="0" tIns="0" rIns="0" bIns="0" rtlCol="0"/>
          <a:lstStyle/>
          <a:p>
            <a:endParaRPr/>
          </a:p>
        </p:txBody>
      </p:sp>
      <p:sp>
        <p:nvSpPr>
          <p:cNvPr id="233" name="object 233"/>
          <p:cNvSpPr/>
          <p:nvPr/>
        </p:nvSpPr>
        <p:spPr>
          <a:xfrm>
            <a:off x="9624377" y="6076124"/>
            <a:ext cx="126364" cy="115570"/>
          </a:xfrm>
          <a:custGeom>
            <a:avLst/>
            <a:gdLst/>
            <a:ahLst/>
            <a:cxnLst/>
            <a:rect l="l" t="t" r="r" b="b"/>
            <a:pathLst>
              <a:path w="126365" h="115570">
                <a:moveTo>
                  <a:pt x="2793" y="74231"/>
                </a:moveTo>
                <a:lnTo>
                  <a:pt x="2793" y="93065"/>
                </a:lnTo>
                <a:lnTo>
                  <a:pt x="10762" y="94129"/>
                </a:lnTo>
                <a:lnTo>
                  <a:pt x="19394" y="95419"/>
                </a:lnTo>
                <a:lnTo>
                  <a:pt x="28695" y="97003"/>
                </a:lnTo>
                <a:lnTo>
                  <a:pt x="125945" y="115227"/>
                </a:lnTo>
                <a:lnTo>
                  <a:pt x="125945" y="94361"/>
                </a:lnTo>
                <a:lnTo>
                  <a:pt x="66141" y="83172"/>
                </a:lnTo>
                <a:lnTo>
                  <a:pt x="48598" y="77343"/>
                </a:lnTo>
                <a:lnTo>
                  <a:pt x="26987" y="77343"/>
                </a:lnTo>
                <a:lnTo>
                  <a:pt x="2793" y="74231"/>
                </a:lnTo>
                <a:close/>
              </a:path>
              <a:path w="126365" h="115570">
                <a:moveTo>
                  <a:pt x="39662" y="0"/>
                </a:moveTo>
                <a:lnTo>
                  <a:pt x="34048" y="0"/>
                </a:lnTo>
                <a:lnTo>
                  <a:pt x="17905" y="2810"/>
                </a:lnTo>
                <a:lnTo>
                  <a:pt x="7404" y="10102"/>
                </a:lnTo>
                <a:lnTo>
                  <a:pt x="1712" y="20166"/>
                </a:lnTo>
                <a:lnTo>
                  <a:pt x="0" y="31292"/>
                </a:lnTo>
                <a:lnTo>
                  <a:pt x="1777" y="44362"/>
                </a:lnTo>
                <a:lnTo>
                  <a:pt x="6988" y="56599"/>
                </a:lnTo>
                <a:lnTo>
                  <a:pt x="15451" y="67552"/>
                </a:lnTo>
                <a:lnTo>
                  <a:pt x="26987" y="76771"/>
                </a:lnTo>
                <a:lnTo>
                  <a:pt x="26987" y="77343"/>
                </a:lnTo>
                <a:lnTo>
                  <a:pt x="48598" y="77343"/>
                </a:lnTo>
                <a:lnTo>
                  <a:pt x="45667" y="76369"/>
                </a:lnTo>
                <a:lnTo>
                  <a:pt x="30391" y="65732"/>
                </a:lnTo>
                <a:lnTo>
                  <a:pt x="20839" y="53318"/>
                </a:lnTo>
                <a:lnTo>
                  <a:pt x="17538" y="41186"/>
                </a:lnTo>
                <a:lnTo>
                  <a:pt x="19165" y="32055"/>
                </a:lnTo>
                <a:lnTo>
                  <a:pt x="23660" y="26085"/>
                </a:lnTo>
                <a:lnTo>
                  <a:pt x="30440" y="22830"/>
                </a:lnTo>
                <a:lnTo>
                  <a:pt x="38925" y="21843"/>
                </a:lnTo>
                <a:lnTo>
                  <a:pt x="125945" y="21843"/>
                </a:lnTo>
                <a:lnTo>
                  <a:pt x="125945" y="16027"/>
                </a:lnTo>
                <a:lnTo>
                  <a:pt x="47294" y="977"/>
                </a:lnTo>
                <a:lnTo>
                  <a:pt x="39662" y="0"/>
                </a:lnTo>
                <a:close/>
              </a:path>
              <a:path w="126365" h="115570">
                <a:moveTo>
                  <a:pt x="125945" y="21843"/>
                </a:moveTo>
                <a:lnTo>
                  <a:pt x="44272" y="21843"/>
                </a:lnTo>
                <a:lnTo>
                  <a:pt x="49847" y="22606"/>
                </a:lnTo>
                <a:lnTo>
                  <a:pt x="54711" y="23406"/>
                </a:lnTo>
                <a:lnTo>
                  <a:pt x="125945" y="36893"/>
                </a:lnTo>
                <a:lnTo>
                  <a:pt x="125945" y="21843"/>
                </a:lnTo>
                <a:close/>
              </a:path>
            </a:pathLst>
          </a:custGeom>
          <a:solidFill>
            <a:srgbClr val="414042"/>
          </a:solidFill>
        </p:spPr>
        <p:txBody>
          <a:bodyPr wrap="square" lIns="0" tIns="0" rIns="0" bIns="0" rtlCol="0"/>
          <a:lstStyle/>
          <a:p>
            <a:endParaRPr/>
          </a:p>
        </p:txBody>
      </p:sp>
      <p:sp>
        <p:nvSpPr>
          <p:cNvPr id="234" name="object 234"/>
          <p:cNvSpPr/>
          <p:nvPr/>
        </p:nvSpPr>
        <p:spPr>
          <a:xfrm>
            <a:off x="9624377" y="5936703"/>
            <a:ext cx="179705" cy="123825"/>
          </a:xfrm>
          <a:custGeom>
            <a:avLst/>
            <a:gdLst/>
            <a:ahLst/>
            <a:cxnLst/>
            <a:rect l="l" t="t" r="r" b="b"/>
            <a:pathLst>
              <a:path w="179704" h="123825">
                <a:moveTo>
                  <a:pt x="157881" y="36868"/>
                </a:moveTo>
                <a:lnTo>
                  <a:pt x="99783" y="36868"/>
                </a:lnTo>
                <a:lnTo>
                  <a:pt x="118300" y="40995"/>
                </a:lnTo>
                <a:lnTo>
                  <a:pt x="139234" y="47933"/>
                </a:lnTo>
                <a:lnTo>
                  <a:pt x="152734" y="57900"/>
                </a:lnTo>
                <a:lnTo>
                  <a:pt x="159975" y="70461"/>
                </a:lnTo>
                <a:lnTo>
                  <a:pt x="162128" y="85178"/>
                </a:lnTo>
                <a:lnTo>
                  <a:pt x="161516" y="94664"/>
                </a:lnTo>
                <a:lnTo>
                  <a:pt x="159848" y="103466"/>
                </a:lnTo>
                <a:lnTo>
                  <a:pt x="157274" y="111328"/>
                </a:lnTo>
                <a:lnTo>
                  <a:pt x="153987" y="117754"/>
                </a:lnTo>
                <a:lnTo>
                  <a:pt x="170497" y="123571"/>
                </a:lnTo>
                <a:lnTo>
                  <a:pt x="174015" y="116701"/>
                </a:lnTo>
                <a:lnTo>
                  <a:pt x="176752" y="107908"/>
                </a:lnTo>
                <a:lnTo>
                  <a:pt x="178527" y="97739"/>
                </a:lnTo>
                <a:lnTo>
                  <a:pt x="179158" y="86741"/>
                </a:lnTo>
                <a:lnTo>
                  <a:pt x="178519" y="75892"/>
                </a:lnTo>
                <a:lnTo>
                  <a:pt x="176302" y="64610"/>
                </a:lnTo>
                <a:lnTo>
                  <a:pt x="172177" y="53744"/>
                </a:lnTo>
                <a:lnTo>
                  <a:pt x="165658" y="43738"/>
                </a:lnTo>
                <a:lnTo>
                  <a:pt x="157881" y="36868"/>
                </a:lnTo>
                <a:close/>
              </a:path>
              <a:path w="179704" h="123825">
                <a:moveTo>
                  <a:pt x="8623" y="0"/>
                </a:moveTo>
                <a:lnTo>
                  <a:pt x="5341" y="8260"/>
                </a:lnTo>
                <a:lnTo>
                  <a:pt x="2592" y="18107"/>
                </a:lnTo>
                <a:lnTo>
                  <a:pt x="702" y="28825"/>
                </a:lnTo>
                <a:lnTo>
                  <a:pt x="0" y="39700"/>
                </a:lnTo>
                <a:lnTo>
                  <a:pt x="7131" y="71955"/>
                </a:lnTo>
                <a:lnTo>
                  <a:pt x="25954" y="96558"/>
                </a:lnTo>
                <a:lnTo>
                  <a:pt x="52608" y="112244"/>
                </a:lnTo>
                <a:lnTo>
                  <a:pt x="83235" y="117754"/>
                </a:lnTo>
                <a:lnTo>
                  <a:pt x="99146" y="115370"/>
                </a:lnTo>
                <a:lnTo>
                  <a:pt x="112801" y="108259"/>
                </a:lnTo>
                <a:lnTo>
                  <a:pt x="122351" y="96478"/>
                </a:lnTo>
                <a:lnTo>
                  <a:pt x="122542" y="95605"/>
                </a:lnTo>
                <a:lnTo>
                  <a:pt x="79628" y="95605"/>
                </a:lnTo>
                <a:lnTo>
                  <a:pt x="57080" y="91785"/>
                </a:lnTo>
                <a:lnTo>
                  <a:pt x="36980" y="81078"/>
                </a:lnTo>
                <a:lnTo>
                  <a:pt x="22555" y="64610"/>
                </a:lnTo>
                <a:lnTo>
                  <a:pt x="17090" y="43738"/>
                </a:lnTo>
                <a:lnTo>
                  <a:pt x="17030" y="34861"/>
                </a:lnTo>
                <a:lnTo>
                  <a:pt x="19316" y="27228"/>
                </a:lnTo>
                <a:lnTo>
                  <a:pt x="21132" y="23126"/>
                </a:lnTo>
                <a:lnTo>
                  <a:pt x="128298" y="23126"/>
                </a:lnTo>
                <a:lnTo>
                  <a:pt x="110477" y="19088"/>
                </a:lnTo>
                <a:lnTo>
                  <a:pt x="8623" y="0"/>
                </a:lnTo>
                <a:close/>
              </a:path>
              <a:path w="179704" h="123825">
                <a:moveTo>
                  <a:pt x="128298" y="23126"/>
                </a:moveTo>
                <a:lnTo>
                  <a:pt x="21132" y="23126"/>
                </a:lnTo>
                <a:lnTo>
                  <a:pt x="62344" y="31013"/>
                </a:lnTo>
                <a:lnTo>
                  <a:pt x="79760" y="36823"/>
                </a:lnTo>
                <a:lnTo>
                  <a:pt x="94734" y="46459"/>
                </a:lnTo>
                <a:lnTo>
                  <a:pt x="105219" y="58606"/>
                </a:lnTo>
                <a:lnTo>
                  <a:pt x="109166" y="71955"/>
                </a:lnTo>
                <a:lnTo>
                  <a:pt x="106487" y="83623"/>
                </a:lnTo>
                <a:lnTo>
                  <a:pt x="99556" y="90933"/>
                </a:lnTo>
                <a:lnTo>
                  <a:pt x="90047" y="94664"/>
                </a:lnTo>
                <a:lnTo>
                  <a:pt x="79628" y="95605"/>
                </a:lnTo>
                <a:lnTo>
                  <a:pt x="122542" y="95605"/>
                </a:lnTo>
                <a:lnTo>
                  <a:pt x="125945" y="80086"/>
                </a:lnTo>
                <a:lnTo>
                  <a:pt x="124319" y="67883"/>
                </a:lnTo>
                <a:lnTo>
                  <a:pt x="119427" y="56562"/>
                </a:lnTo>
                <a:lnTo>
                  <a:pt x="111254" y="46331"/>
                </a:lnTo>
                <a:lnTo>
                  <a:pt x="99783" y="37401"/>
                </a:lnTo>
                <a:lnTo>
                  <a:pt x="99783" y="36868"/>
                </a:lnTo>
                <a:lnTo>
                  <a:pt x="157881" y="36868"/>
                </a:lnTo>
                <a:lnTo>
                  <a:pt x="155990" y="35197"/>
                </a:lnTo>
                <a:lnTo>
                  <a:pt x="143678" y="28451"/>
                </a:lnTo>
                <a:lnTo>
                  <a:pt x="128561" y="23186"/>
                </a:lnTo>
                <a:lnTo>
                  <a:pt x="128298" y="23126"/>
                </a:lnTo>
                <a:close/>
              </a:path>
            </a:pathLst>
          </a:custGeom>
          <a:solidFill>
            <a:srgbClr val="414042"/>
          </a:solidFill>
        </p:spPr>
        <p:txBody>
          <a:bodyPr wrap="square" lIns="0" tIns="0" rIns="0" bIns="0" rtlCol="0"/>
          <a:lstStyle/>
          <a:p>
            <a:endParaRPr/>
          </a:p>
        </p:txBody>
      </p:sp>
      <p:sp>
        <p:nvSpPr>
          <p:cNvPr id="235" name="object 235"/>
          <p:cNvSpPr/>
          <p:nvPr/>
        </p:nvSpPr>
        <p:spPr>
          <a:xfrm>
            <a:off x="14302632" y="2970631"/>
            <a:ext cx="224390" cy="359219"/>
          </a:xfrm>
          <a:prstGeom prst="rect">
            <a:avLst/>
          </a:prstGeom>
          <a:blipFill>
            <a:blip r:embed="rId24" cstate="print"/>
            <a:stretch>
              <a:fillRect/>
            </a:stretch>
          </a:blipFill>
        </p:spPr>
        <p:txBody>
          <a:bodyPr wrap="square" lIns="0" tIns="0" rIns="0" bIns="0" rtlCol="0"/>
          <a:lstStyle/>
          <a:p>
            <a:endParaRPr/>
          </a:p>
        </p:txBody>
      </p:sp>
      <p:sp>
        <p:nvSpPr>
          <p:cNvPr id="236" name="object 236"/>
          <p:cNvSpPr/>
          <p:nvPr/>
        </p:nvSpPr>
        <p:spPr>
          <a:xfrm>
            <a:off x="14350618" y="2591244"/>
            <a:ext cx="128777" cy="358686"/>
          </a:xfrm>
          <a:prstGeom prst="rect">
            <a:avLst/>
          </a:prstGeom>
          <a:blipFill>
            <a:blip r:embed="rId25" cstate="print"/>
            <a:stretch>
              <a:fillRect/>
            </a:stretch>
          </a:blipFill>
        </p:spPr>
        <p:txBody>
          <a:bodyPr wrap="square" lIns="0" tIns="0" rIns="0" bIns="0" rtlCol="0"/>
          <a:lstStyle/>
          <a:p>
            <a:endParaRPr/>
          </a:p>
        </p:txBody>
      </p:sp>
      <p:sp>
        <p:nvSpPr>
          <p:cNvPr id="237" name="object 237"/>
          <p:cNvSpPr/>
          <p:nvPr/>
        </p:nvSpPr>
        <p:spPr>
          <a:xfrm>
            <a:off x="14295882" y="2244420"/>
            <a:ext cx="183514" cy="319074"/>
          </a:xfrm>
          <a:prstGeom prst="rect">
            <a:avLst/>
          </a:prstGeom>
          <a:blipFill>
            <a:blip r:embed="rId26" cstate="print"/>
            <a:stretch>
              <a:fillRect/>
            </a:stretch>
          </a:blipFill>
        </p:spPr>
        <p:txBody>
          <a:bodyPr wrap="square" lIns="0" tIns="0" rIns="0" bIns="0" rtlCol="0"/>
          <a:lstStyle/>
          <a:p>
            <a:endParaRPr/>
          </a:p>
        </p:txBody>
      </p:sp>
      <p:sp>
        <p:nvSpPr>
          <p:cNvPr id="238" name="object 238"/>
          <p:cNvSpPr/>
          <p:nvPr/>
        </p:nvSpPr>
        <p:spPr>
          <a:xfrm>
            <a:off x="12048617" y="1382369"/>
            <a:ext cx="174053" cy="304495"/>
          </a:xfrm>
          <a:prstGeom prst="rect">
            <a:avLst/>
          </a:prstGeom>
          <a:blipFill>
            <a:blip r:embed="rId27" cstate="print"/>
            <a:stretch>
              <a:fillRect/>
            </a:stretch>
          </a:blipFill>
        </p:spPr>
        <p:txBody>
          <a:bodyPr wrap="square" lIns="0" tIns="0" rIns="0" bIns="0" rtlCol="0"/>
          <a:lstStyle/>
          <a:p>
            <a:endParaRPr/>
          </a:p>
        </p:txBody>
      </p:sp>
      <p:sp>
        <p:nvSpPr>
          <p:cNvPr id="239" name="object 239"/>
          <p:cNvSpPr/>
          <p:nvPr/>
        </p:nvSpPr>
        <p:spPr>
          <a:xfrm>
            <a:off x="12095429" y="1030681"/>
            <a:ext cx="182499" cy="330454"/>
          </a:xfrm>
          <a:prstGeom prst="rect">
            <a:avLst/>
          </a:prstGeom>
          <a:blipFill>
            <a:blip r:embed="rId28" cstate="print"/>
            <a:stretch>
              <a:fillRect/>
            </a:stretch>
          </a:blipFill>
        </p:spPr>
        <p:txBody>
          <a:bodyPr wrap="square" lIns="0" tIns="0" rIns="0" bIns="0" rtlCol="0"/>
          <a:lstStyle/>
          <a:p>
            <a:endParaRPr/>
          </a:p>
        </p:txBody>
      </p:sp>
      <p:sp>
        <p:nvSpPr>
          <p:cNvPr id="240" name="object 240"/>
          <p:cNvSpPr/>
          <p:nvPr/>
        </p:nvSpPr>
        <p:spPr>
          <a:xfrm>
            <a:off x="13137514" y="5574601"/>
            <a:ext cx="359536" cy="224269"/>
          </a:xfrm>
          <a:prstGeom prst="rect">
            <a:avLst/>
          </a:prstGeom>
          <a:blipFill>
            <a:blip r:embed="rId29" cstate="print"/>
            <a:stretch>
              <a:fillRect/>
            </a:stretch>
          </a:blipFill>
        </p:spPr>
        <p:txBody>
          <a:bodyPr wrap="square" lIns="0" tIns="0" rIns="0" bIns="0" rtlCol="0"/>
          <a:lstStyle/>
          <a:p>
            <a:endParaRPr/>
          </a:p>
        </p:txBody>
      </p:sp>
      <p:sp>
        <p:nvSpPr>
          <p:cNvPr id="241" name="object 241"/>
          <p:cNvSpPr/>
          <p:nvPr/>
        </p:nvSpPr>
        <p:spPr>
          <a:xfrm>
            <a:off x="13517753" y="5622581"/>
            <a:ext cx="358901" cy="128765"/>
          </a:xfrm>
          <a:prstGeom prst="rect">
            <a:avLst/>
          </a:prstGeom>
          <a:blipFill>
            <a:blip r:embed="rId30" cstate="print"/>
            <a:stretch>
              <a:fillRect/>
            </a:stretch>
          </a:blipFill>
        </p:spPr>
        <p:txBody>
          <a:bodyPr wrap="square" lIns="0" tIns="0" rIns="0" bIns="0" rtlCol="0"/>
          <a:lstStyle/>
          <a:p>
            <a:endParaRPr/>
          </a:p>
        </p:txBody>
      </p:sp>
      <p:sp>
        <p:nvSpPr>
          <p:cNvPr id="242" name="object 242"/>
          <p:cNvSpPr/>
          <p:nvPr/>
        </p:nvSpPr>
        <p:spPr>
          <a:xfrm>
            <a:off x="13904467" y="5567959"/>
            <a:ext cx="319278" cy="183387"/>
          </a:xfrm>
          <a:prstGeom prst="rect">
            <a:avLst/>
          </a:prstGeom>
          <a:blipFill>
            <a:blip r:embed="rId31" cstate="print"/>
            <a:stretch>
              <a:fillRect/>
            </a:stretch>
          </a:blipFill>
        </p:spPr>
        <p:txBody>
          <a:bodyPr wrap="square" lIns="0" tIns="0" rIns="0" bIns="0" rtlCol="0"/>
          <a:lstStyle/>
          <a:p>
            <a:endParaRPr/>
          </a:p>
        </p:txBody>
      </p:sp>
      <p:sp>
        <p:nvSpPr>
          <p:cNvPr id="243" name="object 243"/>
          <p:cNvSpPr/>
          <p:nvPr/>
        </p:nvSpPr>
        <p:spPr>
          <a:xfrm>
            <a:off x="14307585" y="6645223"/>
            <a:ext cx="224390" cy="359232"/>
          </a:xfrm>
          <a:prstGeom prst="rect">
            <a:avLst/>
          </a:prstGeom>
          <a:blipFill>
            <a:blip r:embed="rId32" cstate="print"/>
            <a:stretch>
              <a:fillRect/>
            </a:stretch>
          </a:blipFill>
        </p:spPr>
        <p:txBody>
          <a:bodyPr wrap="square" lIns="0" tIns="0" rIns="0" bIns="0" rtlCol="0"/>
          <a:lstStyle/>
          <a:p>
            <a:endParaRPr/>
          </a:p>
        </p:txBody>
      </p:sp>
      <p:sp>
        <p:nvSpPr>
          <p:cNvPr id="244" name="object 244"/>
          <p:cNvSpPr/>
          <p:nvPr/>
        </p:nvSpPr>
        <p:spPr>
          <a:xfrm>
            <a:off x="14355571" y="6265836"/>
            <a:ext cx="128905" cy="358686"/>
          </a:xfrm>
          <a:prstGeom prst="rect">
            <a:avLst/>
          </a:prstGeom>
          <a:blipFill>
            <a:blip r:embed="rId33" cstate="print"/>
            <a:stretch>
              <a:fillRect/>
            </a:stretch>
          </a:blipFill>
        </p:spPr>
        <p:txBody>
          <a:bodyPr wrap="square" lIns="0" tIns="0" rIns="0" bIns="0" rtlCol="0"/>
          <a:lstStyle/>
          <a:p>
            <a:endParaRPr/>
          </a:p>
        </p:txBody>
      </p:sp>
      <p:sp>
        <p:nvSpPr>
          <p:cNvPr id="245" name="object 245"/>
          <p:cNvSpPr/>
          <p:nvPr/>
        </p:nvSpPr>
        <p:spPr>
          <a:xfrm>
            <a:off x="14300962" y="5919012"/>
            <a:ext cx="183515" cy="319074"/>
          </a:xfrm>
          <a:prstGeom prst="rect">
            <a:avLst/>
          </a:prstGeom>
          <a:blipFill>
            <a:blip r:embed="rId34" cstate="print"/>
            <a:stretch>
              <a:fillRect/>
            </a:stretch>
          </a:blipFill>
        </p:spPr>
        <p:txBody>
          <a:bodyPr wrap="square" lIns="0" tIns="0" rIns="0" bIns="0" rtlCol="0"/>
          <a:lstStyle/>
          <a:p>
            <a:endParaRPr/>
          </a:p>
        </p:txBody>
      </p:sp>
      <p:sp>
        <p:nvSpPr>
          <p:cNvPr id="246" name="object 246"/>
          <p:cNvSpPr/>
          <p:nvPr/>
        </p:nvSpPr>
        <p:spPr>
          <a:xfrm>
            <a:off x="8490051" y="4915954"/>
            <a:ext cx="71120" cy="24130"/>
          </a:xfrm>
          <a:custGeom>
            <a:avLst/>
            <a:gdLst/>
            <a:ahLst/>
            <a:cxnLst/>
            <a:rect l="l" t="t" r="r" b="b"/>
            <a:pathLst>
              <a:path w="71120" h="24129">
                <a:moveTo>
                  <a:pt x="70688" y="23533"/>
                </a:moveTo>
                <a:lnTo>
                  <a:pt x="0" y="23533"/>
                </a:lnTo>
                <a:lnTo>
                  <a:pt x="0" y="0"/>
                </a:lnTo>
                <a:lnTo>
                  <a:pt x="70688" y="0"/>
                </a:lnTo>
                <a:lnTo>
                  <a:pt x="70688" y="23533"/>
                </a:lnTo>
                <a:close/>
              </a:path>
            </a:pathLst>
          </a:custGeom>
          <a:solidFill>
            <a:srgbClr val="414042"/>
          </a:solidFill>
        </p:spPr>
        <p:txBody>
          <a:bodyPr wrap="square" lIns="0" tIns="0" rIns="0" bIns="0" rtlCol="0"/>
          <a:lstStyle/>
          <a:p>
            <a:endParaRPr/>
          </a:p>
        </p:txBody>
      </p:sp>
      <p:sp>
        <p:nvSpPr>
          <p:cNvPr id="247" name="object 247"/>
          <p:cNvSpPr/>
          <p:nvPr/>
        </p:nvSpPr>
        <p:spPr>
          <a:xfrm>
            <a:off x="8595118" y="4821453"/>
            <a:ext cx="72351" cy="180022"/>
          </a:xfrm>
          <a:prstGeom prst="rect">
            <a:avLst/>
          </a:prstGeom>
          <a:blipFill>
            <a:blip r:embed="rId35" cstate="print"/>
            <a:stretch>
              <a:fillRect/>
            </a:stretch>
          </a:blipFill>
        </p:spPr>
        <p:txBody>
          <a:bodyPr wrap="square" lIns="0" tIns="0" rIns="0" bIns="0" rtlCol="0"/>
          <a:lstStyle/>
          <a:p>
            <a:endParaRPr/>
          </a:p>
        </p:txBody>
      </p:sp>
      <p:sp>
        <p:nvSpPr>
          <p:cNvPr id="248" name="object 248"/>
          <p:cNvSpPr/>
          <p:nvPr/>
        </p:nvSpPr>
        <p:spPr>
          <a:xfrm>
            <a:off x="8867826" y="4818392"/>
            <a:ext cx="129743" cy="186131"/>
          </a:xfrm>
          <a:prstGeom prst="rect">
            <a:avLst/>
          </a:prstGeom>
          <a:blipFill>
            <a:blip r:embed="rId36" cstate="print"/>
            <a:stretch>
              <a:fillRect/>
            </a:stretch>
          </a:blipFill>
        </p:spPr>
        <p:txBody>
          <a:bodyPr wrap="square" lIns="0" tIns="0" rIns="0" bIns="0" rtlCol="0"/>
          <a:lstStyle/>
          <a:p>
            <a:endParaRPr/>
          </a:p>
        </p:txBody>
      </p:sp>
      <p:sp>
        <p:nvSpPr>
          <p:cNvPr id="249" name="object 249"/>
          <p:cNvSpPr/>
          <p:nvPr/>
        </p:nvSpPr>
        <p:spPr>
          <a:xfrm>
            <a:off x="9131045" y="4821453"/>
            <a:ext cx="224840" cy="180035"/>
          </a:xfrm>
          <a:prstGeom prst="rect">
            <a:avLst/>
          </a:prstGeom>
          <a:blipFill>
            <a:blip r:embed="rId37" cstate="print"/>
            <a:stretch>
              <a:fillRect/>
            </a:stretch>
          </a:blipFill>
        </p:spPr>
        <p:txBody>
          <a:bodyPr wrap="square" lIns="0" tIns="0" rIns="0" bIns="0" rtlCol="0"/>
          <a:lstStyle/>
          <a:p>
            <a:endParaRPr/>
          </a:p>
        </p:txBody>
      </p:sp>
      <p:sp>
        <p:nvSpPr>
          <p:cNvPr id="250" name="object 250"/>
          <p:cNvSpPr/>
          <p:nvPr/>
        </p:nvSpPr>
        <p:spPr>
          <a:xfrm>
            <a:off x="8490051" y="3565626"/>
            <a:ext cx="71120" cy="24130"/>
          </a:xfrm>
          <a:custGeom>
            <a:avLst/>
            <a:gdLst/>
            <a:ahLst/>
            <a:cxnLst/>
            <a:rect l="l" t="t" r="r" b="b"/>
            <a:pathLst>
              <a:path w="71120" h="24129">
                <a:moveTo>
                  <a:pt x="70688" y="23533"/>
                </a:moveTo>
                <a:lnTo>
                  <a:pt x="0" y="23533"/>
                </a:lnTo>
                <a:lnTo>
                  <a:pt x="0" y="0"/>
                </a:lnTo>
                <a:lnTo>
                  <a:pt x="70688" y="0"/>
                </a:lnTo>
                <a:lnTo>
                  <a:pt x="70688" y="23533"/>
                </a:lnTo>
                <a:close/>
              </a:path>
            </a:pathLst>
          </a:custGeom>
          <a:solidFill>
            <a:srgbClr val="808285"/>
          </a:solidFill>
        </p:spPr>
        <p:txBody>
          <a:bodyPr wrap="square" lIns="0" tIns="0" rIns="0" bIns="0" rtlCol="0"/>
          <a:lstStyle/>
          <a:p>
            <a:endParaRPr/>
          </a:p>
        </p:txBody>
      </p:sp>
      <p:sp>
        <p:nvSpPr>
          <p:cNvPr id="251" name="object 251"/>
          <p:cNvSpPr/>
          <p:nvPr/>
        </p:nvSpPr>
        <p:spPr>
          <a:xfrm>
            <a:off x="8595182" y="3471125"/>
            <a:ext cx="72288" cy="180022"/>
          </a:xfrm>
          <a:prstGeom prst="rect">
            <a:avLst/>
          </a:prstGeom>
          <a:blipFill>
            <a:blip r:embed="rId38" cstate="print"/>
            <a:stretch>
              <a:fillRect/>
            </a:stretch>
          </a:blipFill>
        </p:spPr>
        <p:txBody>
          <a:bodyPr wrap="square" lIns="0" tIns="0" rIns="0" bIns="0" rtlCol="0"/>
          <a:lstStyle/>
          <a:p>
            <a:endParaRPr/>
          </a:p>
        </p:txBody>
      </p:sp>
      <p:sp>
        <p:nvSpPr>
          <p:cNvPr id="252" name="object 252"/>
          <p:cNvSpPr/>
          <p:nvPr/>
        </p:nvSpPr>
        <p:spPr>
          <a:xfrm>
            <a:off x="8867826" y="3468065"/>
            <a:ext cx="129743" cy="186131"/>
          </a:xfrm>
          <a:prstGeom prst="rect">
            <a:avLst/>
          </a:prstGeom>
          <a:blipFill>
            <a:blip r:embed="rId39" cstate="print"/>
            <a:stretch>
              <a:fillRect/>
            </a:stretch>
          </a:blipFill>
        </p:spPr>
        <p:txBody>
          <a:bodyPr wrap="square" lIns="0" tIns="0" rIns="0" bIns="0" rtlCol="0"/>
          <a:lstStyle/>
          <a:p>
            <a:endParaRPr/>
          </a:p>
        </p:txBody>
      </p:sp>
      <p:sp>
        <p:nvSpPr>
          <p:cNvPr id="253" name="object 253"/>
          <p:cNvSpPr/>
          <p:nvPr/>
        </p:nvSpPr>
        <p:spPr>
          <a:xfrm>
            <a:off x="9131109" y="3471125"/>
            <a:ext cx="224764" cy="180035"/>
          </a:xfrm>
          <a:prstGeom prst="rect">
            <a:avLst/>
          </a:prstGeom>
          <a:blipFill>
            <a:blip r:embed="rId40" cstate="print"/>
            <a:stretch>
              <a:fillRect/>
            </a:stretch>
          </a:blipFill>
        </p:spPr>
        <p:txBody>
          <a:bodyPr wrap="square" lIns="0" tIns="0" rIns="0" bIns="0" rtlCol="0"/>
          <a:lstStyle/>
          <a:p>
            <a:endParaRPr/>
          </a:p>
        </p:txBody>
      </p:sp>
      <p:sp>
        <p:nvSpPr>
          <p:cNvPr id="254" name="object 254"/>
          <p:cNvSpPr/>
          <p:nvPr/>
        </p:nvSpPr>
        <p:spPr>
          <a:xfrm>
            <a:off x="8485949" y="7190079"/>
            <a:ext cx="71120" cy="24130"/>
          </a:xfrm>
          <a:custGeom>
            <a:avLst/>
            <a:gdLst/>
            <a:ahLst/>
            <a:cxnLst/>
            <a:rect l="l" t="t" r="r" b="b"/>
            <a:pathLst>
              <a:path w="71120" h="24129">
                <a:moveTo>
                  <a:pt x="70688" y="23545"/>
                </a:moveTo>
                <a:lnTo>
                  <a:pt x="0" y="23545"/>
                </a:lnTo>
                <a:lnTo>
                  <a:pt x="0" y="0"/>
                </a:lnTo>
                <a:lnTo>
                  <a:pt x="70688" y="0"/>
                </a:lnTo>
                <a:lnTo>
                  <a:pt x="70688" y="23545"/>
                </a:lnTo>
                <a:close/>
              </a:path>
            </a:pathLst>
          </a:custGeom>
          <a:solidFill>
            <a:srgbClr val="808285"/>
          </a:solidFill>
        </p:spPr>
        <p:txBody>
          <a:bodyPr wrap="square" lIns="0" tIns="0" rIns="0" bIns="0" rtlCol="0"/>
          <a:lstStyle/>
          <a:p>
            <a:endParaRPr/>
          </a:p>
        </p:txBody>
      </p:sp>
      <p:sp>
        <p:nvSpPr>
          <p:cNvPr id="255" name="object 255"/>
          <p:cNvSpPr/>
          <p:nvPr/>
        </p:nvSpPr>
        <p:spPr>
          <a:xfrm>
            <a:off x="8591080" y="7095578"/>
            <a:ext cx="72275" cy="180022"/>
          </a:xfrm>
          <a:prstGeom prst="rect">
            <a:avLst/>
          </a:prstGeom>
          <a:blipFill>
            <a:blip r:embed="rId41" cstate="print"/>
            <a:stretch>
              <a:fillRect/>
            </a:stretch>
          </a:blipFill>
        </p:spPr>
        <p:txBody>
          <a:bodyPr wrap="square" lIns="0" tIns="0" rIns="0" bIns="0" rtlCol="0"/>
          <a:lstStyle/>
          <a:p>
            <a:endParaRPr/>
          </a:p>
        </p:txBody>
      </p:sp>
      <p:sp>
        <p:nvSpPr>
          <p:cNvPr id="256" name="object 256"/>
          <p:cNvSpPr/>
          <p:nvPr/>
        </p:nvSpPr>
        <p:spPr>
          <a:xfrm>
            <a:off x="8863724" y="7092530"/>
            <a:ext cx="129730" cy="186131"/>
          </a:xfrm>
          <a:prstGeom prst="rect">
            <a:avLst/>
          </a:prstGeom>
          <a:blipFill>
            <a:blip r:embed="rId42" cstate="print"/>
            <a:stretch>
              <a:fillRect/>
            </a:stretch>
          </a:blipFill>
        </p:spPr>
        <p:txBody>
          <a:bodyPr wrap="square" lIns="0" tIns="0" rIns="0" bIns="0" rtlCol="0"/>
          <a:lstStyle/>
          <a:p>
            <a:endParaRPr/>
          </a:p>
        </p:txBody>
      </p:sp>
      <p:sp>
        <p:nvSpPr>
          <p:cNvPr id="257" name="object 257"/>
          <p:cNvSpPr/>
          <p:nvPr/>
        </p:nvSpPr>
        <p:spPr>
          <a:xfrm>
            <a:off x="9127007" y="7095578"/>
            <a:ext cx="224764" cy="180047"/>
          </a:xfrm>
          <a:prstGeom prst="rect">
            <a:avLst/>
          </a:prstGeom>
          <a:blipFill>
            <a:blip r:embed="rId43" cstate="print"/>
            <a:stretch>
              <a:fillRect/>
            </a:stretch>
          </a:blipFill>
        </p:spPr>
        <p:txBody>
          <a:bodyPr wrap="square" lIns="0" tIns="0" rIns="0" bIns="0" rtlCol="0"/>
          <a:lstStyle/>
          <a:p>
            <a:endParaRPr/>
          </a:p>
        </p:txBody>
      </p:sp>
      <p:sp>
        <p:nvSpPr>
          <p:cNvPr id="258" name="object 258"/>
          <p:cNvSpPr/>
          <p:nvPr/>
        </p:nvSpPr>
        <p:spPr>
          <a:xfrm>
            <a:off x="13249656" y="4048036"/>
            <a:ext cx="124586" cy="192392"/>
          </a:xfrm>
          <a:prstGeom prst="rect">
            <a:avLst/>
          </a:prstGeom>
          <a:blipFill>
            <a:blip r:embed="rId44" cstate="print"/>
            <a:stretch>
              <a:fillRect/>
            </a:stretch>
          </a:blipFill>
        </p:spPr>
        <p:txBody>
          <a:bodyPr wrap="square" lIns="0" tIns="0" rIns="0" bIns="0" rtlCol="0"/>
          <a:lstStyle/>
          <a:p>
            <a:endParaRPr/>
          </a:p>
        </p:txBody>
      </p:sp>
      <p:sp>
        <p:nvSpPr>
          <p:cNvPr id="259" name="object 259"/>
          <p:cNvSpPr/>
          <p:nvPr/>
        </p:nvSpPr>
        <p:spPr>
          <a:xfrm>
            <a:off x="13250417" y="4423384"/>
            <a:ext cx="126111" cy="189280"/>
          </a:xfrm>
          <a:prstGeom prst="rect">
            <a:avLst/>
          </a:prstGeom>
          <a:blipFill>
            <a:blip r:embed="rId45" cstate="print"/>
            <a:stretch>
              <a:fillRect/>
            </a:stretch>
          </a:blipFill>
        </p:spPr>
        <p:txBody>
          <a:bodyPr wrap="square" lIns="0" tIns="0" rIns="0" bIns="0" rtlCol="0"/>
          <a:lstStyle/>
          <a:p>
            <a:endParaRPr/>
          </a:p>
        </p:txBody>
      </p:sp>
      <p:sp>
        <p:nvSpPr>
          <p:cNvPr id="260" name="object 260"/>
          <p:cNvSpPr/>
          <p:nvPr/>
        </p:nvSpPr>
        <p:spPr>
          <a:xfrm>
            <a:off x="13265150" y="4770081"/>
            <a:ext cx="74676" cy="186131"/>
          </a:xfrm>
          <a:prstGeom prst="rect">
            <a:avLst/>
          </a:prstGeom>
          <a:blipFill>
            <a:blip r:embed="rId46" cstate="print"/>
            <a:stretch>
              <a:fillRect/>
            </a:stretch>
          </a:blipFill>
        </p:spPr>
        <p:txBody>
          <a:bodyPr wrap="square" lIns="0" tIns="0" rIns="0" bIns="0" rtlCol="0"/>
          <a:lstStyle/>
          <a:p>
            <a:endParaRPr/>
          </a:p>
        </p:txBody>
      </p:sp>
      <p:sp>
        <p:nvSpPr>
          <p:cNvPr id="261" name="object 261"/>
          <p:cNvSpPr/>
          <p:nvPr/>
        </p:nvSpPr>
        <p:spPr>
          <a:xfrm>
            <a:off x="12870942" y="5989637"/>
            <a:ext cx="124586" cy="192392"/>
          </a:xfrm>
          <a:prstGeom prst="rect">
            <a:avLst/>
          </a:prstGeom>
          <a:blipFill>
            <a:blip r:embed="rId47" cstate="print"/>
            <a:stretch>
              <a:fillRect/>
            </a:stretch>
          </a:blipFill>
        </p:spPr>
        <p:txBody>
          <a:bodyPr wrap="square" lIns="0" tIns="0" rIns="0" bIns="0" rtlCol="0"/>
          <a:lstStyle/>
          <a:p>
            <a:endParaRPr/>
          </a:p>
        </p:txBody>
      </p:sp>
      <p:sp>
        <p:nvSpPr>
          <p:cNvPr id="262" name="object 262"/>
          <p:cNvSpPr/>
          <p:nvPr/>
        </p:nvSpPr>
        <p:spPr>
          <a:xfrm>
            <a:off x="12871831" y="6364985"/>
            <a:ext cx="126111" cy="189280"/>
          </a:xfrm>
          <a:prstGeom prst="rect">
            <a:avLst/>
          </a:prstGeom>
          <a:blipFill>
            <a:blip r:embed="rId48" cstate="print"/>
            <a:stretch>
              <a:fillRect/>
            </a:stretch>
          </a:blipFill>
        </p:spPr>
        <p:txBody>
          <a:bodyPr wrap="square" lIns="0" tIns="0" rIns="0" bIns="0" rtlCol="0"/>
          <a:lstStyle/>
          <a:p>
            <a:endParaRPr/>
          </a:p>
        </p:txBody>
      </p:sp>
      <p:sp>
        <p:nvSpPr>
          <p:cNvPr id="263" name="object 263"/>
          <p:cNvSpPr/>
          <p:nvPr/>
        </p:nvSpPr>
        <p:spPr>
          <a:xfrm>
            <a:off x="12886435" y="6711683"/>
            <a:ext cx="74803" cy="186131"/>
          </a:xfrm>
          <a:prstGeom prst="rect">
            <a:avLst/>
          </a:prstGeom>
          <a:blipFill>
            <a:blip r:embed="rId49" cstate="print"/>
            <a:stretch>
              <a:fillRect/>
            </a:stretch>
          </a:blipFill>
        </p:spPr>
        <p:txBody>
          <a:bodyPr wrap="square" lIns="0" tIns="0" rIns="0" bIns="0" rtlCol="0"/>
          <a:lstStyle/>
          <a:p>
            <a:endParaRPr/>
          </a:p>
        </p:txBody>
      </p:sp>
      <p:sp>
        <p:nvSpPr>
          <p:cNvPr id="264" name="object 264"/>
          <p:cNvSpPr/>
          <p:nvPr/>
        </p:nvSpPr>
        <p:spPr>
          <a:xfrm>
            <a:off x="13156818" y="7099375"/>
            <a:ext cx="121919" cy="183133"/>
          </a:xfrm>
          <a:prstGeom prst="rect">
            <a:avLst/>
          </a:prstGeom>
          <a:blipFill>
            <a:blip r:embed="rId50" cstate="print"/>
            <a:stretch>
              <a:fillRect/>
            </a:stretch>
          </a:blipFill>
        </p:spPr>
        <p:txBody>
          <a:bodyPr wrap="square" lIns="0" tIns="0" rIns="0" bIns="0" rtlCol="0"/>
          <a:lstStyle/>
          <a:p>
            <a:endParaRPr/>
          </a:p>
        </p:txBody>
      </p:sp>
      <p:sp>
        <p:nvSpPr>
          <p:cNvPr id="265" name="object 265"/>
          <p:cNvSpPr/>
          <p:nvPr/>
        </p:nvSpPr>
        <p:spPr>
          <a:xfrm>
            <a:off x="13305028" y="7102475"/>
            <a:ext cx="120650" cy="183083"/>
          </a:xfrm>
          <a:prstGeom prst="rect">
            <a:avLst/>
          </a:prstGeom>
          <a:blipFill>
            <a:blip r:embed="rId51" cstate="print"/>
            <a:stretch>
              <a:fillRect/>
            </a:stretch>
          </a:blipFill>
        </p:spPr>
        <p:txBody>
          <a:bodyPr wrap="square" lIns="0" tIns="0" rIns="0" bIns="0" rtlCol="0"/>
          <a:lstStyle/>
          <a:p>
            <a:endParaRPr/>
          </a:p>
        </p:txBody>
      </p:sp>
      <p:sp>
        <p:nvSpPr>
          <p:cNvPr id="266" name="object 266"/>
          <p:cNvSpPr/>
          <p:nvPr/>
        </p:nvSpPr>
        <p:spPr>
          <a:xfrm>
            <a:off x="13510894" y="7102475"/>
            <a:ext cx="120650" cy="183083"/>
          </a:xfrm>
          <a:prstGeom prst="rect">
            <a:avLst/>
          </a:prstGeom>
          <a:blipFill>
            <a:blip r:embed="rId52" cstate="print"/>
            <a:stretch>
              <a:fillRect/>
            </a:stretch>
          </a:blipFill>
        </p:spPr>
        <p:txBody>
          <a:bodyPr wrap="square" lIns="0" tIns="0" rIns="0" bIns="0" rtlCol="0"/>
          <a:lstStyle/>
          <a:p>
            <a:endParaRPr/>
          </a:p>
        </p:txBody>
      </p:sp>
      <p:sp>
        <p:nvSpPr>
          <p:cNvPr id="267" name="object 267"/>
          <p:cNvSpPr/>
          <p:nvPr/>
        </p:nvSpPr>
        <p:spPr>
          <a:xfrm>
            <a:off x="13657326" y="7099363"/>
            <a:ext cx="129666" cy="186194"/>
          </a:xfrm>
          <a:prstGeom prst="rect">
            <a:avLst/>
          </a:prstGeom>
          <a:blipFill>
            <a:blip r:embed="rId53" cstate="print"/>
            <a:stretch>
              <a:fillRect/>
            </a:stretch>
          </a:blipFill>
        </p:spPr>
        <p:txBody>
          <a:bodyPr wrap="square" lIns="0" tIns="0" rIns="0" bIns="0" rtlCol="0"/>
          <a:lstStyle/>
          <a:p>
            <a:endParaRPr/>
          </a:p>
        </p:txBody>
      </p:sp>
      <p:sp>
        <p:nvSpPr>
          <p:cNvPr id="268" name="object 268"/>
          <p:cNvSpPr/>
          <p:nvPr/>
        </p:nvSpPr>
        <p:spPr>
          <a:xfrm>
            <a:off x="13868400" y="7102487"/>
            <a:ext cx="121157" cy="180022"/>
          </a:xfrm>
          <a:prstGeom prst="rect">
            <a:avLst/>
          </a:prstGeom>
          <a:blipFill>
            <a:blip r:embed="rId54" cstate="print"/>
            <a:stretch>
              <a:fillRect/>
            </a:stretch>
          </a:blipFill>
        </p:spPr>
        <p:txBody>
          <a:bodyPr wrap="square" lIns="0" tIns="0" rIns="0" bIns="0" rtlCol="0"/>
          <a:lstStyle/>
          <a:p>
            <a:endParaRPr/>
          </a:p>
        </p:txBody>
      </p:sp>
      <p:sp>
        <p:nvSpPr>
          <p:cNvPr id="269" name="object 269"/>
          <p:cNvSpPr/>
          <p:nvPr/>
        </p:nvSpPr>
        <p:spPr>
          <a:xfrm>
            <a:off x="14013941" y="7102475"/>
            <a:ext cx="120523" cy="183083"/>
          </a:xfrm>
          <a:prstGeom prst="rect">
            <a:avLst/>
          </a:prstGeom>
          <a:blipFill>
            <a:blip r:embed="rId55" cstate="print"/>
            <a:stretch>
              <a:fillRect/>
            </a:stretch>
          </a:blipFill>
        </p:spPr>
        <p:txBody>
          <a:bodyPr wrap="square" lIns="0" tIns="0" rIns="0" bIns="0" rtlCol="0"/>
          <a:lstStyle/>
          <a:p>
            <a:endParaRPr/>
          </a:p>
        </p:txBody>
      </p:sp>
      <p:sp>
        <p:nvSpPr>
          <p:cNvPr id="270" name="object 270"/>
          <p:cNvSpPr/>
          <p:nvPr/>
        </p:nvSpPr>
        <p:spPr>
          <a:xfrm>
            <a:off x="10628338" y="1120216"/>
            <a:ext cx="123964" cy="179768"/>
          </a:xfrm>
          <a:prstGeom prst="rect">
            <a:avLst/>
          </a:prstGeom>
          <a:blipFill>
            <a:blip r:embed="rId56" cstate="print"/>
            <a:stretch>
              <a:fillRect/>
            </a:stretch>
          </a:blipFill>
        </p:spPr>
        <p:txBody>
          <a:bodyPr wrap="square" lIns="0" tIns="0" rIns="0" bIns="0" rtlCol="0"/>
          <a:lstStyle/>
          <a:p>
            <a:endParaRPr/>
          </a:p>
        </p:txBody>
      </p:sp>
      <p:sp>
        <p:nvSpPr>
          <p:cNvPr id="271" name="object 271"/>
          <p:cNvSpPr/>
          <p:nvPr/>
        </p:nvSpPr>
        <p:spPr>
          <a:xfrm>
            <a:off x="10642079" y="1486420"/>
            <a:ext cx="113245" cy="126644"/>
          </a:xfrm>
          <a:prstGeom prst="rect">
            <a:avLst/>
          </a:prstGeom>
          <a:blipFill>
            <a:blip r:embed="rId57" cstate="print"/>
            <a:stretch>
              <a:fillRect/>
            </a:stretch>
          </a:blipFill>
        </p:spPr>
        <p:txBody>
          <a:bodyPr wrap="square" lIns="0" tIns="0" rIns="0" bIns="0" rtlCol="0"/>
          <a:lstStyle/>
          <a:p>
            <a:endParaRPr/>
          </a:p>
        </p:txBody>
      </p:sp>
      <p:sp>
        <p:nvSpPr>
          <p:cNvPr id="272" name="object 272"/>
          <p:cNvSpPr/>
          <p:nvPr/>
        </p:nvSpPr>
        <p:spPr>
          <a:xfrm>
            <a:off x="12869798" y="2333053"/>
            <a:ext cx="124714" cy="192455"/>
          </a:xfrm>
          <a:prstGeom prst="rect">
            <a:avLst/>
          </a:prstGeom>
          <a:blipFill>
            <a:blip r:embed="rId58" cstate="print"/>
            <a:stretch>
              <a:fillRect/>
            </a:stretch>
          </a:blipFill>
        </p:spPr>
        <p:txBody>
          <a:bodyPr wrap="square" lIns="0" tIns="0" rIns="0" bIns="0" rtlCol="0"/>
          <a:lstStyle/>
          <a:p>
            <a:endParaRPr/>
          </a:p>
        </p:txBody>
      </p:sp>
      <p:sp>
        <p:nvSpPr>
          <p:cNvPr id="273" name="object 273"/>
          <p:cNvSpPr/>
          <p:nvPr/>
        </p:nvSpPr>
        <p:spPr>
          <a:xfrm>
            <a:off x="12870560" y="2708414"/>
            <a:ext cx="126238" cy="189268"/>
          </a:xfrm>
          <a:prstGeom prst="rect">
            <a:avLst/>
          </a:prstGeom>
          <a:blipFill>
            <a:blip r:embed="rId59" cstate="print"/>
            <a:stretch>
              <a:fillRect/>
            </a:stretch>
          </a:blipFill>
        </p:spPr>
        <p:txBody>
          <a:bodyPr wrap="square" lIns="0" tIns="0" rIns="0" bIns="0" rtlCol="0"/>
          <a:lstStyle/>
          <a:p>
            <a:endParaRPr/>
          </a:p>
        </p:txBody>
      </p:sp>
      <p:sp>
        <p:nvSpPr>
          <p:cNvPr id="274" name="object 274"/>
          <p:cNvSpPr/>
          <p:nvPr/>
        </p:nvSpPr>
        <p:spPr>
          <a:xfrm>
            <a:off x="12885293" y="3055099"/>
            <a:ext cx="74802" cy="186131"/>
          </a:xfrm>
          <a:prstGeom prst="rect">
            <a:avLst/>
          </a:prstGeom>
          <a:blipFill>
            <a:blip r:embed="rId60" cstate="print"/>
            <a:stretch>
              <a:fillRect/>
            </a:stretch>
          </a:blipFill>
        </p:spPr>
        <p:txBody>
          <a:bodyPr wrap="square" lIns="0" tIns="0" rIns="0" bIns="0" rtlCol="0"/>
          <a:lstStyle/>
          <a:p>
            <a:endParaRPr/>
          </a:p>
        </p:txBody>
      </p:sp>
      <p:sp>
        <p:nvSpPr>
          <p:cNvPr id="275" name="object 275"/>
          <p:cNvSpPr txBox="1"/>
          <p:nvPr/>
        </p:nvSpPr>
        <p:spPr>
          <a:xfrm>
            <a:off x="8998564" y="1857033"/>
            <a:ext cx="4581525" cy="330835"/>
          </a:xfrm>
          <a:prstGeom prst="rect">
            <a:avLst/>
          </a:prstGeom>
        </p:spPr>
        <p:txBody>
          <a:bodyPr vert="horz" wrap="square" lIns="0" tIns="12700" rIns="0" bIns="0" rtlCol="0">
            <a:spAutoFit/>
          </a:bodyPr>
          <a:lstStyle/>
          <a:p>
            <a:pPr marR="20955" algn="r">
              <a:lnSpc>
                <a:spcPct val="100000"/>
              </a:lnSpc>
              <a:spcBef>
                <a:spcPts val="100"/>
              </a:spcBef>
            </a:pPr>
            <a:r>
              <a:rPr sz="2000" i="1" spc="-100" dirty="0">
                <a:solidFill>
                  <a:srgbClr val="414042"/>
                </a:solidFill>
                <a:latin typeface="Trebuchet MS"/>
                <a:cs typeface="Trebuchet MS"/>
              </a:rPr>
              <a:t>C</a:t>
            </a:r>
            <a:r>
              <a:rPr sz="2000" i="1" spc="-5" dirty="0">
                <a:solidFill>
                  <a:srgbClr val="414042"/>
                </a:solidFill>
                <a:latin typeface="Trebuchet MS"/>
                <a:cs typeface="Trebuchet MS"/>
              </a:rPr>
              <a:t>a</a:t>
            </a:r>
            <a:r>
              <a:rPr sz="2000" i="1" spc="-225" dirty="0">
                <a:solidFill>
                  <a:srgbClr val="414042"/>
                </a:solidFill>
                <a:latin typeface="Trebuchet MS"/>
                <a:cs typeface="Trebuchet MS"/>
              </a:rPr>
              <a:t>t</a:t>
            </a:r>
            <a:r>
              <a:rPr sz="2000" i="1" spc="-170" dirty="0">
                <a:solidFill>
                  <a:srgbClr val="414042"/>
                </a:solidFill>
                <a:latin typeface="Trebuchet MS"/>
                <a:cs typeface="Trebuchet MS"/>
              </a:rPr>
              <a:t>e</a:t>
            </a:r>
            <a:endParaRPr sz="2000">
              <a:latin typeface="Trebuchet MS"/>
              <a:cs typeface="Trebuchet MS"/>
            </a:endParaRPr>
          </a:p>
        </p:txBody>
      </p:sp>
      <p:sp>
        <p:nvSpPr>
          <p:cNvPr id="278" name="object 278"/>
          <p:cNvSpPr txBox="1">
            <a:spLocks noGrp="1"/>
          </p:cNvSpPr>
          <p:nvPr>
            <p:ph type="sldNum" sz="quarter" idx="7"/>
          </p:nvPr>
        </p:nvSpPr>
        <p:spPr>
          <a:prstGeom prst="rect">
            <a:avLst/>
          </a:prstGeom>
        </p:spPr>
        <p:txBody>
          <a:bodyPr vert="horz" wrap="square" lIns="0" tIns="0" rIns="0" bIns="0" rtlCol="0">
            <a:spAutoFit/>
          </a:bodyPr>
          <a:lstStyle/>
          <a:p>
            <a:pPr marL="25400">
              <a:lnSpc>
                <a:spcPts val="1664"/>
              </a:lnSpc>
            </a:pPr>
            <a:fld id="{81D60167-4931-47E6-BA6A-407CBD079E47}" type="slidenum">
              <a:rPr spc="-80" dirty="0"/>
              <a:t>25</a:t>
            </a:fld>
            <a:endParaRPr spc="-80" dirty="0"/>
          </a:p>
        </p:txBody>
      </p:sp>
      <p:sp>
        <p:nvSpPr>
          <p:cNvPr id="276" name="object 276"/>
          <p:cNvSpPr txBox="1"/>
          <p:nvPr/>
        </p:nvSpPr>
        <p:spPr>
          <a:xfrm>
            <a:off x="13538565" y="1857033"/>
            <a:ext cx="726440" cy="330835"/>
          </a:xfrm>
          <a:prstGeom prst="rect">
            <a:avLst/>
          </a:prstGeom>
        </p:spPr>
        <p:txBody>
          <a:bodyPr vert="horz" wrap="square" lIns="0" tIns="12700" rIns="0" bIns="0" rtlCol="0">
            <a:spAutoFit/>
          </a:bodyPr>
          <a:lstStyle/>
          <a:p>
            <a:pPr marL="12700">
              <a:lnSpc>
                <a:spcPct val="100000"/>
              </a:lnSpc>
              <a:spcBef>
                <a:spcPts val="100"/>
              </a:spcBef>
            </a:pPr>
            <a:r>
              <a:rPr sz="2000" i="1" spc="45" dirty="0">
                <a:solidFill>
                  <a:srgbClr val="414042"/>
                </a:solidFill>
                <a:latin typeface="Trebuchet MS"/>
                <a:cs typeface="Trebuchet MS"/>
              </a:rPr>
              <a:t>g</a:t>
            </a:r>
            <a:r>
              <a:rPr sz="2000" i="1" spc="-130" dirty="0">
                <a:solidFill>
                  <a:srgbClr val="414042"/>
                </a:solidFill>
                <a:latin typeface="Trebuchet MS"/>
                <a:cs typeface="Trebuchet MS"/>
              </a:rPr>
              <a:t>ori</a:t>
            </a:r>
            <a:r>
              <a:rPr sz="2000" i="1" spc="-105" dirty="0">
                <a:solidFill>
                  <a:srgbClr val="414042"/>
                </a:solidFill>
                <a:latin typeface="Trebuchet MS"/>
                <a:cs typeface="Trebuchet MS"/>
              </a:rPr>
              <a:t>c</a:t>
            </a:r>
            <a:r>
              <a:rPr sz="2000" i="1" spc="-95" dirty="0">
                <a:solidFill>
                  <a:srgbClr val="414042"/>
                </a:solidFill>
                <a:latin typeface="Trebuchet MS"/>
                <a:cs typeface="Trebuchet MS"/>
              </a:rPr>
              <a:t>al</a:t>
            </a:r>
            <a:endParaRPr sz="2000">
              <a:latin typeface="Trebuchet MS"/>
              <a:cs typeface="Trebuchet MS"/>
            </a:endParaRPr>
          </a:p>
        </p:txBody>
      </p:sp>
      <p:sp>
        <p:nvSpPr>
          <p:cNvPr id="277" name="object 277"/>
          <p:cNvSpPr txBox="1"/>
          <p:nvPr/>
        </p:nvSpPr>
        <p:spPr>
          <a:xfrm>
            <a:off x="10802855" y="665708"/>
            <a:ext cx="1193165" cy="330835"/>
          </a:xfrm>
          <a:prstGeom prst="rect">
            <a:avLst/>
          </a:prstGeom>
        </p:spPr>
        <p:txBody>
          <a:bodyPr vert="horz" wrap="square" lIns="0" tIns="12700" rIns="0" bIns="0" rtlCol="0">
            <a:spAutoFit/>
          </a:bodyPr>
          <a:lstStyle/>
          <a:p>
            <a:pPr marL="12700">
              <a:lnSpc>
                <a:spcPct val="100000"/>
              </a:lnSpc>
              <a:spcBef>
                <a:spcPts val="100"/>
              </a:spcBef>
            </a:pPr>
            <a:r>
              <a:rPr sz="2000" i="1" spc="-105" dirty="0">
                <a:solidFill>
                  <a:srgbClr val="414042"/>
                </a:solidFill>
                <a:latin typeface="Trebuchet MS"/>
                <a:cs typeface="Trebuchet MS"/>
              </a:rPr>
              <a:t>Categorical</a:t>
            </a:r>
            <a:endParaRPr sz="2000">
              <a:latin typeface="Trebuchet MS"/>
              <a:cs typeface="Trebuchet MS"/>
            </a:endParaRPr>
          </a:p>
        </p:txBody>
      </p:sp>
    </p:spTree>
    <p:extLst>
      <p:ext uri="{BB962C8B-B14F-4D97-AF65-F5344CB8AC3E}">
        <p14:creationId xmlns:p14="http://schemas.microsoft.com/office/powerpoint/2010/main" val="22076722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27000"/>
            <a:ext cx="12978765" cy="726440"/>
          </a:xfrm>
          <a:prstGeom prst="rect">
            <a:avLst/>
          </a:prstGeom>
        </p:spPr>
        <p:txBody>
          <a:bodyPr vert="horz" wrap="square" lIns="0" tIns="12700" rIns="0" bIns="0" rtlCol="0">
            <a:spAutoFit/>
          </a:bodyPr>
          <a:lstStyle/>
          <a:p>
            <a:pPr marL="12700">
              <a:lnSpc>
                <a:spcPct val="100000"/>
              </a:lnSpc>
              <a:spcBef>
                <a:spcPts val="100"/>
              </a:spcBef>
            </a:pPr>
            <a:r>
              <a:rPr sz="4600" spc="-190" dirty="0">
                <a:latin typeface="Arial"/>
                <a:cs typeface="Arial"/>
              </a:rPr>
              <a:t>Categorical </a:t>
            </a:r>
            <a:r>
              <a:rPr sz="4600" spc="-25" dirty="0">
                <a:latin typeface="Arial"/>
                <a:cs typeface="Arial"/>
              </a:rPr>
              <a:t>color: </a:t>
            </a:r>
            <a:r>
              <a:rPr sz="4600" spc="-95" dirty="0">
                <a:latin typeface="Arial"/>
                <a:cs typeface="Arial"/>
              </a:rPr>
              <a:t>limited </a:t>
            </a:r>
            <a:r>
              <a:rPr sz="4600" spc="-200" dirty="0">
                <a:latin typeface="Arial"/>
                <a:cs typeface="Arial"/>
              </a:rPr>
              <a:t>number </a:t>
            </a:r>
            <a:r>
              <a:rPr sz="4600" spc="-75" dirty="0">
                <a:latin typeface="Arial"/>
                <a:cs typeface="Arial"/>
              </a:rPr>
              <a:t>of </a:t>
            </a:r>
            <a:r>
              <a:rPr sz="4600" spc="-200" dirty="0">
                <a:latin typeface="Arial"/>
                <a:cs typeface="Arial"/>
              </a:rPr>
              <a:t>discriminable</a:t>
            </a:r>
            <a:r>
              <a:rPr sz="4600" spc="114" dirty="0">
                <a:latin typeface="Arial"/>
                <a:cs typeface="Arial"/>
              </a:rPr>
              <a:t> </a:t>
            </a:r>
            <a:r>
              <a:rPr sz="4600" spc="-265" dirty="0">
                <a:latin typeface="Arial"/>
                <a:cs typeface="Arial"/>
              </a:rPr>
              <a:t>bins</a:t>
            </a:r>
            <a:endParaRPr sz="4600">
              <a:latin typeface="Arial"/>
              <a:cs typeface="Arial"/>
            </a:endParaRPr>
          </a:p>
        </p:txBody>
      </p:sp>
      <p:sp>
        <p:nvSpPr>
          <p:cNvPr id="3" name="object 3"/>
          <p:cNvSpPr txBox="1"/>
          <p:nvPr/>
        </p:nvSpPr>
        <p:spPr>
          <a:xfrm>
            <a:off x="901700" y="1092200"/>
            <a:ext cx="5274310" cy="6436360"/>
          </a:xfrm>
          <a:prstGeom prst="rect">
            <a:avLst/>
          </a:prstGeom>
        </p:spPr>
        <p:txBody>
          <a:bodyPr vert="horz" wrap="square" lIns="0" tIns="53340" rIns="0" bIns="0" rtlCol="0">
            <a:spAutoFit/>
          </a:bodyPr>
          <a:lstStyle/>
          <a:p>
            <a:pPr marL="342900" marR="5080" indent="-330200">
              <a:lnSpc>
                <a:spcPts val="4600"/>
              </a:lnSpc>
              <a:spcBef>
                <a:spcPts val="420"/>
              </a:spcBef>
              <a:buChar char="•"/>
              <a:tabLst>
                <a:tab pos="342900" algn="l"/>
              </a:tabLst>
            </a:pPr>
            <a:r>
              <a:rPr sz="4000" spc="-290" dirty="0">
                <a:latin typeface="Arial"/>
                <a:cs typeface="Arial"/>
              </a:rPr>
              <a:t>human </a:t>
            </a:r>
            <a:r>
              <a:rPr sz="4000" spc="-120" dirty="0">
                <a:latin typeface="Arial"/>
                <a:cs typeface="Arial"/>
              </a:rPr>
              <a:t>perception </a:t>
            </a:r>
            <a:r>
              <a:rPr sz="4000" spc="-55" dirty="0">
                <a:latin typeface="Arial"/>
                <a:cs typeface="Arial"/>
              </a:rPr>
              <a:t>built  </a:t>
            </a:r>
            <a:r>
              <a:rPr sz="4000" spc="-125" dirty="0">
                <a:latin typeface="Arial"/>
                <a:cs typeface="Arial"/>
              </a:rPr>
              <a:t>on </a:t>
            </a:r>
            <a:r>
              <a:rPr sz="4000" spc="-140" dirty="0">
                <a:latin typeface="Arial"/>
                <a:cs typeface="Arial"/>
              </a:rPr>
              <a:t>relative</a:t>
            </a:r>
            <a:r>
              <a:rPr sz="4000" spc="60" dirty="0">
                <a:latin typeface="Arial"/>
                <a:cs typeface="Arial"/>
              </a:rPr>
              <a:t> </a:t>
            </a:r>
            <a:r>
              <a:rPr sz="4000" spc="-200" dirty="0">
                <a:latin typeface="Arial"/>
                <a:cs typeface="Arial"/>
              </a:rPr>
              <a:t>comparisons</a:t>
            </a:r>
            <a:endParaRPr sz="4000" dirty="0">
              <a:latin typeface="Arial"/>
              <a:cs typeface="Arial"/>
            </a:endParaRPr>
          </a:p>
          <a:p>
            <a:pPr marL="469900">
              <a:lnSpc>
                <a:spcPct val="100000"/>
              </a:lnSpc>
              <a:spcBef>
                <a:spcPts val="590"/>
              </a:spcBef>
            </a:pPr>
            <a:r>
              <a:rPr sz="3400" spc="-195" dirty="0">
                <a:latin typeface="Arial"/>
                <a:cs typeface="Arial"/>
              </a:rPr>
              <a:t>– </a:t>
            </a:r>
            <a:r>
              <a:rPr sz="3400" spc="-165" dirty="0">
                <a:latin typeface="Arial"/>
                <a:cs typeface="Arial"/>
              </a:rPr>
              <a:t>great </a:t>
            </a:r>
            <a:r>
              <a:rPr sz="3400" spc="-55" dirty="0">
                <a:latin typeface="Arial"/>
                <a:cs typeface="Arial"/>
              </a:rPr>
              <a:t>if </a:t>
            </a:r>
            <a:r>
              <a:rPr sz="3400" spc="-10" dirty="0">
                <a:latin typeface="Arial"/>
                <a:cs typeface="Arial"/>
              </a:rPr>
              <a:t>color</a:t>
            </a:r>
            <a:r>
              <a:rPr sz="3400" spc="-280" dirty="0">
                <a:latin typeface="Arial"/>
                <a:cs typeface="Arial"/>
              </a:rPr>
              <a:t> </a:t>
            </a:r>
            <a:r>
              <a:rPr sz="3400" spc="-150" dirty="0">
                <a:latin typeface="Arial"/>
                <a:cs typeface="Arial"/>
              </a:rPr>
              <a:t>contiguous</a:t>
            </a:r>
            <a:endParaRPr sz="3400" dirty="0">
              <a:latin typeface="Arial"/>
              <a:cs typeface="Arial"/>
            </a:endParaRPr>
          </a:p>
          <a:p>
            <a:pPr marL="723900" marR="744220" indent="-254000">
              <a:lnSpc>
                <a:spcPts val="3890"/>
              </a:lnSpc>
              <a:spcBef>
                <a:spcPts val="1005"/>
              </a:spcBef>
            </a:pPr>
            <a:r>
              <a:rPr sz="3400" spc="-195" dirty="0">
                <a:latin typeface="Arial"/>
                <a:cs typeface="Arial"/>
              </a:rPr>
              <a:t>– </a:t>
            </a:r>
            <a:r>
              <a:rPr sz="3400" spc="-140" dirty="0">
                <a:latin typeface="Arial"/>
                <a:cs typeface="Arial"/>
              </a:rPr>
              <a:t>surprisingly </a:t>
            </a:r>
            <a:r>
              <a:rPr sz="3400" spc="-265" dirty="0">
                <a:latin typeface="Arial"/>
                <a:cs typeface="Arial"/>
              </a:rPr>
              <a:t>bad </a:t>
            </a:r>
            <a:r>
              <a:rPr sz="3400" spc="20" dirty="0">
                <a:latin typeface="Arial"/>
                <a:cs typeface="Arial"/>
              </a:rPr>
              <a:t>for  </a:t>
            </a:r>
            <a:r>
              <a:rPr sz="3400" spc="-170" dirty="0">
                <a:latin typeface="Arial"/>
                <a:cs typeface="Arial"/>
              </a:rPr>
              <a:t>absolute</a:t>
            </a:r>
            <a:r>
              <a:rPr sz="3400" spc="-60" dirty="0">
                <a:latin typeface="Arial"/>
                <a:cs typeface="Arial"/>
              </a:rPr>
              <a:t> </a:t>
            </a:r>
            <a:r>
              <a:rPr sz="3400" spc="-170" dirty="0">
                <a:latin typeface="Arial"/>
                <a:cs typeface="Arial"/>
              </a:rPr>
              <a:t>comparisons</a:t>
            </a:r>
            <a:endParaRPr sz="3400" dirty="0">
              <a:latin typeface="Arial"/>
              <a:cs typeface="Arial"/>
            </a:endParaRPr>
          </a:p>
          <a:p>
            <a:pPr marL="342900" marR="729615" indent="-330200">
              <a:lnSpc>
                <a:spcPts val="4600"/>
              </a:lnSpc>
              <a:spcBef>
                <a:spcPts val="1045"/>
              </a:spcBef>
              <a:buChar char="•"/>
              <a:tabLst>
                <a:tab pos="342900" algn="l"/>
              </a:tabLst>
            </a:pPr>
            <a:r>
              <a:rPr sz="4000" spc="-170" dirty="0">
                <a:latin typeface="Arial"/>
                <a:cs typeface="Arial"/>
              </a:rPr>
              <a:t>noncontiguous </a:t>
            </a:r>
            <a:r>
              <a:rPr sz="4000" spc="-254" dirty="0">
                <a:latin typeface="Arial"/>
                <a:cs typeface="Arial"/>
              </a:rPr>
              <a:t>small  </a:t>
            </a:r>
            <a:r>
              <a:rPr sz="4000" spc="-200" dirty="0">
                <a:latin typeface="Arial"/>
                <a:cs typeface="Arial"/>
              </a:rPr>
              <a:t>regions </a:t>
            </a:r>
            <a:r>
              <a:rPr sz="4000" spc="-65" dirty="0">
                <a:latin typeface="Arial"/>
                <a:cs typeface="Arial"/>
              </a:rPr>
              <a:t>of</a:t>
            </a:r>
            <a:r>
              <a:rPr sz="4000" spc="175" dirty="0">
                <a:latin typeface="Arial"/>
                <a:cs typeface="Arial"/>
              </a:rPr>
              <a:t> </a:t>
            </a:r>
            <a:r>
              <a:rPr sz="4000" spc="-15" dirty="0">
                <a:latin typeface="Arial"/>
                <a:cs typeface="Arial"/>
              </a:rPr>
              <a:t>color</a:t>
            </a:r>
            <a:endParaRPr sz="4000" dirty="0">
              <a:latin typeface="Arial"/>
              <a:cs typeface="Arial"/>
            </a:endParaRPr>
          </a:p>
          <a:p>
            <a:pPr marL="469900">
              <a:lnSpc>
                <a:spcPct val="100000"/>
              </a:lnSpc>
              <a:spcBef>
                <a:spcPts val="605"/>
              </a:spcBef>
            </a:pPr>
            <a:r>
              <a:rPr sz="3400" spc="-195" dirty="0">
                <a:latin typeface="Arial"/>
                <a:cs typeface="Arial"/>
              </a:rPr>
              <a:t>– </a:t>
            </a:r>
            <a:r>
              <a:rPr sz="3400" spc="-114" dirty="0">
                <a:latin typeface="Arial"/>
                <a:cs typeface="Arial"/>
              </a:rPr>
              <a:t>fewer </a:t>
            </a:r>
            <a:r>
              <a:rPr sz="3400" spc="-200" dirty="0">
                <a:latin typeface="Arial"/>
                <a:cs typeface="Arial"/>
              </a:rPr>
              <a:t>bins </a:t>
            </a:r>
            <a:r>
              <a:rPr sz="3400" spc="-160" dirty="0">
                <a:latin typeface="Arial"/>
                <a:cs typeface="Arial"/>
              </a:rPr>
              <a:t>than </a:t>
            </a:r>
            <a:r>
              <a:rPr sz="3400" spc="-165" dirty="0">
                <a:latin typeface="Arial"/>
                <a:cs typeface="Arial"/>
              </a:rPr>
              <a:t>you</a:t>
            </a:r>
            <a:r>
              <a:rPr sz="3400" spc="-50" dirty="0">
                <a:latin typeface="Arial"/>
                <a:cs typeface="Arial"/>
              </a:rPr>
              <a:t> </a:t>
            </a:r>
            <a:r>
              <a:rPr sz="3400" spc="-114" dirty="0">
                <a:latin typeface="Arial"/>
                <a:cs typeface="Arial"/>
              </a:rPr>
              <a:t>want</a:t>
            </a:r>
            <a:endParaRPr sz="3400" dirty="0">
              <a:latin typeface="Arial"/>
              <a:cs typeface="Arial"/>
            </a:endParaRPr>
          </a:p>
          <a:p>
            <a:pPr marL="723900" marR="126364" indent="-254000">
              <a:lnSpc>
                <a:spcPct val="95300"/>
              </a:lnSpc>
              <a:spcBef>
                <a:spcPts val="910"/>
              </a:spcBef>
            </a:pPr>
            <a:r>
              <a:rPr sz="3400" spc="-195" dirty="0">
                <a:latin typeface="Arial"/>
                <a:cs typeface="Arial"/>
              </a:rPr>
              <a:t>– </a:t>
            </a:r>
            <a:r>
              <a:rPr sz="3400" spc="-65" dirty="0">
                <a:latin typeface="Arial"/>
                <a:cs typeface="Arial"/>
              </a:rPr>
              <a:t>rule </a:t>
            </a:r>
            <a:r>
              <a:rPr sz="3400" spc="-55" dirty="0">
                <a:latin typeface="Arial"/>
                <a:cs typeface="Arial"/>
              </a:rPr>
              <a:t>of </a:t>
            </a:r>
            <a:r>
              <a:rPr sz="3400" spc="-135" dirty="0">
                <a:latin typeface="Arial"/>
                <a:cs typeface="Arial"/>
              </a:rPr>
              <a:t>thumb: </a:t>
            </a:r>
            <a:r>
              <a:rPr sz="3400" spc="-155" dirty="0">
                <a:latin typeface="Arial"/>
                <a:cs typeface="Arial"/>
              </a:rPr>
              <a:t>6-12 </a:t>
            </a:r>
            <a:r>
              <a:rPr sz="3400" spc="-200" dirty="0">
                <a:latin typeface="Arial"/>
                <a:cs typeface="Arial"/>
              </a:rPr>
              <a:t>bins,  </a:t>
            </a:r>
            <a:r>
              <a:rPr sz="3400" spc="-160" dirty="0">
                <a:latin typeface="Arial"/>
                <a:cs typeface="Arial"/>
              </a:rPr>
              <a:t>including </a:t>
            </a:r>
            <a:r>
              <a:rPr sz="3400" spc="-180" dirty="0">
                <a:latin typeface="Arial"/>
                <a:cs typeface="Arial"/>
              </a:rPr>
              <a:t>background </a:t>
            </a:r>
            <a:r>
              <a:rPr sz="3400" spc="-265" dirty="0">
                <a:latin typeface="Arial"/>
                <a:cs typeface="Arial"/>
              </a:rPr>
              <a:t>and  </a:t>
            </a:r>
            <a:r>
              <a:rPr sz="3400" spc="-170" dirty="0">
                <a:latin typeface="Arial"/>
                <a:cs typeface="Arial"/>
              </a:rPr>
              <a:t>highlights</a:t>
            </a:r>
            <a:endParaRPr sz="3400" dirty="0">
              <a:latin typeface="Arial"/>
              <a:cs typeface="Arial"/>
            </a:endParaRPr>
          </a:p>
        </p:txBody>
      </p:sp>
      <p:sp>
        <p:nvSpPr>
          <p:cNvPr id="4" name="object 4"/>
          <p:cNvSpPr/>
          <p:nvPr/>
        </p:nvSpPr>
        <p:spPr>
          <a:xfrm>
            <a:off x="11620214" y="1892193"/>
            <a:ext cx="4115905" cy="591849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1517312" y="1839518"/>
            <a:ext cx="4516755" cy="6062345"/>
          </a:xfrm>
          <a:custGeom>
            <a:avLst/>
            <a:gdLst/>
            <a:ahLst/>
            <a:cxnLst/>
            <a:rect l="l" t="t" r="r" b="b"/>
            <a:pathLst>
              <a:path w="4516755" h="6062345">
                <a:moveTo>
                  <a:pt x="0" y="0"/>
                </a:moveTo>
                <a:lnTo>
                  <a:pt x="0" y="6061875"/>
                </a:lnTo>
                <a:lnTo>
                  <a:pt x="4516437" y="6061875"/>
                </a:lnTo>
                <a:lnTo>
                  <a:pt x="4516437" y="0"/>
                </a:lnTo>
                <a:lnTo>
                  <a:pt x="0" y="0"/>
                </a:lnTo>
                <a:close/>
              </a:path>
            </a:pathLst>
          </a:custGeom>
          <a:ln w="12700">
            <a:solidFill>
              <a:srgbClr val="000000"/>
            </a:solidFill>
          </a:ln>
        </p:spPr>
        <p:txBody>
          <a:bodyPr wrap="square" lIns="0" tIns="0" rIns="0" bIns="0" rtlCol="0"/>
          <a:lstStyle/>
          <a:p>
            <a:endParaRPr/>
          </a:p>
        </p:txBody>
      </p:sp>
      <p:sp>
        <p:nvSpPr>
          <p:cNvPr id="6" name="object 6"/>
          <p:cNvSpPr txBox="1"/>
          <p:nvPr/>
        </p:nvSpPr>
        <p:spPr>
          <a:xfrm>
            <a:off x="6781800" y="8089900"/>
            <a:ext cx="8508365" cy="650240"/>
          </a:xfrm>
          <a:prstGeom prst="rect">
            <a:avLst/>
          </a:prstGeom>
        </p:spPr>
        <p:txBody>
          <a:bodyPr vert="horz" wrap="square" lIns="0" tIns="35560" rIns="0" bIns="0" rtlCol="0">
            <a:spAutoFit/>
          </a:bodyPr>
          <a:lstStyle/>
          <a:p>
            <a:pPr marL="12700" marR="5080">
              <a:lnSpc>
                <a:spcPts val="2400"/>
              </a:lnSpc>
              <a:spcBef>
                <a:spcPts val="280"/>
              </a:spcBef>
            </a:pPr>
            <a:r>
              <a:rPr sz="2100" i="1" spc="-155" dirty="0">
                <a:latin typeface="Arial"/>
                <a:cs typeface="Arial"/>
              </a:rPr>
              <a:t>[Cinteny: </a:t>
            </a:r>
            <a:r>
              <a:rPr sz="2100" i="1" spc="-130" dirty="0">
                <a:latin typeface="Arial"/>
                <a:cs typeface="Arial"/>
              </a:rPr>
              <a:t>flexible </a:t>
            </a:r>
            <a:r>
              <a:rPr sz="2100" i="1" spc="-200" dirty="0">
                <a:latin typeface="Arial"/>
                <a:cs typeface="Arial"/>
              </a:rPr>
              <a:t>analysis </a:t>
            </a:r>
            <a:r>
              <a:rPr sz="2100" i="1" spc="-190" dirty="0">
                <a:latin typeface="Arial"/>
                <a:cs typeface="Arial"/>
              </a:rPr>
              <a:t>and </a:t>
            </a:r>
            <a:r>
              <a:rPr sz="2100" i="1" spc="-150" dirty="0">
                <a:latin typeface="Arial"/>
                <a:cs typeface="Arial"/>
              </a:rPr>
              <a:t>visualization </a:t>
            </a:r>
            <a:r>
              <a:rPr sz="2100" i="1" spc="-125" dirty="0">
                <a:latin typeface="Arial"/>
                <a:cs typeface="Arial"/>
              </a:rPr>
              <a:t>of </a:t>
            </a:r>
            <a:r>
              <a:rPr sz="2100" i="1" spc="-210" dirty="0">
                <a:latin typeface="Arial"/>
                <a:cs typeface="Arial"/>
              </a:rPr>
              <a:t>synteny </a:t>
            </a:r>
            <a:r>
              <a:rPr sz="2100" i="1" spc="-190" dirty="0">
                <a:latin typeface="Arial"/>
                <a:cs typeface="Arial"/>
              </a:rPr>
              <a:t>and </a:t>
            </a:r>
            <a:r>
              <a:rPr sz="2100" i="1" spc="-240" dirty="0">
                <a:latin typeface="Arial"/>
                <a:cs typeface="Arial"/>
              </a:rPr>
              <a:t>genome </a:t>
            </a:r>
            <a:r>
              <a:rPr sz="2100" i="1" spc="-180" dirty="0">
                <a:latin typeface="Arial"/>
                <a:cs typeface="Arial"/>
              </a:rPr>
              <a:t>rearrangements </a:t>
            </a:r>
            <a:r>
              <a:rPr sz="2100" i="1" spc="-130" dirty="0">
                <a:latin typeface="Arial"/>
                <a:cs typeface="Arial"/>
              </a:rPr>
              <a:t>in  multiple </a:t>
            </a:r>
            <a:r>
              <a:rPr sz="2100" i="1" spc="-195" dirty="0">
                <a:latin typeface="Arial"/>
                <a:cs typeface="Arial"/>
              </a:rPr>
              <a:t>organisms. </a:t>
            </a:r>
            <a:r>
              <a:rPr sz="2100" i="1" spc="-215" dirty="0">
                <a:latin typeface="Arial"/>
                <a:cs typeface="Arial"/>
              </a:rPr>
              <a:t>Sinha </a:t>
            </a:r>
            <a:r>
              <a:rPr sz="2100" i="1" spc="-190" dirty="0">
                <a:latin typeface="Arial"/>
                <a:cs typeface="Arial"/>
              </a:rPr>
              <a:t>and </a:t>
            </a:r>
            <a:r>
              <a:rPr sz="2100" i="1" spc="-140" dirty="0">
                <a:latin typeface="Arial"/>
                <a:cs typeface="Arial"/>
              </a:rPr>
              <a:t>Meller. </a:t>
            </a:r>
            <a:r>
              <a:rPr sz="2100" i="1" spc="-245" dirty="0">
                <a:latin typeface="Arial"/>
                <a:cs typeface="Arial"/>
              </a:rPr>
              <a:t>BMC </a:t>
            </a:r>
            <a:r>
              <a:rPr sz="2100" i="1" spc="-155" dirty="0">
                <a:latin typeface="Arial"/>
                <a:cs typeface="Arial"/>
              </a:rPr>
              <a:t>Bioinformatics, </a:t>
            </a:r>
            <a:r>
              <a:rPr sz="2100" i="1" spc="-114" dirty="0">
                <a:latin typeface="Arial"/>
                <a:cs typeface="Arial"/>
              </a:rPr>
              <a:t>8:82,</a:t>
            </a:r>
            <a:r>
              <a:rPr sz="2100" i="1" spc="-295" dirty="0">
                <a:latin typeface="Arial"/>
                <a:cs typeface="Arial"/>
              </a:rPr>
              <a:t> </a:t>
            </a:r>
            <a:r>
              <a:rPr sz="2100" i="1" spc="-60" dirty="0">
                <a:latin typeface="Arial"/>
                <a:cs typeface="Arial"/>
              </a:rPr>
              <a:t>2007.]</a:t>
            </a:r>
            <a:endParaRPr sz="2100">
              <a:latin typeface="Arial"/>
              <a:cs typeface="Arial"/>
            </a:endParaRPr>
          </a:p>
        </p:txBody>
      </p:sp>
      <p:sp>
        <p:nvSpPr>
          <p:cNvPr id="7" name="object 7"/>
          <p:cNvSpPr/>
          <p:nvPr/>
        </p:nvSpPr>
        <p:spPr>
          <a:xfrm>
            <a:off x="7047607" y="1892193"/>
            <a:ext cx="3760365" cy="5918492"/>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6752501" y="1839518"/>
            <a:ext cx="4142104" cy="6062345"/>
          </a:xfrm>
          <a:custGeom>
            <a:avLst/>
            <a:gdLst/>
            <a:ahLst/>
            <a:cxnLst/>
            <a:rect l="l" t="t" r="r" b="b"/>
            <a:pathLst>
              <a:path w="4142104" h="6062345">
                <a:moveTo>
                  <a:pt x="0" y="0"/>
                </a:moveTo>
                <a:lnTo>
                  <a:pt x="0" y="6061875"/>
                </a:lnTo>
                <a:lnTo>
                  <a:pt x="4141787" y="6061875"/>
                </a:lnTo>
                <a:lnTo>
                  <a:pt x="4141787" y="0"/>
                </a:lnTo>
                <a:lnTo>
                  <a:pt x="0" y="0"/>
                </a:lnTo>
                <a:close/>
              </a:path>
            </a:pathLst>
          </a:custGeom>
          <a:ln w="12700">
            <a:solidFill>
              <a:srgbClr val="000000"/>
            </a:solidFill>
          </a:ln>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5400">
              <a:lnSpc>
                <a:spcPts val="1664"/>
              </a:lnSpc>
            </a:pPr>
            <a:fld id="{81D60167-4931-47E6-BA6A-407CBD079E47}" type="slidenum">
              <a:rPr spc="-80" dirty="0"/>
              <a:t>26</a:t>
            </a:fld>
            <a:endParaRPr spc="-80" dirty="0"/>
          </a:p>
        </p:txBody>
      </p:sp>
    </p:spTree>
    <p:extLst>
      <p:ext uri="{BB962C8B-B14F-4D97-AF65-F5344CB8AC3E}">
        <p14:creationId xmlns:p14="http://schemas.microsoft.com/office/powerpoint/2010/main" val="37292460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27000"/>
            <a:ext cx="9427845" cy="726440"/>
          </a:xfrm>
          <a:prstGeom prst="rect">
            <a:avLst/>
          </a:prstGeom>
        </p:spPr>
        <p:txBody>
          <a:bodyPr vert="horz" wrap="square" lIns="0" tIns="12700" rIns="0" bIns="0" rtlCol="0">
            <a:spAutoFit/>
          </a:bodyPr>
          <a:lstStyle/>
          <a:p>
            <a:pPr marL="12700">
              <a:lnSpc>
                <a:spcPct val="100000"/>
              </a:lnSpc>
              <a:spcBef>
                <a:spcPts val="100"/>
              </a:spcBef>
              <a:tabLst>
                <a:tab pos="6496685" algn="l"/>
                <a:tab pos="7827009" algn="l"/>
              </a:tabLst>
            </a:pPr>
            <a:r>
              <a:rPr sz="4600" spc="200" dirty="0">
                <a:latin typeface="Arial"/>
                <a:cs typeface="Arial"/>
              </a:rPr>
              <a:t>O</a:t>
            </a:r>
            <a:r>
              <a:rPr sz="4600" spc="215" dirty="0">
                <a:latin typeface="Arial"/>
                <a:cs typeface="Arial"/>
              </a:rPr>
              <a:t>r</a:t>
            </a:r>
            <a:r>
              <a:rPr sz="4600" spc="-215" dirty="0">
                <a:latin typeface="Arial"/>
                <a:cs typeface="Arial"/>
              </a:rPr>
              <a:t>d</a:t>
            </a:r>
            <a:r>
              <a:rPr sz="4600" spc="-45" dirty="0">
                <a:latin typeface="Arial"/>
                <a:cs typeface="Arial"/>
              </a:rPr>
              <a:t>e</a:t>
            </a:r>
            <a:r>
              <a:rPr sz="4600" spc="-120" dirty="0">
                <a:latin typeface="Arial"/>
                <a:cs typeface="Arial"/>
              </a:rPr>
              <a:t>r</a:t>
            </a:r>
            <a:r>
              <a:rPr sz="4600" spc="-285" dirty="0">
                <a:latin typeface="Arial"/>
                <a:cs typeface="Arial"/>
              </a:rPr>
              <a:t>ed</a:t>
            </a:r>
            <a:r>
              <a:rPr sz="4600" spc="-5" dirty="0">
                <a:latin typeface="Arial"/>
                <a:cs typeface="Arial"/>
              </a:rPr>
              <a:t> </a:t>
            </a:r>
            <a:r>
              <a:rPr sz="4600" spc="-145" dirty="0">
                <a:latin typeface="Arial"/>
                <a:cs typeface="Arial"/>
              </a:rPr>
              <a:t>c</a:t>
            </a:r>
            <a:r>
              <a:rPr sz="4600" spc="-170" dirty="0">
                <a:latin typeface="Arial"/>
                <a:cs typeface="Arial"/>
              </a:rPr>
              <a:t>o</a:t>
            </a:r>
            <a:r>
              <a:rPr sz="4600" spc="-20" dirty="0">
                <a:latin typeface="Arial"/>
                <a:cs typeface="Arial"/>
              </a:rPr>
              <a:t>l</a:t>
            </a:r>
            <a:r>
              <a:rPr sz="4600" spc="-25" dirty="0">
                <a:latin typeface="Arial"/>
                <a:cs typeface="Arial"/>
              </a:rPr>
              <a:t>o</a:t>
            </a:r>
            <a:r>
              <a:rPr sz="4600" spc="465" dirty="0">
                <a:latin typeface="Arial"/>
                <a:cs typeface="Arial"/>
              </a:rPr>
              <a:t>r</a:t>
            </a:r>
            <a:r>
              <a:rPr sz="4600" spc="-270" dirty="0">
                <a:latin typeface="Arial"/>
                <a:cs typeface="Arial"/>
              </a:rPr>
              <a:t>:</a:t>
            </a:r>
            <a:r>
              <a:rPr sz="4600" spc="-465" dirty="0">
                <a:latin typeface="Arial"/>
                <a:cs typeface="Arial"/>
              </a:rPr>
              <a:t> </a:t>
            </a:r>
            <a:r>
              <a:rPr sz="4600" spc="-645" dirty="0">
                <a:latin typeface="Arial"/>
                <a:cs typeface="Arial"/>
              </a:rPr>
              <a:t>R</a:t>
            </a:r>
            <a:r>
              <a:rPr sz="4600" spc="-505" dirty="0">
                <a:latin typeface="Arial"/>
                <a:cs typeface="Arial"/>
              </a:rPr>
              <a:t>a</a:t>
            </a:r>
            <a:r>
              <a:rPr sz="4600" spc="-20" dirty="0">
                <a:latin typeface="Arial"/>
                <a:cs typeface="Arial"/>
              </a:rPr>
              <a:t>i</a:t>
            </a:r>
            <a:r>
              <a:rPr sz="4600" spc="-180" dirty="0">
                <a:latin typeface="Arial"/>
                <a:cs typeface="Arial"/>
              </a:rPr>
              <a:t>nb</a:t>
            </a:r>
            <a:r>
              <a:rPr sz="4600" spc="-229" dirty="0">
                <a:latin typeface="Arial"/>
                <a:cs typeface="Arial"/>
              </a:rPr>
              <a:t>o</a:t>
            </a:r>
            <a:r>
              <a:rPr sz="4600" spc="-15" dirty="0">
                <a:latin typeface="Arial"/>
                <a:cs typeface="Arial"/>
              </a:rPr>
              <a:t>w</a:t>
            </a:r>
            <a:r>
              <a:rPr sz="4600" spc="-5" dirty="0">
                <a:latin typeface="Arial"/>
                <a:cs typeface="Arial"/>
              </a:rPr>
              <a:t> </a:t>
            </a:r>
            <a:r>
              <a:rPr sz="4600" spc="-20" dirty="0">
                <a:latin typeface="Arial"/>
                <a:cs typeface="Arial"/>
              </a:rPr>
              <a:t>i</a:t>
            </a:r>
            <a:r>
              <a:rPr sz="4600" spc="-535" dirty="0">
                <a:latin typeface="Arial"/>
                <a:cs typeface="Arial"/>
              </a:rPr>
              <a:t>s</a:t>
            </a:r>
            <a:r>
              <a:rPr sz="4600" dirty="0">
                <a:latin typeface="Arial"/>
                <a:cs typeface="Arial"/>
              </a:rPr>
              <a:t>	</a:t>
            </a:r>
            <a:r>
              <a:rPr sz="4600" spc="-140" dirty="0">
                <a:latin typeface="Arial"/>
                <a:cs typeface="Arial"/>
              </a:rPr>
              <a:t>p</a:t>
            </a:r>
            <a:r>
              <a:rPr sz="4600" spc="-145" dirty="0">
                <a:latin typeface="Arial"/>
                <a:cs typeface="Arial"/>
              </a:rPr>
              <a:t>o</a:t>
            </a:r>
            <a:r>
              <a:rPr sz="4600" spc="-25" dirty="0">
                <a:latin typeface="Arial"/>
                <a:cs typeface="Arial"/>
              </a:rPr>
              <a:t>o</a:t>
            </a:r>
            <a:r>
              <a:rPr sz="4600" spc="285" dirty="0">
                <a:latin typeface="Arial"/>
                <a:cs typeface="Arial"/>
              </a:rPr>
              <a:t>r</a:t>
            </a:r>
            <a:r>
              <a:rPr sz="4600" dirty="0">
                <a:latin typeface="Arial"/>
                <a:cs typeface="Arial"/>
              </a:rPr>
              <a:t>	</a:t>
            </a:r>
            <a:r>
              <a:rPr sz="4600" spc="-215" dirty="0">
                <a:latin typeface="Arial"/>
                <a:cs typeface="Arial"/>
              </a:rPr>
              <a:t>d</a:t>
            </a:r>
            <a:r>
              <a:rPr sz="4600" spc="-325" dirty="0">
                <a:latin typeface="Arial"/>
                <a:cs typeface="Arial"/>
              </a:rPr>
              <a:t>ef</a:t>
            </a:r>
            <a:r>
              <a:rPr sz="4600" spc="-440" dirty="0">
                <a:latin typeface="Arial"/>
                <a:cs typeface="Arial"/>
              </a:rPr>
              <a:t>a</a:t>
            </a:r>
            <a:r>
              <a:rPr sz="4600" spc="-140" dirty="0">
                <a:latin typeface="Arial"/>
                <a:cs typeface="Arial"/>
              </a:rPr>
              <a:t>ul</a:t>
            </a:r>
            <a:r>
              <a:rPr sz="4600" spc="250" dirty="0">
                <a:latin typeface="Arial"/>
                <a:cs typeface="Arial"/>
              </a:rPr>
              <a:t>t</a:t>
            </a:r>
            <a:endParaRPr sz="4600">
              <a:latin typeface="Arial"/>
              <a:cs typeface="Arial"/>
            </a:endParaRPr>
          </a:p>
        </p:txBody>
      </p:sp>
      <p:sp>
        <p:nvSpPr>
          <p:cNvPr id="3" name="object 3"/>
          <p:cNvSpPr txBox="1"/>
          <p:nvPr/>
        </p:nvSpPr>
        <p:spPr>
          <a:xfrm>
            <a:off x="901700" y="977476"/>
            <a:ext cx="5257800" cy="3495675"/>
          </a:xfrm>
          <a:prstGeom prst="rect">
            <a:avLst/>
          </a:prstGeom>
        </p:spPr>
        <p:txBody>
          <a:bodyPr vert="horz" wrap="square" lIns="0" tIns="120650" rIns="0" bIns="0" rtlCol="0">
            <a:spAutoFit/>
          </a:bodyPr>
          <a:lstStyle/>
          <a:p>
            <a:pPr marL="317500" indent="-304800">
              <a:lnSpc>
                <a:spcPct val="100000"/>
              </a:lnSpc>
              <a:spcBef>
                <a:spcPts val="950"/>
              </a:spcBef>
              <a:buChar char="•"/>
              <a:tabLst>
                <a:tab pos="317500" algn="l"/>
              </a:tabLst>
            </a:pPr>
            <a:r>
              <a:rPr sz="3700" spc="-160" dirty="0">
                <a:latin typeface="Arial"/>
                <a:cs typeface="Arial"/>
              </a:rPr>
              <a:t>problems</a:t>
            </a:r>
            <a:endParaRPr sz="3700" dirty="0">
              <a:latin typeface="Arial"/>
              <a:cs typeface="Arial"/>
            </a:endParaRPr>
          </a:p>
          <a:p>
            <a:pPr marL="469900">
              <a:lnSpc>
                <a:spcPct val="100000"/>
              </a:lnSpc>
              <a:spcBef>
                <a:spcPts val="710"/>
              </a:spcBef>
            </a:pPr>
            <a:r>
              <a:rPr sz="3100" spc="-175" dirty="0">
                <a:latin typeface="Arial"/>
                <a:cs typeface="Arial"/>
              </a:rPr>
              <a:t>– </a:t>
            </a:r>
            <a:r>
              <a:rPr sz="3100" spc="-135" dirty="0">
                <a:latin typeface="Arial"/>
                <a:cs typeface="Arial"/>
              </a:rPr>
              <a:t>perceptually</a:t>
            </a:r>
            <a:r>
              <a:rPr sz="3100" spc="-340" dirty="0">
                <a:latin typeface="Arial"/>
                <a:cs typeface="Arial"/>
              </a:rPr>
              <a:t> </a:t>
            </a:r>
            <a:r>
              <a:rPr sz="3100" spc="-100" dirty="0">
                <a:latin typeface="Arial"/>
                <a:cs typeface="Arial"/>
              </a:rPr>
              <a:t>unordered</a:t>
            </a:r>
            <a:endParaRPr sz="3100" dirty="0">
              <a:latin typeface="Arial"/>
              <a:cs typeface="Arial"/>
            </a:endParaRPr>
          </a:p>
          <a:p>
            <a:pPr marL="469900">
              <a:lnSpc>
                <a:spcPct val="100000"/>
              </a:lnSpc>
              <a:spcBef>
                <a:spcPts val="680"/>
              </a:spcBef>
            </a:pPr>
            <a:r>
              <a:rPr sz="3100" spc="-175" dirty="0">
                <a:latin typeface="Arial"/>
                <a:cs typeface="Arial"/>
              </a:rPr>
              <a:t>– </a:t>
            </a:r>
            <a:r>
              <a:rPr sz="3100" spc="-135" dirty="0">
                <a:latin typeface="Arial"/>
                <a:cs typeface="Arial"/>
              </a:rPr>
              <a:t>perceptually</a:t>
            </a:r>
            <a:r>
              <a:rPr sz="3100" spc="-345" dirty="0">
                <a:latin typeface="Arial"/>
                <a:cs typeface="Arial"/>
              </a:rPr>
              <a:t> </a:t>
            </a:r>
            <a:r>
              <a:rPr sz="3100" spc="-114" dirty="0">
                <a:latin typeface="Arial"/>
                <a:cs typeface="Arial"/>
              </a:rPr>
              <a:t>nonlinear</a:t>
            </a:r>
            <a:endParaRPr sz="3100" dirty="0">
              <a:latin typeface="Arial"/>
              <a:cs typeface="Arial"/>
            </a:endParaRPr>
          </a:p>
          <a:p>
            <a:pPr marL="317500" indent="-304800">
              <a:lnSpc>
                <a:spcPct val="100000"/>
              </a:lnSpc>
              <a:spcBef>
                <a:spcPts val="880"/>
              </a:spcBef>
              <a:buChar char="•"/>
              <a:tabLst>
                <a:tab pos="317500" algn="l"/>
              </a:tabLst>
            </a:pPr>
            <a:r>
              <a:rPr sz="3700" spc="-155" dirty="0">
                <a:latin typeface="Arial"/>
                <a:cs typeface="Arial"/>
              </a:rPr>
              <a:t>benefits</a:t>
            </a:r>
            <a:endParaRPr sz="3700" dirty="0">
              <a:latin typeface="Arial"/>
              <a:cs typeface="Arial"/>
            </a:endParaRPr>
          </a:p>
          <a:p>
            <a:pPr marL="711200" marR="5080" indent="-241300">
              <a:lnSpc>
                <a:spcPts val="3500"/>
              </a:lnSpc>
              <a:spcBef>
                <a:spcPts val="960"/>
              </a:spcBef>
            </a:pPr>
            <a:r>
              <a:rPr sz="3100" spc="-175" dirty="0">
                <a:latin typeface="Arial"/>
                <a:cs typeface="Arial"/>
              </a:rPr>
              <a:t>– </a:t>
            </a:r>
            <a:r>
              <a:rPr sz="3100" spc="-140" dirty="0">
                <a:latin typeface="Arial"/>
                <a:cs typeface="Arial"/>
              </a:rPr>
              <a:t>fine-grained </a:t>
            </a:r>
            <a:r>
              <a:rPr sz="3100" spc="-55" dirty="0">
                <a:latin typeface="Arial"/>
                <a:cs typeface="Arial"/>
              </a:rPr>
              <a:t>structure</a:t>
            </a:r>
            <a:r>
              <a:rPr sz="3100" spc="-210" dirty="0">
                <a:latin typeface="Arial"/>
                <a:cs typeface="Arial"/>
              </a:rPr>
              <a:t> </a:t>
            </a:r>
            <a:r>
              <a:rPr sz="3100" spc="-145" dirty="0">
                <a:latin typeface="Arial"/>
                <a:cs typeface="Arial"/>
              </a:rPr>
              <a:t>visible  </a:t>
            </a:r>
            <a:r>
              <a:rPr sz="3100" spc="-240" dirty="0">
                <a:latin typeface="Arial"/>
                <a:cs typeface="Arial"/>
              </a:rPr>
              <a:t>and</a:t>
            </a:r>
            <a:r>
              <a:rPr sz="3100" spc="-10" dirty="0">
                <a:latin typeface="Arial"/>
                <a:cs typeface="Arial"/>
              </a:rPr>
              <a:t> </a:t>
            </a:r>
            <a:r>
              <a:rPr sz="3100" spc="-229" dirty="0">
                <a:latin typeface="Arial"/>
                <a:cs typeface="Arial"/>
              </a:rPr>
              <a:t>nameable</a:t>
            </a:r>
            <a:endParaRPr sz="3100" dirty="0">
              <a:latin typeface="Arial"/>
              <a:cs typeface="Arial"/>
            </a:endParaRPr>
          </a:p>
        </p:txBody>
      </p:sp>
      <p:sp>
        <p:nvSpPr>
          <p:cNvPr id="4" name="object 4"/>
          <p:cNvSpPr/>
          <p:nvPr/>
        </p:nvSpPr>
        <p:spPr>
          <a:xfrm>
            <a:off x="6985000" y="1270000"/>
            <a:ext cx="5905500" cy="6223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1518900" y="2019300"/>
            <a:ext cx="4445000" cy="248674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6997700" y="2019300"/>
            <a:ext cx="4445000" cy="248920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6959600" y="4521200"/>
            <a:ext cx="9037320" cy="238760"/>
          </a:xfrm>
          <a:prstGeom prst="rect">
            <a:avLst/>
          </a:prstGeom>
        </p:spPr>
        <p:txBody>
          <a:bodyPr vert="horz" wrap="square" lIns="0" tIns="12700" rIns="0" bIns="0" rtlCol="0">
            <a:spAutoFit/>
          </a:bodyPr>
          <a:lstStyle/>
          <a:p>
            <a:pPr marL="12700">
              <a:lnSpc>
                <a:spcPct val="100000"/>
              </a:lnSpc>
              <a:spcBef>
                <a:spcPts val="100"/>
              </a:spcBef>
            </a:pPr>
            <a:r>
              <a:rPr sz="1400" i="1" spc="-65" dirty="0">
                <a:latin typeface="Arial"/>
                <a:cs typeface="Arial"/>
              </a:rPr>
              <a:t>[A </a:t>
            </a:r>
            <a:r>
              <a:rPr sz="1400" i="1" spc="-150" dirty="0">
                <a:latin typeface="Arial"/>
                <a:cs typeface="Arial"/>
              </a:rPr>
              <a:t>Rule-based </a:t>
            </a:r>
            <a:r>
              <a:rPr sz="1400" i="1" spc="-165" dirty="0">
                <a:latin typeface="Arial"/>
                <a:cs typeface="Arial"/>
              </a:rPr>
              <a:t>Tool </a:t>
            </a:r>
            <a:r>
              <a:rPr sz="1400" i="1" spc="-75" dirty="0">
                <a:latin typeface="Arial"/>
                <a:cs typeface="Arial"/>
              </a:rPr>
              <a:t>for </a:t>
            </a:r>
            <a:r>
              <a:rPr sz="1400" i="1" spc="-140" dirty="0">
                <a:latin typeface="Arial"/>
                <a:cs typeface="Arial"/>
              </a:rPr>
              <a:t>Assisting </a:t>
            </a:r>
            <a:r>
              <a:rPr sz="1400" i="1" spc="-125" dirty="0">
                <a:latin typeface="Arial"/>
                <a:cs typeface="Arial"/>
              </a:rPr>
              <a:t>Colormap </a:t>
            </a:r>
            <a:r>
              <a:rPr sz="1400" i="1" spc="-130" dirty="0">
                <a:latin typeface="Arial"/>
                <a:cs typeface="Arial"/>
              </a:rPr>
              <a:t>Selection. </a:t>
            </a:r>
            <a:r>
              <a:rPr sz="1400" i="1" spc="-135" dirty="0">
                <a:latin typeface="Arial"/>
                <a:cs typeface="Arial"/>
              </a:rPr>
              <a:t>Bergman,. Rogowitz, </a:t>
            </a:r>
            <a:r>
              <a:rPr sz="1400" i="1" spc="-125" dirty="0">
                <a:latin typeface="Arial"/>
                <a:cs typeface="Arial"/>
              </a:rPr>
              <a:t>and.Treinish. </a:t>
            </a:r>
            <a:r>
              <a:rPr sz="1400" i="1" spc="-145" dirty="0">
                <a:latin typeface="Arial"/>
                <a:cs typeface="Arial"/>
              </a:rPr>
              <a:t>Proc. </a:t>
            </a:r>
            <a:r>
              <a:rPr sz="1400" i="1" spc="-110" dirty="0">
                <a:latin typeface="Arial"/>
                <a:cs typeface="Arial"/>
              </a:rPr>
              <a:t>IEEEVisualization </a:t>
            </a:r>
            <a:r>
              <a:rPr sz="1400" i="1" spc="-120" dirty="0">
                <a:latin typeface="Arial"/>
                <a:cs typeface="Arial"/>
              </a:rPr>
              <a:t>(Vis), </a:t>
            </a:r>
            <a:r>
              <a:rPr sz="1400" i="1" spc="-100" dirty="0">
                <a:latin typeface="Arial"/>
                <a:cs typeface="Arial"/>
              </a:rPr>
              <a:t>pp. </a:t>
            </a:r>
            <a:r>
              <a:rPr sz="1400" i="1" spc="-65" dirty="0">
                <a:latin typeface="Arial"/>
                <a:cs typeface="Arial"/>
              </a:rPr>
              <a:t>118–125,</a:t>
            </a:r>
            <a:r>
              <a:rPr sz="1400" i="1" spc="-310" dirty="0">
                <a:latin typeface="Arial"/>
                <a:cs typeface="Arial"/>
              </a:rPr>
              <a:t> </a:t>
            </a:r>
            <a:r>
              <a:rPr sz="1400" i="1" spc="-40" dirty="0">
                <a:latin typeface="Arial"/>
                <a:cs typeface="Arial"/>
              </a:rPr>
              <a:t>1995.]</a:t>
            </a:r>
            <a:endParaRPr sz="1400">
              <a:latin typeface="Arial"/>
              <a:cs typeface="Arial"/>
            </a:endParaRPr>
          </a:p>
        </p:txBody>
      </p:sp>
      <p:sp>
        <p:nvSpPr>
          <p:cNvPr id="8" name="object 8"/>
          <p:cNvSpPr/>
          <p:nvPr/>
        </p:nvSpPr>
        <p:spPr>
          <a:xfrm>
            <a:off x="6985000" y="4991100"/>
            <a:ext cx="4445000" cy="3361151"/>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11518900" y="4991103"/>
            <a:ext cx="4445000" cy="3327396"/>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11493500" y="1892300"/>
            <a:ext cx="4724400" cy="2641600"/>
          </a:xfrm>
          <a:custGeom>
            <a:avLst/>
            <a:gdLst/>
            <a:ahLst/>
            <a:cxnLst/>
            <a:rect l="l" t="t" r="r" b="b"/>
            <a:pathLst>
              <a:path w="4724400" h="2641600">
                <a:moveTo>
                  <a:pt x="0" y="0"/>
                </a:moveTo>
                <a:lnTo>
                  <a:pt x="4724400" y="0"/>
                </a:lnTo>
                <a:lnTo>
                  <a:pt x="4724400" y="2641600"/>
                </a:lnTo>
                <a:lnTo>
                  <a:pt x="0" y="2641600"/>
                </a:lnTo>
                <a:lnTo>
                  <a:pt x="0" y="0"/>
                </a:lnTo>
                <a:close/>
              </a:path>
            </a:pathLst>
          </a:custGeom>
          <a:solidFill>
            <a:srgbClr val="FFFFFF"/>
          </a:solidFill>
        </p:spPr>
        <p:txBody>
          <a:bodyPr wrap="square" lIns="0" tIns="0" rIns="0" bIns="0" rtlCol="0"/>
          <a:lstStyle/>
          <a:p>
            <a:endParaRPr/>
          </a:p>
        </p:txBody>
      </p:sp>
      <p:sp>
        <p:nvSpPr>
          <p:cNvPr id="11" name="object 11"/>
          <p:cNvSpPr/>
          <p:nvPr/>
        </p:nvSpPr>
        <p:spPr>
          <a:xfrm>
            <a:off x="11493500" y="4864100"/>
            <a:ext cx="4724400" cy="3467100"/>
          </a:xfrm>
          <a:custGeom>
            <a:avLst/>
            <a:gdLst/>
            <a:ahLst/>
            <a:cxnLst/>
            <a:rect l="l" t="t" r="r" b="b"/>
            <a:pathLst>
              <a:path w="4724400" h="3467100">
                <a:moveTo>
                  <a:pt x="0" y="0"/>
                </a:moveTo>
                <a:lnTo>
                  <a:pt x="4724400" y="0"/>
                </a:lnTo>
                <a:lnTo>
                  <a:pt x="4724400" y="3467100"/>
                </a:lnTo>
                <a:lnTo>
                  <a:pt x="0" y="3467100"/>
                </a:lnTo>
                <a:lnTo>
                  <a:pt x="0" y="0"/>
                </a:lnTo>
                <a:close/>
              </a:path>
            </a:pathLst>
          </a:custGeom>
          <a:solidFill>
            <a:srgbClr val="FFFFFF"/>
          </a:solidFill>
        </p:spPr>
        <p:txBody>
          <a:bodyPr wrap="square" lIns="0" tIns="0" rIns="0" bIns="0" rtlCol="0"/>
          <a:lstStyle/>
          <a:p>
            <a:endParaRPr/>
          </a:p>
        </p:txBody>
      </p:sp>
      <p:sp>
        <p:nvSpPr>
          <p:cNvPr id="12" name="object 12"/>
          <p:cNvSpPr txBox="1"/>
          <p:nvPr/>
        </p:nvSpPr>
        <p:spPr>
          <a:xfrm>
            <a:off x="6959600" y="8410847"/>
            <a:ext cx="9286875" cy="685165"/>
          </a:xfrm>
          <a:prstGeom prst="rect">
            <a:avLst/>
          </a:prstGeom>
        </p:spPr>
        <p:txBody>
          <a:bodyPr vert="horz" wrap="square" lIns="0" tIns="0" rIns="0" bIns="0" rtlCol="0">
            <a:spAutoFit/>
          </a:bodyPr>
          <a:lstStyle/>
          <a:p>
            <a:pPr marL="12700">
              <a:lnSpc>
                <a:spcPts val="1655"/>
              </a:lnSpc>
            </a:pPr>
            <a:r>
              <a:rPr sz="1400" i="1" spc="-70" dirty="0">
                <a:latin typeface="Arial"/>
                <a:cs typeface="Arial"/>
              </a:rPr>
              <a:t>[Why </a:t>
            </a:r>
            <a:r>
              <a:rPr sz="1400" i="1" spc="-145" dirty="0">
                <a:latin typeface="Arial"/>
                <a:cs typeface="Arial"/>
              </a:rPr>
              <a:t>Should </a:t>
            </a:r>
            <a:r>
              <a:rPr sz="1400" i="1" spc="-140" dirty="0">
                <a:latin typeface="Arial"/>
                <a:cs typeface="Arial"/>
              </a:rPr>
              <a:t>Engineers </a:t>
            </a:r>
            <a:r>
              <a:rPr sz="1400" i="1" spc="-195" dirty="0">
                <a:latin typeface="Arial"/>
                <a:cs typeface="Arial"/>
              </a:rPr>
              <a:t>Be </a:t>
            </a:r>
            <a:r>
              <a:rPr sz="1400" i="1" spc="-95" dirty="0">
                <a:latin typeface="Arial"/>
                <a:cs typeface="Arial"/>
              </a:rPr>
              <a:t>Worried </a:t>
            </a:r>
            <a:r>
              <a:rPr sz="1400" i="1" spc="-125" dirty="0">
                <a:latin typeface="Arial"/>
                <a:cs typeface="Arial"/>
              </a:rPr>
              <a:t>About </a:t>
            </a:r>
            <a:r>
              <a:rPr sz="1400" i="1" spc="-155" dirty="0">
                <a:latin typeface="Arial"/>
                <a:cs typeface="Arial"/>
              </a:rPr>
              <a:t>Color? </a:t>
            </a:r>
            <a:r>
              <a:rPr sz="1400" i="1" spc="-130" dirty="0">
                <a:latin typeface="Arial"/>
                <a:cs typeface="Arial"/>
              </a:rPr>
              <a:t>Treinish </a:t>
            </a:r>
            <a:r>
              <a:rPr sz="1400" i="1" spc="-125" dirty="0">
                <a:latin typeface="Arial"/>
                <a:cs typeface="Arial"/>
              </a:rPr>
              <a:t>and </a:t>
            </a:r>
            <a:r>
              <a:rPr sz="1400" i="1" spc="-135" dirty="0">
                <a:latin typeface="Arial"/>
                <a:cs typeface="Arial"/>
              </a:rPr>
              <a:t>Rogowitz </a:t>
            </a:r>
            <a:r>
              <a:rPr sz="1400" i="1" spc="-65" dirty="0">
                <a:latin typeface="Arial"/>
                <a:cs typeface="Arial"/>
              </a:rPr>
              <a:t>1998.</a:t>
            </a:r>
            <a:r>
              <a:rPr sz="1400" i="1" spc="229" dirty="0">
                <a:latin typeface="Arial"/>
                <a:cs typeface="Arial"/>
              </a:rPr>
              <a:t> </a:t>
            </a:r>
            <a:r>
              <a:rPr sz="1400" i="1" spc="-95" dirty="0">
                <a:latin typeface="Arial"/>
                <a:cs typeface="Arial"/>
                <a:hlinkClick r:id="rId7"/>
              </a:rPr>
              <a:t>http://www.research.ibm.com/people/l/lloydt/color/color.HTM]</a:t>
            </a:r>
            <a:endParaRPr sz="1400">
              <a:latin typeface="Arial"/>
              <a:cs typeface="Arial"/>
            </a:endParaRPr>
          </a:p>
          <a:p>
            <a:pPr marR="236220" algn="r">
              <a:lnSpc>
                <a:spcPts val="1450"/>
              </a:lnSpc>
              <a:spcBef>
                <a:spcPts val="695"/>
              </a:spcBef>
            </a:pPr>
            <a:fld id="{81D60167-4931-47E6-BA6A-407CBD079E47}" type="slidenum">
              <a:rPr sz="1400" spc="-80" dirty="0">
                <a:latin typeface="Arial"/>
                <a:cs typeface="Arial"/>
              </a:rPr>
              <a:t>27</a:t>
            </a:fld>
            <a:endParaRPr sz="1400">
              <a:latin typeface="Arial"/>
              <a:cs typeface="Arial"/>
            </a:endParaRPr>
          </a:p>
          <a:p>
            <a:pPr marL="12700">
              <a:lnSpc>
                <a:spcPts val="1450"/>
              </a:lnSpc>
            </a:pPr>
            <a:r>
              <a:rPr sz="1400" i="1" spc="-110" dirty="0">
                <a:latin typeface="Arial"/>
                <a:cs typeface="Arial"/>
              </a:rPr>
              <a:t>[Transfer </a:t>
            </a:r>
            <a:r>
              <a:rPr sz="1400" i="1" spc="-135" dirty="0">
                <a:latin typeface="Arial"/>
                <a:cs typeface="Arial"/>
              </a:rPr>
              <a:t>Functions </a:t>
            </a:r>
            <a:r>
              <a:rPr sz="1400" i="1" spc="-85" dirty="0">
                <a:latin typeface="Arial"/>
                <a:cs typeface="Arial"/>
              </a:rPr>
              <a:t>in </a:t>
            </a:r>
            <a:r>
              <a:rPr sz="1400" i="1" spc="-90" dirty="0">
                <a:latin typeface="Arial"/>
                <a:cs typeface="Arial"/>
              </a:rPr>
              <a:t>Direct </a:t>
            </a:r>
            <a:r>
              <a:rPr sz="1400" i="1" spc="-160" dirty="0">
                <a:latin typeface="Arial"/>
                <a:cs typeface="Arial"/>
              </a:rPr>
              <a:t>Volume </a:t>
            </a:r>
            <a:r>
              <a:rPr sz="1400" i="1" spc="-135" dirty="0">
                <a:latin typeface="Arial"/>
                <a:cs typeface="Arial"/>
              </a:rPr>
              <a:t>Rendering: Design, </a:t>
            </a:r>
            <a:r>
              <a:rPr sz="1400" i="1" spc="-95" dirty="0">
                <a:latin typeface="Arial"/>
                <a:cs typeface="Arial"/>
              </a:rPr>
              <a:t>Interface, Interaction. </a:t>
            </a:r>
            <a:r>
              <a:rPr sz="1400" i="1" spc="-114" dirty="0">
                <a:latin typeface="Arial"/>
                <a:cs typeface="Arial"/>
              </a:rPr>
              <a:t>Kindlmann. </a:t>
            </a:r>
            <a:r>
              <a:rPr sz="1400" i="1" spc="-210" dirty="0">
                <a:latin typeface="Arial"/>
                <a:cs typeface="Arial"/>
              </a:rPr>
              <a:t>SIGGRAPH </a:t>
            </a:r>
            <a:r>
              <a:rPr sz="1400" i="1" spc="-50" dirty="0">
                <a:latin typeface="Arial"/>
                <a:cs typeface="Arial"/>
              </a:rPr>
              <a:t>2002 </a:t>
            </a:r>
            <a:r>
              <a:rPr sz="1400" i="1" spc="-150" dirty="0">
                <a:latin typeface="Arial"/>
                <a:cs typeface="Arial"/>
              </a:rPr>
              <a:t>Course </a:t>
            </a:r>
            <a:r>
              <a:rPr sz="1400" i="1" spc="-85" dirty="0">
                <a:latin typeface="Arial"/>
                <a:cs typeface="Arial"/>
              </a:rPr>
              <a:t>Notes]</a:t>
            </a:r>
            <a:endParaRPr sz="1400">
              <a:latin typeface="Arial"/>
              <a:cs typeface="Arial"/>
            </a:endParaRPr>
          </a:p>
        </p:txBody>
      </p:sp>
    </p:spTree>
    <p:extLst>
      <p:ext uri="{BB962C8B-B14F-4D97-AF65-F5344CB8AC3E}">
        <p14:creationId xmlns:p14="http://schemas.microsoft.com/office/powerpoint/2010/main" val="4283553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27000"/>
            <a:ext cx="9427845" cy="726440"/>
          </a:xfrm>
          <a:prstGeom prst="rect">
            <a:avLst/>
          </a:prstGeom>
        </p:spPr>
        <p:txBody>
          <a:bodyPr vert="horz" wrap="square" lIns="0" tIns="12700" rIns="0" bIns="0" rtlCol="0">
            <a:spAutoFit/>
          </a:bodyPr>
          <a:lstStyle/>
          <a:p>
            <a:pPr marL="12700">
              <a:lnSpc>
                <a:spcPct val="100000"/>
              </a:lnSpc>
              <a:spcBef>
                <a:spcPts val="100"/>
              </a:spcBef>
              <a:tabLst>
                <a:tab pos="6496685" algn="l"/>
                <a:tab pos="7827009" algn="l"/>
              </a:tabLst>
            </a:pPr>
            <a:r>
              <a:rPr sz="4600" spc="200" dirty="0">
                <a:latin typeface="Arial"/>
                <a:cs typeface="Arial"/>
              </a:rPr>
              <a:t>O</a:t>
            </a:r>
            <a:r>
              <a:rPr sz="4600" spc="215" dirty="0">
                <a:latin typeface="Arial"/>
                <a:cs typeface="Arial"/>
              </a:rPr>
              <a:t>r</a:t>
            </a:r>
            <a:r>
              <a:rPr sz="4600" spc="-215" dirty="0">
                <a:latin typeface="Arial"/>
                <a:cs typeface="Arial"/>
              </a:rPr>
              <a:t>d</a:t>
            </a:r>
            <a:r>
              <a:rPr sz="4600" spc="-45" dirty="0">
                <a:latin typeface="Arial"/>
                <a:cs typeface="Arial"/>
              </a:rPr>
              <a:t>e</a:t>
            </a:r>
            <a:r>
              <a:rPr sz="4600" spc="-120" dirty="0">
                <a:latin typeface="Arial"/>
                <a:cs typeface="Arial"/>
              </a:rPr>
              <a:t>r</a:t>
            </a:r>
            <a:r>
              <a:rPr sz="4600" spc="-285" dirty="0">
                <a:latin typeface="Arial"/>
                <a:cs typeface="Arial"/>
              </a:rPr>
              <a:t>ed</a:t>
            </a:r>
            <a:r>
              <a:rPr sz="4600" spc="-5" dirty="0">
                <a:latin typeface="Arial"/>
                <a:cs typeface="Arial"/>
              </a:rPr>
              <a:t> </a:t>
            </a:r>
            <a:r>
              <a:rPr sz="4600" spc="-145" dirty="0">
                <a:latin typeface="Arial"/>
                <a:cs typeface="Arial"/>
              </a:rPr>
              <a:t>c</a:t>
            </a:r>
            <a:r>
              <a:rPr sz="4600" spc="-170" dirty="0">
                <a:latin typeface="Arial"/>
                <a:cs typeface="Arial"/>
              </a:rPr>
              <a:t>o</a:t>
            </a:r>
            <a:r>
              <a:rPr sz="4600" spc="-20" dirty="0">
                <a:latin typeface="Arial"/>
                <a:cs typeface="Arial"/>
              </a:rPr>
              <a:t>l</a:t>
            </a:r>
            <a:r>
              <a:rPr sz="4600" spc="-25" dirty="0">
                <a:latin typeface="Arial"/>
                <a:cs typeface="Arial"/>
              </a:rPr>
              <a:t>o</a:t>
            </a:r>
            <a:r>
              <a:rPr sz="4600" spc="465" dirty="0">
                <a:latin typeface="Arial"/>
                <a:cs typeface="Arial"/>
              </a:rPr>
              <a:t>r</a:t>
            </a:r>
            <a:r>
              <a:rPr sz="4600" spc="-270" dirty="0">
                <a:latin typeface="Arial"/>
                <a:cs typeface="Arial"/>
              </a:rPr>
              <a:t>:</a:t>
            </a:r>
            <a:r>
              <a:rPr sz="4600" spc="-465" dirty="0">
                <a:latin typeface="Arial"/>
                <a:cs typeface="Arial"/>
              </a:rPr>
              <a:t> </a:t>
            </a:r>
            <a:r>
              <a:rPr sz="4600" spc="-645" dirty="0">
                <a:latin typeface="Arial"/>
                <a:cs typeface="Arial"/>
              </a:rPr>
              <a:t>R</a:t>
            </a:r>
            <a:r>
              <a:rPr sz="4600" spc="-505" dirty="0">
                <a:latin typeface="Arial"/>
                <a:cs typeface="Arial"/>
              </a:rPr>
              <a:t>a</a:t>
            </a:r>
            <a:r>
              <a:rPr sz="4600" spc="-20" dirty="0">
                <a:latin typeface="Arial"/>
                <a:cs typeface="Arial"/>
              </a:rPr>
              <a:t>i</a:t>
            </a:r>
            <a:r>
              <a:rPr sz="4600" spc="-180" dirty="0">
                <a:latin typeface="Arial"/>
                <a:cs typeface="Arial"/>
              </a:rPr>
              <a:t>nb</a:t>
            </a:r>
            <a:r>
              <a:rPr sz="4600" spc="-229" dirty="0">
                <a:latin typeface="Arial"/>
                <a:cs typeface="Arial"/>
              </a:rPr>
              <a:t>o</a:t>
            </a:r>
            <a:r>
              <a:rPr sz="4600" spc="-15" dirty="0">
                <a:latin typeface="Arial"/>
                <a:cs typeface="Arial"/>
              </a:rPr>
              <a:t>w</a:t>
            </a:r>
            <a:r>
              <a:rPr sz="4600" spc="-5" dirty="0">
                <a:latin typeface="Arial"/>
                <a:cs typeface="Arial"/>
              </a:rPr>
              <a:t> </a:t>
            </a:r>
            <a:r>
              <a:rPr sz="4600" spc="-20" dirty="0">
                <a:latin typeface="Arial"/>
                <a:cs typeface="Arial"/>
              </a:rPr>
              <a:t>i</a:t>
            </a:r>
            <a:r>
              <a:rPr sz="4600" spc="-535" dirty="0">
                <a:latin typeface="Arial"/>
                <a:cs typeface="Arial"/>
              </a:rPr>
              <a:t>s</a:t>
            </a:r>
            <a:r>
              <a:rPr sz="4600" dirty="0">
                <a:latin typeface="Arial"/>
                <a:cs typeface="Arial"/>
              </a:rPr>
              <a:t>	</a:t>
            </a:r>
            <a:r>
              <a:rPr sz="4600" spc="-140" dirty="0">
                <a:latin typeface="Arial"/>
                <a:cs typeface="Arial"/>
              </a:rPr>
              <a:t>p</a:t>
            </a:r>
            <a:r>
              <a:rPr sz="4600" spc="-145" dirty="0">
                <a:latin typeface="Arial"/>
                <a:cs typeface="Arial"/>
              </a:rPr>
              <a:t>o</a:t>
            </a:r>
            <a:r>
              <a:rPr sz="4600" spc="-25" dirty="0">
                <a:latin typeface="Arial"/>
                <a:cs typeface="Arial"/>
              </a:rPr>
              <a:t>o</a:t>
            </a:r>
            <a:r>
              <a:rPr sz="4600" spc="285" dirty="0">
                <a:latin typeface="Arial"/>
                <a:cs typeface="Arial"/>
              </a:rPr>
              <a:t>r</a:t>
            </a:r>
            <a:r>
              <a:rPr sz="4600" dirty="0">
                <a:latin typeface="Arial"/>
                <a:cs typeface="Arial"/>
              </a:rPr>
              <a:t>	</a:t>
            </a:r>
            <a:r>
              <a:rPr sz="4600" spc="-215" dirty="0">
                <a:latin typeface="Arial"/>
                <a:cs typeface="Arial"/>
              </a:rPr>
              <a:t>d</a:t>
            </a:r>
            <a:r>
              <a:rPr sz="4600" spc="-325" dirty="0">
                <a:latin typeface="Arial"/>
                <a:cs typeface="Arial"/>
              </a:rPr>
              <a:t>ef</a:t>
            </a:r>
            <a:r>
              <a:rPr sz="4600" spc="-440" dirty="0">
                <a:latin typeface="Arial"/>
                <a:cs typeface="Arial"/>
              </a:rPr>
              <a:t>a</a:t>
            </a:r>
            <a:r>
              <a:rPr sz="4600" spc="-140" dirty="0">
                <a:latin typeface="Arial"/>
                <a:cs typeface="Arial"/>
              </a:rPr>
              <a:t>ul</a:t>
            </a:r>
            <a:r>
              <a:rPr sz="4600" spc="250" dirty="0">
                <a:latin typeface="Arial"/>
                <a:cs typeface="Arial"/>
              </a:rPr>
              <a:t>t</a:t>
            </a:r>
            <a:endParaRPr sz="4600">
              <a:latin typeface="Arial"/>
              <a:cs typeface="Arial"/>
            </a:endParaRPr>
          </a:p>
        </p:txBody>
      </p:sp>
      <p:sp>
        <p:nvSpPr>
          <p:cNvPr id="3" name="object 3"/>
          <p:cNvSpPr txBox="1"/>
          <p:nvPr/>
        </p:nvSpPr>
        <p:spPr>
          <a:xfrm>
            <a:off x="901700" y="977476"/>
            <a:ext cx="5257800" cy="3495675"/>
          </a:xfrm>
          <a:prstGeom prst="rect">
            <a:avLst/>
          </a:prstGeom>
        </p:spPr>
        <p:txBody>
          <a:bodyPr vert="horz" wrap="square" lIns="0" tIns="120650" rIns="0" bIns="0" rtlCol="0">
            <a:spAutoFit/>
          </a:bodyPr>
          <a:lstStyle/>
          <a:p>
            <a:pPr marL="317500" indent="-304800">
              <a:lnSpc>
                <a:spcPct val="100000"/>
              </a:lnSpc>
              <a:spcBef>
                <a:spcPts val="950"/>
              </a:spcBef>
              <a:buChar char="•"/>
              <a:tabLst>
                <a:tab pos="317500" algn="l"/>
              </a:tabLst>
            </a:pPr>
            <a:r>
              <a:rPr sz="3700" spc="-160" dirty="0">
                <a:latin typeface="Arial"/>
                <a:cs typeface="Arial"/>
              </a:rPr>
              <a:t>problems</a:t>
            </a:r>
            <a:endParaRPr sz="3700">
              <a:latin typeface="Arial"/>
              <a:cs typeface="Arial"/>
            </a:endParaRPr>
          </a:p>
          <a:p>
            <a:pPr marL="469900">
              <a:lnSpc>
                <a:spcPct val="100000"/>
              </a:lnSpc>
              <a:spcBef>
                <a:spcPts val="710"/>
              </a:spcBef>
            </a:pPr>
            <a:r>
              <a:rPr sz="3100" spc="-175" dirty="0">
                <a:latin typeface="Arial"/>
                <a:cs typeface="Arial"/>
              </a:rPr>
              <a:t>– </a:t>
            </a:r>
            <a:r>
              <a:rPr sz="3100" spc="-135" dirty="0">
                <a:latin typeface="Arial"/>
                <a:cs typeface="Arial"/>
              </a:rPr>
              <a:t>perceptually</a:t>
            </a:r>
            <a:r>
              <a:rPr sz="3100" spc="-340" dirty="0">
                <a:latin typeface="Arial"/>
                <a:cs typeface="Arial"/>
              </a:rPr>
              <a:t> </a:t>
            </a:r>
            <a:r>
              <a:rPr sz="3100" spc="-100" dirty="0">
                <a:latin typeface="Arial"/>
                <a:cs typeface="Arial"/>
              </a:rPr>
              <a:t>unordered</a:t>
            </a:r>
            <a:endParaRPr sz="3100">
              <a:latin typeface="Arial"/>
              <a:cs typeface="Arial"/>
            </a:endParaRPr>
          </a:p>
          <a:p>
            <a:pPr marL="469900">
              <a:lnSpc>
                <a:spcPct val="100000"/>
              </a:lnSpc>
              <a:spcBef>
                <a:spcPts val="680"/>
              </a:spcBef>
            </a:pPr>
            <a:r>
              <a:rPr sz="3100" spc="-175" dirty="0">
                <a:latin typeface="Arial"/>
                <a:cs typeface="Arial"/>
              </a:rPr>
              <a:t>– </a:t>
            </a:r>
            <a:r>
              <a:rPr sz="3100" spc="-135" dirty="0">
                <a:latin typeface="Arial"/>
                <a:cs typeface="Arial"/>
              </a:rPr>
              <a:t>perceptually</a:t>
            </a:r>
            <a:r>
              <a:rPr sz="3100" spc="-345" dirty="0">
                <a:latin typeface="Arial"/>
                <a:cs typeface="Arial"/>
              </a:rPr>
              <a:t> </a:t>
            </a:r>
            <a:r>
              <a:rPr sz="3100" spc="-114" dirty="0">
                <a:latin typeface="Arial"/>
                <a:cs typeface="Arial"/>
              </a:rPr>
              <a:t>nonlinear</a:t>
            </a:r>
            <a:endParaRPr sz="3100">
              <a:latin typeface="Arial"/>
              <a:cs typeface="Arial"/>
            </a:endParaRPr>
          </a:p>
          <a:p>
            <a:pPr marL="317500" indent="-304800">
              <a:lnSpc>
                <a:spcPct val="100000"/>
              </a:lnSpc>
              <a:spcBef>
                <a:spcPts val="880"/>
              </a:spcBef>
              <a:buChar char="•"/>
              <a:tabLst>
                <a:tab pos="317500" algn="l"/>
              </a:tabLst>
            </a:pPr>
            <a:r>
              <a:rPr sz="3700" spc="-155" dirty="0">
                <a:latin typeface="Arial"/>
                <a:cs typeface="Arial"/>
              </a:rPr>
              <a:t>benefits</a:t>
            </a:r>
            <a:endParaRPr sz="3700">
              <a:latin typeface="Arial"/>
              <a:cs typeface="Arial"/>
            </a:endParaRPr>
          </a:p>
          <a:p>
            <a:pPr marL="711200" marR="5080" indent="-241300">
              <a:lnSpc>
                <a:spcPts val="3500"/>
              </a:lnSpc>
              <a:spcBef>
                <a:spcPts val="960"/>
              </a:spcBef>
            </a:pPr>
            <a:r>
              <a:rPr sz="3100" spc="-175" dirty="0">
                <a:latin typeface="Arial"/>
                <a:cs typeface="Arial"/>
              </a:rPr>
              <a:t>– </a:t>
            </a:r>
            <a:r>
              <a:rPr sz="3100" spc="-140" dirty="0">
                <a:latin typeface="Arial"/>
                <a:cs typeface="Arial"/>
              </a:rPr>
              <a:t>fine-grained </a:t>
            </a:r>
            <a:r>
              <a:rPr sz="3100" spc="-55" dirty="0">
                <a:latin typeface="Arial"/>
                <a:cs typeface="Arial"/>
              </a:rPr>
              <a:t>structure</a:t>
            </a:r>
            <a:r>
              <a:rPr sz="3100" spc="-210" dirty="0">
                <a:latin typeface="Arial"/>
                <a:cs typeface="Arial"/>
              </a:rPr>
              <a:t> </a:t>
            </a:r>
            <a:r>
              <a:rPr sz="3100" spc="-145" dirty="0">
                <a:latin typeface="Arial"/>
                <a:cs typeface="Arial"/>
              </a:rPr>
              <a:t>visible  </a:t>
            </a:r>
            <a:r>
              <a:rPr sz="3100" spc="-240" dirty="0">
                <a:latin typeface="Arial"/>
                <a:cs typeface="Arial"/>
              </a:rPr>
              <a:t>and</a:t>
            </a:r>
            <a:r>
              <a:rPr sz="3100" spc="-10" dirty="0">
                <a:latin typeface="Arial"/>
                <a:cs typeface="Arial"/>
              </a:rPr>
              <a:t> </a:t>
            </a:r>
            <a:r>
              <a:rPr sz="3100" spc="-229" dirty="0">
                <a:latin typeface="Arial"/>
                <a:cs typeface="Arial"/>
              </a:rPr>
              <a:t>nameable</a:t>
            </a:r>
            <a:endParaRPr sz="3100">
              <a:latin typeface="Arial"/>
              <a:cs typeface="Arial"/>
            </a:endParaRPr>
          </a:p>
        </p:txBody>
      </p:sp>
      <p:sp>
        <p:nvSpPr>
          <p:cNvPr id="4" name="object 4"/>
          <p:cNvSpPr txBox="1"/>
          <p:nvPr/>
        </p:nvSpPr>
        <p:spPr>
          <a:xfrm>
            <a:off x="901700" y="4456589"/>
            <a:ext cx="5020310" cy="1692910"/>
          </a:xfrm>
          <a:prstGeom prst="rect">
            <a:avLst/>
          </a:prstGeom>
        </p:spPr>
        <p:txBody>
          <a:bodyPr vert="horz" wrap="square" lIns="0" tIns="114935" rIns="0" bIns="0" rtlCol="0">
            <a:spAutoFit/>
          </a:bodyPr>
          <a:lstStyle/>
          <a:p>
            <a:pPr marL="317500" indent="-304800">
              <a:lnSpc>
                <a:spcPct val="100000"/>
              </a:lnSpc>
              <a:spcBef>
                <a:spcPts val="905"/>
              </a:spcBef>
              <a:buChar char="•"/>
              <a:tabLst>
                <a:tab pos="317500" algn="l"/>
              </a:tabLst>
            </a:pPr>
            <a:r>
              <a:rPr sz="3700" spc="-155" dirty="0">
                <a:latin typeface="Arial"/>
                <a:cs typeface="Arial"/>
              </a:rPr>
              <a:t>alternatives</a:t>
            </a:r>
            <a:endParaRPr sz="3700">
              <a:latin typeface="Arial"/>
              <a:cs typeface="Arial"/>
            </a:endParaRPr>
          </a:p>
          <a:p>
            <a:pPr marL="711200" marR="5080" indent="-241300">
              <a:lnSpc>
                <a:spcPts val="3479"/>
              </a:lnSpc>
              <a:spcBef>
                <a:spcPts val="994"/>
              </a:spcBef>
            </a:pPr>
            <a:r>
              <a:rPr sz="3100" spc="-175" dirty="0">
                <a:latin typeface="Arial"/>
                <a:cs typeface="Arial"/>
              </a:rPr>
              <a:t>– </a:t>
            </a:r>
            <a:r>
              <a:rPr sz="3100" spc="-195" dirty="0">
                <a:latin typeface="Arial"/>
                <a:cs typeface="Arial"/>
              </a:rPr>
              <a:t>large-scale </a:t>
            </a:r>
            <a:r>
              <a:rPr sz="3100" spc="-70" dirty="0">
                <a:latin typeface="Arial"/>
                <a:cs typeface="Arial"/>
              </a:rPr>
              <a:t>structure:</a:t>
            </a:r>
            <a:r>
              <a:rPr sz="3100" spc="-450" dirty="0">
                <a:latin typeface="Arial"/>
                <a:cs typeface="Arial"/>
              </a:rPr>
              <a:t> </a:t>
            </a:r>
            <a:r>
              <a:rPr sz="3100" spc="-110" dirty="0">
                <a:latin typeface="Arial"/>
                <a:cs typeface="Arial"/>
              </a:rPr>
              <a:t>fewer  </a:t>
            </a:r>
            <a:r>
              <a:rPr sz="3100" spc="-240" dirty="0">
                <a:latin typeface="Arial"/>
                <a:cs typeface="Arial"/>
              </a:rPr>
              <a:t>hues</a:t>
            </a:r>
            <a:endParaRPr sz="3100">
              <a:latin typeface="Arial"/>
              <a:cs typeface="Arial"/>
            </a:endParaRPr>
          </a:p>
        </p:txBody>
      </p:sp>
      <p:sp>
        <p:nvSpPr>
          <p:cNvPr id="5" name="object 5"/>
          <p:cNvSpPr/>
          <p:nvPr/>
        </p:nvSpPr>
        <p:spPr>
          <a:xfrm>
            <a:off x="6985000" y="1270000"/>
            <a:ext cx="5905500" cy="6223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1518900" y="2019300"/>
            <a:ext cx="4445000" cy="2486748"/>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997700" y="2019300"/>
            <a:ext cx="4445000" cy="2489200"/>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6959600" y="4521200"/>
            <a:ext cx="9037320" cy="238760"/>
          </a:xfrm>
          <a:prstGeom prst="rect">
            <a:avLst/>
          </a:prstGeom>
        </p:spPr>
        <p:txBody>
          <a:bodyPr vert="horz" wrap="square" lIns="0" tIns="12700" rIns="0" bIns="0" rtlCol="0">
            <a:spAutoFit/>
          </a:bodyPr>
          <a:lstStyle/>
          <a:p>
            <a:pPr marL="12700">
              <a:lnSpc>
                <a:spcPct val="100000"/>
              </a:lnSpc>
              <a:spcBef>
                <a:spcPts val="100"/>
              </a:spcBef>
            </a:pPr>
            <a:r>
              <a:rPr sz="1400" i="1" spc="-65" dirty="0">
                <a:latin typeface="Arial"/>
                <a:cs typeface="Arial"/>
              </a:rPr>
              <a:t>[A </a:t>
            </a:r>
            <a:r>
              <a:rPr sz="1400" i="1" spc="-150" dirty="0">
                <a:latin typeface="Arial"/>
                <a:cs typeface="Arial"/>
              </a:rPr>
              <a:t>Rule-based </a:t>
            </a:r>
            <a:r>
              <a:rPr sz="1400" i="1" spc="-165" dirty="0">
                <a:latin typeface="Arial"/>
                <a:cs typeface="Arial"/>
              </a:rPr>
              <a:t>Tool </a:t>
            </a:r>
            <a:r>
              <a:rPr sz="1400" i="1" spc="-75" dirty="0">
                <a:latin typeface="Arial"/>
                <a:cs typeface="Arial"/>
              </a:rPr>
              <a:t>for </a:t>
            </a:r>
            <a:r>
              <a:rPr sz="1400" i="1" spc="-140" dirty="0">
                <a:latin typeface="Arial"/>
                <a:cs typeface="Arial"/>
              </a:rPr>
              <a:t>Assisting </a:t>
            </a:r>
            <a:r>
              <a:rPr sz="1400" i="1" spc="-125" dirty="0">
                <a:latin typeface="Arial"/>
                <a:cs typeface="Arial"/>
              </a:rPr>
              <a:t>Colormap </a:t>
            </a:r>
            <a:r>
              <a:rPr sz="1400" i="1" spc="-130" dirty="0">
                <a:latin typeface="Arial"/>
                <a:cs typeface="Arial"/>
              </a:rPr>
              <a:t>Selection. </a:t>
            </a:r>
            <a:r>
              <a:rPr sz="1400" i="1" spc="-135" dirty="0">
                <a:latin typeface="Arial"/>
                <a:cs typeface="Arial"/>
              </a:rPr>
              <a:t>Bergman,. Rogowitz, </a:t>
            </a:r>
            <a:r>
              <a:rPr sz="1400" i="1" spc="-125" dirty="0">
                <a:latin typeface="Arial"/>
                <a:cs typeface="Arial"/>
              </a:rPr>
              <a:t>and.Treinish. </a:t>
            </a:r>
            <a:r>
              <a:rPr sz="1400" i="1" spc="-145" dirty="0">
                <a:latin typeface="Arial"/>
                <a:cs typeface="Arial"/>
              </a:rPr>
              <a:t>Proc. </a:t>
            </a:r>
            <a:r>
              <a:rPr sz="1400" i="1" spc="-110" dirty="0">
                <a:latin typeface="Arial"/>
                <a:cs typeface="Arial"/>
              </a:rPr>
              <a:t>IEEEVisualization </a:t>
            </a:r>
            <a:r>
              <a:rPr sz="1400" i="1" spc="-120" dirty="0">
                <a:latin typeface="Arial"/>
                <a:cs typeface="Arial"/>
              </a:rPr>
              <a:t>(Vis), </a:t>
            </a:r>
            <a:r>
              <a:rPr sz="1400" i="1" spc="-100" dirty="0">
                <a:latin typeface="Arial"/>
                <a:cs typeface="Arial"/>
              </a:rPr>
              <a:t>pp. </a:t>
            </a:r>
            <a:r>
              <a:rPr sz="1400" i="1" spc="-65" dirty="0">
                <a:latin typeface="Arial"/>
                <a:cs typeface="Arial"/>
              </a:rPr>
              <a:t>118–125,</a:t>
            </a:r>
            <a:r>
              <a:rPr sz="1400" i="1" spc="-310" dirty="0">
                <a:latin typeface="Arial"/>
                <a:cs typeface="Arial"/>
              </a:rPr>
              <a:t> </a:t>
            </a:r>
            <a:r>
              <a:rPr sz="1400" i="1" spc="-40" dirty="0">
                <a:latin typeface="Arial"/>
                <a:cs typeface="Arial"/>
              </a:rPr>
              <a:t>1995.]</a:t>
            </a:r>
            <a:endParaRPr sz="1400">
              <a:latin typeface="Arial"/>
              <a:cs typeface="Arial"/>
            </a:endParaRPr>
          </a:p>
        </p:txBody>
      </p:sp>
      <p:sp>
        <p:nvSpPr>
          <p:cNvPr id="9" name="object 9"/>
          <p:cNvSpPr/>
          <p:nvPr/>
        </p:nvSpPr>
        <p:spPr>
          <a:xfrm>
            <a:off x="6985000" y="4991100"/>
            <a:ext cx="4445000" cy="3361151"/>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11518900" y="4991103"/>
            <a:ext cx="4445000" cy="3327396"/>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11493500" y="4940300"/>
            <a:ext cx="4724400" cy="3403600"/>
          </a:xfrm>
          <a:custGeom>
            <a:avLst/>
            <a:gdLst/>
            <a:ahLst/>
            <a:cxnLst/>
            <a:rect l="l" t="t" r="r" b="b"/>
            <a:pathLst>
              <a:path w="4724400" h="3403600">
                <a:moveTo>
                  <a:pt x="0" y="0"/>
                </a:moveTo>
                <a:lnTo>
                  <a:pt x="4724400" y="0"/>
                </a:lnTo>
                <a:lnTo>
                  <a:pt x="4724400" y="3403600"/>
                </a:lnTo>
                <a:lnTo>
                  <a:pt x="0" y="3403600"/>
                </a:lnTo>
                <a:lnTo>
                  <a:pt x="0" y="0"/>
                </a:lnTo>
                <a:close/>
              </a:path>
            </a:pathLst>
          </a:custGeom>
          <a:solidFill>
            <a:srgbClr val="FFFFFF"/>
          </a:solidFill>
        </p:spPr>
        <p:txBody>
          <a:bodyPr wrap="square" lIns="0" tIns="0" rIns="0" bIns="0" rtlCol="0"/>
          <a:lstStyle/>
          <a:p>
            <a:endParaRPr/>
          </a:p>
        </p:txBody>
      </p:sp>
      <p:sp>
        <p:nvSpPr>
          <p:cNvPr id="12" name="object 12"/>
          <p:cNvSpPr txBox="1"/>
          <p:nvPr/>
        </p:nvSpPr>
        <p:spPr>
          <a:xfrm>
            <a:off x="6959600" y="8410847"/>
            <a:ext cx="9286875" cy="685165"/>
          </a:xfrm>
          <a:prstGeom prst="rect">
            <a:avLst/>
          </a:prstGeom>
        </p:spPr>
        <p:txBody>
          <a:bodyPr vert="horz" wrap="square" lIns="0" tIns="0" rIns="0" bIns="0" rtlCol="0">
            <a:spAutoFit/>
          </a:bodyPr>
          <a:lstStyle/>
          <a:p>
            <a:pPr marL="12700">
              <a:lnSpc>
                <a:spcPts val="1655"/>
              </a:lnSpc>
            </a:pPr>
            <a:r>
              <a:rPr sz="1400" i="1" spc="-70" dirty="0">
                <a:latin typeface="Arial"/>
                <a:cs typeface="Arial"/>
              </a:rPr>
              <a:t>[Why </a:t>
            </a:r>
            <a:r>
              <a:rPr sz="1400" i="1" spc="-145" dirty="0">
                <a:latin typeface="Arial"/>
                <a:cs typeface="Arial"/>
              </a:rPr>
              <a:t>Should </a:t>
            </a:r>
            <a:r>
              <a:rPr sz="1400" i="1" spc="-140" dirty="0">
                <a:latin typeface="Arial"/>
                <a:cs typeface="Arial"/>
              </a:rPr>
              <a:t>Engineers </a:t>
            </a:r>
            <a:r>
              <a:rPr sz="1400" i="1" spc="-195" dirty="0">
                <a:latin typeface="Arial"/>
                <a:cs typeface="Arial"/>
              </a:rPr>
              <a:t>Be </a:t>
            </a:r>
            <a:r>
              <a:rPr sz="1400" i="1" spc="-95" dirty="0">
                <a:latin typeface="Arial"/>
                <a:cs typeface="Arial"/>
              </a:rPr>
              <a:t>Worried </a:t>
            </a:r>
            <a:r>
              <a:rPr sz="1400" i="1" spc="-125" dirty="0">
                <a:latin typeface="Arial"/>
                <a:cs typeface="Arial"/>
              </a:rPr>
              <a:t>About </a:t>
            </a:r>
            <a:r>
              <a:rPr sz="1400" i="1" spc="-155" dirty="0">
                <a:latin typeface="Arial"/>
                <a:cs typeface="Arial"/>
              </a:rPr>
              <a:t>Color? </a:t>
            </a:r>
            <a:r>
              <a:rPr sz="1400" i="1" spc="-130" dirty="0">
                <a:latin typeface="Arial"/>
                <a:cs typeface="Arial"/>
              </a:rPr>
              <a:t>Treinish </a:t>
            </a:r>
            <a:r>
              <a:rPr sz="1400" i="1" spc="-125" dirty="0">
                <a:latin typeface="Arial"/>
                <a:cs typeface="Arial"/>
              </a:rPr>
              <a:t>and </a:t>
            </a:r>
            <a:r>
              <a:rPr sz="1400" i="1" spc="-135" dirty="0">
                <a:latin typeface="Arial"/>
                <a:cs typeface="Arial"/>
              </a:rPr>
              <a:t>Rogowitz </a:t>
            </a:r>
            <a:r>
              <a:rPr sz="1400" i="1" spc="-65" dirty="0">
                <a:latin typeface="Arial"/>
                <a:cs typeface="Arial"/>
              </a:rPr>
              <a:t>1998.</a:t>
            </a:r>
            <a:r>
              <a:rPr sz="1400" i="1" spc="229" dirty="0">
                <a:latin typeface="Arial"/>
                <a:cs typeface="Arial"/>
              </a:rPr>
              <a:t> </a:t>
            </a:r>
            <a:r>
              <a:rPr sz="1400" i="1" spc="-95" dirty="0">
                <a:latin typeface="Arial"/>
                <a:cs typeface="Arial"/>
                <a:hlinkClick r:id="rId7"/>
              </a:rPr>
              <a:t>http://www.research.ibm.com/people/l/lloydt/color/color.HTM]</a:t>
            </a:r>
            <a:endParaRPr sz="1400">
              <a:latin typeface="Arial"/>
              <a:cs typeface="Arial"/>
            </a:endParaRPr>
          </a:p>
          <a:p>
            <a:pPr marR="236220" algn="r">
              <a:lnSpc>
                <a:spcPts val="1450"/>
              </a:lnSpc>
              <a:spcBef>
                <a:spcPts val="695"/>
              </a:spcBef>
            </a:pPr>
            <a:fld id="{81D60167-4931-47E6-BA6A-407CBD079E47}" type="slidenum">
              <a:rPr sz="1400" spc="-80" dirty="0">
                <a:latin typeface="Arial"/>
                <a:cs typeface="Arial"/>
              </a:rPr>
              <a:t>28</a:t>
            </a:fld>
            <a:endParaRPr sz="1400">
              <a:latin typeface="Arial"/>
              <a:cs typeface="Arial"/>
            </a:endParaRPr>
          </a:p>
          <a:p>
            <a:pPr marL="12700">
              <a:lnSpc>
                <a:spcPts val="1450"/>
              </a:lnSpc>
            </a:pPr>
            <a:r>
              <a:rPr sz="1400" i="1" spc="-110" dirty="0">
                <a:latin typeface="Arial"/>
                <a:cs typeface="Arial"/>
              </a:rPr>
              <a:t>[Transfer </a:t>
            </a:r>
            <a:r>
              <a:rPr sz="1400" i="1" spc="-135" dirty="0">
                <a:latin typeface="Arial"/>
                <a:cs typeface="Arial"/>
              </a:rPr>
              <a:t>Functions </a:t>
            </a:r>
            <a:r>
              <a:rPr sz="1400" i="1" spc="-85" dirty="0">
                <a:latin typeface="Arial"/>
                <a:cs typeface="Arial"/>
              </a:rPr>
              <a:t>in </a:t>
            </a:r>
            <a:r>
              <a:rPr sz="1400" i="1" spc="-90" dirty="0">
                <a:latin typeface="Arial"/>
                <a:cs typeface="Arial"/>
              </a:rPr>
              <a:t>Direct </a:t>
            </a:r>
            <a:r>
              <a:rPr sz="1400" i="1" spc="-160" dirty="0">
                <a:latin typeface="Arial"/>
                <a:cs typeface="Arial"/>
              </a:rPr>
              <a:t>Volume </a:t>
            </a:r>
            <a:r>
              <a:rPr sz="1400" i="1" spc="-135" dirty="0">
                <a:latin typeface="Arial"/>
                <a:cs typeface="Arial"/>
              </a:rPr>
              <a:t>Rendering: Design, </a:t>
            </a:r>
            <a:r>
              <a:rPr sz="1400" i="1" spc="-95" dirty="0">
                <a:latin typeface="Arial"/>
                <a:cs typeface="Arial"/>
              </a:rPr>
              <a:t>Interface, Interaction. </a:t>
            </a:r>
            <a:r>
              <a:rPr sz="1400" i="1" spc="-114" dirty="0">
                <a:latin typeface="Arial"/>
                <a:cs typeface="Arial"/>
              </a:rPr>
              <a:t>Kindlmann. </a:t>
            </a:r>
            <a:r>
              <a:rPr sz="1400" i="1" spc="-210" dirty="0">
                <a:latin typeface="Arial"/>
                <a:cs typeface="Arial"/>
              </a:rPr>
              <a:t>SIGGRAPH </a:t>
            </a:r>
            <a:r>
              <a:rPr sz="1400" i="1" spc="-50" dirty="0">
                <a:latin typeface="Arial"/>
                <a:cs typeface="Arial"/>
              </a:rPr>
              <a:t>2002 </a:t>
            </a:r>
            <a:r>
              <a:rPr sz="1400" i="1" spc="-150" dirty="0">
                <a:latin typeface="Arial"/>
                <a:cs typeface="Arial"/>
              </a:rPr>
              <a:t>Course </a:t>
            </a:r>
            <a:r>
              <a:rPr sz="1400" i="1" spc="-85" dirty="0">
                <a:latin typeface="Arial"/>
                <a:cs typeface="Arial"/>
              </a:rPr>
              <a:t>Notes]</a:t>
            </a:r>
            <a:endParaRPr sz="1400">
              <a:latin typeface="Arial"/>
              <a:cs typeface="Arial"/>
            </a:endParaRPr>
          </a:p>
        </p:txBody>
      </p:sp>
    </p:spTree>
    <p:extLst>
      <p:ext uri="{BB962C8B-B14F-4D97-AF65-F5344CB8AC3E}">
        <p14:creationId xmlns:p14="http://schemas.microsoft.com/office/powerpoint/2010/main" val="31925684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27000"/>
            <a:ext cx="9427845" cy="726440"/>
          </a:xfrm>
          <a:prstGeom prst="rect">
            <a:avLst/>
          </a:prstGeom>
        </p:spPr>
        <p:txBody>
          <a:bodyPr vert="horz" wrap="square" lIns="0" tIns="12700" rIns="0" bIns="0" rtlCol="0">
            <a:spAutoFit/>
          </a:bodyPr>
          <a:lstStyle/>
          <a:p>
            <a:pPr marL="12700">
              <a:lnSpc>
                <a:spcPct val="100000"/>
              </a:lnSpc>
              <a:spcBef>
                <a:spcPts val="100"/>
              </a:spcBef>
              <a:tabLst>
                <a:tab pos="6496685" algn="l"/>
                <a:tab pos="7827009" algn="l"/>
              </a:tabLst>
            </a:pPr>
            <a:r>
              <a:rPr sz="4600" spc="200" dirty="0">
                <a:latin typeface="Arial"/>
                <a:cs typeface="Arial"/>
              </a:rPr>
              <a:t>O</a:t>
            </a:r>
            <a:r>
              <a:rPr sz="4600" spc="215" dirty="0">
                <a:latin typeface="Arial"/>
                <a:cs typeface="Arial"/>
              </a:rPr>
              <a:t>r</a:t>
            </a:r>
            <a:r>
              <a:rPr sz="4600" spc="-215" dirty="0">
                <a:latin typeface="Arial"/>
                <a:cs typeface="Arial"/>
              </a:rPr>
              <a:t>d</a:t>
            </a:r>
            <a:r>
              <a:rPr sz="4600" spc="-45" dirty="0">
                <a:latin typeface="Arial"/>
                <a:cs typeface="Arial"/>
              </a:rPr>
              <a:t>e</a:t>
            </a:r>
            <a:r>
              <a:rPr sz="4600" spc="-120" dirty="0">
                <a:latin typeface="Arial"/>
                <a:cs typeface="Arial"/>
              </a:rPr>
              <a:t>r</a:t>
            </a:r>
            <a:r>
              <a:rPr sz="4600" spc="-285" dirty="0">
                <a:latin typeface="Arial"/>
                <a:cs typeface="Arial"/>
              </a:rPr>
              <a:t>ed</a:t>
            </a:r>
            <a:r>
              <a:rPr sz="4600" spc="-5" dirty="0">
                <a:latin typeface="Arial"/>
                <a:cs typeface="Arial"/>
              </a:rPr>
              <a:t> </a:t>
            </a:r>
            <a:r>
              <a:rPr sz="4600" spc="-145" dirty="0">
                <a:latin typeface="Arial"/>
                <a:cs typeface="Arial"/>
              </a:rPr>
              <a:t>c</a:t>
            </a:r>
            <a:r>
              <a:rPr sz="4600" spc="-170" dirty="0">
                <a:latin typeface="Arial"/>
                <a:cs typeface="Arial"/>
              </a:rPr>
              <a:t>o</a:t>
            </a:r>
            <a:r>
              <a:rPr sz="4600" spc="-20" dirty="0">
                <a:latin typeface="Arial"/>
                <a:cs typeface="Arial"/>
              </a:rPr>
              <a:t>l</a:t>
            </a:r>
            <a:r>
              <a:rPr sz="4600" spc="-25" dirty="0">
                <a:latin typeface="Arial"/>
                <a:cs typeface="Arial"/>
              </a:rPr>
              <a:t>o</a:t>
            </a:r>
            <a:r>
              <a:rPr sz="4600" spc="465" dirty="0">
                <a:latin typeface="Arial"/>
                <a:cs typeface="Arial"/>
              </a:rPr>
              <a:t>r</a:t>
            </a:r>
            <a:r>
              <a:rPr sz="4600" spc="-270" dirty="0">
                <a:latin typeface="Arial"/>
                <a:cs typeface="Arial"/>
              </a:rPr>
              <a:t>:</a:t>
            </a:r>
            <a:r>
              <a:rPr sz="4600" spc="-465" dirty="0">
                <a:latin typeface="Arial"/>
                <a:cs typeface="Arial"/>
              </a:rPr>
              <a:t> </a:t>
            </a:r>
            <a:r>
              <a:rPr sz="4600" spc="-645" dirty="0">
                <a:latin typeface="Arial"/>
                <a:cs typeface="Arial"/>
              </a:rPr>
              <a:t>R</a:t>
            </a:r>
            <a:r>
              <a:rPr sz="4600" spc="-505" dirty="0">
                <a:latin typeface="Arial"/>
                <a:cs typeface="Arial"/>
              </a:rPr>
              <a:t>a</a:t>
            </a:r>
            <a:r>
              <a:rPr sz="4600" spc="-20" dirty="0">
                <a:latin typeface="Arial"/>
                <a:cs typeface="Arial"/>
              </a:rPr>
              <a:t>i</a:t>
            </a:r>
            <a:r>
              <a:rPr sz="4600" spc="-180" dirty="0">
                <a:latin typeface="Arial"/>
                <a:cs typeface="Arial"/>
              </a:rPr>
              <a:t>nb</a:t>
            </a:r>
            <a:r>
              <a:rPr sz="4600" spc="-229" dirty="0">
                <a:latin typeface="Arial"/>
                <a:cs typeface="Arial"/>
              </a:rPr>
              <a:t>o</a:t>
            </a:r>
            <a:r>
              <a:rPr sz="4600" spc="-15" dirty="0">
                <a:latin typeface="Arial"/>
                <a:cs typeface="Arial"/>
              </a:rPr>
              <a:t>w</a:t>
            </a:r>
            <a:r>
              <a:rPr sz="4600" spc="-5" dirty="0">
                <a:latin typeface="Arial"/>
                <a:cs typeface="Arial"/>
              </a:rPr>
              <a:t> </a:t>
            </a:r>
            <a:r>
              <a:rPr sz="4600" spc="-20" dirty="0">
                <a:latin typeface="Arial"/>
                <a:cs typeface="Arial"/>
              </a:rPr>
              <a:t>i</a:t>
            </a:r>
            <a:r>
              <a:rPr sz="4600" spc="-535" dirty="0">
                <a:latin typeface="Arial"/>
                <a:cs typeface="Arial"/>
              </a:rPr>
              <a:t>s</a:t>
            </a:r>
            <a:r>
              <a:rPr sz="4600" dirty="0">
                <a:latin typeface="Arial"/>
                <a:cs typeface="Arial"/>
              </a:rPr>
              <a:t>	</a:t>
            </a:r>
            <a:r>
              <a:rPr sz="4600" spc="-140" dirty="0">
                <a:latin typeface="Arial"/>
                <a:cs typeface="Arial"/>
              </a:rPr>
              <a:t>p</a:t>
            </a:r>
            <a:r>
              <a:rPr sz="4600" spc="-145" dirty="0">
                <a:latin typeface="Arial"/>
                <a:cs typeface="Arial"/>
              </a:rPr>
              <a:t>o</a:t>
            </a:r>
            <a:r>
              <a:rPr sz="4600" spc="-25" dirty="0">
                <a:latin typeface="Arial"/>
                <a:cs typeface="Arial"/>
              </a:rPr>
              <a:t>o</a:t>
            </a:r>
            <a:r>
              <a:rPr sz="4600" spc="285" dirty="0">
                <a:latin typeface="Arial"/>
                <a:cs typeface="Arial"/>
              </a:rPr>
              <a:t>r</a:t>
            </a:r>
            <a:r>
              <a:rPr sz="4600" dirty="0">
                <a:latin typeface="Arial"/>
                <a:cs typeface="Arial"/>
              </a:rPr>
              <a:t>	</a:t>
            </a:r>
            <a:r>
              <a:rPr sz="4600" spc="-215" dirty="0">
                <a:latin typeface="Arial"/>
                <a:cs typeface="Arial"/>
              </a:rPr>
              <a:t>d</a:t>
            </a:r>
            <a:r>
              <a:rPr sz="4600" spc="-325" dirty="0">
                <a:latin typeface="Arial"/>
                <a:cs typeface="Arial"/>
              </a:rPr>
              <a:t>ef</a:t>
            </a:r>
            <a:r>
              <a:rPr sz="4600" spc="-440" dirty="0">
                <a:latin typeface="Arial"/>
                <a:cs typeface="Arial"/>
              </a:rPr>
              <a:t>a</a:t>
            </a:r>
            <a:r>
              <a:rPr sz="4600" spc="-140" dirty="0">
                <a:latin typeface="Arial"/>
                <a:cs typeface="Arial"/>
              </a:rPr>
              <a:t>ul</a:t>
            </a:r>
            <a:r>
              <a:rPr sz="4600" spc="250" dirty="0">
                <a:latin typeface="Arial"/>
                <a:cs typeface="Arial"/>
              </a:rPr>
              <a:t>t</a:t>
            </a:r>
            <a:endParaRPr sz="4600">
              <a:latin typeface="Arial"/>
              <a:cs typeface="Arial"/>
            </a:endParaRPr>
          </a:p>
        </p:txBody>
      </p:sp>
      <p:sp>
        <p:nvSpPr>
          <p:cNvPr id="3" name="object 3"/>
          <p:cNvSpPr txBox="1"/>
          <p:nvPr/>
        </p:nvSpPr>
        <p:spPr>
          <a:xfrm>
            <a:off x="901700" y="977476"/>
            <a:ext cx="5257800" cy="3495675"/>
          </a:xfrm>
          <a:prstGeom prst="rect">
            <a:avLst/>
          </a:prstGeom>
        </p:spPr>
        <p:txBody>
          <a:bodyPr vert="horz" wrap="square" lIns="0" tIns="120650" rIns="0" bIns="0" rtlCol="0">
            <a:spAutoFit/>
          </a:bodyPr>
          <a:lstStyle/>
          <a:p>
            <a:pPr marL="317500" indent="-304800">
              <a:lnSpc>
                <a:spcPct val="100000"/>
              </a:lnSpc>
              <a:spcBef>
                <a:spcPts val="950"/>
              </a:spcBef>
              <a:buChar char="•"/>
              <a:tabLst>
                <a:tab pos="317500" algn="l"/>
              </a:tabLst>
            </a:pPr>
            <a:r>
              <a:rPr sz="3700" spc="-160" dirty="0">
                <a:latin typeface="Arial"/>
                <a:cs typeface="Arial"/>
              </a:rPr>
              <a:t>problems</a:t>
            </a:r>
            <a:endParaRPr sz="3700">
              <a:latin typeface="Arial"/>
              <a:cs typeface="Arial"/>
            </a:endParaRPr>
          </a:p>
          <a:p>
            <a:pPr marL="469900">
              <a:lnSpc>
                <a:spcPct val="100000"/>
              </a:lnSpc>
              <a:spcBef>
                <a:spcPts val="710"/>
              </a:spcBef>
            </a:pPr>
            <a:r>
              <a:rPr sz="3100" spc="-175" dirty="0">
                <a:latin typeface="Arial"/>
                <a:cs typeface="Arial"/>
              </a:rPr>
              <a:t>– </a:t>
            </a:r>
            <a:r>
              <a:rPr sz="3100" spc="-135" dirty="0">
                <a:latin typeface="Arial"/>
                <a:cs typeface="Arial"/>
              </a:rPr>
              <a:t>perceptually</a:t>
            </a:r>
            <a:r>
              <a:rPr sz="3100" spc="-340" dirty="0">
                <a:latin typeface="Arial"/>
                <a:cs typeface="Arial"/>
              </a:rPr>
              <a:t> </a:t>
            </a:r>
            <a:r>
              <a:rPr sz="3100" spc="-100" dirty="0">
                <a:latin typeface="Arial"/>
                <a:cs typeface="Arial"/>
              </a:rPr>
              <a:t>unordered</a:t>
            </a:r>
            <a:endParaRPr sz="3100">
              <a:latin typeface="Arial"/>
              <a:cs typeface="Arial"/>
            </a:endParaRPr>
          </a:p>
          <a:p>
            <a:pPr marL="469900">
              <a:lnSpc>
                <a:spcPct val="100000"/>
              </a:lnSpc>
              <a:spcBef>
                <a:spcPts val="680"/>
              </a:spcBef>
            </a:pPr>
            <a:r>
              <a:rPr sz="3100" spc="-175" dirty="0">
                <a:latin typeface="Arial"/>
                <a:cs typeface="Arial"/>
              </a:rPr>
              <a:t>– </a:t>
            </a:r>
            <a:r>
              <a:rPr sz="3100" spc="-135" dirty="0">
                <a:latin typeface="Arial"/>
                <a:cs typeface="Arial"/>
              </a:rPr>
              <a:t>perceptually</a:t>
            </a:r>
            <a:r>
              <a:rPr sz="3100" spc="-345" dirty="0">
                <a:latin typeface="Arial"/>
                <a:cs typeface="Arial"/>
              </a:rPr>
              <a:t> </a:t>
            </a:r>
            <a:r>
              <a:rPr sz="3100" spc="-114" dirty="0">
                <a:latin typeface="Arial"/>
                <a:cs typeface="Arial"/>
              </a:rPr>
              <a:t>nonlinear</a:t>
            </a:r>
            <a:endParaRPr sz="3100">
              <a:latin typeface="Arial"/>
              <a:cs typeface="Arial"/>
            </a:endParaRPr>
          </a:p>
          <a:p>
            <a:pPr marL="317500" indent="-304800">
              <a:lnSpc>
                <a:spcPct val="100000"/>
              </a:lnSpc>
              <a:spcBef>
                <a:spcPts val="880"/>
              </a:spcBef>
              <a:buChar char="•"/>
              <a:tabLst>
                <a:tab pos="317500" algn="l"/>
              </a:tabLst>
            </a:pPr>
            <a:r>
              <a:rPr sz="3700" spc="-155" dirty="0">
                <a:latin typeface="Arial"/>
                <a:cs typeface="Arial"/>
              </a:rPr>
              <a:t>benefits</a:t>
            </a:r>
            <a:endParaRPr sz="3700">
              <a:latin typeface="Arial"/>
              <a:cs typeface="Arial"/>
            </a:endParaRPr>
          </a:p>
          <a:p>
            <a:pPr marL="711200" marR="5080" indent="-241300">
              <a:lnSpc>
                <a:spcPts val="3500"/>
              </a:lnSpc>
              <a:spcBef>
                <a:spcPts val="960"/>
              </a:spcBef>
            </a:pPr>
            <a:r>
              <a:rPr sz="3100" spc="-175" dirty="0">
                <a:latin typeface="Arial"/>
                <a:cs typeface="Arial"/>
              </a:rPr>
              <a:t>– </a:t>
            </a:r>
            <a:r>
              <a:rPr sz="3100" spc="-140" dirty="0">
                <a:latin typeface="Arial"/>
                <a:cs typeface="Arial"/>
              </a:rPr>
              <a:t>fine-grained </a:t>
            </a:r>
            <a:r>
              <a:rPr sz="3100" spc="-55" dirty="0">
                <a:latin typeface="Arial"/>
                <a:cs typeface="Arial"/>
              </a:rPr>
              <a:t>structure</a:t>
            </a:r>
            <a:r>
              <a:rPr sz="3100" spc="-210" dirty="0">
                <a:latin typeface="Arial"/>
                <a:cs typeface="Arial"/>
              </a:rPr>
              <a:t> </a:t>
            </a:r>
            <a:r>
              <a:rPr sz="3100" spc="-145" dirty="0">
                <a:latin typeface="Arial"/>
                <a:cs typeface="Arial"/>
              </a:rPr>
              <a:t>visible  </a:t>
            </a:r>
            <a:r>
              <a:rPr sz="3100" spc="-240" dirty="0">
                <a:latin typeface="Arial"/>
                <a:cs typeface="Arial"/>
              </a:rPr>
              <a:t>and</a:t>
            </a:r>
            <a:r>
              <a:rPr sz="3100" spc="-10" dirty="0">
                <a:latin typeface="Arial"/>
                <a:cs typeface="Arial"/>
              </a:rPr>
              <a:t> </a:t>
            </a:r>
            <a:r>
              <a:rPr sz="3100" spc="-229" dirty="0">
                <a:latin typeface="Arial"/>
                <a:cs typeface="Arial"/>
              </a:rPr>
              <a:t>nameable</a:t>
            </a:r>
            <a:endParaRPr sz="3100">
              <a:latin typeface="Arial"/>
              <a:cs typeface="Arial"/>
            </a:endParaRPr>
          </a:p>
        </p:txBody>
      </p:sp>
      <p:sp>
        <p:nvSpPr>
          <p:cNvPr id="4" name="object 4"/>
          <p:cNvSpPr txBox="1"/>
          <p:nvPr/>
        </p:nvSpPr>
        <p:spPr>
          <a:xfrm>
            <a:off x="901700" y="4456589"/>
            <a:ext cx="5652135" cy="3736023"/>
          </a:xfrm>
          <a:prstGeom prst="rect">
            <a:avLst/>
          </a:prstGeom>
        </p:spPr>
        <p:txBody>
          <a:bodyPr vert="horz" wrap="square" lIns="0" tIns="114935" rIns="0" bIns="0" rtlCol="0">
            <a:spAutoFit/>
          </a:bodyPr>
          <a:lstStyle/>
          <a:p>
            <a:pPr marL="317500" indent="-304800">
              <a:lnSpc>
                <a:spcPct val="100000"/>
              </a:lnSpc>
              <a:spcBef>
                <a:spcPts val="905"/>
              </a:spcBef>
              <a:buChar char="•"/>
              <a:tabLst>
                <a:tab pos="317500" algn="l"/>
              </a:tabLst>
            </a:pPr>
            <a:r>
              <a:rPr sz="3700" spc="-155" dirty="0">
                <a:latin typeface="Arial"/>
                <a:cs typeface="Arial"/>
              </a:rPr>
              <a:t>alternatives</a:t>
            </a:r>
            <a:endParaRPr sz="3700" dirty="0">
              <a:latin typeface="Arial"/>
              <a:cs typeface="Arial"/>
            </a:endParaRPr>
          </a:p>
          <a:p>
            <a:pPr marL="711200" marR="636905" indent="-241300">
              <a:lnSpc>
                <a:spcPts val="3479"/>
              </a:lnSpc>
              <a:spcBef>
                <a:spcPts val="994"/>
              </a:spcBef>
            </a:pPr>
            <a:r>
              <a:rPr sz="3100" spc="-175" dirty="0">
                <a:latin typeface="Arial"/>
                <a:cs typeface="Arial"/>
              </a:rPr>
              <a:t>– </a:t>
            </a:r>
            <a:r>
              <a:rPr sz="3100" spc="-195" dirty="0">
                <a:latin typeface="Arial"/>
                <a:cs typeface="Arial"/>
              </a:rPr>
              <a:t>large-scale </a:t>
            </a:r>
            <a:r>
              <a:rPr sz="3100" spc="-70" dirty="0">
                <a:latin typeface="Arial"/>
                <a:cs typeface="Arial"/>
              </a:rPr>
              <a:t>structure:</a:t>
            </a:r>
            <a:r>
              <a:rPr sz="3100" spc="-450" dirty="0">
                <a:latin typeface="Arial"/>
                <a:cs typeface="Arial"/>
              </a:rPr>
              <a:t> </a:t>
            </a:r>
            <a:r>
              <a:rPr sz="3100" spc="-110" dirty="0">
                <a:latin typeface="Arial"/>
                <a:cs typeface="Arial"/>
              </a:rPr>
              <a:t>fewer  </a:t>
            </a:r>
            <a:r>
              <a:rPr sz="3100" spc="-240" dirty="0">
                <a:latin typeface="Arial"/>
                <a:cs typeface="Arial"/>
              </a:rPr>
              <a:t>hues</a:t>
            </a:r>
            <a:endParaRPr sz="3100" dirty="0">
              <a:latin typeface="Arial"/>
              <a:cs typeface="Arial"/>
            </a:endParaRPr>
          </a:p>
          <a:p>
            <a:pPr marL="711200" marR="5080" indent="-241300">
              <a:lnSpc>
                <a:spcPct val="93900"/>
              </a:lnSpc>
              <a:spcBef>
                <a:spcPts val="850"/>
              </a:spcBef>
            </a:pPr>
            <a:r>
              <a:rPr sz="3100" spc="-175" dirty="0">
                <a:latin typeface="Arial"/>
                <a:cs typeface="Arial"/>
              </a:rPr>
              <a:t>– </a:t>
            </a:r>
            <a:r>
              <a:rPr sz="3100" spc="-105" dirty="0">
                <a:latin typeface="Arial"/>
                <a:cs typeface="Arial"/>
              </a:rPr>
              <a:t>fine </a:t>
            </a:r>
            <a:r>
              <a:rPr sz="3100" spc="-70" dirty="0">
                <a:latin typeface="Arial"/>
                <a:cs typeface="Arial"/>
              </a:rPr>
              <a:t>structure: </a:t>
            </a:r>
            <a:r>
              <a:rPr sz="3100" spc="-85" dirty="0">
                <a:latin typeface="Arial"/>
                <a:cs typeface="Arial"/>
              </a:rPr>
              <a:t>multiple </a:t>
            </a:r>
            <a:r>
              <a:rPr sz="3100" spc="-240" dirty="0">
                <a:latin typeface="Arial"/>
                <a:cs typeface="Arial"/>
              </a:rPr>
              <a:t>hues  </a:t>
            </a:r>
            <a:r>
              <a:rPr sz="3100" spc="-10" dirty="0">
                <a:latin typeface="Arial"/>
                <a:cs typeface="Arial"/>
              </a:rPr>
              <a:t>with </a:t>
            </a:r>
            <a:r>
              <a:rPr sz="3100" spc="-100" dirty="0">
                <a:latin typeface="Arial"/>
                <a:cs typeface="Arial"/>
              </a:rPr>
              <a:t>monotonically </a:t>
            </a:r>
            <a:r>
              <a:rPr sz="3100" spc="-185" dirty="0">
                <a:latin typeface="Arial"/>
                <a:cs typeface="Arial"/>
              </a:rPr>
              <a:t>increasing  </a:t>
            </a:r>
            <a:r>
              <a:rPr sz="3100" spc="-175" dirty="0">
                <a:latin typeface="Arial"/>
                <a:cs typeface="Arial"/>
              </a:rPr>
              <a:t>luminance </a:t>
            </a:r>
            <a:r>
              <a:rPr sz="3100" spc="-160" dirty="0">
                <a:latin typeface="Arial"/>
                <a:cs typeface="Arial"/>
              </a:rPr>
              <a:t>[eg </a:t>
            </a:r>
            <a:r>
              <a:rPr sz="3100" spc="-80" dirty="0">
                <a:latin typeface="Arial"/>
                <a:cs typeface="Arial"/>
              </a:rPr>
              <a:t>viridis</a:t>
            </a:r>
            <a:r>
              <a:rPr sz="3100" spc="300" dirty="0">
                <a:latin typeface="Arial"/>
                <a:cs typeface="Arial"/>
              </a:rPr>
              <a:t> </a:t>
            </a:r>
            <a:r>
              <a:rPr sz="3100" spc="-100" dirty="0">
                <a:latin typeface="Arial"/>
                <a:cs typeface="Arial"/>
              </a:rPr>
              <a:t>R/python]</a:t>
            </a:r>
            <a:endParaRPr lang="en-US" sz="3100" spc="-100" dirty="0">
              <a:latin typeface="Arial"/>
              <a:cs typeface="Arial"/>
            </a:endParaRPr>
          </a:p>
          <a:p>
            <a:pPr marL="711200" marR="5080" indent="-241300">
              <a:lnSpc>
                <a:spcPct val="93900"/>
              </a:lnSpc>
              <a:spcBef>
                <a:spcPts val="850"/>
              </a:spcBef>
            </a:pPr>
            <a:r>
              <a:rPr lang="en-US" sz="3100" spc="-100" dirty="0">
                <a:latin typeface="Arial"/>
                <a:cs typeface="Arial"/>
              </a:rPr>
              <a:t>Luminance ordered</a:t>
            </a:r>
            <a:endParaRPr sz="3100" dirty="0">
              <a:latin typeface="Arial"/>
              <a:cs typeface="Arial"/>
            </a:endParaRPr>
          </a:p>
        </p:txBody>
      </p:sp>
      <p:sp>
        <p:nvSpPr>
          <p:cNvPr id="5" name="object 5"/>
          <p:cNvSpPr/>
          <p:nvPr/>
        </p:nvSpPr>
        <p:spPr>
          <a:xfrm>
            <a:off x="6985000" y="1270000"/>
            <a:ext cx="5905500" cy="6223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1518900" y="2019300"/>
            <a:ext cx="4445000" cy="2486748"/>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997700" y="2019300"/>
            <a:ext cx="4445000" cy="2489200"/>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6959600" y="4521200"/>
            <a:ext cx="9037320" cy="238760"/>
          </a:xfrm>
          <a:prstGeom prst="rect">
            <a:avLst/>
          </a:prstGeom>
        </p:spPr>
        <p:txBody>
          <a:bodyPr vert="horz" wrap="square" lIns="0" tIns="12700" rIns="0" bIns="0" rtlCol="0">
            <a:spAutoFit/>
          </a:bodyPr>
          <a:lstStyle/>
          <a:p>
            <a:pPr marL="12700">
              <a:lnSpc>
                <a:spcPct val="100000"/>
              </a:lnSpc>
              <a:spcBef>
                <a:spcPts val="100"/>
              </a:spcBef>
            </a:pPr>
            <a:r>
              <a:rPr sz="1400" i="1" spc="-65" dirty="0">
                <a:latin typeface="Arial"/>
                <a:cs typeface="Arial"/>
              </a:rPr>
              <a:t>[A </a:t>
            </a:r>
            <a:r>
              <a:rPr sz="1400" i="1" spc="-150" dirty="0">
                <a:latin typeface="Arial"/>
                <a:cs typeface="Arial"/>
              </a:rPr>
              <a:t>Rule-based </a:t>
            </a:r>
            <a:r>
              <a:rPr sz="1400" i="1" spc="-165" dirty="0">
                <a:latin typeface="Arial"/>
                <a:cs typeface="Arial"/>
              </a:rPr>
              <a:t>Tool </a:t>
            </a:r>
            <a:r>
              <a:rPr sz="1400" i="1" spc="-75" dirty="0">
                <a:latin typeface="Arial"/>
                <a:cs typeface="Arial"/>
              </a:rPr>
              <a:t>for </a:t>
            </a:r>
            <a:r>
              <a:rPr sz="1400" i="1" spc="-140" dirty="0">
                <a:latin typeface="Arial"/>
                <a:cs typeface="Arial"/>
              </a:rPr>
              <a:t>Assisting </a:t>
            </a:r>
            <a:r>
              <a:rPr sz="1400" i="1" spc="-125" dirty="0">
                <a:latin typeface="Arial"/>
                <a:cs typeface="Arial"/>
              </a:rPr>
              <a:t>Colormap </a:t>
            </a:r>
            <a:r>
              <a:rPr sz="1400" i="1" spc="-130" dirty="0">
                <a:latin typeface="Arial"/>
                <a:cs typeface="Arial"/>
              </a:rPr>
              <a:t>Selection. </a:t>
            </a:r>
            <a:r>
              <a:rPr sz="1400" i="1" spc="-135" dirty="0">
                <a:latin typeface="Arial"/>
                <a:cs typeface="Arial"/>
              </a:rPr>
              <a:t>Bergman,. Rogowitz, </a:t>
            </a:r>
            <a:r>
              <a:rPr sz="1400" i="1" spc="-125" dirty="0">
                <a:latin typeface="Arial"/>
                <a:cs typeface="Arial"/>
              </a:rPr>
              <a:t>and.Treinish. </a:t>
            </a:r>
            <a:r>
              <a:rPr sz="1400" i="1" spc="-145" dirty="0">
                <a:latin typeface="Arial"/>
                <a:cs typeface="Arial"/>
              </a:rPr>
              <a:t>Proc. </a:t>
            </a:r>
            <a:r>
              <a:rPr sz="1400" i="1" spc="-110" dirty="0">
                <a:latin typeface="Arial"/>
                <a:cs typeface="Arial"/>
              </a:rPr>
              <a:t>IEEEVisualization </a:t>
            </a:r>
            <a:r>
              <a:rPr sz="1400" i="1" spc="-120" dirty="0">
                <a:latin typeface="Arial"/>
                <a:cs typeface="Arial"/>
              </a:rPr>
              <a:t>(Vis), </a:t>
            </a:r>
            <a:r>
              <a:rPr sz="1400" i="1" spc="-100" dirty="0">
                <a:latin typeface="Arial"/>
                <a:cs typeface="Arial"/>
              </a:rPr>
              <a:t>pp. </a:t>
            </a:r>
            <a:r>
              <a:rPr sz="1400" i="1" spc="-65" dirty="0">
                <a:latin typeface="Arial"/>
                <a:cs typeface="Arial"/>
              </a:rPr>
              <a:t>118–125,</a:t>
            </a:r>
            <a:r>
              <a:rPr sz="1400" i="1" spc="-310" dirty="0">
                <a:latin typeface="Arial"/>
                <a:cs typeface="Arial"/>
              </a:rPr>
              <a:t> </a:t>
            </a:r>
            <a:r>
              <a:rPr sz="1400" i="1" spc="-40" dirty="0">
                <a:latin typeface="Arial"/>
                <a:cs typeface="Arial"/>
              </a:rPr>
              <a:t>1995.]</a:t>
            </a:r>
            <a:endParaRPr sz="1400">
              <a:latin typeface="Arial"/>
              <a:cs typeface="Arial"/>
            </a:endParaRPr>
          </a:p>
        </p:txBody>
      </p:sp>
      <p:sp>
        <p:nvSpPr>
          <p:cNvPr id="9" name="object 9"/>
          <p:cNvSpPr/>
          <p:nvPr/>
        </p:nvSpPr>
        <p:spPr>
          <a:xfrm>
            <a:off x="6985000" y="4991100"/>
            <a:ext cx="4445000" cy="3361151"/>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11518900" y="4991103"/>
            <a:ext cx="4445000" cy="3327396"/>
          </a:xfrm>
          <a:prstGeom prst="rect">
            <a:avLst/>
          </a:prstGeom>
          <a:blipFill>
            <a:blip r:embed="rId6" cstate="print"/>
            <a:stretch>
              <a:fillRect/>
            </a:stretch>
          </a:blipFill>
        </p:spPr>
        <p:txBody>
          <a:bodyPr wrap="square" lIns="0" tIns="0" rIns="0" bIns="0" rtlCol="0"/>
          <a:lstStyle/>
          <a:p>
            <a:endParaRPr/>
          </a:p>
        </p:txBody>
      </p:sp>
      <p:sp>
        <p:nvSpPr>
          <p:cNvPr id="11" name="object 11"/>
          <p:cNvSpPr txBox="1"/>
          <p:nvPr/>
        </p:nvSpPr>
        <p:spPr>
          <a:xfrm>
            <a:off x="6959600" y="8410847"/>
            <a:ext cx="9286875" cy="685165"/>
          </a:xfrm>
          <a:prstGeom prst="rect">
            <a:avLst/>
          </a:prstGeom>
        </p:spPr>
        <p:txBody>
          <a:bodyPr vert="horz" wrap="square" lIns="0" tIns="0" rIns="0" bIns="0" rtlCol="0">
            <a:spAutoFit/>
          </a:bodyPr>
          <a:lstStyle/>
          <a:p>
            <a:pPr marL="12700">
              <a:lnSpc>
                <a:spcPts val="1655"/>
              </a:lnSpc>
            </a:pPr>
            <a:r>
              <a:rPr sz="1400" i="1" spc="-70" dirty="0">
                <a:latin typeface="Arial"/>
                <a:cs typeface="Arial"/>
              </a:rPr>
              <a:t>[Why </a:t>
            </a:r>
            <a:r>
              <a:rPr sz="1400" i="1" spc="-145" dirty="0">
                <a:latin typeface="Arial"/>
                <a:cs typeface="Arial"/>
              </a:rPr>
              <a:t>Should </a:t>
            </a:r>
            <a:r>
              <a:rPr sz="1400" i="1" spc="-140" dirty="0">
                <a:latin typeface="Arial"/>
                <a:cs typeface="Arial"/>
              </a:rPr>
              <a:t>Engineers </a:t>
            </a:r>
            <a:r>
              <a:rPr sz="1400" i="1" spc="-195" dirty="0">
                <a:latin typeface="Arial"/>
                <a:cs typeface="Arial"/>
              </a:rPr>
              <a:t>Be </a:t>
            </a:r>
            <a:r>
              <a:rPr sz="1400" i="1" spc="-95" dirty="0">
                <a:latin typeface="Arial"/>
                <a:cs typeface="Arial"/>
              </a:rPr>
              <a:t>Worried </a:t>
            </a:r>
            <a:r>
              <a:rPr sz="1400" i="1" spc="-125" dirty="0">
                <a:latin typeface="Arial"/>
                <a:cs typeface="Arial"/>
              </a:rPr>
              <a:t>About </a:t>
            </a:r>
            <a:r>
              <a:rPr sz="1400" i="1" spc="-155" dirty="0">
                <a:latin typeface="Arial"/>
                <a:cs typeface="Arial"/>
              </a:rPr>
              <a:t>Color? </a:t>
            </a:r>
            <a:r>
              <a:rPr sz="1400" i="1" spc="-130" dirty="0">
                <a:latin typeface="Arial"/>
                <a:cs typeface="Arial"/>
              </a:rPr>
              <a:t>Treinish </a:t>
            </a:r>
            <a:r>
              <a:rPr sz="1400" i="1" spc="-125" dirty="0">
                <a:latin typeface="Arial"/>
                <a:cs typeface="Arial"/>
              </a:rPr>
              <a:t>and </a:t>
            </a:r>
            <a:r>
              <a:rPr sz="1400" i="1" spc="-135" dirty="0">
                <a:latin typeface="Arial"/>
                <a:cs typeface="Arial"/>
              </a:rPr>
              <a:t>Rogowitz </a:t>
            </a:r>
            <a:r>
              <a:rPr sz="1400" i="1" spc="-65" dirty="0">
                <a:latin typeface="Arial"/>
                <a:cs typeface="Arial"/>
              </a:rPr>
              <a:t>1998.</a:t>
            </a:r>
            <a:r>
              <a:rPr sz="1400" i="1" spc="229" dirty="0">
                <a:latin typeface="Arial"/>
                <a:cs typeface="Arial"/>
              </a:rPr>
              <a:t> </a:t>
            </a:r>
            <a:r>
              <a:rPr sz="1400" i="1" spc="-95" dirty="0">
                <a:latin typeface="Arial"/>
                <a:cs typeface="Arial"/>
                <a:hlinkClick r:id="rId7"/>
              </a:rPr>
              <a:t>http://www.research.ibm.com/people/l/lloydt/color/color.HTM]</a:t>
            </a:r>
            <a:endParaRPr sz="1400">
              <a:latin typeface="Arial"/>
              <a:cs typeface="Arial"/>
            </a:endParaRPr>
          </a:p>
          <a:p>
            <a:pPr marR="236220" algn="r">
              <a:lnSpc>
                <a:spcPts val="1450"/>
              </a:lnSpc>
              <a:spcBef>
                <a:spcPts val="695"/>
              </a:spcBef>
            </a:pPr>
            <a:fld id="{81D60167-4931-47E6-BA6A-407CBD079E47}" type="slidenum">
              <a:rPr sz="1400" spc="-80" dirty="0">
                <a:latin typeface="Arial"/>
                <a:cs typeface="Arial"/>
              </a:rPr>
              <a:t>29</a:t>
            </a:fld>
            <a:endParaRPr sz="1400">
              <a:latin typeface="Arial"/>
              <a:cs typeface="Arial"/>
            </a:endParaRPr>
          </a:p>
          <a:p>
            <a:pPr marL="12700">
              <a:lnSpc>
                <a:spcPts val="1450"/>
              </a:lnSpc>
            </a:pPr>
            <a:r>
              <a:rPr sz="1400" i="1" spc="-110" dirty="0">
                <a:latin typeface="Arial"/>
                <a:cs typeface="Arial"/>
              </a:rPr>
              <a:t>[Transfer </a:t>
            </a:r>
            <a:r>
              <a:rPr sz="1400" i="1" spc="-135" dirty="0">
                <a:latin typeface="Arial"/>
                <a:cs typeface="Arial"/>
              </a:rPr>
              <a:t>Functions </a:t>
            </a:r>
            <a:r>
              <a:rPr sz="1400" i="1" spc="-85" dirty="0">
                <a:latin typeface="Arial"/>
                <a:cs typeface="Arial"/>
              </a:rPr>
              <a:t>in </a:t>
            </a:r>
            <a:r>
              <a:rPr sz="1400" i="1" spc="-90" dirty="0">
                <a:latin typeface="Arial"/>
                <a:cs typeface="Arial"/>
              </a:rPr>
              <a:t>Direct </a:t>
            </a:r>
            <a:r>
              <a:rPr sz="1400" i="1" spc="-160" dirty="0">
                <a:latin typeface="Arial"/>
                <a:cs typeface="Arial"/>
              </a:rPr>
              <a:t>Volume </a:t>
            </a:r>
            <a:r>
              <a:rPr sz="1400" i="1" spc="-135" dirty="0">
                <a:latin typeface="Arial"/>
                <a:cs typeface="Arial"/>
              </a:rPr>
              <a:t>Rendering: Design, </a:t>
            </a:r>
            <a:r>
              <a:rPr sz="1400" i="1" spc="-95" dirty="0">
                <a:latin typeface="Arial"/>
                <a:cs typeface="Arial"/>
              </a:rPr>
              <a:t>Interface, Interaction. </a:t>
            </a:r>
            <a:r>
              <a:rPr sz="1400" i="1" spc="-114" dirty="0">
                <a:latin typeface="Arial"/>
                <a:cs typeface="Arial"/>
              </a:rPr>
              <a:t>Kindlmann. </a:t>
            </a:r>
            <a:r>
              <a:rPr sz="1400" i="1" spc="-210" dirty="0">
                <a:latin typeface="Arial"/>
                <a:cs typeface="Arial"/>
              </a:rPr>
              <a:t>SIGGRAPH </a:t>
            </a:r>
            <a:r>
              <a:rPr sz="1400" i="1" spc="-50" dirty="0">
                <a:latin typeface="Arial"/>
                <a:cs typeface="Arial"/>
              </a:rPr>
              <a:t>2002 </a:t>
            </a:r>
            <a:r>
              <a:rPr sz="1400" i="1" spc="-150" dirty="0">
                <a:latin typeface="Arial"/>
                <a:cs typeface="Arial"/>
              </a:rPr>
              <a:t>Course </a:t>
            </a:r>
            <a:r>
              <a:rPr sz="1400" i="1" spc="-85" dirty="0">
                <a:latin typeface="Arial"/>
                <a:cs typeface="Arial"/>
              </a:rPr>
              <a:t>Notes]</a:t>
            </a:r>
            <a:endParaRPr sz="1400">
              <a:latin typeface="Arial"/>
              <a:cs typeface="Arial"/>
            </a:endParaRPr>
          </a:p>
        </p:txBody>
      </p:sp>
    </p:spTree>
    <p:extLst>
      <p:ext uri="{BB962C8B-B14F-4D97-AF65-F5344CB8AC3E}">
        <p14:creationId xmlns:p14="http://schemas.microsoft.com/office/powerpoint/2010/main" val="637479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Espaço Reservado para Conteúdo 2">
            <a:extLst>
              <a:ext uri="{FF2B5EF4-FFF2-40B4-BE49-F238E27FC236}">
                <a16:creationId xmlns:a16="http://schemas.microsoft.com/office/drawing/2014/main" id="{3DA9DF5F-59C9-4965-A018-0FBC7A0BAA4A}"/>
              </a:ext>
            </a:extLst>
          </p:cNvPr>
          <p:cNvSpPr>
            <a:spLocks noGrp="1" noChangeArrowheads="1"/>
          </p:cNvSpPr>
          <p:nvPr>
            <p:ph idx="1"/>
          </p:nvPr>
        </p:nvSpPr>
        <p:spPr>
          <a:xfrm>
            <a:off x="592667" y="3885024"/>
            <a:ext cx="20489333" cy="2693045"/>
          </a:xfrm>
        </p:spPr>
        <p:txBody>
          <a:bodyPr/>
          <a:lstStyle/>
          <a:p>
            <a:pPr marL="342900" indent="-342900">
              <a:buFont typeface="Arial" panose="020B0604020202020204" pitchFamily="34" charset="0"/>
              <a:buChar char="•"/>
            </a:pPr>
            <a:r>
              <a:rPr lang="en-US" altLang="en-US" sz="2500" dirty="0"/>
              <a:t>In the example, the number of cylinders is an entire information that assumes few values
Data of this nature, or categorical data are not very suitable for using 
The technique does not show useful information in this case
MPG ratio - cylinders: it is possible to identify that usually 8-cylinder cars walk less with one liter of fuel than cars with </a:t>
            </a:r>
          </a:p>
          <a:p>
            <a:r>
              <a:rPr lang="en-US" altLang="en-US" sz="2500" dirty="0"/>
              <a:t>     6 or 4 cylinders</a:t>
            </a:r>
          </a:p>
          <a:p>
            <a:pPr marL="342900" indent="-342900">
              <a:buFont typeface="Arial" panose="020B0604020202020204" pitchFamily="34" charset="0"/>
              <a:buChar char="•"/>
            </a:pPr>
            <a:r>
              <a:rPr lang="en-US" altLang="en-US" sz="2500" dirty="0"/>
              <a:t>Inverse correlation: more cylindrical -&gt; fewer kilometers per liter
</a:t>
            </a:r>
            <a:endParaRPr lang="pt-BR" altLang="en-US" sz="2500" b="1" i="1" dirty="0"/>
          </a:p>
        </p:txBody>
      </p:sp>
      <p:sp>
        <p:nvSpPr>
          <p:cNvPr id="54275" name="Título 5">
            <a:extLst>
              <a:ext uri="{FF2B5EF4-FFF2-40B4-BE49-F238E27FC236}">
                <a16:creationId xmlns:a16="http://schemas.microsoft.com/office/drawing/2014/main" id="{64D0FCCE-B64F-4DBB-BE1D-0D9C67A121CA}"/>
              </a:ext>
            </a:extLst>
          </p:cNvPr>
          <p:cNvSpPr>
            <a:spLocks noGrp="1" noChangeArrowheads="1"/>
          </p:cNvSpPr>
          <p:nvPr>
            <p:ph type="title"/>
          </p:nvPr>
        </p:nvSpPr>
        <p:spPr>
          <a:xfrm>
            <a:off x="2766486" y="486836"/>
            <a:ext cx="10756900" cy="2954655"/>
          </a:xfrm>
        </p:spPr>
        <p:txBody>
          <a:bodyPr/>
          <a:lstStyle/>
          <a:p>
            <a:r>
              <a:rPr lang="pt-BR" altLang="en-US" dirty="0">
                <a:sym typeface="Arial" panose="020B0604020202020204" pitchFamily="34" charset="0"/>
              </a:rPr>
              <a:t>Parallel Coordinates: Example [4]
</a:t>
            </a:r>
            <a:endParaRPr lang="pt-BR"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27000"/>
            <a:ext cx="1517015" cy="726440"/>
          </a:xfrm>
          <a:prstGeom prst="rect">
            <a:avLst/>
          </a:prstGeom>
        </p:spPr>
        <p:txBody>
          <a:bodyPr vert="horz" wrap="square" lIns="0" tIns="12700" rIns="0" bIns="0" rtlCol="0">
            <a:spAutoFit/>
          </a:bodyPr>
          <a:lstStyle/>
          <a:p>
            <a:pPr marL="12700">
              <a:lnSpc>
                <a:spcPct val="100000"/>
              </a:lnSpc>
              <a:spcBef>
                <a:spcPts val="100"/>
              </a:spcBef>
            </a:pPr>
            <a:r>
              <a:rPr sz="4600" spc="-155" dirty="0">
                <a:latin typeface="Arial"/>
                <a:cs typeface="Arial"/>
              </a:rPr>
              <a:t>Vi</a:t>
            </a:r>
            <a:r>
              <a:rPr sz="4600" spc="135" dirty="0">
                <a:latin typeface="Arial"/>
                <a:cs typeface="Arial"/>
              </a:rPr>
              <a:t>ri</a:t>
            </a:r>
            <a:r>
              <a:rPr sz="4600" spc="-215" dirty="0">
                <a:latin typeface="Arial"/>
                <a:cs typeface="Arial"/>
              </a:rPr>
              <a:t>d</a:t>
            </a:r>
            <a:r>
              <a:rPr sz="4600" spc="-20" dirty="0">
                <a:latin typeface="Arial"/>
                <a:cs typeface="Arial"/>
              </a:rPr>
              <a:t>i</a:t>
            </a:r>
            <a:r>
              <a:rPr sz="4600" spc="-535" dirty="0">
                <a:latin typeface="Arial"/>
                <a:cs typeface="Arial"/>
              </a:rPr>
              <a:t>s</a:t>
            </a:r>
            <a:endParaRPr sz="4600">
              <a:latin typeface="Arial"/>
              <a:cs typeface="Arial"/>
            </a:endParaRPr>
          </a:p>
        </p:txBody>
      </p:sp>
      <p:sp>
        <p:nvSpPr>
          <p:cNvPr id="3" name="object 3"/>
          <p:cNvSpPr txBox="1"/>
          <p:nvPr/>
        </p:nvSpPr>
        <p:spPr>
          <a:xfrm>
            <a:off x="444500" y="1041400"/>
            <a:ext cx="6511290" cy="1803400"/>
          </a:xfrm>
          <a:prstGeom prst="rect">
            <a:avLst/>
          </a:prstGeom>
        </p:spPr>
        <p:txBody>
          <a:bodyPr vert="horz" wrap="square" lIns="0" tIns="53340" rIns="0" bIns="0" rtlCol="0">
            <a:spAutoFit/>
          </a:bodyPr>
          <a:lstStyle/>
          <a:p>
            <a:pPr marL="355600" marR="5080" indent="-342900" algn="just">
              <a:lnSpc>
                <a:spcPts val="4600"/>
              </a:lnSpc>
              <a:spcBef>
                <a:spcPts val="420"/>
              </a:spcBef>
              <a:buChar char="•"/>
              <a:tabLst>
                <a:tab pos="355600" algn="l"/>
              </a:tabLst>
            </a:pPr>
            <a:r>
              <a:rPr sz="4000" spc="-75" dirty="0">
                <a:latin typeface="Arial"/>
                <a:cs typeface="Arial"/>
              </a:rPr>
              <a:t>colorful, </a:t>
            </a:r>
            <a:r>
              <a:rPr sz="4000" spc="-170" dirty="0">
                <a:latin typeface="Arial"/>
                <a:cs typeface="Arial"/>
              </a:rPr>
              <a:t>perceptually</a:t>
            </a:r>
            <a:r>
              <a:rPr sz="4000" spc="-340" dirty="0">
                <a:latin typeface="Arial"/>
                <a:cs typeface="Arial"/>
              </a:rPr>
              <a:t> </a:t>
            </a:r>
            <a:r>
              <a:rPr sz="4000" spc="-110" dirty="0">
                <a:latin typeface="Arial"/>
                <a:cs typeface="Arial"/>
              </a:rPr>
              <a:t>uniform,  </a:t>
            </a:r>
            <a:r>
              <a:rPr sz="4000" spc="-150" dirty="0">
                <a:latin typeface="Arial"/>
                <a:cs typeface="Arial"/>
              </a:rPr>
              <a:t>colorblind-safe,</a:t>
            </a:r>
            <a:r>
              <a:rPr sz="4000" spc="-415" dirty="0">
                <a:latin typeface="Arial"/>
                <a:cs typeface="Arial"/>
              </a:rPr>
              <a:t> </a:t>
            </a:r>
            <a:r>
              <a:rPr sz="4000" spc="-130" dirty="0">
                <a:latin typeface="Arial"/>
                <a:cs typeface="Arial"/>
              </a:rPr>
              <a:t>monotonically  </a:t>
            </a:r>
            <a:r>
              <a:rPr sz="4000" spc="-240" dirty="0">
                <a:latin typeface="Arial"/>
                <a:cs typeface="Arial"/>
              </a:rPr>
              <a:t>increasing</a:t>
            </a:r>
            <a:r>
              <a:rPr sz="4000" spc="-10" dirty="0">
                <a:latin typeface="Arial"/>
                <a:cs typeface="Arial"/>
              </a:rPr>
              <a:t> </a:t>
            </a:r>
            <a:r>
              <a:rPr sz="4000" spc="-229" dirty="0">
                <a:latin typeface="Arial"/>
                <a:cs typeface="Arial"/>
              </a:rPr>
              <a:t>luminance</a:t>
            </a:r>
            <a:endParaRPr sz="4000">
              <a:latin typeface="Arial"/>
              <a:cs typeface="Arial"/>
            </a:endParaRPr>
          </a:p>
        </p:txBody>
      </p:sp>
      <p:sp>
        <p:nvSpPr>
          <p:cNvPr id="4" name="object 4"/>
          <p:cNvSpPr txBox="1"/>
          <p:nvPr/>
        </p:nvSpPr>
        <p:spPr>
          <a:xfrm>
            <a:off x="15811500" y="8696621"/>
            <a:ext cx="203200" cy="238760"/>
          </a:xfrm>
          <a:prstGeom prst="rect">
            <a:avLst/>
          </a:prstGeom>
        </p:spPr>
        <p:txBody>
          <a:bodyPr vert="horz" wrap="square" lIns="0" tIns="12700" rIns="0" bIns="0" rtlCol="0">
            <a:spAutoFit/>
          </a:bodyPr>
          <a:lstStyle/>
          <a:p>
            <a:pPr marL="12700">
              <a:lnSpc>
                <a:spcPct val="100000"/>
              </a:lnSpc>
              <a:spcBef>
                <a:spcPts val="100"/>
              </a:spcBef>
            </a:pPr>
            <a:r>
              <a:rPr sz="1400" spc="-80" dirty="0">
                <a:latin typeface="Arial"/>
                <a:cs typeface="Arial"/>
              </a:rPr>
              <a:t>55</a:t>
            </a:r>
            <a:endParaRPr sz="1400">
              <a:latin typeface="Arial"/>
              <a:cs typeface="Arial"/>
            </a:endParaRPr>
          </a:p>
        </p:txBody>
      </p:sp>
      <p:sp>
        <p:nvSpPr>
          <p:cNvPr id="5" name="object 5"/>
          <p:cNvSpPr/>
          <p:nvPr/>
        </p:nvSpPr>
        <p:spPr>
          <a:xfrm>
            <a:off x="8216681" y="4762500"/>
            <a:ext cx="5715382" cy="41021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8242080" y="292138"/>
            <a:ext cx="5689984" cy="4089053"/>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850683" y="3505200"/>
            <a:ext cx="5740833" cy="4140200"/>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330200" y="7823200"/>
            <a:ext cx="7348855" cy="1094740"/>
          </a:xfrm>
          <a:prstGeom prst="rect">
            <a:avLst/>
          </a:prstGeom>
        </p:spPr>
        <p:txBody>
          <a:bodyPr vert="horz" wrap="square" lIns="0" tIns="53340" rIns="0" bIns="0" rtlCol="0">
            <a:spAutoFit/>
          </a:bodyPr>
          <a:lstStyle/>
          <a:p>
            <a:pPr marL="12700" marR="5080">
              <a:lnSpc>
                <a:spcPts val="4100"/>
              </a:lnSpc>
              <a:spcBef>
                <a:spcPts val="420"/>
              </a:spcBef>
            </a:pPr>
            <a:r>
              <a:rPr sz="3600" u="heavy" spc="-145" dirty="0">
                <a:uFill>
                  <a:solidFill>
                    <a:srgbClr val="000000"/>
                  </a:solidFill>
                </a:uFill>
                <a:latin typeface="Arial"/>
                <a:cs typeface="Arial"/>
              </a:rPr>
              <a:t>https://cran.r-project.org/web/packages/ </a:t>
            </a:r>
            <a:r>
              <a:rPr sz="3600" spc="-145" dirty="0">
                <a:latin typeface="Arial"/>
                <a:cs typeface="Arial"/>
              </a:rPr>
              <a:t> </a:t>
            </a:r>
            <a:r>
              <a:rPr sz="3600" u="heavy" spc="-80" dirty="0">
                <a:uFill>
                  <a:solidFill>
                    <a:srgbClr val="000000"/>
                  </a:solidFill>
                </a:uFill>
                <a:latin typeface="Arial"/>
                <a:cs typeface="Arial"/>
              </a:rPr>
              <a:t>viridis/vignettes/intro-to-viridis.html</a:t>
            </a:r>
            <a:endParaRPr sz="3600">
              <a:latin typeface="Arial"/>
              <a:cs typeface="Arial"/>
            </a:endParaRPr>
          </a:p>
        </p:txBody>
      </p:sp>
      <p:sp>
        <p:nvSpPr>
          <p:cNvPr id="9" name="object 9"/>
          <p:cNvSpPr/>
          <p:nvPr/>
        </p:nvSpPr>
        <p:spPr>
          <a:xfrm>
            <a:off x="216703" y="6295619"/>
            <a:ext cx="6791549" cy="1625600"/>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6872764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27000"/>
            <a:ext cx="9427845" cy="726440"/>
          </a:xfrm>
          <a:prstGeom prst="rect">
            <a:avLst/>
          </a:prstGeom>
        </p:spPr>
        <p:txBody>
          <a:bodyPr vert="horz" wrap="square" lIns="0" tIns="12700" rIns="0" bIns="0" rtlCol="0">
            <a:spAutoFit/>
          </a:bodyPr>
          <a:lstStyle/>
          <a:p>
            <a:pPr marL="12700">
              <a:lnSpc>
                <a:spcPct val="100000"/>
              </a:lnSpc>
              <a:spcBef>
                <a:spcPts val="100"/>
              </a:spcBef>
              <a:tabLst>
                <a:tab pos="6496685" algn="l"/>
                <a:tab pos="7827009" algn="l"/>
              </a:tabLst>
            </a:pPr>
            <a:r>
              <a:rPr sz="4600" spc="200" dirty="0">
                <a:latin typeface="Arial"/>
                <a:cs typeface="Arial"/>
              </a:rPr>
              <a:t>O</a:t>
            </a:r>
            <a:r>
              <a:rPr sz="4600" spc="215" dirty="0">
                <a:latin typeface="Arial"/>
                <a:cs typeface="Arial"/>
              </a:rPr>
              <a:t>r</a:t>
            </a:r>
            <a:r>
              <a:rPr sz="4600" spc="-215" dirty="0">
                <a:latin typeface="Arial"/>
                <a:cs typeface="Arial"/>
              </a:rPr>
              <a:t>d</a:t>
            </a:r>
            <a:r>
              <a:rPr sz="4600" spc="-45" dirty="0">
                <a:latin typeface="Arial"/>
                <a:cs typeface="Arial"/>
              </a:rPr>
              <a:t>e</a:t>
            </a:r>
            <a:r>
              <a:rPr sz="4600" spc="-120" dirty="0">
                <a:latin typeface="Arial"/>
                <a:cs typeface="Arial"/>
              </a:rPr>
              <a:t>r</a:t>
            </a:r>
            <a:r>
              <a:rPr sz="4600" spc="-285" dirty="0">
                <a:latin typeface="Arial"/>
                <a:cs typeface="Arial"/>
              </a:rPr>
              <a:t>ed</a:t>
            </a:r>
            <a:r>
              <a:rPr sz="4600" spc="-5" dirty="0">
                <a:latin typeface="Arial"/>
                <a:cs typeface="Arial"/>
              </a:rPr>
              <a:t> </a:t>
            </a:r>
            <a:r>
              <a:rPr sz="4600" spc="-145" dirty="0">
                <a:latin typeface="Arial"/>
                <a:cs typeface="Arial"/>
              </a:rPr>
              <a:t>c</a:t>
            </a:r>
            <a:r>
              <a:rPr sz="4600" spc="-170" dirty="0">
                <a:latin typeface="Arial"/>
                <a:cs typeface="Arial"/>
              </a:rPr>
              <a:t>o</a:t>
            </a:r>
            <a:r>
              <a:rPr sz="4600" spc="-20" dirty="0">
                <a:latin typeface="Arial"/>
                <a:cs typeface="Arial"/>
              </a:rPr>
              <a:t>l</a:t>
            </a:r>
            <a:r>
              <a:rPr sz="4600" spc="-25" dirty="0">
                <a:latin typeface="Arial"/>
                <a:cs typeface="Arial"/>
              </a:rPr>
              <a:t>o</a:t>
            </a:r>
            <a:r>
              <a:rPr sz="4600" spc="465" dirty="0">
                <a:latin typeface="Arial"/>
                <a:cs typeface="Arial"/>
              </a:rPr>
              <a:t>r</a:t>
            </a:r>
            <a:r>
              <a:rPr sz="4600" spc="-270" dirty="0">
                <a:latin typeface="Arial"/>
                <a:cs typeface="Arial"/>
              </a:rPr>
              <a:t>:</a:t>
            </a:r>
            <a:r>
              <a:rPr sz="4600" spc="-465" dirty="0">
                <a:latin typeface="Arial"/>
                <a:cs typeface="Arial"/>
              </a:rPr>
              <a:t> </a:t>
            </a:r>
            <a:r>
              <a:rPr sz="4600" spc="-645" dirty="0">
                <a:latin typeface="Arial"/>
                <a:cs typeface="Arial"/>
              </a:rPr>
              <a:t>R</a:t>
            </a:r>
            <a:r>
              <a:rPr sz="4600" spc="-505" dirty="0">
                <a:latin typeface="Arial"/>
                <a:cs typeface="Arial"/>
              </a:rPr>
              <a:t>a</a:t>
            </a:r>
            <a:r>
              <a:rPr sz="4600" spc="-20" dirty="0">
                <a:latin typeface="Arial"/>
                <a:cs typeface="Arial"/>
              </a:rPr>
              <a:t>i</a:t>
            </a:r>
            <a:r>
              <a:rPr sz="4600" spc="-180" dirty="0">
                <a:latin typeface="Arial"/>
                <a:cs typeface="Arial"/>
              </a:rPr>
              <a:t>nb</a:t>
            </a:r>
            <a:r>
              <a:rPr sz="4600" spc="-229" dirty="0">
                <a:latin typeface="Arial"/>
                <a:cs typeface="Arial"/>
              </a:rPr>
              <a:t>o</a:t>
            </a:r>
            <a:r>
              <a:rPr sz="4600" spc="-15" dirty="0">
                <a:latin typeface="Arial"/>
                <a:cs typeface="Arial"/>
              </a:rPr>
              <a:t>w</a:t>
            </a:r>
            <a:r>
              <a:rPr sz="4600" spc="-5" dirty="0">
                <a:latin typeface="Arial"/>
                <a:cs typeface="Arial"/>
              </a:rPr>
              <a:t> </a:t>
            </a:r>
            <a:r>
              <a:rPr sz="4600" spc="-20" dirty="0">
                <a:latin typeface="Arial"/>
                <a:cs typeface="Arial"/>
              </a:rPr>
              <a:t>i</a:t>
            </a:r>
            <a:r>
              <a:rPr sz="4600" spc="-535" dirty="0">
                <a:latin typeface="Arial"/>
                <a:cs typeface="Arial"/>
              </a:rPr>
              <a:t>s</a:t>
            </a:r>
            <a:r>
              <a:rPr sz="4600" dirty="0">
                <a:latin typeface="Arial"/>
                <a:cs typeface="Arial"/>
              </a:rPr>
              <a:t>	</a:t>
            </a:r>
            <a:r>
              <a:rPr sz="4600" spc="-140" dirty="0">
                <a:latin typeface="Arial"/>
                <a:cs typeface="Arial"/>
              </a:rPr>
              <a:t>p</a:t>
            </a:r>
            <a:r>
              <a:rPr sz="4600" spc="-145" dirty="0">
                <a:latin typeface="Arial"/>
                <a:cs typeface="Arial"/>
              </a:rPr>
              <a:t>o</a:t>
            </a:r>
            <a:r>
              <a:rPr sz="4600" spc="-25" dirty="0">
                <a:latin typeface="Arial"/>
                <a:cs typeface="Arial"/>
              </a:rPr>
              <a:t>o</a:t>
            </a:r>
            <a:r>
              <a:rPr sz="4600" spc="285" dirty="0">
                <a:latin typeface="Arial"/>
                <a:cs typeface="Arial"/>
              </a:rPr>
              <a:t>r</a:t>
            </a:r>
            <a:r>
              <a:rPr sz="4600" dirty="0">
                <a:latin typeface="Arial"/>
                <a:cs typeface="Arial"/>
              </a:rPr>
              <a:t>	</a:t>
            </a:r>
            <a:r>
              <a:rPr sz="4600" spc="-215" dirty="0">
                <a:latin typeface="Arial"/>
                <a:cs typeface="Arial"/>
              </a:rPr>
              <a:t>d</a:t>
            </a:r>
            <a:r>
              <a:rPr sz="4600" spc="-325" dirty="0">
                <a:latin typeface="Arial"/>
                <a:cs typeface="Arial"/>
              </a:rPr>
              <a:t>ef</a:t>
            </a:r>
            <a:r>
              <a:rPr sz="4600" spc="-440" dirty="0">
                <a:latin typeface="Arial"/>
                <a:cs typeface="Arial"/>
              </a:rPr>
              <a:t>a</a:t>
            </a:r>
            <a:r>
              <a:rPr sz="4600" spc="-140" dirty="0">
                <a:latin typeface="Arial"/>
                <a:cs typeface="Arial"/>
              </a:rPr>
              <a:t>ul</a:t>
            </a:r>
            <a:r>
              <a:rPr sz="4600" spc="250" dirty="0">
                <a:latin typeface="Arial"/>
                <a:cs typeface="Arial"/>
              </a:rPr>
              <a:t>t</a:t>
            </a:r>
            <a:endParaRPr sz="4600">
              <a:latin typeface="Arial"/>
              <a:cs typeface="Arial"/>
            </a:endParaRPr>
          </a:p>
        </p:txBody>
      </p:sp>
      <p:sp>
        <p:nvSpPr>
          <p:cNvPr id="3" name="object 3"/>
          <p:cNvSpPr txBox="1"/>
          <p:nvPr/>
        </p:nvSpPr>
        <p:spPr>
          <a:xfrm>
            <a:off x="901700" y="977476"/>
            <a:ext cx="5932805" cy="3495675"/>
          </a:xfrm>
          <a:prstGeom prst="rect">
            <a:avLst/>
          </a:prstGeom>
        </p:spPr>
        <p:txBody>
          <a:bodyPr vert="horz" wrap="square" lIns="0" tIns="120650" rIns="0" bIns="0" rtlCol="0">
            <a:spAutoFit/>
          </a:bodyPr>
          <a:lstStyle/>
          <a:p>
            <a:pPr marL="317500" indent="-304800">
              <a:lnSpc>
                <a:spcPct val="100000"/>
              </a:lnSpc>
              <a:spcBef>
                <a:spcPts val="950"/>
              </a:spcBef>
              <a:buChar char="•"/>
              <a:tabLst>
                <a:tab pos="317500" algn="l"/>
              </a:tabLst>
            </a:pPr>
            <a:r>
              <a:rPr sz="3700" spc="-160" dirty="0">
                <a:latin typeface="Arial"/>
                <a:cs typeface="Arial"/>
              </a:rPr>
              <a:t>problems</a:t>
            </a:r>
            <a:endParaRPr sz="3700">
              <a:latin typeface="Arial"/>
              <a:cs typeface="Arial"/>
            </a:endParaRPr>
          </a:p>
          <a:p>
            <a:pPr marL="469900">
              <a:lnSpc>
                <a:spcPct val="100000"/>
              </a:lnSpc>
              <a:spcBef>
                <a:spcPts val="710"/>
              </a:spcBef>
            </a:pPr>
            <a:r>
              <a:rPr sz="3100" spc="-175" dirty="0">
                <a:latin typeface="Arial"/>
                <a:cs typeface="Arial"/>
              </a:rPr>
              <a:t>– </a:t>
            </a:r>
            <a:r>
              <a:rPr sz="3100" spc="-135" dirty="0">
                <a:latin typeface="Arial"/>
                <a:cs typeface="Arial"/>
              </a:rPr>
              <a:t>perceptually</a:t>
            </a:r>
            <a:r>
              <a:rPr sz="3100" spc="-340" dirty="0">
                <a:latin typeface="Arial"/>
                <a:cs typeface="Arial"/>
              </a:rPr>
              <a:t> </a:t>
            </a:r>
            <a:r>
              <a:rPr sz="3100" spc="-100" dirty="0">
                <a:latin typeface="Arial"/>
                <a:cs typeface="Arial"/>
              </a:rPr>
              <a:t>unordered</a:t>
            </a:r>
            <a:endParaRPr sz="3100">
              <a:latin typeface="Arial"/>
              <a:cs typeface="Arial"/>
            </a:endParaRPr>
          </a:p>
          <a:p>
            <a:pPr marL="469900">
              <a:lnSpc>
                <a:spcPct val="100000"/>
              </a:lnSpc>
              <a:spcBef>
                <a:spcPts val="680"/>
              </a:spcBef>
            </a:pPr>
            <a:r>
              <a:rPr sz="3100" spc="-175" dirty="0">
                <a:latin typeface="Arial"/>
                <a:cs typeface="Arial"/>
              </a:rPr>
              <a:t>– </a:t>
            </a:r>
            <a:r>
              <a:rPr sz="3100" spc="-135" dirty="0">
                <a:latin typeface="Arial"/>
                <a:cs typeface="Arial"/>
              </a:rPr>
              <a:t>perceptually</a:t>
            </a:r>
            <a:r>
              <a:rPr sz="3100" spc="-345" dirty="0">
                <a:latin typeface="Arial"/>
                <a:cs typeface="Arial"/>
              </a:rPr>
              <a:t> </a:t>
            </a:r>
            <a:r>
              <a:rPr sz="3100" spc="-114" dirty="0">
                <a:latin typeface="Arial"/>
                <a:cs typeface="Arial"/>
              </a:rPr>
              <a:t>nonlinear</a:t>
            </a:r>
            <a:endParaRPr sz="3100">
              <a:latin typeface="Arial"/>
              <a:cs typeface="Arial"/>
            </a:endParaRPr>
          </a:p>
          <a:p>
            <a:pPr marL="317500" indent="-304800">
              <a:lnSpc>
                <a:spcPct val="100000"/>
              </a:lnSpc>
              <a:spcBef>
                <a:spcPts val="880"/>
              </a:spcBef>
              <a:buChar char="•"/>
              <a:tabLst>
                <a:tab pos="317500" algn="l"/>
              </a:tabLst>
            </a:pPr>
            <a:r>
              <a:rPr sz="3700" spc="-155" dirty="0">
                <a:latin typeface="Arial"/>
                <a:cs typeface="Arial"/>
              </a:rPr>
              <a:t>benefits</a:t>
            </a:r>
            <a:endParaRPr sz="3700">
              <a:latin typeface="Arial"/>
              <a:cs typeface="Arial"/>
            </a:endParaRPr>
          </a:p>
          <a:p>
            <a:pPr marL="711200" marR="5080" indent="-241300">
              <a:lnSpc>
                <a:spcPts val="3500"/>
              </a:lnSpc>
              <a:spcBef>
                <a:spcPts val="960"/>
              </a:spcBef>
            </a:pPr>
            <a:r>
              <a:rPr sz="3100" spc="-175" dirty="0">
                <a:latin typeface="Arial"/>
                <a:cs typeface="Arial"/>
              </a:rPr>
              <a:t>– </a:t>
            </a:r>
            <a:r>
              <a:rPr sz="3100" spc="-140" dirty="0">
                <a:latin typeface="Arial"/>
                <a:cs typeface="Arial"/>
              </a:rPr>
              <a:t>fine-grained </a:t>
            </a:r>
            <a:r>
              <a:rPr sz="3100" spc="-55" dirty="0">
                <a:latin typeface="Arial"/>
                <a:cs typeface="Arial"/>
              </a:rPr>
              <a:t>structure </a:t>
            </a:r>
            <a:r>
              <a:rPr sz="3100" spc="-145" dirty="0">
                <a:latin typeface="Arial"/>
                <a:cs typeface="Arial"/>
              </a:rPr>
              <a:t>visible </a:t>
            </a:r>
            <a:r>
              <a:rPr sz="3100" spc="-240" dirty="0">
                <a:latin typeface="Arial"/>
                <a:cs typeface="Arial"/>
              </a:rPr>
              <a:t>and  </a:t>
            </a:r>
            <a:r>
              <a:rPr sz="3100" spc="-229" dirty="0">
                <a:latin typeface="Arial"/>
                <a:cs typeface="Arial"/>
              </a:rPr>
              <a:t>nameable</a:t>
            </a:r>
            <a:endParaRPr sz="3100">
              <a:latin typeface="Arial"/>
              <a:cs typeface="Arial"/>
            </a:endParaRPr>
          </a:p>
        </p:txBody>
      </p:sp>
      <p:sp>
        <p:nvSpPr>
          <p:cNvPr id="4" name="object 4"/>
          <p:cNvSpPr txBox="1"/>
          <p:nvPr/>
        </p:nvSpPr>
        <p:spPr>
          <a:xfrm>
            <a:off x="901700" y="4456589"/>
            <a:ext cx="6235700" cy="4187813"/>
          </a:xfrm>
          <a:prstGeom prst="rect">
            <a:avLst/>
          </a:prstGeom>
        </p:spPr>
        <p:txBody>
          <a:bodyPr vert="horz" wrap="square" lIns="0" tIns="114935" rIns="0" bIns="0" rtlCol="0">
            <a:spAutoFit/>
          </a:bodyPr>
          <a:lstStyle/>
          <a:p>
            <a:pPr marL="317500" indent="-304800">
              <a:lnSpc>
                <a:spcPct val="100000"/>
              </a:lnSpc>
              <a:spcBef>
                <a:spcPts val="905"/>
              </a:spcBef>
              <a:buChar char="•"/>
              <a:tabLst>
                <a:tab pos="317500" algn="l"/>
              </a:tabLst>
            </a:pPr>
            <a:r>
              <a:rPr sz="3700" spc="-155" dirty="0">
                <a:latin typeface="Arial"/>
                <a:cs typeface="Arial"/>
              </a:rPr>
              <a:t>alternatives</a:t>
            </a:r>
            <a:endParaRPr sz="3700" dirty="0">
              <a:latin typeface="Arial"/>
              <a:cs typeface="Arial"/>
            </a:endParaRPr>
          </a:p>
          <a:p>
            <a:pPr marL="469900">
              <a:lnSpc>
                <a:spcPct val="100000"/>
              </a:lnSpc>
              <a:spcBef>
                <a:spcPts val="680"/>
              </a:spcBef>
            </a:pPr>
            <a:r>
              <a:rPr sz="3100" spc="-175" dirty="0">
                <a:latin typeface="Arial"/>
                <a:cs typeface="Arial"/>
              </a:rPr>
              <a:t>– </a:t>
            </a:r>
            <a:r>
              <a:rPr sz="3100" spc="-195" dirty="0">
                <a:latin typeface="Arial"/>
                <a:cs typeface="Arial"/>
              </a:rPr>
              <a:t>large-scale </a:t>
            </a:r>
            <a:r>
              <a:rPr sz="3100" spc="-70" dirty="0">
                <a:latin typeface="Arial"/>
                <a:cs typeface="Arial"/>
              </a:rPr>
              <a:t>structure: </a:t>
            </a:r>
            <a:r>
              <a:rPr sz="3100" spc="-110" dirty="0">
                <a:latin typeface="Arial"/>
                <a:cs typeface="Arial"/>
              </a:rPr>
              <a:t>fewer</a:t>
            </a:r>
            <a:r>
              <a:rPr sz="3100" spc="-375" dirty="0">
                <a:latin typeface="Arial"/>
                <a:cs typeface="Arial"/>
              </a:rPr>
              <a:t> </a:t>
            </a:r>
            <a:r>
              <a:rPr sz="3100" spc="-240" dirty="0">
                <a:latin typeface="Arial"/>
                <a:cs typeface="Arial"/>
              </a:rPr>
              <a:t>hues</a:t>
            </a:r>
            <a:endParaRPr sz="3100" dirty="0">
              <a:latin typeface="Arial"/>
              <a:cs typeface="Arial"/>
            </a:endParaRPr>
          </a:p>
          <a:p>
            <a:pPr marL="711200" marR="5080" indent="-241300">
              <a:lnSpc>
                <a:spcPct val="93900"/>
              </a:lnSpc>
              <a:spcBef>
                <a:spcPts val="905"/>
              </a:spcBef>
            </a:pPr>
            <a:r>
              <a:rPr sz="3100" spc="-175" dirty="0">
                <a:latin typeface="Arial"/>
                <a:cs typeface="Arial"/>
              </a:rPr>
              <a:t>– </a:t>
            </a:r>
            <a:r>
              <a:rPr sz="3100" spc="-105" dirty="0">
                <a:latin typeface="Arial"/>
                <a:cs typeface="Arial"/>
              </a:rPr>
              <a:t>fine </a:t>
            </a:r>
            <a:r>
              <a:rPr sz="3100" spc="-70" dirty="0">
                <a:latin typeface="Arial"/>
                <a:cs typeface="Arial"/>
              </a:rPr>
              <a:t>structure: </a:t>
            </a:r>
            <a:r>
              <a:rPr sz="3100" spc="-85" dirty="0">
                <a:latin typeface="Arial"/>
                <a:cs typeface="Arial"/>
              </a:rPr>
              <a:t>multiple </a:t>
            </a:r>
            <a:r>
              <a:rPr sz="3100" spc="-240" dirty="0">
                <a:latin typeface="Arial"/>
                <a:cs typeface="Arial"/>
              </a:rPr>
              <a:t>hues</a:t>
            </a:r>
            <a:r>
              <a:rPr sz="3100" spc="-415" dirty="0">
                <a:latin typeface="Arial"/>
                <a:cs typeface="Arial"/>
              </a:rPr>
              <a:t> </a:t>
            </a:r>
            <a:r>
              <a:rPr sz="3100" spc="-10" dirty="0">
                <a:latin typeface="Arial"/>
                <a:cs typeface="Arial"/>
              </a:rPr>
              <a:t>with  </a:t>
            </a:r>
            <a:r>
              <a:rPr sz="3100" spc="-100" dirty="0">
                <a:latin typeface="Arial"/>
                <a:cs typeface="Arial"/>
              </a:rPr>
              <a:t>monotonically </a:t>
            </a:r>
            <a:r>
              <a:rPr sz="3100" spc="-185" dirty="0">
                <a:latin typeface="Arial"/>
                <a:cs typeface="Arial"/>
              </a:rPr>
              <a:t>increasing  </a:t>
            </a:r>
            <a:r>
              <a:rPr sz="3100" spc="-175" dirty="0">
                <a:latin typeface="Arial"/>
                <a:cs typeface="Arial"/>
              </a:rPr>
              <a:t>luminance </a:t>
            </a:r>
            <a:r>
              <a:rPr sz="3100" spc="-160" dirty="0">
                <a:latin typeface="Arial"/>
                <a:cs typeface="Arial"/>
              </a:rPr>
              <a:t>[eg </a:t>
            </a:r>
            <a:r>
              <a:rPr sz="3100" spc="-80" dirty="0">
                <a:latin typeface="Arial"/>
                <a:cs typeface="Arial"/>
              </a:rPr>
              <a:t>viridis</a:t>
            </a:r>
            <a:r>
              <a:rPr sz="3100" spc="310" dirty="0">
                <a:latin typeface="Arial"/>
                <a:cs typeface="Arial"/>
              </a:rPr>
              <a:t> </a:t>
            </a:r>
            <a:r>
              <a:rPr sz="3100" spc="-100" dirty="0">
                <a:latin typeface="Arial"/>
                <a:cs typeface="Arial"/>
              </a:rPr>
              <a:t>R/python]</a:t>
            </a:r>
            <a:endParaRPr sz="3100" dirty="0">
              <a:latin typeface="Arial"/>
              <a:cs typeface="Arial"/>
            </a:endParaRPr>
          </a:p>
          <a:p>
            <a:pPr marL="711200" marR="215900" indent="-241300">
              <a:lnSpc>
                <a:spcPts val="3490"/>
              </a:lnSpc>
              <a:spcBef>
                <a:spcPts val="994"/>
              </a:spcBef>
            </a:pPr>
            <a:r>
              <a:rPr sz="3100" spc="-175" dirty="0">
                <a:latin typeface="Arial"/>
                <a:cs typeface="Arial"/>
              </a:rPr>
              <a:t>– </a:t>
            </a:r>
            <a:r>
              <a:rPr sz="3100" spc="-204" dirty="0">
                <a:latin typeface="Arial"/>
                <a:cs typeface="Arial"/>
              </a:rPr>
              <a:t>segmented </a:t>
            </a:r>
            <a:r>
              <a:rPr sz="3100" spc="-125" dirty="0">
                <a:latin typeface="Arial"/>
                <a:cs typeface="Arial"/>
              </a:rPr>
              <a:t>rainbows </a:t>
            </a:r>
            <a:r>
              <a:rPr sz="3100" spc="20" dirty="0">
                <a:latin typeface="Arial"/>
                <a:cs typeface="Arial"/>
              </a:rPr>
              <a:t>for</a:t>
            </a:r>
            <a:r>
              <a:rPr sz="3100" spc="-65" dirty="0">
                <a:latin typeface="Arial"/>
                <a:cs typeface="Arial"/>
              </a:rPr>
              <a:t> </a:t>
            </a:r>
            <a:r>
              <a:rPr sz="3100" spc="-155" dirty="0">
                <a:latin typeface="Arial"/>
                <a:cs typeface="Arial"/>
              </a:rPr>
              <a:t>binned  </a:t>
            </a:r>
            <a:r>
              <a:rPr sz="3100" spc="90" dirty="0">
                <a:latin typeface="Arial"/>
                <a:cs typeface="Arial"/>
              </a:rPr>
              <a:t>or</a:t>
            </a:r>
            <a:r>
              <a:rPr sz="3100" spc="-5" dirty="0">
                <a:latin typeface="Arial"/>
                <a:cs typeface="Arial"/>
              </a:rPr>
              <a:t> </a:t>
            </a:r>
            <a:r>
              <a:rPr sz="3100" spc="-140" dirty="0">
                <a:latin typeface="Arial"/>
                <a:cs typeface="Arial"/>
              </a:rPr>
              <a:t>categorical</a:t>
            </a:r>
            <a:r>
              <a:rPr lang="en-US" sz="3100" spc="-140" dirty="0">
                <a:latin typeface="Arial"/>
                <a:cs typeface="Arial"/>
              </a:rPr>
              <a:t> (Maximum </a:t>
            </a:r>
            <a:r>
              <a:rPr lang="en-US" sz="3100" spc="-140" dirty="0" err="1">
                <a:latin typeface="Arial"/>
                <a:cs typeface="Arial"/>
              </a:rPr>
              <a:t>distingusishable</a:t>
            </a:r>
            <a:r>
              <a:rPr lang="en-US" sz="3100" spc="-140" dirty="0">
                <a:latin typeface="Arial"/>
                <a:cs typeface="Arial"/>
              </a:rPr>
              <a:t>)</a:t>
            </a:r>
            <a:endParaRPr sz="3100" dirty="0">
              <a:latin typeface="Arial"/>
              <a:cs typeface="Arial"/>
            </a:endParaRPr>
          </a:p>
        </p:txBody>
      </p:sp>
      <p:sp>
        <p:nvSpPr>
          <p:cNvPr id="5" name="object 5"/>
          <p:cNvSpPr/>
          <p:nvPr/>
        </p:nvSpPr>
        <p:spPr>
          <a:xfrm>
            <a:off x="6985000" y="1270000"/>
            <a:ext cx="5905500" cy="6223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901700" y="8534400"/>
            <a:ext cx="5867400" cy="60960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1518900" y="2019300"/>
            <a:ext cx="4445000" cy="2486748"/>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6997700" y="2019300"/>
            <a:ext cx="4445000" cy="2489200"/>
          </a:xfrm>
          <a:prstGeom prst="rect">
            <a:avLst/>
          </a:prstGeom>
          <a:blipFill>
            <a:blip r:embed="rId5" cstate="print"/>
            <a:stretch>
              <a:fillRect/>
            </a:stretch>
          </a:blipFill>
        </p:spPr>
        <p:txBody>
          <a:bodyPr wrap="square" lIns="0" tIns="0" rIns="0" bIns="0" rtlCol="0"/>
          <a:lstStyle/>
          <a:p>
            <a:endParaRPr/>
          </a:p>
        </p:txBody>
      </p:sp>
      <p:sp>
        <p:nvSpPr>
          <p:cNvPr id="9" name="object 9"/>
          <p:cNvSpPr txBox="1"/>
          <p:nvPr/>
        </p:nvSpPr>
        <p:spPr>
          <a:xfrm>
            <a:off x="6959600" y="4521200"/>
            <a:ext cx="9037320" cy="238760"/>
          </a:xfrm>
          <a:prstGeom prst="rect">
            <a:avLst/>
          </a:prstGeom>
        </p:spPr>
        <p:txBody>
          <a:bodyPr vert="horz" wrap="square" lIns="0" tIns="12700" rIns="0" bIns="0" rtlCol="0">
            <a:spAutoFit/>
          </a:bodyPr>
          <a:lstStyle/>
          <a:p>
            <a:pPr marL="12700">
              <a:lnSpc>
                <a:spcPct val="100000"/>
              </a:lnSpc>
              <a:spcBef>
                <a:spcPts val="100"/>
              </a:spcBef>
            </a:pPr>
            <a:r>
              <a:rPr sz="1400" i="1" spc="-65" dirty="0">
                <a:latin typeface="Arial"/>
                <a:cs typeface="Arial"/>
              </a:rPr>
              <a:t>[A </a:t>
            </a:r>
            <a:r>
              <a:rPr sz="1400" i="1" spc="-150" dirty="0">
                <a:latin typeface="Arial"/>
                <a:cs typeface="Arial"/>
              </a:rPr>
              <a:t>Rule-based </a:t>
            </a:r>
            <a:r>
              <a:rPr sz="1400" i="1" spc="-165" dirty="0">
                <a:latin typeface="Arial"/>
                <a:cs typeface="Arial"/>
              </a:rPr>
              <a:t>Tool </a:t>
            </a:r>
            <a:r>
              <a:rPr sz="1400" i="1" spc="-75" dirty="0">
                <a:latin typeface="Arial"/>
                <a:cs typeface="Arial"/>
              </a:rPr>
              <a:t>for </a:t>
            </a:r>
            <a:r>
              <a:rPr sz="1400" i="1" spc="-140" dirty="0">
                <a:latin typeface="Arial"/>
                <a:cs typeface="Arial"/>
              </a:rPr>
              <a:t>Assisting </a:t>
            </a:r>
            <a:r>
              <a:rPr sz="1400" i="1" spc="-125" dirty="0">
                <a:latin typeface="Arial"/>
                <a:cs typeface="Arial"/>
              </a:rPr>
              <a:t>Colormap </a:t>
            </a:r>
            <a:r>
              <a:rPr sz="1400" i="1" spc="-130" dirty="0">
                <a:latin typeface="Arial"/>
                <a:cs typeface="Arial"/>
              </a:rPr>
              <a:t>Selection. </a:t>
            </a:r>
            <a:r>
              <a:rPr sz="1400" i="1" spc="-135" dirty="0">
                <a:latin typeface="Arial"/>
                <a:cs typeface="Arial"/>
              </a:rPr>
              <a:t>Bergman,. Rogowitz, </a:t>
            </a:r>
            <a:r>
              <a:rPr sz="1400" i="1" spc="-125" dirty="0">
                <a:latin typeface="Arial"/>
                <a:cs typeface="Arial"/>
              </a:rPr>
              <a:t>and.Treinish. </a:t>
            </a:r>
            <a:r>
              <a:rPr sz="1400" i="1" spc="-145" dirty="0">
                <a:latin typeface="Arial"/>
                <a:cs typeface="Arial"/>
              </a:rPr>
              <a:t>Proc. </a:t>
            </a:r>
            <a:r>
              <a:rPr sz="1400" i="1" spc="-110" dirty="0">
                <a:latin typeface="Arial"/>
                <a:cs typeface="Arial"/>
              </a:rPr>
              <a:t>IEEEVisualization </a:t>
            </a:r>
            <a:r>
              <a:rPr sz="1400" i="1" spc="-120" dirty="0">
                <a:latin typeface="Arial"/>
                <a:cs typeface="Arial"/>
              </a:rPr>
              <a:t>(Vis), </a:t>
            </a:r>
            <a:r>
              <a:rPr sz="1400" i="1" spc="-100" dirty="0">
                <a:latin typeface="Arial"/>
                <a:cs typeface="Arial"/>
              </a:rPr>
              <a:t>pp. </a:t>
            </a:r>
            <a:r>
              <a:rPr sz="1400" i="1" spc="-65" dirty="0">
                <a:latin typeface="Arial"/>
                <a:cs typeface="Arial"/>
              </a:rPr>
              <a:t>118–125,</a:t>
            </a:r>
            <a:r>
              <a:rPr sz="1400" i="1" spc="-310" dirty="0">
                <a:latin typeface="Arial"/>
                <a:cs typeface="Arial"/>
              </a:rPr>
              <a:t> </a:t>
            </a:r>
            <a:r>
              <a:rPr sz="1400" i="1" spc="-40" dirty="0">
                <a:latin typeface="Arial"/>
                <a:cs typeface="Arial"/>
              </a:rPr>
              <a:t>1995.]</a:t>
            </a:r>
            <a:endParaRPr sz="1400">
              <a:latin typeface="Arial"/>
              <a:cs typeface="Arial"/>
            </a:endParaRPr>
          </a:p>
        </p:txBody>
      </p:sp>
      <p:sp>
        <p:nvSpPr>
          <p:cNvPr id="10" name="object 10"/>
          <p:cNvSpPr/>
          <p:nvPr/>
        </p:nvSpPr>
        <p:spPr>
          <a:xfrm>
            <a:off x="6985000" y="4991100"/>
            <a:ext cx="4445000" cy="3361151"/>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11518900" y="4991103"/>
            <a:ext cx="4445000" cy="3327396"/>
          </a:xfrm>
          <a:prstGeom prst="rect">
            <a:avLst/>
          </a:prstGeom>
          <a:blipFill>
            <a:blip r:embed="rId7" cstate="print"/>
            <a:stretch>
              <a:fillRect/>
            </a:stretch>
          </a:blipFill>
        </p:spPr>
        <p:txBody>
          <a:bodyPr wrap="square" lIns="0" tIns="0" rIns="0" bIns="0" rtlCol="0"/>
          <a:lstStyle/>
          <a:p>
            <a:endParaRPr/>
          </a:p>
        </p:txBody>
      </p:sp>
      <p:sp>
        <p:nvSpPr>
          <p:cNvPr id="12" name="object 12"/>
          <p:cNvSpPr txBox="1"/>
          <p:nvPr/>
        </p:nvSpPr>
        <p:spPr>
          <a:xfrm>
            <a:off x="6959600" y="8306137"/>
            <a:ext cx="9286875" cy="784860"/>
          </a:xfrm>
          <a:prstGeom prst="rect">
            <a:avLst/>
          </a:prstGeom>
        </p:spPr>
        <p:txBody>
          <a:bodyPr vert="horz" wrap="square" lIns="0" tIns="100965" rIns="0" bIns="0" rtlCol="0">
            <a:spAutoFit/>
          </a:bodyPr>
          <a:lstStyle/>
          <a:p>
            <a:pPr marL="12700">
              <a:lnSpc>
                <a:spcPct val="100000"/>
              </a:lnSpc>
              <a:spcBef>
                <a:spcPts val="795"/>
              </a:spcBef>
            </a:pPr>
            <a:r>
              <a:rPr sz="1400" i="1" spc="-70" dirty="0">
                <a:latin typeface="Arial"/>
                <a:cs typeface="Arial"/>
              </a:rPr>
              <a:t>[Why </a:t>
            </a:r>
            <a:r>
              <a:rPr sz="1400" i="1" spc="-145" dirty="0">
                <a:latin typeface="Arial"/>
                <a:cs typeface="Arial"/>
              </a:rPr>
              <a:t>Should </a:t>
            </a:r>
            <a:r>
              <a:rPr sz="1400" i="1" spc="-140" dirty="0">
                <a:latin typeface="Arial"/>
                <a:cs typeface="Arial"/>
              </a:rPr>
              <a:t>Engineers </a:t>
            </a:r>
            <a:r>
              <a:rPr sz="1400" i="1" spc="-195" dirty="0">
                <a:latin typeface="Arial"/>
                <a:cs typeface="Arial"/>
              </a:rPr>
              <a:t>Be </a:t>
            </a:r>
            <a:r>
              <a:rPr sz="1400" i="1" spc="-95" dirty="0">
                <a:latin typeface="Arial"/>
                <a:cs typeface="Arial"/>
              </a:rPr>
              <a:t>Worried </a:t>
            </a:r>
            <a:r>
              <a:rPr sz="1400" i="1" spc="-125" dirty="0">
                <a:latin typeface="Arial"/>
                <a:cs typeface="Arial"/>
              </a:rPr>
              <a:t>About </a:t>
            </a:r>
            <a:r>
              <a:rPr sz="1400" i="1" spc="-155" dirty="0">
                <a:latin typeface="Arial"/>
                <a:cs typeface="Arial"/>
              </a:rPr>
              <a:t>Color? </a:t>
            </a:r>
            <a:r>
              <a:rPr sz="1400" i="1" spc="-130" dirty="0">
                <a:latin typeface="Arial"/>
                <a:cs typeface="Arial"/>
              </a:rPr>
              <a:t>Treinish </a:t>
            </a:r>
            <a:r>
              <a:rPr sz="1400" i="1" spc="-125" dirty="0">
                <a:latin typeface="Arial"/>
                <a:cs typeface="Arial"/>
              </a:rPr>
              <a:t>and </a:t>
            </a:r>
            <a:r>
              <a:rPr sz="1400" i="1" spc="-135" dirty="0">
                <a:latin typeface="Arial"/>
                <a:cs typeface="Arial"/>
              </a:rPr>
              <a:t>Rogowitz </a:t>
            </a:r>
            <a:r>
              <a:rPr sz="1400" i="1" spc="-65" dirty="0">
                <a:latin typeface="Arial"/>
                <a:cs typeface="Arial"/>
              </a:rPr>
              <a:t>1998.</a:t>
            </a:r>
            <a:r>
              <a:rPr sz="1400" i="1" spc="229" dirty="0">
                <a:latin typeface="Arial"/>
                <a:cs typeface="Arial"/>
              </a:rPr>
              <a:t> </a:t>
            </a:r>
            <a:r>
              <a:rPr sz="1400" i="1" spc="-95" dirty="0">
                <a:latin typeface="Arial"/>
                <a:cs typeface="Arial"/>
                <a:hlinkClick r:id="rId8"/>
              </a:rPr>
              <a:t>http://www.research.ibm.com/people/l/lloydt/color/color.HTM]</a:t>
            </a:r>
            <a:endParaRPr sz="1400">
              <a:latin typeface="Arial"/>
              <a:cs typeface="Arial"/>
            </a:endParaRPr>
          </a:p>
          <a:p>
            <a:pPr marR="236220" algn="r">
              <a:lnSpc>
                <a:spcPts val="1450"/>
              </a:lnSpc>
              <a:spcBef>
                <a:spcPts val="700"/>
              </a:spcBef>
            </a:pPr>
            <a:r>
              <a:rPr sz="1400" spc="-80" dirty="0">
                <a:latin typeface="Arial"/>
                <a:cs typeface="Arial"/>
              </a:rPr>
              <a:t>56</a:t>
            </a:r>
            <a:endParaRPr sz="1400">
              <a:latin typeface="Arial"/>
              <a:cs typeface="Arial"/>
            </a:endParaRPr>
          </a:p>
          <a:p>
            <a:pPr marL="12700">
              <a:lnSpc>
                <a:spcPts val="1450"/>
              </a:lnSpc>
            </a:pPr>
            <a:r>
              <a:rPr sz="1400" i="1" spc="-110" dirty="0">
                <a:latin typeface="Arial"/>
                <a:cs typeface="Arial"/>
              </a:rPr>
              <a:t>[Transfer </a:t>
            </a:r>
            <a:r>
              <a:rPr sz="1400" i="1" spc="-135" dirty="0">
                <a:latin typeface="Arial"/>
                <a:cs typeface="Arial"/>
              </a:rPr>
              <a:t>Functions </a:t>
            </a:r>
            <a:r>
              <a:rPr sz="1400" i="1" spc="-85" dirty="0">
                <a:latin typeface="Arial"/>
                <a:cs typeface="Arial"/>
              </a:rPr>
              <a:t>in </a:t>
            </a:r>
            <a:r>
              <a:rPr sz="1400" i="1" spc="-90" dirty="0">
                <a:latin typeface="Arial"/>
                <a:cs typeface="Arial"/>
              </a:rPr>
              <a:t>Direct </a:t>
            </a:r>
            <a:r>
              <a:rPr sz="1400" i="1" spc="-160" dirty="0">
                <a:latin typeface="Arial"/>
                <a:cs typeface="Arial"/>
              </a:rPr>
              <a:t>Volume </a:t>
            </a:r>
            <a:r>
              <a:rPr sz="1400" i="1" spc="-135" dirty="0">
                <a:latin typeface="Arial"/>
                <a:cs typeface="Arial"/>
              </a:rPr>
              <a:t>Rendering: Design, </a:t>
            </a:r>
            <a:r>
              <a:rPr sz="1400" i="1" spc="-95" dirty="0">
                <a:latin typeface="Arial"/>
                <a:cs typeface="Arial"/>
              </a:rPr>
              <a:t>Interface, Interaction. </a:t>
            </a:r>
            <a:r>
              <a:rPr sz="1400" i="1" spc="-114" dirty="0">
                <a:latin typeface="Arial"/>
                <a:cs typeface="Arial"/>
              </a:rPr>
              <a:t>Kindlmann. </a:t>
            </a:r>
            <a:r>
              <a:rPr sz="1400" i="1" spc="-210" dirty="0">
                <a:latin typeface="Arial"/>
                <a:cs typeface="Arial"/>
              </a:rPr>
              <a:t>SIGGRAPH </a:t>
            </a:r>
            <a:r>
              <a:rPr sz="1400" i="1" spc="-50" dirty="0">
                <a:latin typeface="Arial"/>
                <a:cs typeface="Arial"/>
              </a:rPr>
              <a:t>2002 </a:t>
            </a:r>
            <a:r>
              <a:rPr sz="1400" i="1" spc="-150" dirty="0">
                <a:latin typeface="Arial"/>
                <a:cs typeface="Arial"/>
              </a:rPr>
              <a:t>Course </a:t>
            </a:r>
            <a:r>
              <a:rPr sz="1400" i="1" spc="-85" dirty="0">
                <a:latin typeface="Arial"/>
                <a:cs typeface="Arial"/>
              </a:rPr>
              <a:t>Notes]</a:t>
            </a:r>
            <a:endParaRPr sz="1400">
              <a:latin typeface="Arial"/>
              <a:cs typeface="Arial"/>
            </a:endParaRPr>
          </a:p>
        </p:txBody>
      </p:sp>
    </p:spTree>
    <p:extLst>
      <p:ext uri="{BB962C8B-B14F-4D97-AF65-F5344CB8AC3E}">
        <p14:creationId xmlns:p14="http://schemas.microsoft.com/office/powerpoint/2010/main" val="8952389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27000"/>
            <a:ext cx="4392930" cy="726440"/>
          </a:xfrm>
          <a:prstGeom prst="rect">
            <a:avLst/>
          </a:prstGeom>
        </p:spPr>
        <p:txBody>
          <a:bodyPr vert="horz" wrap="square" lIns="0" tIns="12700" rIns="0" bIns="0" rtlCol="0">
            <a:spAutoFit/>
          </a:bodyPr>
          <a:lstStyle/>
          <a:p>
            <a:pPr marL="12700">
              <a:lnSpc>
                <a:spcPct val="100000"/>
              </a:lnSpc>
              <a:spcBef>
                <a:spcPts val="100"/>
              </a:spcBef>
            </a:pPr>
            <a:r>
              <a:rPr sz="4600" spc="-245" dirty="0">
                <a:latin typeface="Arial"/>
                <a:cs typeface="Arial"/>
              </a:rPr>
              <a:t>Spectral</a:t>
            </a:r>
            <a:r>
              <a:rPr sz="4600" spc="-45" dirty="0">
                <a:latin typeface="Arial"/>
                <a:cs typeface="Arial"/>
              </a:rPr>
              <a:t> </a:t>
            </a:r>
            <a:r>
              <a:rPr sz="4600" spc="-165" dirty="0">
                <a:latin typeface="Arial"/>
                <a:cs typeface="Arial"/>
              </a:rPr>
              <a:t>sensitivity</a:t>
            </a:r>
            <a:endParaRPr sz="4600">
              <a:latin typeface="Arial"/>
              <a:cs typeface="Arial"/>
            </a:endParaRPr>
          </a:p>
        </p:txBody>
      </p:sp>
      <p:sp>
        <p:nvSpPr>
          <p:cNvPr id="3" name="object 3"/>
          <p:cNvSpPr txBox="1"/>
          <p:nvPr/>
        </p:nvSpPr>
        <p:spPr>
          <a:xfrm>
            <a:off x="15811500" y="8696621"/>
            <a:ext cx="203200" cy="238760"/>
          </a:xfrm>
          <a:prstGeom prst="rect">
            <a:avLst/>
          </a:prstGeom>
        </p:spPr>
        <p:txBody>
          <a:bodyPr vert="horz" wrap="square" lIns="0" tIns="12700" rIns="0" bIns="0" rtlCol="0">
            <a:spAutoFit/>
          </a:bodyPr>
          <a:lstStyle/>
          <a:p>
            <a:pPr marL="12700">
              <a:lnSpc>
                <a:spcPct val="100000"/>
              </a:lnSpc>
              <a:spcBef>
                <a:spcPts val="100"/>
              </a:spcBef>
            </a:pPr>
            <a:r>
              <a:rPr sz="1400" spc="-80" dirty="0">
                <a:latin typeface="Arial"/>
                <a:cs typeface="Arial"/>
              </a:rPr>
              <a:t>39</a:t>
            </a:r>
            <a:endParaRPr sz="1400">
              <a:latin typeface="Arial"/>
              <a:cs typeface="Arial"/>
            </a:endParaRPr>
          </a:p>
        </p:txBody>
      </p:sp>
      <p:sp>
        <p:nvSpPr>
          <p:cNvPr id="4" name="object 4"/>
          <p:cNvSpPr/>
          <p:nvPr/>
        </p:nvSpPr>
        <p:spPr>
          <a:xfrm>
            <a:off x="2677617" y="5114887"/>
            <a:ext cx="231952" cy="15013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740774" y="4939626"/>
            <a:ext cx="172542" cy="146062"/>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667012" y="4880299"/>
            <a:ext cx="243204" cy="0"/>
          </a:xfrm>
          <a:custGeom>
            <a:avLst/>
            <a:gdLst/>
            <a:ahLst/>
            <a:cxnLst/>
            <a:rect l="l" t="t" r="r" b="b"/>
            <a:pathLst>
              <a:path w="243205">
                <a:moveTo>
                  <a:pt x="0" y="0"/>
                </a:moveTo>
                <a:lnTo>
                  <a:pt x="242595" y="0"/>
                </a:lnTo>
              </a:path>
            </a:pathLst>
          </a:custGeom>
          <a:ln w="30086">
            <a:solidFill>
              <a:srgbClr val="231F20"/>
            </a:solidFill>
          </a:ln>
        </p:spPr>
        <p:txBody>
          <a:bodyPr wrap="square" lIns="0" tIns="0" rIns="0" bIns="0" rtlCol="0"/>
          <a:lstStyle/>
          <a:p>
            <a:endParaRPr/>
          </a:p>
        </p:txBody>
      </p:sp>
      <p:sp>
        <p:nvSpPr>
          <p:cNvPr id="7" name="object 7"/>
          <p:cNvSpPr/>
          <p:nvPr/>
        </p:nvSpPr>
        <p:spPr>
          <a:xfrm>
            <a:off x="2740774" y="4689043"/>
            <a:ext cx="172538" cy="131686"/>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2704566" y="4557991"/>
            <a:ext cx="208787" cy="98196"/>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2678938" y="4483709"/>
            <a:ext cx="231140" cy="37465"/>
          </a:xfrm>
          <a:custGeom>
            <a:avLst/>
            <a:gdLst/>
            <a:ahLst/>
            <a:cxnLst/>
            <a:rect l="l" t="t" r="r" b="b"/>
            <a:pathLst>
              <a:path w="231139" h="37464">
                <a:moveTo>
                  <a:pt x="230670" y="3416"/>
                </a:moveTo>
                <a:lnTo>
                  <a:pt x="65303" y="3416"/>
                </a:lnTo>
                <a:lnTo>
                  <a:pt x="65303" y="33502"/>
                </a:lnTo>
                <a:lnTo>
                  <a:pt x="230670" y="33502"/>
                </a:lnTo>
                <a:lnTo>
                  <a:pt x="230670" y="3416"/>
                </a:lnTo>
                <a:close/>
              </a:path>
              <a:path w="231139" h="37464">
                <a:moveTo>
                  <a:pt x="18795" y="0"/>
                </a:moveTo>
                <a:lnTo>
                  <a:pt x="11369" y="1346"/>
                </a:lnTo>
                <a:lnTo>
                  <a:pt x="5407" y="5129"/>
                </a:lnTo>
                <a:lnTo>
                  <a:pt x="1440" y="10967"/>
                </a:lnTo>
                <a:lnTo>
                  <a:pt x="0" y="18478"/>
                </a:lnTo>
                <a:lnTo>
                  <a:pt x="1488" y="26160"/>
                </a:lnTo>
                <a:lnTo>
                  <a:pt x="5535" y="32089"/>
                </a:lnTo>
                <a:lnTo>
                  <a:pt x="11513" y="35909"/>
                </a:lnTo>
                <a:lnTo>
                  <a:pt x="18795" y="37261"/>
                </a:lnTo>
                <a:lnTo>
                  <a:pt x="26004" y="35967"/>
                </a:lnTo>
                <a:lnTo>
                  <a:pt x="31857" y="32299"/>
                </a:lnTo>
                <a:lnTo>
                  <a:pt x="35787" y="26578"/>
                </a:lnTo>
                <a:lnTo>
                  <a:pt x="37223" y="19126"/>
                </a:lnTo>
                <a:lnTo>
                  <a:pt x="35787" y="11101"/>
                </a:lnTo>
                <a:lnTo>
                  <a:pt x="31857" y="5086"/>
                </a:lnTo>
                <a:lnTo>
                  <a:pt x="26004" y="1309"/>
                </a:lnTo>
                <a:lnTo>
                  <a:pt x="18795" y="0"/>
                </a:lnTo>
                <a:close/>
              </a:path>
            </a:pathLst>
          </a:custGeom>
          <a:solidFill>
            <a:srgbClr val="231F20"/>
          </a:solidFill>
        </p:spPr>
        <p:txBody>
          <a:bodyPr wrap="square" lIns="0" tIns="0" rIns="0" bIns="0" rtlCol="0"/>
          <a:lstStyle/>
          <a:p>
            <a:endParaRPr/>
          </a:p>
        </p:txBody>
      </p:sp>
      <p:sp>
        <p:nvSpPr>
          <p:cNvPr id="10" name="object 10"/>
          <p:cNvSpPr/>
          <p:nvPr/>
        </p:nvSpPr>
        <p:spPr>
          <a:xfrm>
            <a:off x="2744216" y="4294111"/>
            <a:ext cx="165366" cy="156679"/>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2740774" y="4128134"/>
            <a:ext cx="172542" cy="146062"/>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2675508" y="3875887"/>
            <a:ext cx="237845" cy="139217"/>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2740774" y="3692766"/>
            <a:ext cx="172542" cy="146062"/>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2740786" y="3507600"/>
            <a:ext cx="168782" cy="142303"/>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2740901" y="3354857"/>
            <a:ext cx="172440" cy="108115"/>
          </a:xfrm>
          <a:prstGeom prst="rect">
            <a:avLst/>
          </a:prstGeom>
          <a:blipFill>
            <a:blip r:embed="rId10" cstate="print"/>
            <a:stretch>
              <a:fillRect/>
            </a:stretch>
          </a:blipFill>
        </p:spPr>
        <p:txBody>
          <a:bodyPr wrap="square" lIns="0" tIns="0" rIns="0" bIns="0" rtlCol="0"/>
          <a:lstStyle/>
          <a:p>
            <a:endParaRPr/>
          </a:p>
        </p:txBody>
      </p:sp>
      <p:sp>
        <p:nvSpPr>
          <p:cNvPr id="16" name="object 16"/>
          <p:cNvSpPr/>
          <p:nvPr/>
        </p:nvSpPr>
        <p:spPr>
          <a:xfrm>
            <a:off x="2678938" y="3275800"/>
            <a:ext cx="231140" cy="37465"/>
          </a:xfrm>
          <a:custGeom>
            <a:avLst/>
            <a:gdLst/>
            <a:ahLst/>
            <a:cxnLst/>
            <a:rect l="l" t="t" r="r" b="b"/>
            <a:pathLst>
              <a:path w="231139" h="37464">
                <a:moveTo>
                  <a:pt x="230670" y="3428"/>
                </a:moveTo>
                <a:lnTo>
                  <a:pt x="65303" y="3428"/>
                </a:lnTo>
                <a:lnTo>
                  <a:pt x="65303" y="33502"/>
                </a:lnTo>
                <a:lnTo>
                  <a:pt x="230670" y="33502"/>
                </a:lnTo>
                <a:lnTo>
                  <a:pt x="230670" y="3428"/>
                </a:lnTo>
                <a:close/>
              </a:path>
              <a:path w="231139" h="37464">
                <a:moveTo>
                  <a:pt x="18795" y="0"/>
                </a:moveTo>
                <a:lnTo>
                  <a:pt x="11369" y="1347"/>
                </a:lnTo>
                <a:lnTo>
                  <a:pt x="5407" y="5129"/>
                </a:lnTo>
                <a:lnTo>
                  <a:pt x="1440" y="10956"/>
                </a:lnTo>
                <a:lnTo>
                  <a:pt x="0" y="18440"/>
                </a:lnTo>
                <a:lnTo>
                  <a:pt x="1488" y="26151"/>
                </a:lnTo>
                <a:lnTo>
                  <a:pt x="5535" y="32096"/>
                </a:lnTo>
                <a:lnTo>
                  <a:pt x="11513" y="35921"/>
                </a:lnTo>
                <a:lnTo>
                  <a:pt x="18795" y="37274"/>
                </a:lnTo>
                <a:lnTo>
                  <a:pt x="26004" y="35980"/>
                </a:lnTo>
                <a:lnTo>
                  <a:pt x="31857" y="32310"/>
                </a:lnTo>
                <a:lnTo>
                  <a:pt x="35787" y="26585"/>
                </a:lnTo>
                <a:lnTo>
                  <a:pt x="37223" y="19126"/>
                </a:lnTo>
                <a:lnTo>
                  <a:pt x="35787" y="11101"/>
                </a:lnTo>
                <a:lnTo>
                  <a:pt x="31857" y="5086"/>
                </a:lnTo>
                <a:lnTo>
                  <a:pt x="26004" y="1309"/>
                </a:lnTo>
                <a:lnTo>
                  <a:pt x="18795" y="0"/>
                </a:lnTo>
                <a:close/>
              </a:path>
            </a:pathLst>
          </a:custGeom>
          <a:solidFill>
            <a:srgbClr val="231F20"/>
          </a:solidFill>
        </p:spPr>
        <p:txBody>
          <a:bodyPr wrap="square" lIns="0" tIns="0" rIns="0" bIns="0" rtlCol="0"/>
          <a:lstStyle/>
          <a:p>
            <a:endParaRPr/>
          </a:p>
        </p:txBody>
      </p:sp>
      <p:sp>
        <p:nvSpPr>
          <p:cNvPr id="17" name="object 17"/>
          <p:cNvSpPr/>
          <p:nvPr/>
        </p:nvSpPr>
        <p:spPr>
          <a:xfrm>
            <a:off x="2704566" y="3143008"/>
            <a:ext cx="208787" cy="98183"/>
          </a:xfrm>
          <a:prstGeom prst="rect">
            <a:avLst/>
          </a:prstGeom>
          <a:blipFill>
            <a:blip r:embed="rId11" cstate="print"/>
            <a:stretch>
              <a:fillRect/>
            </a:stretch>
          </a:blipFill>
        </p:spPr>
        <p:txBody>
          <a:bodyPr wrap="square" lIns="0" tIns="0" rIns="0" bIns="0" rtlCol="0"/>
          <a:lstStyle/>
          <a:p>
            <a:endParaRPr/>
          </a:p>
        </p:txBody>
      </p:sp>
      <p:sp>
        <p:nvSpPr>
          <p:cNvPr id="18" name="object 18"/>
          <p:cNvSpPr/>
          <p:nvPr/>
        </p:nvSpPr>
        <p:spPr>
          <a:xfrm>
            <a:off x="2678938" y="3068726"/>
            <a:ext cx="231140" cy="37465"/>
          </a:xfrm>
          <a:custGeom>
            <a:avLst/>
            <a:gdLst/>
            <a:ahLst/>
            <a:cxnLst/>
            <a:rect l="l" t="t" r="r" b="b"/>
            <a:pathLst>
              <a:path w="231139" h="37464">
                <a:moveTo>
                  <a:pt x="230670" y="3416"/>
                </a:moveTo>
                <a:lnTo>
                  <a:pt x="65303" y="3416"/>
                </a:lnTo>
                <a:lnTo>
                  <a:pt x="65303" y="33502"/>
                </a:lnTo>
                <a:lnTo>
                  <a:pt x="230670" y="33502"/>
                </a:lnTo>
                <a:lnTo>
                  <a:pt x="230670" y="3416"/>
                </a:lnTo>
                <a:close/>
              </a:path>
              <a:path w="231139" h="37464">
                <a:moveTo>
                  <a:pt x="18795" y="0"/>
                </a:moveTo>
                <a:lnTo>
                  <a:pt x="11369" y="1347"/>
                </a:lnTo>
                <a:lnTo>
                  <a:pt x="5407" y="5133"/>
                </a:lnTo>
                <a:lnTo>
                  <a:pt x="1440" y="10972"/>
                </a:lnTo>
                <a:lnTo>
                  <a:pt x="0" y="18478"/>
                </a:lnTo>
                <a:lnTo>
                  <a:pt x="1488" y="26160"/>
                </a:lnTo>
                <a:lnTo>
                  <a:pt x="5535" y="32089"/>
                </a:lnTo>
                <a:lnTo>
                  <a:pt x="11513" y="35909"/>
                </a:lnTo>
                <a:lnTo>
                  <a:pt x="18795" y="37261"/>
                </a:lnTo>
                <a:lnTo>
                  <a:pt x="26004" y="35967"/>
                </a:lnTo>
                <a:lnTo>
                  <a:pt x="31857" y="32299"/>
                </a:lnTo>
                <a:lnTo>
                  <a:pt x="35787" y="26578"/>
                </a:lnTo>
                <a:lnTo>
                  <a:pt x="37223" y="19126"/>
                </a:lnTo>
                <a:lnTo>
                  <a:pt x="35787" y="11101"/>
                </a:lnTo>
                <a:lnTo>
                  <a:pt x="31857" y="5086"/>
                </a:lnTo>
                <a:lnTo>
                  <a:pt x="26004" y="1309"/>
                </a:lnTo>
                <a:lnTo>
                  <a:pt x="18795" y="0"/>
                </a:lnTo>
                <a:close/>
              </a:path>
            </a:pathLst>
          </a:custGeom>
          <a:solidFill>
            <a:srgbClr val="231F20"/>
          </a:solidFill>
        </p:spPr>
        <p:txBody>
          <a:bodyPr wrap="square" lIns="0" tIns="0" rIns="0" bIns="0" rtlCol="0"/>
          <a:lstStyle/>
          <a:p>
            <a:endParaRPr/>
          </a:p>
        </p:txBody>
      </p:sp>
      <p:sp>
        <p:nvSpPr>
          <p:cNvPr id="19" name="object 19"/>
          <p:cNvSpPr/>
          <p:nvPr/>
        </p:nvSpPr>
        <p:spPr>
          <a:xfrm>
            <a:off x="2744216" y="2879204"/>
            <a:ext cx="165366" cy="156679"/>
          </a:xfrm>
          <a:prstGeom prst="rect">
            <a:avLst/>
          </a:prstGeom>
          <a:blipFill>
            <a:blip r:embed="rId12" cstate="print"/>
            <a:stretch>
              <a:fillRect/>
            </a:stretch>
          </a:blipFill>
        </p:spPr>
        <p:txBody>
          <a:bodyPr wrap="square" lIns="0" tIns="0" rIns="0" bIns="0" rtlCol="0"/>
          <a:lstStyle/>
          <a:p>
            <a:endParaRPr/>
          </a:p>
        </p:txBody>
      </p:sp>
      <p:sp>
        <p:nvSpPr>
          <p:cNvPr id="20" name="object 20"/>
          <p:cNvSpPr/>
          <p:nvPr/>
        </p:nvSpPr>
        <p:spPr>
          <a:xfrm>
            <a:off x="2678938" y="2810344"/>
            <a:ext cx="231140" cy="37465"/>
          </a:xfrm>
          <a:custGeom>
            <a:avLst/>
            <a:gdLst/>
            <a:ahLst/>
            <a:cxnLst/>
            <a:rect l="l" t="t" r="r" b="b"/>
            <a:pathLst>
              <a:path w="231139" h="37464">
                <a:moveTo>
                  <a:pt x="230670" y="3429"/>
                </a:moveTo>
                <a:lnTo>
                  <a:pt x="65303" y="3429"/>
                </a:lnTo>
                <a:lnTo>
                  <a:pt x="65303" y="33502"/>
                </a:lnTo>
                <a:lnTo>
                  <a:pt x="230670" y="33502"/>
                </a:lnTo>
                <a:lnTo>
                  <a:pt x="230670" y="3429"/>
                </a:lnTo>
                <a:close/>
              </a:path>
              <a:path w="231139" h="37464">
                <a:moveTo>
                  <a:pt x="18795" y="0"/>
                </a:moveTo>
                <a:lnTo>
                  <a:pt x="11369" y="1347"/>
                </a:lnTo>
                <a:lnTo>
                  <a:pt x="5407" y="5129"/>
                </a:lnTo>
                <a:lnTo>
                  <a:pt x="1440" y="10956"/>
                </a:lnTo>
                <a:lnTo>
                  <a:pt x="0" y="18440"/>
                </a:lnTo>
                <a:lnTo>
                  <a:pt x="1488" y="26151"/>
                </a:lnTo>
                <a:lnTo>
                  <a:pt x="5535" y="32096"/>
                </a:lnTo>
                <a:lnTo>
                  <a:pt x="11513" y="35921"/>
                </a:lnTo>
                <a:lnTo>
                  <a:pt x="18795" y="37274"/>
                </a:lnTo>
                <a:lnTo>
                  <a:pt x="26004" y="35980"/>
                </a:lnTo>
                <a:lnTo>
                  <a:pt x="31857" y="32310"/>
                </a:lnTo>
                <a:lnTo>
                  <a:pt x="35787" y="26585"/>
                </a:lnTo>
                <a:lnTo>
                  <a:pt x="37223" y="19126"/>
                </a:lnTo>
                <a:lnTo>
                  <a:pt x="35787" y="11101"/>
                </a:lnTo>
                <a:lnTo>
                  <a:pt x="31857" y="5086"/>
                </a:lnTo>
                <a:lnTo>
                  <a:pt x="26004" y="1309"/>
                </a:lnTo>
                <a:lnTo>
                  <a:pt x="18795" y="0"/>
                </a:lnTo>
                <a:close/>
              </a:path>
            </a:pathLst>
          </a:custGeom>
          <a:solidFill>
            <a:srgbClr val="231F20"/>
          </a:solidFill>
        </p:spPr>
        <p:txBody>
          <a:bodyPr wrap="square" lIns="0" tIns="0" rIns="0" bIns="0" rtlCol="0"/>
          <a:lstStyle/>
          <a:p>
            <a:endParaRPr/>
          </a:p>
        </p:txBody>
      </p:sp>
      <p:sp>
        <p:nvSpPr>
          <p:cNvPr id="21" name="object 21"/>
          <p:cNvSpPr/>
          <p:nvPr/>
        </p:nvSpPr>
        <p:spPr>
          <a:xfrm>
            <a:off x="2704566" y="2677553"/>
            <a:ext cx="208787" cy="98183"/>
          </a:xfrm>
          <a:prstGeom prst="rect">
            <a:avLst/>
          </a:prstGeom>
          <a:blipFill>
            <a:blip r:embed="rId13" cstate="print"/>
            <a:stretch>
              <a:fillRect/>
            </a:stretch>
          </a:blipFill>
        </p:spPr>
        <p:txBody>
          <a:bodyPr wrap="square" lIns="0" tIns="0" rIns="0" bIns="0" rtlCol="0"/>
          <a:lstStyle/>
          <a:p>
            <a:endParaRPr/>
          </a:p>
        </p:txBody>
      </p:sp>
      <p:sp>
        <p:nvSpPr>
          <p:cNvPr id="22" name="object 22"/>
          <p:cNvSpPr/>
          <p:nvPr/>
        </p:nvSpPr>
        <p:spPr>
          <a:xfrm>
            <a:off x="2744216" y="2499906"/>
            <a:ext cx="240588" cy="155613"/>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3755234" y="1524114"/>
            <a:ext cx="9300845" cy="0"/>
          </a:xfrm>
          <a:custGeom>
            <a:avLst/>
            <a:gdLst/>
            <a:ahLst/>
            <a:cxnLst/>
            <a:rect l="l" t="t" r="r" b="b"/>
            <a:pathLst>
              <a:path w="9300844">
                <a:moveTo>
                  <a:pt x="9300365" y="0"/>
                </a:moveTo>
                <a:lnTo>
                  <a:pt x="0" y="0"/>
                </a:lnTo>
              </a:path>
            </a:pathLst>
          </a:custGeom>
          <a:ln w="17113">
            <a:solidFill>
              <a:srgbClr val="808285"/>
            </a:solidFill>
          </a:ln>
        </p:spPr>
        <p:txBody>
          <a:bodyPr wrap="square" lIns="0" tIns="0" rIns="0" bIns="0" rtlCol="0"/>
          <a:lstStyle/>
          <a:p>
            <a:endParaRPr/>
          </a:p>
        </p:txBody>
      </p:sp>
      <p:sp>
        <p:nvSpPr>
          <p:cNvPr id="24" name="object 24"/>
          <p:cNvSpPr/>
          <p:nvPr/>
        </p:nvSpPr>
        <p:spPr>
          <a:xfrm>
            <a:off x="3755234" y="1995754"/>
            <a:ext cx="9300845" cy="0"/>
          </a:xfrm>
          <a:custGeom>
            <a:avLst/>
            <a:gdLst/>
            <a:ahLst/>
            <a:cxnLst/>
            <a:rect l="l" t="t" r="r" b="b"/>
            <a:pathLst>
              <a:path w="9300844">
                <a:moveTo>
                  <a:pt x="9300365" y="0"/>
                </a:moveTo>
                <a:lnTo>
                  <a:pt x="0" y="0"/>
                </a:lnTo>
              </a:path>
            </a:pathLst>
          </a:custGeom>
          <a:ln w="17113">
            <a:solidFill>
              <a:srgbClr val="808285"/>
            </a:solidFill>
          </a:ln>
        </p:spPr>
        <p:txBody>
          <a:bodyPr wrap="square" lIns="0" tIns="0" rIns="0" bIns="0" rtlCol="0"/>
          <a:lstStyle/>
          <a:p>
            <a:endParaRPr/>
          </a:p>
        </p:txBody>
      </p:sp>
      <p:sp>
        <p:nvSpPr>
          <p:cNvPr id="25" name="object 25"/>
          <p:cNvSpPr/>
          <p:nvPr/>
        </p:nvSpPr>
        <p:spPr>
          <a:xfrm>
            <a:off x="3755234" y="2467482"/>
            <a:ext cx="9300845" cy="0"/>
          </a:xfrm>
          <a:custGeom>
            <a:avLst/>
            <a:gdLst/>
            <a:ahLst/>
            <a:cxnLst/>
            <a:rect l="l" t="t" r="r" b="b"/>
            <a:pathLst>
              <a:path w="9300844">
                <a:moveTo>
                  <a:pt x="9300365" y="0"/>
                </a:moveTo>
                <a:lnTo>
                  <a:pt x="0" y="0"/>
                </a:lnTo>
              </a:path>
            </a:pathLst>
          </a:custGeom>
          <a:ln w="17113">
            <a:solidFill>
              <a:srgbClr val="808285"/>
            </a:solidFill>
          </a:ln>
        </p:spPr>
        <p:txBody>
          <a:bodyPr wrap="square" lIns="0" tIns="0" rIns="0" bIns="0" rtlCol="0"/>
          <a:lstStyle/>
          <a:p>
            <a:endParaRPr/>
          </a:p>
        </p:txBody>
      </p:sp>
      <p:sp>
        <p:nvSpPr>
          <p:cNvPr id="26" name="object 26"/>
          <p:cNvSpPr/>
          <p:nvPr/>
        </p:nvSpPr>
        <p:spPr>
          <a:xfrm>
            <a:off x="3755234" y="2939110"/>
            <a:ext cx="9300845" cy="0"/>
          </a:xfrm>
          <a:custGeom>
            <a:avLst/>
            <a:gdLst/>
            <a:ahLst/>
            <a:cxnLst/>
            <a:rect l="l" t="t" r="r" b="b"/>
            <a:pathLst>
              <a:path w="9300844">
                <a:moveTo>
                  <a:pt x="9300365" y="0"/>
                </a:moveTo>
                <a:lnTo>
                  <a:pt x="0" y="0"/>
                </a:lnTo>
              </a:path>
            </a:pathLst>
          </a:custGeom>
          <a:ln w="17113">
            <a:solidFill>
              <a:srgbClr val="808285"/>
            </a:solidFill>
          </a:ln>
        </p:spPr>
        <p:txBody>
          <a:bodyPr wrap="square" lIns="0" tIns="0" rIns="0" bIns="0" rtlCol="0"/>
          <a:lstStyle/>
          <a:p>
            <a:endParaRPr/>
          </a:p>
        </p:txBody>
      </p:sp>
      <p:sp>
        <p:nvSpPr>
          <p:cNvPr id="27" name="object 27"/>
          <p:cNvSpPr/>
          <p:nvPr/>
        </p:nvSpPr>
        <p:spPr>
          <a:xfrm>
            <a:off x="3755234" y="3410839"/>
            <a:ext cx="9300845" cy="0"/>
          </a:xfrm>
          <a:custGeom>
            <a:avLst/>
            <a:gdLst/>
            <a:ahLst/>
            <a:cxnLst/>
            <a:rect l="l" t="t" r="r" b="b"/>
            <a:pathLst>
              <a:path w="9300844">
                <a:moveTo>
                  <a:pt x="9300365" y="0"/>
                </a:moveTo>
                <a:lnTo>
                  <a:pt x="0" y="0"/>
                </a:lnTo>
              </a:path>
            </a:pathLst>
          </a:custGeom>
          <a:ln w="17113">
            <a:solidFill>
              <a:srgbClr val="808285"/>
            </a:solidFill>
          </a:ln>
        </p:spPr>
        <p:txBody>
          <a:bodyPr wrap="square" lIns="0" tIns="0" rIns="0" bIns="0" rtlCol="0"/>
          <a:lstStyle/>
          <a:p>
            <a:endParaRPr/>
          </a:p>
        </p:txBody>
      </p:sp>
      <p:sp>
        <p:nvSpPr>
          <p:cNvPr id="28" name="object 28"/>
          <p:cNvSpPr/>
          <p:nvPr/>
        </p:nvSpPr>
        <p:spPr>
          <a:xfrm>
            <a:off x="3755234" y="3882466"/>
            <a:ext cx="9300845" cy="0"/>
          </a:xfrm>
          <a:custGeom>
            <a:avLst/>
            <a:gdLst/>
            <a:ahLst/>
            <a:cxnLst/>
            <a:rect l="l" t="t" r="r" b="b"/>
            <a:pathLst>
              <a:path w="9300844">
                <a:moveTo>
                  <a:pt x="9300365" y="0"/>
                </a:moveTo>
                <a:lnTo>
                  <a:pt x="0" y="0"/>
                </a:lnTo>
              </a:path>
            </a:pathLst>
          </a:custGeom>
          <a:ln w="17113">
            <a:solidFill>
              <a:srgbClr val="808285"/>
            </a:solidFill>
          </a:ln>
        </p:spPr>
        <p:txBody>
          <a:bodyPr wrap="square" lIns="0" tIns="0" rIns="0" bIns="0" rtlCol="0"/>
          <a:lstStyle/>
          <a:p>
            <a:endParaRPr/>
          </a:p>
        </p:txBody>
      </p:sp>
      <p:sp>
        <p:nvSpPr>
          <p:cNvPr id="29" name="object 29"/>
          <p:cNvSpPr/>
          <p:nvPr/>
        </p:nvSpPr>
        <p:spPr>
          <a:xfrm>
            <a:off x="3755234" y="4354182"/>
            <a:ext cx="9300845" cy="0"/>
          </a:xfrm>
          <a:custGeom>
            <a:avLst/>
            <a:gdLst/>
            <a:ahLst/>
            <a:cxnLst/>
            <a:rect l="l" t="t" r="r" b="b"/>
            <a:pathLst>
              <a:path w="9300844">
                <a:moveTo>
                  <a:pt x="9300365" y="0"/>
                </a:moveTo>
                <a:lnTo>
                  <a:pt x="0" y="0"/>
                </a:lnTo>
              </a:path>
            </a:pathLst>
          </a:custGeom>
          <a:ln w="17113">
            <a:solidFill>
              <a:srgbClr val="808285"/>
            </a:solidFill>
          </a:ln>
        </p:spPr>
        <p:txBody>
          <a:bodyPr wrap="square" lIns="0" tIns="0" rIns="0" bIns="0" rtlCol="0"/>
          <a:lstStyle/>
          <a:p>
            <a:endParaRPr/>
          </a:p>
        </p:txBody>
      </p:sp>
      <p:sp>
        <p:nvSpPr>
          <p:cNvPr id="30" name="object 30"/>
          <p:cNvSpPr/>
          <p:nvPr/>
        </p:nvSpPr>
        <p:spPr>
          <a:xfrm>
            <a:off x="3755234" y="4825822"/>
            <a:ext cx="9300845" cy="0"/>
          </a:xfrm>
          <a:custGeom>
            <a:avLst/>
            <a:gdLst/>
            <a:ahLst/>
            <a:cxnLst/>
            <a:rect l="l" t="t" r="r" b="b"/>
            <a:pathLst>
              <a:path w="9300844">
                <a:moveTo>
                  <a:pt x="9300365" y="0"/>
                </a:moveTo>
                <a:lnTo>
                  <a:pt x="0" y="0"/>
                </a:lnTo>
              </a:path>
            </a:pathLst>
          </a:custGeom>
          <a:ln w="17113">
            <a:solidFill>
              <a:srgbClr val="808285"/>
            </a:solidFill>
          </a:ln>
        </p:spPr>
        <p:txBody>
          <a:bodyPr wrap="square" lIns="0" tIns="0" rIns="0" bIns="0" rtlCol="0"/>
          <a:lstStyle/>
          <a:p>
            <a:endParaRPr/>
          </a:p>
        </p:txBody>
      </p:sp>
      <p:sp>
        <p:nvSpPr>
          <p:cNvPr id="31" name="object 31"/>
          <p:cNvSpPr/>
          <p:nvPr/>
        </p:nvSpPr>
        <p:spPr>
          <a:xfrm>
            <a:off x="3755234" y="5297551"/>
            <a:ext cx="9300845" cy="0"/>
          </a:xfrm>
          <a:custGeom>
            <a:avLst/>
            <a:gdLst/>
            <a:ahLst/>
            <a:cxnLst/>
            <a:rect l="l" t="t" r="r" b="b"/>
            <a:pathLst>
              <a:path w="9300844">
                <a:moveTo>
                  <a:pt x="9300365" y="0"/>
                </a:moveTo>
                <a:lnTo>
                  <a:pt x="0" y="0"/>
                </a:lnTo>
              </a:path>
            </a:pathLst>
          </a:custGeom>
          <a:ln w="17113">
            <a:solidFill>
              <a:srgbClr val="808285"/>
            </a:solidFill>
          </a:ln>
        </p:spPr>
        <p:txBody>
          <a:bodyPr wrap="square" lIns="0" tIns="0" rIns="0" bIns="0" rtlCol="0"/>
          <a:lstStyle/>
          <a:p>
            <a:endParaRPr/>
          </a:p>
        </p:txBody>
      </p:sp>
      <p:sp>
        <p:nvSpPr>
          <p:cNvPr id="32" name="object 32"/>
          <p:cNvSpPr/>
          <p:nvPr/>
        </p:nvSpPr>
        <p:spPr>
          <a:xfrm>
            <a:off x="3755234" y="5769267"/>
            <a:ext cx="9300845" cy="0"/>
          </a:xfrm>
          <a:custGeom>
            <a:avLst/>
            <a:gdLst/>
            <a:ahLst/>
            <a:cxnLst/>
            <a:rect l="l" t="t" r="r" b="b"/>
            <a:pathLst>
              <a:path w="9300844">
                <a:moveTo>
                  <a:pt x="9300365" y="0"/>
                </a:moveTo>
                <a:lnTo>
                  <a:pt x="0" y="0"/>
                </a:lnTo>
              </a:path>
            </a:pathLst>
          </a:custGeom>
          <a:ln w="17113">
            <a:solidFill>
              <a:srgbClr val="808285"/>
            </a:solidFill>
          </a:ln>
        </p:spPr>
        <p:txBody>
          <a:bodyPr wrap="square" lIns="0" tIns="0" rIns="0" bIns="0" rtlCol="0"/>
          <a:lstStyle/>
          <a:p>
            <a:endParaRPr/>
          </a:p>
        </p:txBody>
      </p:sp>
      <p:sp>
        <p:nvSpPr>
          <p:cNvPr id="33" name="object 33"/>
          <p:cNvSpPr/>
          <p:nvPr/>
        </p:nvSpPr>
        <p:spPr>
          <a:xfrm>
            <a:off x="3755234" y="6225946"/>
            <a:ext cx="9300845" cy="0"/>
          </a:xfrm>
          <a:custGeom>
            <a:avLst/>
            <a:gdLst/>
            <a:ahLst/>
            <a:cxnLst/>
            <a:rect l="l" t="t" r="r" b="b"/>
            <a:pathLst>
              <a:path w="9300844">
                <a:moveTo>
                  <a:pt x="9300365" y="0"/>
                </a:moveTo>
                <a:lnTo>
                  <a:pt x="0" y="0"/>
                </a:lnTo>
              </a:path>
            </a:pathLst>
          </a:custGeom>
          <a:ln w="17113">
            <a:solidFill>
              <a:srgbClr val="808285"/>
            </a:solidFill>
          </a:ln>
        </p:spPr>
        <p:txBody>
          <a:bodyPr wrap="square" lIns="0" tIns="0" rIns="0" bIns="0" rtlCol="0"/>
          <a:lstStyle/>
          <a:p>
            <a:endParaRPr/>
          </a:p>
        </p:txBody>
      </p:sp>
      <p:sp>
        <p:nvSpPr>
          <p:cNvPr id="34" name="object 34"/>
          <p:cNvSpPr/>
          <p:nvPr/>
        </p:nvSpPr>
        <p:spPr>
          <a:xfrm>
            <a:off x="3886225" y="1524114"/>
            <a:ext cx="0" cy="4832985"/>
          </a:xfrm>
          <a:custGeom>
            <a:avLst/>
            <a:gdLst/>
            <a:ahLst/>
            <a:cxnLst/>
            <a:rect l="l" t="t" r="r" b="b"/>
            <a:pathLst>
              <a:path h="4832985">
                <a:moveTo>
                  <a:pt x="0" y="0"/>
                </a:moveTo>
                <a:lnTo>
                  <a:pt x="0" y="4832925"/>
                </a:lnTo>
              </a:path>
            </a:pathLst>
          </a:custGeom>
          <a:ln w="17096">
            <a:solidFill>
              <a:srgbClr val="808285"/>
            </a:solidFill>
          </a:ln>
        </p:spPr>
        <p:txBody>
          <a:bodyPr wrap="square" lIns="0" tIns="0" rIns="0" bIns="0" rtlCol="0"/>
          <a:lstStyle/>
          <a:p>
            <a:endParaRPr/>
          </a:p>
        </p:txBody>
      </p:sp>
      <p:sp>
        <p:nvSpPr>
          <p:cNvPr id="35" name="object 35"/>
          <p:cNvSpPr/>
          <p:nvPr/>
        </p:nvSpPr>
        <p:spPr>
          <a:xfrm>
            <a:off x="4900396" y="1524114"/>
            <a:ext cx="0" cy="4832985"/>
          </a:xfrm>
          <a:custGeom>
            <a:avLst/>
            <a:gdLst/>
            <a:ahLst/>
            <a:cxnLst/>
            <a:rect l="l" t="t" r="r" b="b"/>
            <a:pathLst>
              <a:path h="4832985">
                <a:moveTo>
                  <a:pt x="0" y="0"/>
                </a:moveTo>
                <a:lnTo>
                  <a:pt x="0" y="4832925"/>
                </a:lnTo>
              </a:path>
            </a:pathLst>
          </a:custGeom>
          <a:ln w="17096">
            <a:solidFill>
              <a:srgbClr val="808285"/>
            </a:solidFill>
          </a:ln>
        </p:spPr>
        <p:txBody>
          <a:bodyPr wrap="square" lIns="0" tIns="0" rIns="0" bIns="0" rtlCol="0"/>
          <a:lstStyle/>
          <a:p>
            <a:endParaRPr/>
          </a:p>
        </p:txBody>
      </p:sp>
      <p:sp>
        <p:nvSpPr>
          <p:cNvPr id="36" name="object 36"/>
          <p:cNvSpPr/>
          <p:nvPr/>
        </p:nvSpPr>
        <p:spPr>
          <a:xfrm>
            <a:off x="5914606" y="1524114"/>
            <a:ext cx="0" cy="4832985"/>
          </a:xfrm>
          <a:custGeom>
            <a:avLst/>
            <a:gdLst/>
            <a:ahLst/>
            <a:cxnLst/>
            <a:rect l="l" t="t" r="r" b="b"/>
            <a:pathLst>
              <a:path h="4832985">
                <a:moveTo>
                  <a:pt x="0" y="0"/>
                </a:moveTo>
                <a:lnTo>
                  <a:pt x="0" y="4832925"/>
                </a:lnTo>
              </a:path>
            </a:pathLst>
          </a:custGeom>
          <a:ln w="17096">
            <a:solidFill>
              <a:srgbClr val="808285"/>
            </a:solidFill>
          </a:ln>
        </p:spPr>
        <p:txBody>
          <a:bodyPr wrap="square" lIns="0" tIns="0" rIns="0" bIns="0" rtlCol="0"/>
          <a:lstStyle/>
          <a:p>
            <a:endParaRPr/>
          </a:p>
        </p:txBody>
      </p:sp>
      <p:sp>
        <p:nvSpPr>
          <p:cNvPr id="37" name="object 37"/>
          <p:cNvSpPr/>
          <p:nvPr/>
        </p:nvSpPr>
        <p:spPr>
          <a:xfrm>
            <a:off x="6928777" y="1524114"/>
            <a:ext cx="0" cy="4832985"/>
          </a:xfrm>
          <a:custGeom>
            <a:avLst/>
            <a:gdLst/>
            <a:ahLst/>
            <a:cxnLst/>
            <a:rect l="l" t="t" r="r" b="b"/>
            <a:pathLst>
              <a:path h="4832985">
                <a:moveTo>
                  <a:pt x="0" y="0"/>
                </a:moveTo>
                <a:lnTo>
                  <a:pt x="0" y="4832925"/>
                </a:lnTo>
              </a:path>
            </a:pathLst>
          </a:custGeom>
          <a:ln w="17096">
            <a:solidFill>
              <a:srgbClr val="808285"/>
            </a:solidFill>
          </a:ln>
        </p:spPr>
        <p:txBody>
          <a:bodyPr wrap="square" lIns="0" tIns="0" rIns="0" bIns="0" rtlCol="0"/>
          <a:lstStyle/>
          <a:p>
            <a:endParaRPr/>
          </a:p>
        </p:txBody>
      </p:sp>
      <p:sp>
        <p:nvSpPr>
          <p:cNvPr id="38" name="object 38"/>
          <p:cNvSpPr/>
          <p:nvPr/>
        </p:nvSpPr>
        <p:spPr>
          <a:xfrm>
            <a:off x="7942948" y="1524114"/>
            <a:ext cx="0" cy="4832985"/>
          </a:xfrm>
          <a:custGeom>
            <a:avLst/>
            <a:gdLst/>
            <a:ahLst/>
            <a:cxnLst/>
            <a:rect l="l" t="t" r="r" b="b"/>
            <a:pathLst>
              <a:path h="4832985">
                <a:moveTo>
                  <a:pt x="0" y="0"/>
                </a:moveTo>
                <a:lnTo>
                  <a:pt x="0" y="4832925"/>
                </a:lnTo>
              </a:path>
            </a:pathLst>
          </a:custGeom>
          <a:ln w="17096">
            <a:solidFill>
              <a:srgbClr val="808285"/>
            </a:solidFill>
          </a:ln>
        </p:spPr>
        <p:txBody>
          <a:bodyPr wrap="square" lIns="0" tIns="0" rIns="0" bIns="0" rtlCol="0"/>
          <a:lstStyle/>
          <a:p>
            <a:endParaRPr/>
          </a:p>
        </p:txBody>
      </p:sp>
      <p:sp>
        <p:nvSpPr>
          <p:cNvPr id="39" name="object 39"/>
          <p:cNvSpPr/>
          <p:nvPr/>
        </p:nvSpPr>
        <p:spPr>
          <a:xfrm>
            <a:off x="8957119" y="1524114"/>
            <a:ext cx="0" cy="4832985"/>
          </a:xfrm>
          <a:custGeom>
            <a:avLst/>
            <a:gdLst/>
            <a:ahLst/>
            <a:cxnLst/>
            <a:rect l="l" t="t" r="r" b="b"/>
            <a:pathLst>
              <a:path h="4832985">
                <a:moveTo>
                  <a:pt x="0" y="0"/>
                </a:moveTo>
                <a:lnTo>
                  <a:pt x="0" y="4832925"/>
                </a:lnTo>
              </a:path>
            </a:pathLst>
          </a:custGeom>
          <a:ln w="17096">
            <a:solidFill>
              <a:srgbClr val="808285"/>
            </a:solidFill>
          </a:ln>
        </p:spPr>
        <p:txBody>
          <a:bodyPr wrap="square" lIns="0" tIns="0" rIns="0" bIns="0" rtlCol="0"/>
          <a:lstStyle/>
          <a:p>
            <a:endParaRPr/>
          </a:p>
        </p:txBody>
      </p:sp>
      <p:sp>
        <p:nvSpPr>
          <p:cNvPr id="40" name="object 40"/>
          <p:cNvSpPr/>
          <p:nvPr/>
        </p:nvSpPr>
        <p:spPr>
          <a:xfrm>
            <a:off x="9971328" y="1524114"/>
            <a:ext cx="0" cy="4832985"/>
          </a:xfrm>
          <a:custGeom>
            <a:avLst/>
            <a:gdLst/>
            <a:ahLst/>
            <a:cxnLst/>
            <a:rect l="l" t="t" r="r" b="b"/>
            <a:pathLst>
              <a:path h="4832985">
                <a:moveTo>
                  <a:pt x="0" y="0"/>
                </a:moveTo>
                <a:lnTo>
                  <a:pt x="0" y="4832925"/>
                </a:lnTo>
              </a:path>
            </a:pathLst>
          </a:custGeom>
          <a:ln w="17096">
            <a:solidFill>
              <a:srgbClr val="808285"/>
            </a:solidFill>
          </a:ln>
        </p:spPr>
        <p:txBody>
          <a:bodyPr wrap="square" lIns="0" tIns="0" rIns="0" bIns="0" rtlCol="0"/>
          <a:lstStyle/>
          <a:p>
            <a:endParaRPr/>
          </a:p>
        </p:txBody>
      </p:sp>
      <p:sp>
        <p:nvSpPr>
          <p:cNvPr id="41" name="object 41"/>
          <p:cNvSpPr/>
          <p:nvPr/>
        </p:nvSpPr>
        <p:spPr>
          <a:xfrm>
            <a:off x="10985500" y="1524114"/>
            <a:ext cx="0" cy="4832985"/>
          </a:xfrm>
          <a:custGeom>
            <a:avLst/>
            <a:gdLst/>
            <a:ahLst/>
            <a:cxnLst/>
            <a:rect l="l" t="t" r="r" b="b"/>
            <a:pathLst>
              <a:path h="4832985">
                <a:moveTo>
                  <a:pt x="0" y="0"/>
                </a:moveTo>
                <a:lnTo>
                  <a:pt x="0" y="4832925"/>
                </a:lnTo>
              </a:path>
            </a:pathLst>
          </a:custGeom>
          <a:ln w="17096">
            <a:solidFill>
              <a:srgbClr val="808285"/>
            </a:solidFill>
          </a:ln>
        </p:spPr>
        <p:txBody>
          <a:bodyPr wrap="square" lIns="0" tIns="0" rIns="0" bIns="0" rtlCol="0"/>
          <a:lstStyle/>
          <a:p>
            <a:endParaRPr/>
          </a:p>
        </p:txBody>
      </p:sp>
      <p:sp>
        <p:nvSpPr>
          <p:cNvPr id="42" name="object 42"/>
          <p:cNvSpPr/>
          <p:nvPr/>
        </p:nvSpPr>
        <p:spPr>
          <a:xfrm>
            <a:off x="11999658" y="1524114"/>
            <a:ext cx="0" cy="4832985"/>
          </a:xfrm>
          <a:custGeom>
            <a:avLst/>
            <a:gdLst/>
            <a:ahLst/>
            <a:cxnLst/>
            <a:rect l="l" t="t" r="r" b="b"/>
            <a:pathLst>
              <a:path h="4832985">
                <a:moveTo>
                  <a:pt x="0" y="0"/>
                </a:moveTo>
                <a:lnTo>
                  <a:pt x="0" y="4832925"/>
                </a:lnTo>
              </a:path>
            </a:pathLst>
          </a:custGeom>
          <a:ln w="17096">
            <a:solidFill>
              <a:srgbClr val="808285"/>
            </a:solidFill>
          </a:ln>
        </p:spPr>
        <p:txBody>
          <a:bodyPr wrap="square" lIns="0" tIns="0" rIns="0" bIns="0" rtlCol="0"/>
          <a:lstStyle/>
          <a:p>
            <a:endParaRPr/>
          </a:p>
        </p:txBody>
      </p:sp>
      <p:sp>
        <p:nvSpPr>
          <p:cNvPr id="43" name="object 43"/>
          <p:cNvSpPr/>
          <p:nvPr/>
        </p:nvSpPr>
        <p:spPr>
          <a:xfrm>
            <a:off x="13013816" y="1524114"/>
            <a:ext cx="0" cy="4832985"/>
          </a:xfrm>
          <a:custGeom>
            <a:avLst/>
            <a:gdLst/>
            <a:ahLst/>
            <a:cxnLst/>
            <a:rect l="l" t="t" r="r" b="b"/>
            <a:pathLst>
              <a:path h="4832985">
                <a:moveTo>
                  <a:pt x="0" y="0"/>
                </a:moveTo>
                <a:lnTo>
                  <a:pt x="0" y="4832925"/>
                </a:lnTo>
              </a:path>
            </a:pathLst>
          </a:custGeom>
          <a:ln w="17096">
            <a:solidFill>
              <a:srgbClr val="808285"/>
            </a:solidFill>
          </a:ln>
        </p:spPr>
        <p:txBody>
          <a:bodyPr wrap="square" lIns="0" tIns="0" rIns="0" bIns="0" rtlCol="0"/>
          <a:lstStyle/>
          <a:p>
            <a:endParaRPr/>
          </a:p>
        </p:txBody>
      </p:sp>
      <p:sp>
        <p:nvSpPr>
          <p:cNvPr id="44" name="object 44"/>
          <p:cNvSpPr/>
          <p:nvPr/>
        </p:nvSpPr>
        <p:spPr>
          <a:xfrm>
            <a:off x="4679302" y="1507566"/>
            <a:ext cx="6762750" cy="4737100"/>
          </a:xfrm>
          <a:custGeom>
            <a:avLst/>
            <a:gdLst/>
            <a:ahLst/>
            <a:cxnLst/>
            <a:rect l="l" t="t" r="r" b="b"/>
            <a:pathLst>
              <a:path w="6762750" h="4737100">
                <a:moveTo>
                  <a:pt x="693301" y="4699000"/>
                </a:moveTo>
                <a:lnTo>
                  <a:pt x="342" y="4699000"/>
                </a:lnTo>
                <a:lnTo>
                  <a:pt x="0" y="4737100"/>
                </a:lnTo>
                <a:lnTo>
                  <a:pt x="431187" y="4737100"/>
                </a:lnTo>
                <a:lnTo>
                  <a:pt x="478931" y="4724400"/>
                </a:lnTo>
                <a:lnTo>
                  <a:pt x="528759" y="4724400"/>
                </a:lnTo>
                <a:lnTo>
                  <a:pt x="580927" y="4711700"/>
                </a:lnTo>
                <a:lnTo>
                  <a:pt x="635689" y="4711700"/>
                </a:lnTo>
                <a:lnTo>
                  <a:pt x="693301" y="4699000"/>
                </a:lnTo>
                <a:close/>
              </a:path>
              <a:path w="6762750" h="4737100">
                <a:moveTo>
                  <a:pt x="6762572" y="4686300"/>
                </a:moveTo>
                <a:lnTo>
                  <a:pt x="6128929" y="4686300"/>
                </a:lnTo>
                <a:lnTo>
                  <a:pt x="6233908" y="4711700"/>
                </a:lnTo>
                <a:lnTo>
                  <a:pt x="6288637" y="4711700"/>
                </a:lnTo>
                <a:lnTo>
                  <a:pt x="6344855" y="4724400"/>
                </a:lnTo>
                <a:lnTo>
                  <a:pt x="6461744" y="4724400"/>
                </a:lnTo>
                <a:lnTo>
                  <a:pt x="6522409" y="4737100"/>
                </a:lnTo>
                <a:lnTo>
                  <a:pt x="6761162" y="4737100"/>
                </a:lnTo>
                <a:lnTo>
                  <a:pt x="6762572" y="4686300"/>
                </a:lnTo>
                <a:close/>
              </a:path>
              <a:path w="6762750" h="4737100">
                <a:moveTo>
                  <a:pt x="3433413" y="0"/>
                </a:moveTo>
                <a:lnTo>
                  <a:pt x="3337489" y="0"/>
                </a:lnTo>
                <a:lnTo>
                  <a:pt x="3298613" y="12700"/>
                </a:lnTo>
                <a:lnTo>
                  <a:pt x="3261229" y="25400"/>
                </a:lnTo>
                <a:lnTo>
                  <a:pt x="3190887" y="63500"/>
                </a:lnTo>
                <a:lnTo>
                  <a:pt x="3157904" y="88900"/>
                </a:lnTo>
                <a:lnTo>
                  <a:pt x="3126362" y="127000"/>
                </a:lnTo>
                <a:lnTo>
                  <a:pt x="3096250" y="165100"/>
                </a:lnTo>
                <a:lnTo>
                  <a:pt x="3067555" y="203200"/>
                </a:lnTo>
                <a:lnTo>
                  <a:pt x="3040264" y="241300"/>
                </a:lnTo>
                <a:lnTo>
                  <a:pt x="3014364" y="292100"/>
                </a:lnTo>
                <a:lnTo>
                  <a:pt x="2989843" y="330200"/>
                </a:lnTo>
                <a:lnTo>
                  <a:pt x="2966689" y="381000"/>
                </a:lnTo>
                <a:lnTo>
                  <a:pt x="2944888" y="431800"/>
                </a:lnTo>
                <a:lnTo>
                  <a:pt x="2924429" y="482600"/>
                </a:lnTo>
                <a:lnTo>
                  <a:pt x="2905298" y="533400"/>
                </a:lnTo>
                <a:lnTo>
                  <a:pt x="2887484" y="571500"/>
                </a:lnTo>
                <a:lnTo>
                  <a:pt x="2870973" y="622300"/>
                </a:lnTo>
                <a:lnTo>
                  <a:pt x="2855753" y="673100"/>
                </a:lnTo>
                <a:lnTo>
                  <a:pt x="2841812" y="723900"/>
                </a:lnTo>
                <a:lnTo>
                  <a:pt x="2829136" y="762000"/>
                </a:lnTo>
                <a:lnTo>
                  <a:pt x="2817714" y="800100"/>
                </a:lnTo>
                <a:lnTo>
                  <a:pt x="2807533" y="850900"/>
                </a:lnTo>
                <a:lnTo>
                  <a:pt x="2798580" y="876300"/>
                </a:lnTo>
                <a:lnTo>
                  <a:pt x="2790842" y="914400"/>
                </a:lnTo>
                <a:lnTo>
                  <a:pt x="2784307" y="939800"/>
                </a:lnTo>
                <a:lnTo>
                  <a:pt x="2778963" y="965200"/>
                </a:lnTo>
                <a:lnTo>
                  <a:pt x="2774797" y="990600"/>
                </a:lnTo>
                <a:lnTo>
                  <a:pt x="2727798" y="1219200"/>
                </a:lnTo>
                <a:lnTo>
                  <a:pt x="2705038" y="1333500"/>
                </a:lnTo>
                <a:lnTo>
                  <a:pt x="2693618" y="1397000"/>
                </a:lnTo>
                <a:lnTo>
                  <a:pt x="2682167" y="1447800"/>
                </a:lnTo>
                <a:lnTo>
                  <a:pt x="2670682" y="1511300"/>
                </a:lnTo>
                <a:lnTo>
                  <a:pt x="2659158" y="1562100"/>
                </a:lnTo>
                <a:lnTo>
                  <a:pt x="2647592" y="1625600"/>
                </a:lnTo>
                <a:lnTo>
                  <a:pt x="2635980" y="1676400"/>
                </a:lnTo>
                <a:lnTo>
                  <a:pt x="2624319" y="1727200"/>
                </a:lnTo>
                <a:lnTo>
                  <a:pt x="2612606" y="1790700"/>
                </a:lnTo>
                <a:lnTo>
                  <a:pt x="2600836" y="1841500"/>
                </a:lnTo>
                <a:lnTo>
                  <a:pt x="2589007" y="1905000"/>
                </a:lnTo>
                <a:lnTo>
                  <a:pt x="2577114" y="1955800"/>
                </a:lnTo>
                <a:lnTo>
                  <a:pt x="2565153" y="2006600"/>
                </a:lnTo>
                <a:lnTo>
                  <a:pt x="2553123" y="2070100"/>
                </a:lnTo>
                <a:lnTo>
                  <a:pt x="2541018" y="2120900"/>
                </a:lnTo>
                <a:lnTo>
                  <a:pt x="2528835" y="2171700"/>
                </a:lnTo>
                <a:lnTo>
                  <a:pt x="2516570" y="2235200"/>
                </a:lnTo>
                <a:lnTo>
                  <a:pt x="2504221" y="2286000"/>
                </a:lnTo>
                <a:lnTo>
                  <a:pt x="2491783" y="2336800"/>
                </a:lnTo>
                <a:lnTo>
                  <a:pt x="2479253" y="2387600"/>
                </a:lnTo>
                <a:lnTo>
                  <a:pt x="2466627" y="2451100"/>
                </a:lnTo>
                <a:lnTo>
                  <a:pt x="2453901" y="2501900"/>
                </a:lnTo>
                <a:lnTo>
                  <a:pt x="2441073" y="2552700"/>
                </a:lnTo>
                <a:lnTo>
                  <a:pt x="2428138" y="2603500"/>
                </a:lnTo>
                <a:lnTo>
                  <a:pt x="2415093" y="2654300"/>
                </a:lnTo>
                <a:lnTo>
                  <a:pt x="2401935" y="2705100"/>
                </a:lnTo>
                <a:lnTo>
                  <a:pt x="2388659" y="2755900"/>
                </a:lnTo>
                <a:lnTo>
                  <a:pt x="2375262" y="2806700"/>
                </a:lnTo>
                <a:lnTo>
                  <a:pt x="2361740" y="2857500"/>
                </a:lnTo>
                <a:lnTo>
                  <a:pt x="2348091" y="2908300"/>
                </a:lnTo>
                <a:lnTo>
                  <a:pt x="2334310" y="2959100"/>
                </a:lnTo>
                <a:lnTo>
                  <a:pt x="2320393" y="2997200"/>
                </a:lnTo>
                <a:lnTo>
                  <a:pt x="2306338" y="3048000"/>
                </a:lnTo>
                <a:lnTo>
                  <a:pt x="2292140" y="3098800"/>
                </a:lnTo>
                <a:lnTo>
                  <a:pt x="2277797" y="3149600"/>
                </a:lnTo>
                <a:lnTo>
                  <a:pt x="2263303" y="3187700"/>
                </a:lnTo>
                <a:lnTo>
                  <a:pt x="2248657" y="3238500"/>
                </a:lnTo>
                <a:lnTo>
                  <a:pt x="2233854" y="3276600"/>
                </a:lnTo>
                <a:lnTo>
                  <a:pt x="2218890" y="3327400"/>
                </a:lnTo>
                <a:lnTo>
                  <a:pt x="2203762" y="3365500"/>
                </a:lnTo>
                <a:lnTo>
                  <a:pt x="2188467" y="3416300"/>
                </a:lnTo>
                <a:lnTo>
                  <a:pt x="2173001" y="3454400"/>
                </a:lnTo>
                <a:lnTo>
                  <a:pt x="2157360" y="3492500"/>
                </a:lnTo>
                <a:lnTo>
                  <a:pt x="2141540" y="3530600"/>
                </a:lnTo>
                <a:lnTo>
                  <a:pt x="2125539" y="3581400"/>
                </a:lnTo>
                <a:lnTo>
                  <a:pt x="2109352" y="3619500"/>
                </a:lnTo>
                <a:lnTo>
                  <a:pt x="2092977" y="3657600"/>
                </a:lnTo>
                <a:lnTo>
                  <a:pt x="2076408" y="3695700"/>
                </a:lnTo>
                <a:lnTo>
                  <a:pt x="2059643" y="3721100"/>
                </a:lnTo>
                <a:lnTo>
                  <a:pt x="2042679" y="3759200"/>
                </a:lnTo>
                <a:lnTo>
                  <a:pt x="2025511" y="3797300"/>
                </a:lnTo>
                <a:lnTo>
                  <a:pt x="2008136" y="3835400"/>
                </a:lnTo>
                <a:lnTo>
                  <a:pt x="1990550" y="3860800"/>
                </a:lnTo>
                <a:lnTo>
                  <a:pt x="1972750" y="3898900"/>
                </a:lnTo>
                <a:lnTo>
                  <a:pt x="1954733" y="3924300"/>
                </a:lnTo>
                <a:lnTo>
                  <a:pt x="1935186" y="3962400"/>
                </a:lnTo>
                <a:lnTo>
                  <a:pt x="1912784" y="3987800"/>
                </a:lnTo>
                <a:lnTo>
                  <a:pt x="1887673" y="4025900"/>
                </a:lnTo>
                <a:lnTo>
                  <a:pt x="1860001" y="4051300"/>
                </a:lnTo>
                <a:lnTo>
                  <a:pt x="1829914" y="4089400"/>
                </a:lnTo>
                <a:lnTo>
                  <a:pt x="1797558" y="4114800"/>
                </a:lnTo>
                <a:lnTo>
                  <a:pt x="1763081" y="4140200"/>
                </a:lnTo>
                <a:lnTo>
                  <a:pt x="1726630" y="4178300"/>
                </a:lnTo>
                <a:lnTo>
                  <a:pt x="1688351" y="4203700"/>
                </a:lnTo>
                <a:lnTo>
                  <a:pt x="1648390" y="4241800"/>
                </a:lnTo>
                <a:lnTo>
                  <a:pt x="1606895" y="4267200"/>
                </a:lnTo>
                <a:lnTo>
                  <a:pt x="1564013" y="4292600"/>
                </a:lnTo>
                <a:lnTo>
                  <a:pt x="1519890" y="4318000"/>
                </a:lnTo>
                <a:lnTo>
                  <a:pt x="1474673" y="4356100"/>
                </a:lnTo>
                <a:lnTo>
                  <a:pt x="1381543" y="4406900"/>
                </a:lnTo>
                <a:lnTo>
                  <a:pt x="1237314" y="4483100"/>
                </a:lnTo>
                <a:lnTo>
                  <a:pt x="1188614" y="4495800"/>
                </a:lnTo>
                <a:lnTo>
                  <a:pt x="1091163" y="4546600"/>
                </a:lnTo>
                <a:lnTo>
                  <a:pt x="1042704" y="4559300"/>
                </a:lnTo>
                <a:lnTo>
                  <a:pt x="994619" y="4584700"/>
                </a:lnTo>
                <a:lnTo>
                  <a:pt x="808951" y="4635500"/>
                </a:lnTo>
                <a:lnTo>
                  <a:pt x="742808" y="4648200"/>
                </a:lnTo>
                <a:lnTo>
                  <a:pt x="680264" y="4660900"/>
                </a:lnTo>
                <a:lnTo>
                  <a:pt x="621032" y="4673600"/>
                </a:lnTo>
                <a:lnTo>
                  <a:pt x="564823" y="4673600"/>
                </a:lnTo>
                <a:lnTo>
                  <a:pt x="511348" y="4686300"/>
                </a:lnTo>
                <a:lnTo>
                  <a:pt x="411452" y="4686300"/>
                </a:lnTo>
                <a:lnTo>
                  <a:pt x="364453" y="4699000"/>
                </a:lnTo>
                <a:lnTo>
                  <a:pt x="754018" y="4699000"/>
                </a:lnTo>
                <a:lnTo>
                  <a:pt x="818095" y="4686300"/>
                </a:lnTo>
                <a:lnTo>
                  <a:pt x="858644" y="4673600"/>
                </a:lnTo>
                <a:lnTo>
                  <a:pt x="900876" y="4660900"/>
                </a:lnTo>
                <a:lnTo>
                  <a:pt x="944606" y="4648200"/>
                </a:lnTo>
                <a:lnTo>
                  <a:pt x="989654" y="4622800"/>
                </a:lnTo>
                <a:lnTo>
                  <a:pt x="1082972" y="4597400"/>
                </a:lnTo>
                <a:lnTo>
                  <a:pt x="1179368" y="4546600"/>
                </a:lnTo>
                <a:lnTo>
                  <a:pt x="1228265" y="4533900"/>
                </a:lnTo>
                <a:lnTo>
                  <a:pt x="1472434" y="4406900"/>
                </a:lnTo>
                <a:lnTo>
                  <a:pt x="1519928" y="4368800"/>
                </a:lnTo>
                <a:lnTo>
                  <a:pt x="1566550" y="4343400"/>
                </a:lnTo>
                <a:lnTo>
                  <a:pt x="1612116" y="4318000"/>
                </a:lnTo>
                <a:lnTo>
                  <a:pt x="1656445" y="4279900"/>
                </a:lnTo>
                <a:lnTo>
                  <a:pt x="1699354" y="4254500"/>
                </a:lnTo>
                <a:lnTo>
                  <a:pt x="1740661" y="4216400"/>
                </a:lnTo>
                <a:lnTo>
                  <a:pt x="1780184" y="4191000"/>
                </a:lnTo>
                <a:lnTo>
                  <a:pt x="1817738" y="4152900"/>
                </a:lnTo>
                <a:lnTo>
                  <a:pt x="1853144" y="4127500"/>
                </a:lnTo>
                <a:lnTo>
                  <a:pt x="1886217" y="4089400"/>
                </a:lnTo>
                <a:lnTo>
                  <a:pt x="1916775" y="4051300"/>
                </a:lnTo>
                <a:lnTo>
                  <a:pt x="1944636" y="4025900"/>
                </a:lnTo>
                <a:lnTo>
                  <a:pt x="1969618" y="3987800"/>
                </a:lnTo>
                <a:lnTo>
                  <a:pt x="1991537" y="3949700"/>
                </a:lnTo>
                <a:lnTo>
                  <a:pt x="2009436" y="3924300"/>
                </a:lnTo>
                <a:lnTo>
                  <a:pt x="2027118" y="3886200"/>
                </a:lnTo>
                <a:lnTo>
                  <a:pt x="2044589" y="3860800"/>
                </a:lnTo>
                <a:lnTo>
                  <a:pt x="2061851" y="3822700"/>
                </a:lnTo>
                <a:lnTo>
                  <a:pt x="2078909" y="3784600"/>
                </a:lnTo>
                <a:lnTo>
                  <a:pt x="2095765" y="3746500"/>
                </a:lnTo>
                <a:lnTo>
                  <a:pt x="2112423" y="3708400"/>
                </a:lnTo>
                <a:lnTo>
                  <a:pt x="2128886" y="3683000"/>
                </a:lnTo>
                <a:lnTo>
                  <a:pt x="2145159" y="3644900"/>
                </a:lnTo>
                <a:lnTo>
                  <a:pt x="2161244" y="3606800"/>
                </a:lnTo>
                <a:lnTo>
                  <a:pt x="2177144" y="3556000"/>
                </a:lnTo>
                <a:lnTo>
                  <a:pt x="2192865" y="3517900"/>
                </a:lnTo>
                <a:lnTo>
                  <a:pt x="2208408" y="3479800"/>
                </a:lnTo>
                <a:lnTo>
                  <a:pt x="2223778" y="3441700"/>
                </a:lnTo>
                <a:lnTo>
                  <a:pt x="2238978" y="3390900"/>
                </a:lnTo>
                <a:lnTo>
                  <a:pt x="2254011" y="3352800"/>
                </a:lnTo>
                <a:lnTo>
                  <a:pt x="2268881" y="3314700"/>
                </a:lnTo>
                <a:lnTo>
                  <a:pt x="2283591" y="3263900"/>
                </a:lnTo>
                <a:lnTo>
                  <a:pt x="2298145" y="3225800"/>
                </a:lnTo>
                <a:lnTo>
                  <a:pt x="2312547" y="3175000"/>
                </a:lnTo>
                <a:lnTo>
                  <a:pt x="2326799" y="3136900"/>
                </a:lnTo>
                <a:lnTo>
                  <a:pt x="2340906" y="3086100"/>
                </a:lnTo>
                <a:lnTo>
                  <a:pt x="2354871" y="3035300"/>
                </a:lnTo>
                <a:lnTo>
                  <a:pt x="2368697" y="2984500"/>
                </a:lnTo>
                <a:lnTo>
                  <a:pt x="2382388" y="2946400"/>
                </a:lnTo>
                <a:lnTo>
                  <a:pt x="2395947" y="2895600"/>
                </a:lnTo>
                <a:lnTo>
                  <a:pt x="2409378" y="2844800"/>
                </a:lnTo>
                <a:lnTo>
                  <a:pt x="2422684" y="2794000"/>
                </a:lnTo>
                <a:lnTo>
                  <a:pt x="2435869" y="2743200"/>
                </a:lnTo>
                <a:lnTo>
                  <a:pt x="2448937" y="2692400"/>
                </a:lnTo>
                <a:lnTo>
                  <a:pt x="2461890" y="2641600"/>
                </a:lnTo>
                <a:lnTo>
                  <a:pt x="2474732" y="2590800"/>
                </a:lnTo>
                <a:lnTo>
                  <a:pt x="2487467" y="2540000"/>
                </a:lnTo>
                <a:lnTo>
                  <a:pt x="2500098" y="2489200"/>
                </a:lnTo>
                <a:lnTo>
                  <a:pt x="2512629" y="2438400"/>
                </a:lnTo>
                <a:lnTo>
                  <a:pt x="2525064" y="2387600"/>
                </a:lnTo>
                <a:lnTo>
                  <a:pt x="2537404" y="2336800"/>
                </a:lnTo>
                <a:lnTo>
                  <a:pt x="2549656" y="2273300"/>
                </a:lnTo>
                <a:lnTo>
                  <a:pt x="2561820" y="2222500"/>
                </a:lnTo>
                <a:lnTo>
                  <a:pt x="2573902" y="2171700"/>
                </a:lnTo>
                <a:lnTo>
                  <a:pt x="2585905" y="2120900"/>
                </a:lnTo>
                <a:lnTo>
                  <a:pt x="2597832" y="2057400"/>
                </a:lnTo>
                <a:lnTo>
                  <a:pt x="2609686" y="2006600"/>
                </a:lnTo>
                <a:lnTo>
                  <a:pt x="2621471" y="1955800"/>
                </a:lnTo>
                <a:lnTo>
                  <a:pt x="2633192" y="1892300"/>
                </a:lnTo>
                <a:lnTo>
                  <a:pt x="2644850" y="1841500"/>
                </a:lnTo>
                <a:lnTo>
                  <a:pt x="2656450" y="1790700"/>
                </a:lnTo>
                <a:lnTo>
                  <a:pt x="2667994" y="1727200"/>
                </a:lnTo>
                <a:lnTo>
                  <a:pt x="2679488" y="1676400"/>
                </a:lnTo>
                <a:lnTo>
                  <a:pt x="2690933" y="1625600"/>
                </a:lnTo>
                <a:lnTo>
                  <a:pt x="2702334" y="1562100"/>
                </a:lnTo>
                <a:lnTo>
                  <a:pt x="2713694" y="1511300"/>
                </a:lnTo>
                <a:lnTo>
                  <a:pt x="2725017" y="1447800"/>
                </a:lnTo>
                <a:lnTo>
                  <a:pt x="2736306" y="1397000"/>
                </a:lnTo>
                <a:lnTo>
                  <a:pt x="2747564" y="1346200"/>
                </a:lnTo>
                <a:lnTo>
                  <a:pt x="2758795" y="1282700"/>
                </a:lnTo>
                <a:lnTo>
                  <a:pt x="2792361" y="1117600"/>
                </a:lnTo>
                <a:lnTo>
                  <a:pt x="2816720" y="1003300"/>
                </a:lnTo>
                <a:lnTo>
                  <a:pt x="2827940" y="939800"/>
                </a:lnTo>
                <a:lnTo>
                  <a:pt x="2840213" y="889000"/>
                </a:lnTo>
                <a:lnTo>
                  <a:pt x="2853522" y="838200"/>
                </a:lnTo>
                <a:lnTo>
                  <a:pt x="2867853" y="787400"/>
                </a:lnTo>
                <a:lnTo>
                  <a:pt x="2883191" y="723900"/>
                </a:lnTo>
                <a:lnTo>
                  <a:pt x="2899521" y="673100"/>
                </a:lnTo>
                <a:lnTo>
                  <a:pt x="2916826" y="622300"/>
                </a:lnTo>
                <a:lnTo>
                  <a:pt x="2935094" y="571500"/>
                </a:lnTo>
                <a:lnTo>
                  <a:pt x="2954307" y="520700"/>
                </a:lnTo>
                <a:lnTo>
                  <a:pt x="2974452" y="469900"/>
                </a:lnTo>
                <a:lnTo>
                  <a:pt x="2995512" y="419100"/>
                </a:lnTo>
                <a:lnTo>
                  <a:pt x="3017474" y="368300"/>
                </a:lnTo>
                <a:lnTo>
                  <a:pt x="3040321" y="330200"/>
                </a:lnTo>
                <a:lnTo>
                  <a:pt x="3064039" y="292100"/>
                </a:lnTo>
                <a:lnTo>
                  <a:pt x="3088612" y="254000"/>
                </a:lnTo>
                <a:lnTo>
                  <a:pt x="3114026" y="215900"/>
                </a:lnTo>
                <a:lnTo>
                  <a:pt x="3140265" y="177800"/>
                </a:lnTo>
                <a:lnTo>
                  <a:pt x="3167314" y="152400"/>
                </a:lnTo>
                <a:lnTo>
                  <a:pt x="3195158" y="114300"/>
                </a:lnTo>
                <a:lnTo>
                  <a:pt x="3223782" y="88900"/>
                </a:lnTo>
                <a:lnTo>
                  <a:pt x="3253171" y="76200"/>
                </a:lnTo>
                <a:lnTo>
                  <a:pt x="3283310" y="63500"/>
                </a:lnTo>
                <a:lnTo>
                  <a:pt x="3345776" y="38100"/>
                </a:lnTo>
                <a:lnTo>
                  <a:pt x="3560160" y="38100"/>
                </a:lnTo>
                <a:lnTo>
                  <a:pt x="3521541" y="25400"/>
                </a:lnTo>
                <a:lnTo>
                  <a:pt x="3479430" y="12700"/>
                </a:lnTo>
                <a:lnTo>
                  <a:pt x="3433413" y="0"/>
                </a:lnTo>
                <a:close/>
              </a:path>
              <a:path w="6762750" h="4737100">
                <a:moveTo>
                  <a:pt x="3560160" y="38100"/>
                </a:moveTo>
                <a:lnTo>
                  <a:pt x="3430618" y="38100"/>
                </a:lnTo>
                <a:lnTo>
                  <a:pt x="3474559" y="50800"/>
                </a:lnTo>
                <a:lnTo>
                  <a:pt x="3514576" y="63500"/>
                </a:lnTo>
                <a:lnTo>
                  <a:pt x="3551161" y="88900"/>
                </a:lnTo>
                <a:lnTo>
                  <a:pt x="3584805" y="114300"/>
                </a:lnTo>
                <a:lnTo>
                  <a:pt x="3615999" y="139700"/>
                </a:lnTo>
                <a:lnTo>
                  <a:pt x="3645235" y="177800"/>
                </a:lnTo>
                <a:lnTo>
                  <a:pt x="3673003" y="203200"/>
                </a:lnTo>
                <a:lnTo>
                  <a:pt x="3699796" y="254000"/>
                </a:lnTo>
                <a:lnTo>
                  <a:pt x="3726103" y="292100"/>
                </a:lnTo>
                <a:lnTo>
                  <a:pt x="3752417" y="342900"/>
                </a:lnTo>
                <a:lnTo>
                  <a:pt x="3779228" y="393700"/>
                </a:lnTo>
                <a:lnTo>
                  <a:pt x="3807028" y="457200"/>
                </a:lnTo>
                <a:lnTo>
                  <a:pt x="3811682" y="457200"/>
                </a:lnTo>
                <a:lnTo>
                  <a:pt x="3817065" y="482600"/>
                </a:lnTo>
                <a:lnTo>
                  <a:pt x="3824377" y="495300"/>
                </a:lnTo>
                <a:lnTo>
                  <a:pt x="3833536" y="520700"/>
                </a:lnTo>
                <a:lnTo>
                  <a:pt x="3844460" y="546100"/>
                </a:lnTo>
                <a:lnTo>
                  <a:pt x="3857068" y="571500"/>
                </a:lnTo>
                <a:lnTo>
                  <a:pt x="3871278" y="609600"/>
                </a:lnTo>
                <a:lnTo>
                  <a:pt x="3887009" y="647700"/>
                </a:lnTo>
                <a:lnTo>
                  <a:pt x="3904178" y="685800"/>
                </a:lnTo>
                <a:lnTo>
                  <a:pt x="3922705" y="736600"/>
                </a:lnTo>
                <a:lnTo>
                  <a:pt x="3942507" y="787400"/>
                </a:lnTo>
                <a:lnTo>
                  <a:pt x="3963502" y="838200"/>
                </a:lnTo>
                <a:lnTo>
                  <a:pt x="3985610" y="901700"/>
                </a:lnTo>
                <a:lnTo>
                  <a:pt x="4008749" y="952500"/>
                </a:lnTo>
                <a:lnTo>
                  <a:pt x="4032837" y="1016000"/>
                </a:lnTo>
                <a:lnTo>
                  <a:pt x="4057791" y="1092200"/>
                </a:lnTo>
                <a:lnTo>
                  <a:pt x="4083532" y="1155700"/>
                </a:lnTo>
                <a:lnTo>
                  <a:pt x="4109976" y="1231900"/>
                </a:lnTo>
                <a:lnTo>
                  <a:pt x="4137043" y="1295400"/>
                </a:lnTo>
                <a:lnTo>
                  <a:pt x="4164651" y="1371600"/>
                </a:lnTo>
                <a:lnTo>
                  <a:pt x="4192718" y="1447800"/>
                </a:lnTo>
                <a:lnTo>
                  <a:pt x="4221162" y="1536700"/>
                </a:lnTo>
                <a:lnTo>
                  <a:pt x="4249902" y="1612900"/>
                </a:lnTo>
                <a:lnTo>
                  <a:pt x="4268787" y="1663700"/>
                </a:lnTo>
                <a:lnTo>
                  <a:pt x="4305241" y="1765300"/>
                </a:lnTo>
                <a:lnTo>
                  <a:pt x="4342266" y="1879600"/>
                </a:lnTo>
                <a:lnTo>
                  <a:pt x="4360985" y="1930400"/>
                </a:lnTo>
                <a:lnTo>
                  <a:pt x="4379837" y="1981200"/>
                </a:lnTo>
                <a:lnTo>
                  <a:pt x="4398819" y="2032000"/>
                </a:lnTo>
                <a:lnTo>
                  <a:pt x="4417926" y="2082800"/>
                </a:lnTo>
                <a:lnTo>
                  <a:pt x="4437157" y="2146300"/>
                </a:lnTo>
                <a:lnTo>
                  <a:pt x="4456507" y="2197100"/>
                </a:lnTo>
                <a:lnTo>
                  <a:pt x="4475973" y="2247900"/>
                </a:lnTo>
                <a:lnTo>
                  <a:pt x="4495552" y="2298700"/>
                </a:lnTo>
                <a:lnTo>
                  <a:pt x="4515241" y="2362200"/>
                </a:lnTo>
                <a:lnTo>
                  <a:pt x="4535035" y="2413000"/>
                </a:lnTo>
                <a:lnTo>
                  <a:pt x="4554933" y="2463800"/>
                </a:lnTo>
                <a:lnTo>
                  <a:pt x="4574930" y="2527300"/>
                </a:lnTo>
                <a:lnTo>
                  <a:pt x="4595023" y="2578100"/>
                </a:lnTo>
                <a:lnTo>
                  <a:pt x="4615208" y="2628900"/>
                </a:lnTo>
                <a:lnTo>
                  <a:pt x="4635483" y="2679700"/>
                </a:lnTo>
                <a:lnTo>
                  <a:pt x="4655844" y="2743200"/>
                </a:lnTo>
                <a:lnTo>
                  <a:pt x="4676288" y="2794000"/>
                </a:lnTo>
                <a:lnTo>
                  <a:pt x="4717410" y="2895600"/>
                </a:lnTo>
                <a:lnTo>
                  <a:pt x="4758822" y="2997200"/>
                </a:lnTo>
                <a:lnTo>
                  <a:pt x="4779629" y="3060700"/>
                </a:lnTo>
                <a:lnTo>
                  <a:pt x="4821427" y="3162300"/>
                </a:lnTo>
                <a:lnTo>
                  <a:pt x="4884534" y="3314700"/>
                </a:lnTo>
                <a:lnTo>
                  <a:pt x="4905666" y="3352800"/>
                </a:lnTo>
                <a:lnTo>
                  <a:pt x="4990584" y="3556000"/>
                </a:lnTo>
                <a:lnTo>
                  <a:pt x="5011895" y="3594100"/>
                </a:lnTo>
                <a:lnTo>
                  <a:pt x="5033231" y="3644900"/>
                </a:lnTo>
                <a:lnTo>
                  <a:pt x="5054590" y="3683000"/>
                </a:lnTo>
                <a:lnTo>
                  <a:pt x="5075968" y="3733800"/>
                </a:lnTo>
                <a:lnTo>
                  <a:pt x="5097361" y="3771900"/>
                </a:lnTo>
                <a:lnTo>
                  <a:pt x="5118766" y="3822700"/>
                </a:lnTo>
                <a:lnTo>
                  <a:pt x="5290051" y="4127500"/>
                </a:lnTo>
                <a:lnTo>
                  <a:pt x="5311416" y="4152900"/>
                </a:lnTo>
                <a:lnTo>
                  <a:pt x="5332761" y="4191000"/>
                </a:lnTo>
                <a:lnTo>
                  <a:pt x="5354080" y="4216400"/>
                </a:lnTo>
                <a:lnTo>
                  <a:pt x="5375372" y="4254500"/>
                </a:lnTo>
                <a:lnTo>
                  <a:pt x="5481294" y="4381500"/>
                </a:lnTo>
                <a:lnTo>
                  <a:pt x="5534482" y="4432300"/>
                </a:lnTo>
                <a:lnTo>
                  <a:pt x="5563399" y="4457700"/>
                </a:lnTo>
                <a:lnTo>
                  <a:pt x="5593861" y="4483100"/>
                </a:lnTo>
                <a:lnTo>
                  <a:pt x="5625864" y="4508500"/>
                </a:lnTo>
                <a:lnTo>
                  <a:pt x="5659405" y="4521200"/>
                </a:lnTo>
                <a:lnTo>
                  <a:pt x="5694481" y="4546600"/>
                </a:lnTo>
                <a:lnTo>
                  <a:pt x="5731088" y="4559300"/>
                </a:lnTo>
                <a:lnTo>
                  <a:pt x="5769224" y="4584700"/>
                </a:lnTo>
                <a:lnTo>
                  <a:pt x="5808884" y="4597400"/>
                </a:lnTo>
                <a:lnTo>
                  <a:pt x="5850066" y="4610100"/>
                </a:lnTo>
                <a:lnTo>
                  <a:pt x="5892767" y="4635500"/>
                </a:lnTo>
                <a:lnTo>
                  <a:pt x="5982709" y="4660900"/>
                </a:lnTo>
                <a:lnTo>
                  <a:pt x="6078686" y="4686300"/>
                </a:lnTo>
                <a:lnTo>
                  <a:pt x="6397861" y="4686300"/>
                </a:lnTo>
                <a:lnTo>
                  <a:pt x="6339630" y="4673600"/>
                </a:lnTo>
                <a:lnTo>
                  <a:pt x="6282984" y="4673600"/>
                </a:lnTo>
                <a:lnTo>
                  <a:pt x="6227924" y="4660900"/>
                </a:lnTo>
                <a:lnTo>
                  <a:pt x="6174457" y="4660900"/>
                </a:lnTo>
                <a:lnTo>
                  <a:pt x="6072311" y="4635500"/>
                </a:lnTo>
                <a:lnTo>
                  <a:pt x="5976577" y="4610100"/>
                </a:lnTo>
                <a:lnTo>
                  <a:pt x="5931123" y="4597400"/>
                </a:lnTo>
                <a:lnTo>
                  <a:pt x="5887283" y="4584700"/>
                </a:lnTo>
                <a:lnTo>
                  <a:pt x="5845060" y="4572000"/>
                </a:lnTo>
                <a:lnTo>
                  <a:pt x="5804459" y="4546600"/>
                </a:lnTo>
                <a:lnTo>
                  <a:pt x="5765483" y="4533900"/>
                </a:lnTo>
                <a:lnTo>
                  <a:pt x="5728136" y="4508500"/>
                </a:lnTo>
                <a:lnTo>
                  <a:pt x="5692421" y="4495800"/>
                </a:lnTo>
                <a:lnTo>
                  <a:pt x="5658343" y="4470400"/>
                </a:lnTo>
                <a:lnTo>
                  <a:pt x="5625905" y="4445000"/>
                </a:lnTo>
                <a:lnTo>
                  <a:pt x="5595110" y="4432300"/>
                </a:lnTo>
                <a:lnTo>
                  <a:pt x="5565963" y="4406900"/>
                </a:lnTo>
                <a:lnTo>
                  <a:pt x="5538466" y="4381500"/>
                </a:lnTo>
                <a:lnTo>
                  <a:pt x="5512625" y="4356100"/>
                </a:lnTo>
                <a:lnTo>
                  <a:pt x="5428888" y="4254500"/>
                </a:lnTo>
                <a:lnTo>
                  <a:pt x="5407772" y="4216400"/>
                </a:lnTo>
                <a:lnTo>
                  <a:pt x="5365359" y="4165600"/>
                </a:lnTo>
                <a:lnTo>
                  <a:pt x="5322737" y="4089400"/>
                </a:lnTo>
                <a:lnTo>
                  <a:pt x="5301361" y="4064000"/>
                </a:lnTo>
                <a:lnTo>
                  <a:pt x="5215541" y="3911600"/>
                </a:lnTo>
                <a:lnTo>
                  <a:pt x="5194032" y="3860800"/>
                </a:lnTo>
                <a:lnTo>
                  <a:pt x="5129459" y="3746500"/>
                </a:lnTo>
                <a:lnTo>
                  <a:pt x="5107937" y="3695700"/>
                </a:lnTo>
                <a:lnTo>
                  <a:pt x="5086423" y="3657600"/>
                </a:lnTo>
                <a:lnTo>
                  <a:pt x="5043445" y="3556000"/>
                </a:lnTo>
                <a:lnTo>
                  <a:pt x="5021990" y="3517900"/>
                </a:lnTo>
                <a:lnTo>
                  <a:pt x="4936519" y="3314700"/>
                </a:lnTo>
                <a:lnTo>
                  <a:pt x="4872924" y="3162300"/>
                </a:lnTo>
                <a:lnTo>
                  <a:pt x="4830847" y="3060700"/>
                </a:lnTo>
                <a:lnTo>
                  <a:pt x="4789073" y="2959100"/>
                </a:lnTo>
                <a:lnTo>
                  <a:pt x="4768312" y="2908300"/>
                </a:lnTo>
                <a:lnTo>
                  <a:pt x="4747642" y="2857500"/>
                </a:lnTo>
                <a:lnTo>
                  <a:pt x="4727069" y="2806700"/>
                </a:lnTo>
                <a:lnTo>
                  <a:pt x="4706596" y="2743200"/>
                </a:lnTo>
                <a:lnTo>
                  <a:pt x="4686230" y="2692400"/>
                </a:lnTo>
                <a:lnTo>
                  <a:pt x="4665976" y="2641600"/>
                </a:lnTo>
                <a:lnTo>
                  <a:pt x="4645839" y="2590800"/>
                </a:lnTo>
                <a:lnTo>
                  <a:pt x="4625823" y="2540000"/>
                </a:lnTo>
                <a:lnTo>
                  <a:pt x="4605934" y="2476500"/>
                </a:lnTo>
                <a:lnTo>
                  <a:pt x="4586177" y="2425700"/>
                </a:lnTo>
                <a:lnTo>
                  <a:pt x="4566557" y="2374900"/>
                </a:lnTo>
                <a:lnTo>
                  <a:pt x="4547079" y="2324100"/>
                </a:lnTo>
                <a:lnTo>
                  <a:pt x="4527748" y="2260600"/>
                </a:lnTo>
                <a:lnTo>
                  <a:pt x="4508570" y="2209800"/>
                </a:lnTo>
                <a:lnTo>
                  <a:pt x="4489550" y="2159000"/>
                </a:lnTo>
                <a:lnTo>
                  <a:pt x="4470692" y="2108200"/>
                </a:lnTo>
                <a:lnTo>
                  <a:pt x="4452002" y="2057400"/>
                </a:lnTo>
                <a:lnTo>
                  <a:pt x="4433485" y="2006600"/>
                </a:lnTo>
                <a:lnTo>
                  <a:pt x="4415146" y="1955800"/>
                </a:lnTo>
                <a:lnTo>
                  <a:pt x="4396990" y="1905000"/>
                </a:lnTo>
                <a:lnTo>
                  <a:pt x="4379022" y="1854200"/>
                </a:lnTo>
                <a:lnTo>
                  <a:pt x="4290199" y="1600200"/>
                </a:lnTo>
                <a:lnTo>
                  <a:pt x="4262235" y="1524000"/>
                </a:lnTo>
                <a:lnTo>
                  <a:pt x="4234580" y="1447800"/>
                </a:lnTo>
                <a:lnTo>
                  <a:pt x="4207303" y="1371600"/>
                </a:lnTo>
                <a:lnTo>
                  <a:pt x="4180476" y="1295400"/>
                </a:lnTo>
                <a:lnTo>
                  <a:pt x="4154169" y="1219200"/>
                </a:lnTo>
                <a:lnTo>
                  <a:pt x="4128452" y="1155700"/>
                </a:lnTo>
                <a:lnTo>
                  <a:pt x="4103395" y="1092200"/>
                </a:lnTo>
                <a:lnTo>
                  <a:pt x="4079069" y="1016000"/>
                </a:lnTo>
                <a:lnTo>
                  <a:pt x="4055545" y="965200"/>
                </a:lnTo>
                <a:lnTo>
                  <a:pt x="4032893" y="901700"/>
                </a:lnTo>
                <a:lnTo>
                  <a:pt x="4011182" y="850900"/>
                </a:lnTo>
                <a:lnTo>
                  <a:pt x="3990484" y="787400"/>
                </a:lnTo>
                <a:lnTo>
                  <a:pt x="3970869" y="749300"/>
                </a:lnTo>
                <a:lnTo>
                  <a:pt x="3952407" y="698500"/>
                </a:lnTo>
                <a:lnTo>
                  <a:pt x="3935169" y="647700"/>
                </a:lnTo>
                <a:lnTo>
                  <a:pt x="3919225" y="609600"/>
                </a:lnTo>
                <a:lnTo>
                  <a:pt x="3904645" y="571500"/>
                </a:lnTo>
                <a:lnTo>
                  <a:pt x="3891500" y="546100"/>
                </a:lnTo>
                <a:lnTo>
                  <a:pt x="3879860" y="520700"/>
                </a:lnTo>
                <a:lnTo>
                  <a:pt x="3869796" y="495300"/>
                </a:lnTo>
                <a:lnTo>
                  <a:pt x="3861378" y="469900"/>
                </a:lnTo>
                <a:lnTo>
                  <a:pt x="3854676" y="457200"/>
                </a:lnTo>
                <a:lnTo>
                  <a:pt x="3849761" y="444500"/>
                </a:lnTo>
                <a:lnTo>
                  <a:pt x="3845572" y="431800"/>
                </a:lnTo>
                <a:lnTo>
                  <a:pt x="3819058" y="381000"/>
                </a:lnTo>
                <a:lnTo>
                  <a:pt x="3793199" y="330200"/>
                </a:lnTo>
                <a:lnTo>
                  <a:pt x="3767580" y="279400"/>
                </a:lnTo>
                <a:lnTo>
                  <a:pt x="3741788" y="241300"/>
                </a:lnTo>
                <a:lnTo>
                  <a:pt x="3715407" y="190500"/>
                </a:lnTo>
                <a:lnTo>
                  <a:pt x="3688022" y="152400"/>
                </a:lnTo>
                <a:lnTo>
                  <a:pt x="3659220" y="127000"/>
                </a:lnTo>
                <a:lnTo>
                  <a:pt x="3628586" y="88900"/>
                </a:lnTo>
                <a:lnTo>
                  <a:pt x="3595704" y="63500"/>
                </a:lnTo>
                <a:lnTo>
                  <a:pt x="3560160" y="38100"/>
                </a:lnTo>
                <a:close/>
              </a:path>
            </a:pathLst>
          </a:custGeom>
          <a:solidFill>
            <a:srgbClr val="231F20"/>
          </a:solidFill>
        </p:spPr>
        <p:txBody>
          <a:bodyPr wrap="square" lIns="0" tIns="0" rIns="0" bIns="0" rtlCol="0"/>
          <a:lstStyle/>
          <a:p>
            <a:endParaRPr/>
          </a:p>
        </p:txBody>
      </p:sp>
      <p:sp>
        <p:nvSpPr>
          <p:cNvPr id="45" name="object 45"/>
          <p:cNvSpPr/>
          <p:nvPr/>
        </p:nvSpPr>
        <p:spPr>
          <a:xfrm>
            <a:off x="3877462" y="7278454"/>
            <a:ext cx="9133217" cy="857279"/>
          </a:xfrm>
          <a:prstGeom prst="rect">
            <a:avLst/>
          </a:prstGeom>
          <a:blipFill>
            <a:blip r:embed="rId15" cstate="print"/>
            <a:stretch>
              <a:fillRect/>
            </a:stretch>
          </a:blipFill>
        </p:spPr>
        <p:txBody>
          <a:bodyPr wrap="square" lIns="0" tIns="0" rIns="0" bIns="0" rtlCol="0"/>
          <a:lstStyle/>
          <a:p>
            <a:endParaRPr/>
          </a:p>
        </p:txBody>
      </p:sp>
      <p:sp>
        <p:nvSpPr>
          <p:cNvPr id="46" name="object 46"/>
          <p:cNvSpPr/>
          <p:nvPr/>
        </p:nvSpPr>
        <p:spPr>
          <a:xfrm>
            <a:off x="4623092" y="6425425"/>
            <a:ext cx="162661" cy="222351"/>
          </a:xfrm>
          <a:prstGeom prst="rect">
            <a:avLst/>
          </a:prstGeom>
          <a:blipFill>
            <a:blip r:embed="rId16" cstate="print"/>
            <a:stretch>
              <a:fillRect/>
            </a:stretch>
          </a:blipFill>
        </p:spPr>
        <p:txBody>
          <a:bodyPr wrap="square" lIns="0" tIns="0" rIns="0" bIns="0" rtlCol="0"/>
          <a:lstStyle/>
          <a:p>
            <a:endParaRPr/>
          </a:p>
        </p:txBody>
      </p:sp>
      <p:sp>
        <p:nvSpPr>
          <p:cNvPr id="47" name="object 47"/>
          <p:cNvSpPr/>
          <p:nvPr/>
        </p:nvSpPr>
        <p:spPr>
          <a:xfrm>
            <a:off x="4812500" y="6421640"/>
            <a:ext cx="151041" cy="229882"/>
          </a:xfrm>
          <a:prstGeom prst="rect">
            <a:avLst/>
          </a:prstGeom>
          <a:blipFill>
            <a:blip r:embed="rId17" cstate="print"/>
            <a:stretch>
              <a:fillRect/>
            </a:stretch>
          </a:blipFill>
        </p:spPr>
        <p:txBody>
          <a:bodyPr wrap="square" lIns="0" tIns="0" rIns="0" bIns="0" rtlCol="0"/>
          <a:lstStyle/>
          <a:p>
            <a:endParaRPr/>
          </a:p>
        </p:txBody>
      </p:sp>
      <p:sp>
        <p:nvSpPr>
          <p:cNvPr id="48" name="object 48"/>
          <p:cNvSpPr/>
          <p:nvPr/>
        </p:nvSpPr>
        <p:spPr>
          <a:xfrm>
            <a:off x="4994719" y="6421640"/>
            <a:ext cx="151053" cy="229882"/>
          </a:xfrm>
          <a:prstGeom prst="rect">
            <a:avLst/>
          </a:prstGeom>
          <a:blipFill>
            <a:blip r:embed="rId18" cstate="print"/>
            <a:stretch>
              <a:fillRect/>
            </a:stretch>
          </a:blipFill>
        </p:spPr>
        <p:txBody>
          <a:bodyPr wrap="square" lIns="0" tIns="0" rIns="0" bIns="0" rtlCol="0"/>
          <a:lstStyle/>
          <a:p>
            <a:endParaRPr/>
          </a:p>
        </p:txBody>
      </p:sp>
      <p:sp>
        <p:nvSpPr>
          <p:cNvPr id="49" name="object 49"/>
          <p:cNvSpPr/>
          <p:nvPr/>
        </p:nvSpPr>
        <p:spPr>
          <a:xfrm>
            <a:off x="6673201" y="6425400"/>
            <a:ext cx="138061" cy="226123"/>
          </a:xfrm>
          <a:prstGeom prst="rect">
            <a:avLst/>
          </a:prstGeom>
          <a:blipFill>
            <a:blip r:embed="rId19" cstate="print"/>
            <a:stretch>
              <a:fillRect/>
            </a:stretch>
          </a:blipFill>
        </p:spPr>
        <p:txBody>
          <a:bodyPr wrap="square" lIns="0" tIns="0" rIns="0" bIns="0" rtlCol="0"/>
          <a:lstStyle/>
          <a:p>
            <a:endParaRPr/>
          </a:p>
        </p:txBody>
      </p:sp>
      <p:sp>
        <p:nvSpPr>
          <p:cNvPr id="50" name="object 50"/>
          <p:cNvSpPr/>
          <p:nvPr/>
        </p:nvSpPr>
        <p:spPr>
          <a:xfrm>
            <a:off x="6853390" y="6421640"/>
            <a:ext cx="151053" cy="229882"/>
          </a:xfrm>
          <a:prstGeom prst="rect">
            <a:avLst/>
          </a:prstGeom>
          <a:blipFill>
            <a:blip r:embed="rId20" cstate="print"/>
            <a:stretch>
              <a:fillRect/>
            </a:stretch>
          </a:blipFill>
        </p:spPr>
        <p:txBody>
          <a:bodyPr wrap="square" lIns="0" tIns="0" rIns="0" bIns="0" rtlCol="0"/>
          <a:lstStyle/>
          <a:p>
            <a:endParaRPr/>
          </a:p>
        </p:txBody>
      </p:sp>
      <p:sp>
        <p:nvSpPr>
          <p:cNvPr id="51" name="object 51"/>
          <p:cNvSpPr/>
          <p:nvPr/>
        </p:nvSpPr>
        <p:spPr>
          <a:xfrm>
            <a:off x="7035622" y="6421640"/>
            <a:ext cx="151053" cy="229882"/>
          </a:xfrm>
          <a:prstGeom prst="rect">
            <a:avLst/>
          </a:prstGeom>
          <a:blipFill>
            <a:blip r:embed="rId21" cstate="print"/>
            <a:stretch>
              <a:fillRect/>
            </a:stretch>
          </a:blipFill>
        </p:spPr>
        <p:txBody>
          <a:bodyPr wrap="square" lIns="0" tIns="0" rIns="0" bIns="0" rtlCol="0"/>
          <a:lstStyle/>
          <a:p>
            <a:endParaRPr/>
          </a:p>
        </p:txBody>
      </p:sp>
      <p:sp>
        <p:nvSpPr>
          <p:cNvPr id="52" name="object 52"/>
          <p:cNvSpPr/>
          <p:nvPr/>
        </p:nvSpPr>
        <p:spPr>
          <a:xfrm>
            <a:off x="8698813" y="6421996"/>
            <a:ext cx="152412" cy="229539"/>
          </a:xfrm>
          <a:prstGeom prst="rect">
            <a:avLst/>
          </a:prstGeom>
          <a:blipFill>
            <a:blip r:embed="rId22" cstate="print"/>
            <a:stretch>
              <a:fillRect/>
            </a:stretch>
          </a:blipFill>
        </p:spPr>
        <p:txBody>
          <a:bodyPr wrap="square" lIns="0" tIns="0" rIns="0" bIns="0" rtlCol="0"/>
          <a:lstStyle/>
          <a:p>
            <a:endParaRPr/>
          </a:p>
        </p:txBody>
      </p:sp>
      <p:sp>
        <p:nvSpPr>
          <p:cNvPr id="53" name="object 53"/>
          <p:cNvSpPr/>
          <p:nvPr/>
        </p:nvSpPr>
        <p:spPr>
          <a:xfrm>
            <a:off x="8881732" y="6421640"/>
            <a:ext cx="151041" cy="229882"/>
          </a:xfrm>
          <a:prstGeom prst="rect">
            <a:avLst/>
          </a:prstGeom>
          <a:blipFill>
            <a:blip r:embed="rId23" cstate="print"/>
            <a:stretch>
              <a:fillRect/>
            </a:stretch>
          </a:blipFill>
        </p:spPr>
        <p:txBody>
          <a:bodyPr wrap="square" lIns="0" tIns="0" rIns="0" bIns="0" rtlCol="0"/>
          <a:lstStyle/>
          <a:p>
            <a:endParaRPr/>
          </a:p>
        </p:txBody>
      </p:sp>
      <p:sp>
        <p:nvSpPr>
          <p:cNvPr id="54" name="object 54"/>
          <p:cNvSpPr/>
          <p:nvPr/>
        </p:nvSpPr>
        <p:spPr>
          <a:xfrm>
            <a:off x="9063964" y="6421640"/>
            <a:ext cx="151041" cy="229882"/>
          </a:xfrm>
          <a:prstGeom prst="rect">
            <a:avLst/>
          </a:prstGeom>
          <a:blipFill>
            <a:blip r:embed="rId24" cstate="print"/>
            <a:stretch>
              <a:fillRect/>
            </a:stretch>
          </a:blipFill>
        </p:spPr>
        <p:txBody>
          <a:bodyPr wrap="square" lIns="0" tIns="0" rIns="0" bIns="0" rtlCol="0"/>
          <a:lstStyle/>
          <a:p>
            <a:endParaRPr/>
          </a:p>
        </p:txBody>
      </p:sp>
      <p:sp>
        <p:nvSpPr>
          <p:cNvPr id="55" name="object 55"/>
          <p:cNvSpPr/>
          <p:nvPr/>
        </p:nvSpPr>
        <p:spPr>
          <a:xfrm>
            <a:off x="10670082" y="6425412"/>
            <a:ext cx="140106" cy="222351"/>
          </a:xfrm>
          <a:prstGeom prst="rect">
            <a:avLst/>
          </a:prstGeom>
          <a:blipFill>
            <a:blip r:embed="rId25" cstate="print"/>
            <a:stretch>
              <a:fillRect/>
            </a:stretch>
          </a:blipFill>
        </p:spPr>
        <p:txBody>
          <a:bodyPr wrap="square" lIns="0" tIns="0" rIns="0" bIns="0" rtlCol="0"/>
          <a:lstStyle/>
          <a:p>
            <a:endParaRPr/>
          </a:p>
        </p:txBody>
      </p:sp>
      <p:sp>
        <p:nvSpPr>
          <p:cNvPr id="56" name="object 56"/>
          <p:cNvSpPr/>
          <p:nvPr/>
        </p:nvSpPr>
        <p:spPr>
          <a:xfrm>
            <a:off x="10845127" y="6421640"/>
            <a:ext cx="151041" cy="229882"/>
          </a:xfrm>
          <a:prstGeom prst="rect">
            <a:avLst/>
          </a:prstGeom>
          <a:blipFill>
            <a:blip r:embed="rId23" cstate="print"/>
            <a:stretch>
              <a:fillRect/>
            </a:stretch>
          </a:blipFill>
        </p:spPr>
        <p:txBody>
          <a:bodyPr wrap="square" lIns="0" tIns="0" rIns="0" bIns="0" rtlCol="0"/>
          <a:lstStyle/>
          <a:p>
            <a:endParaRPr/>
          </a:p>
        </p:txBody>
      </p:sp>
      <p:sp>
        <p:nvSpPr>
          <p:cNvPr id="57" name="object 57"/>
          <p:cNvSpPr/>
          <p:nvPr/>
        </p:nvSpPr>
        <p:spPr>
          <a:xfrm>
            <a:off x="11027359" y="6421640"/>
            <a:ext cx="151041" cy="229882"/>
          </a:xfrm>
          <a:prstGeom prst="rect">
            <a:avLst/>
          </a:prstGeom>
          <a:blipFill>
            <a:blip r:embed="rId17" cstate="print"/>
            <a:stretch>
              <a:fillRect/>
            </a:stretch>
          </a:blipFill>
        </p:spPr>
        <p:txBody>
          <a:bodyPr wrap="square" lIns="0" tIns="0" rIns="0" bIns="0" rtlCol="0"/>
          <a:lstStyle/>
          <a:p>
            <a:endParaRPr/>
          </a:p>
        </p:txBody>
      </p:sp>
      <p:sp>
        <p:nvSpPr>
          <p:cNvPr id="58" name="object 58"/>
          <p:cNvSpPr txBox="1"/>
          <p:nvPr/>
        </p:nvSpPr>
        <p:spPr>
          <a:xfrm>
            <a:off x="6975195" y="6719017"/>
            <a:ext cx="2571115" cy="436245"/>
          </a:xfrm>
          <a:prstGeom prst="rect">
            <a:avLst/>
          </a:prstGeom>
        </p:spPr>
        <p:txBody>
          <a:bodyPr vert="horz" wrap="square" lIns="0" tIns="12065" rIns="0" bIns="0" rtlCol="0">
            <a:spAutoFit/>
          </a:bodyPr>
          <a:lstStyle/>
          <a:p>
            <a:pPr marL="12700">
              <a:lnSpc>
                <a:spcPct val="100000"/>
              </a:lnSpc>
              <a:spcBef>
                <a:spcPts val="95"/>
              </a:spcBef>
            </a:pPr>
            <a:r>
              <a:rPr sz="2700" spc="-30" dirty="0">
                <a:solidFill>
                  <a:srgbClr val="231F20"/>
                </a:solidFill>
                <a:latin typeface="Trebuchet MS"/>
                <a:cs typeface="Trebuchet MS"/>
              </a:rPr>
              <a:t>Wavelength</a:t>
            </a:r>
            <a:r>
              <a:rPr sz="2700" spc="-165" dirty="0">
                <a:solidFill>
                  <a:srgbClr val="231F20"/>
                </a:solidFill>
                <a:latin typeface="Trebuchet MS"/>
                <a:cs typeface="Trebuchet MS"/>
              </a:rPr>
              <a:t> </a:t>
            </a:r>
            <a:r>
              <a:rPr sz="2700" spc="-75" dirty="0">
                <a:solidFill>
                  <a:srgbClr val="231F20"/>
                </a:solidFill>
                <a:latin typeface="Trebuchet MS"/>
                <a:cs typeface="Trebuchet MS"/>
              </a:rPr>
              <a:t>(nm)</a:t>
            </a:r>
            <a:endParaRPr sz="2700">
              <a:latin typeface="Trebuchet MS"/>
              <a:cs typeface="Trebuchet MS"/>
            </a:endParaRPr>
          </a:p>
        </p:txBody>
      </p:sp>
      <p:sp>
        <p:nvSpPr>
          <p:cNvPr id="59" name="object 59"/>
          <p:cNvSpPr txBox="1"/>
          <p:nvPr/>
        </p:nvSpPr>
        <p:spPr>
          <a:xfrm>
            <a:off x="12675452" y="7402546"/>
            <a:ext cx="292100" cy="436245"/>
          </a:xfrm>
          <a:prstGeom prst="rect">
            <a:avLst/>
          </a:prstGeom>
        </p:spPr>
        <p:txBody>
          <a:bodyPr vert="horz" wrap="square" lIns="0" tIns="12065" rIns="0" bIns="0" rtlCol="0">
            <a:spAutoFit/>
          </a:bodyPr>
          <a:lstStyle/>
          <a:p>
            <a:pPr>
              <a:lnSpc>
                <a:spcPct val="100000"/>
              </a:lnSpc>
              <a:spcBef>
                <a:spcPts val="95"/>
              </a:spcBef>
            </a:pPr>
            <a:r>
              <a:rPr sz="2700" spc="-70" dirty="0">
                <a:solidFill>
                  <a:srgbClr val="FFFFFF"/>
                </a:solidFill>
                <a:latin typeface="Trebuchet MS"/>
                <a:cs typeface="Trebuchet MS"/>
              </a:rPr>
              <a:t>IR</a:t>
            </a:r>
            <a:endParaRPr sz="2700">
              <a:latin typeface="Trebuchet MS"/>
              <a:cs typeface="Trebuchet MS"/>
            </a:endParaRPr>
          </a:p>
        </p:txBody>
      </p:sp>
      <p:sp>
        <p:nvSpPr>
          <p:cNvPr id="60" name="object 60"/>
          <p:cNvSpPr txBox="1"/>
          <p:nvPr/>
        </p:nvSpPr>
        <p:spPr>
          <a:xfrm>
            <a:off x="3954370" y="7449780"/>
            <a:ext cx="438784" cy="436245"/>
          </a:xfrm>
          <a:prstGeom prst="rect">
            <a:avLst/>
          </a:prstGeom>
        </p:spPr>
        <p:txBody>
          <a:bodyPr vert="horz" wrap="square" lIns="0" tIns="12065" rIns="0" bIns="0" rtlCol="0">
            <a:spAutoFit/>
          </a:bodyPr>
          <a:lstStyle/>
          <a:p>
            <a:pPr>
              <a:lnSpc>
                <a:spcPct val="100000"/>
              </a:lnSpc>
              <a:spcBef>
                <a:spcPts val="95"/>
              </a:spcBef>
            </a:pPr>
            <a:r>
              <a:rPr sz="2700" dirty="0">
                <a:solidFill>
                  <a:srgbClr val="FFFFFF"/>
                </a:solidFill>
                <a:latin typeface="Trebuchet MS"/>
                <a:cs typeface="Trebuchet MS"/>
              </a:rPr>
              <a:t>UV</a:t>
            </a:r>
            <a:endParaRPr sz="2700">
              <a:latin typeface="Trebuchet MS"/>
              <a:cs typeface="Trebuchet MS"/>
            </a:endParaRPr>
          </a:p>
        </p:txBody>
      </p:sp>
      <p:sp>
        <p:nvSpPr>
          <p:cNvPr id="61" name="object 61"/>
          <p:cNvSpPr/>
          <p:nvPr/>
        </p:nvSpPr>
        <p:spPr>
          <a:xfrm>
            <a:off x="4907826" y="8335516"/>
            <a:ext cx="6518909" cy="0"/>
          </a:xfrm>
          <a:custGeom>
            <a:avLst/>
            <a:gdLst/>
            <a:ahLst/>
            <a:cxnLst/>
            <a:rect l="l" t="t" r="r" b="b"/>
            <a:pathLst>
              <a:path w="6518909">
                <a:moveTo>
                  <a:pt x="0" y="0"/>
                </a:moveTo>
                <a:lnTo>
                  <a:pt x="6518859" y="0"/>
                </a:lnTo>
              </a:path>
            </a:pathLst>
          </a:custGeom>
          <a:ln w="42784">
            <a:solidFill>
              <a:srgbClr val="231F20"/>
            </a:solidFill>
          </a:ln>
        </p:spPr>
        <p:txBody>
          <a:bodyPr wrap="square" lIns="0" tIns="0" rIns="0" bIns="0" rtlCol="0"/>
          <a:lstStyle/>
          <a:p>
            <a:endParaRPr/>
          </a:p>
        </p:txBody>
      </p:sp>
      <p:sp>
        <p:nvSpPr>
          <p:cNvPr id="62" name="object 62"/>
          <p:cNvSpPr/>
          <p:nvPr/>
        </p:nvSpPr>
        <p:spPr>
          <a:xfrm>
            <a:off x="11342522" y="8238163"/>
            <a:ext cx="168910" cy="194945"/>
          </a:xfrm>
          <a:custGeom>
            <a:avLst/>
            <a:gdLst/>
            <a:ahLst/>
            <a:cxnLst/>
            <a:rect l="l" t="t" r="r" b="b"/>
            <a:pathLst>
              <a:path w="168909" h="194945">
                <a:moveTo>
                  <a:pt x="0" y="0"/>
                </a:moveTo>
                <a:lnTo>
                  <a:pt x="0" y="194628"/>
                </a:lnTo>
                <a:lnTo>
                  <a:pt x="168363" y="97250"/>
                </a:lnTo>
                <a:lnTo>
                  <a:pt x="0" y="0"/>
                </a:lnTo>
                <a:close/>
              </a:path>
            </a:pathLst>
          </a:custGeom>
          <a:solidFill>
            <a:srgbClr val="020303"/>
          </a:solidFill>
        </p:spPr>
        <p:txBody>
          <a:bodyPr wrap="square" lIns="0" tIns="0" rIns="0" bIns="0" rtlCol="0"/>
          <a:lstStyle/>
          <a:p>
            <a:endParaRPr/>
          </a:p>
        </p:txBody>
      </p:sp>
      <p:sp>
        <p:nvSpPr>
          <p:cNvPr id="63" name="object 63"/>
          <p:cNvSpPr/>
          <p:nvPr/>
        </p:nvSpPr>
        <p:spPr>
          <a:xfrm>
            <a:off x="4823612" y="8238159"/>
            <a:ext cx="168910" cy="194945"/>
          </a:xfrm>
          <a:custGeom>
            <a:avLst/>
            <a:gdLst/>
            <a:ahLst/>
            <a:cxnLst/>
            <a:rect l="l" t="t" r="r" b="b"/>
            <a:pathLst>
              <a:path w="168910" h="194945">
                <a:moveTo>
                  <a:pt x="168363" y="0"/>
                </a:moveTo>
                <a:lnTo>
                  <a:pt x="0" y="97378"/>
                </a:lnTo>
                <a:lnTo>
                  <a:pt x="168363" y="194627"/>
                </a:lnTo>
                <a:lnTo>
                  <a:pt x="168363" y="0"/>
                </a:lnTo>
                <a:close/>
              </a:path>
            </a:pathLst>
          </a:custGeom>
          <a:solidFill>
            <a:srgbClr val="020303"/>
          </a:solidFill>
        </p:spPr>
        <p:txBody>
          <a:bodyPr wrap="square" lIns="0" tIns="0" rIns="0" bIns="0" rtlCol="0"/>
          <a:lstStyle/>
          <a:p>
            <a:endParaRPr/>
          </a:p>
        </p:txBody>
      </p:sp>
      <p:sp>
        <p:nvSpPr>
          <p:cNvPr id="64" name="object 64"/>
          <p:cNvSpPr txBox="1"/>
          <p:nvPr/>
        </p:nvSpPr>
        <p:spPr>
          <a:xfrm>
            <a:off x="6738498" y="8512298"/>
            <a:ext cx="2518410" cy="436245"/>
          </a:xfrm>
          <a:prstGeom prst="rect">
            <a:avLst/>
          </a:prstGeom>
        </p:spPr>
        <p:txBody>
          <a:bodyPr vert="horz" wrap="square" lIns="0" tIns="12065" rIns="0" bIns="0" rtlCol="0">
            <a:spAutoFit/>
          </a:bodyPr>
          <a:lstStyle/>
          <a:p>
            <a:pPr marL="12700">
              <a:lnSpc>
                <a:spcPct val="100000"/>
              </a:lnSpc>
              <a:spcBef>
                <a:spcPts val="95"/>
              </a:spcBef>
            </a:pPr>
            <a:r>
              <a:rPr sz="2700" spc="-60" dirty="0">
                <a:solidFill>
                  <a:srgbClr val="231F20"/>
                </a:solidFill>
                <a:latin typeface="Trebuchet MS"/>
                <a:cs typeface="Trebuchet MS"/>
              </a:rPr>
              <a:t>Visible</a:t>
            </a:r>
            <a:r>
              <a:rPr sz="2700" spc="-185" dirty="0">
                <a:solidFill>
                  <a:srgbClr val="231F20"/>
                </a:solidFill>
                <a:latin typeface="Trebuchet MS"/>
                <a:cs typeface="Trebuchet MS"/>
              </a:rPr>
              <a:t> </a:t>
            </a:r>
            <a:r>
              <a:rPr sz="2700" spc="-20" dirty="0">
                <a:solidFill>
                  <a:srgbClr val="231F20"/>
                </a:solidFill>
                <a:latin typeface="Trebuchet MS"/>
                <a:cs typeface="Trebuchet MS"/>
              </a:rPr>
              <a:t>Spectrum</a:t>
            </a:r>
            <a:endParaRPr sz="2700">
              <a:latin typeface="Trebuchet MS"/>
              <a:cs typeface="Trebuchet MS"/>
            </a:endParaRPr>
          </a:p>
        </p:txBody>
      </p:sp>
      <p:sp>
        <p:nvSpPr>
          <p:cNvPr id="65" name="object 65"/>
          <p:cNvSpPr/>
          <p:nvPr/>
        </p:nvSpPr>
        <p:spPr>
          <a:xfrm>
            <a:off x="3265144" y="1413497"/>
            <a:ext cx="74155" cy="222351"/>
          </a:xfrm>
          <a:prstGeom prst="rect">
            <a:avLst/>
          </a:prstGeom>
          <a:blipFill>
            <a:blip r:embed="rId26" cstate="print"/>
            <a:stretch>
              <a:fillRect/>
            </a:stretch>
          </a:blipFill>
        </p:spPr>
        <p:txBody>
          <a:bodyPr wrap="square" lIns="0" tIns="0" rIns="0" bIns="0" rtlCol="0"/>
          <a:lstStyle/>
          <a:p>
            <a:endParaRPr/>
          </a:p>
        </p:txBody>
      </p:sp>
      <p:sp>
        <p:nvSpPr>
          <p:cNvPr id="66" name="object 66"/>
          <p:cNvSpPr/>
          <p:nvPr/>
        </p:nvSpPr>
        <p:spPr>
          <a:xfrm>
            <a:off x="3429609" y="1596491"/>
            <a:ext cx="40640" cy="43180"/>
          </a:xfrm>
          <a:custGeom>
            <a:avLst/>
            <a:gdLst/>
            <a:ahLst/>
            <a:cxnLst/>
            <a:rect l="l" t="t" r="r" b="b"/>
            <a:pathLst>
              <a:path w="40639" h="43180">
                <a:moveTo>
                  <a:pt x="20472" y="0"/>
                </a:moveTo>
                <a:lnTo>
                  <a:pt x="12221" y="1642"/>
                </a:lnTo>
                <a:lnTo>
                  <a:pt x="5745" y="6175"/>
                </a:lnTo>
                <a:lnTo>
                  <a:pt x="1514" y="13008"/>
                </a:lnTo>
                <a:lnTo>
                  <a:pt x="0" y="21551"/>
                </a:lnTo>
                <a:lnTo>
                  <a:pt x="1456" y="30139"/>
                </a:lnTo>
                <a:lnTo>
                  <a:pt x="5535" y="36972"/>
                </a:lnTo>
                <a:lnTo>
                  <a:pt x="11803" y="41486"/>
                </a:lnTo>
                <a:lnTo>
                  <a:pt x="19824" y="43116"/>
                </a:lnTo>
                <a:lnTo>
                  <a:pt x="28413" y="41486"/>
                </a:lnTo>
                <a:lnTo>
                  <a:pt x="34975" y="36972"/>
                </a:lnTo>
                <a:lnTo>
                  <a:pt x="39166" y="30139"/>
                </a:lnTo>
                <a:lnTo>
                  <a:pt x="40639" y="21551"/>
                </a:lnTo>
                <a:lnTo>
                  <a:pt x="39176" y="12864"/>
                </a:lnTo>
                <a:lnTo>
                  <a:pt x="35056" y="6046"/>
                </a:lnTo>
                <a:lnTo>
                  <a:pt x="28686" y="1594"/>
                </a:lnTo>
                <a:lnTo>
                  <a:pt x="20472" y="0"/>
                </a:lnTo>
                <a:close/>
              </a:path>
            </a:pathLst>
          </a:custGeom>
          <a:solidFill>
            <a:srgbClr val="231F20"/>
          </a:solidFill>
        </p:spPr>
        <p:txBody>
          <a:bodyPr wrap="square" lIns="0" tIns="0" rIns="0" bIns="0" rtlCol="0"/>
          <a:lstStyle/>
          <a:p>
            <a:endParaRPr/>
          </a:p>
        </p:txBody>
      </p:sp>
      <p:sp>
        <p:nvSpPr>
          <p:cNvPr id="67" name="object 67"/>
          <p:cNvSpPr/>
          <p:nvPr/>
        </p:nvSpPr>
        <p:spPr>
          <a:xfrm>
            <a:off x="3501771" y="1409725"/>
            <a:ext cx="151041" cy="229882"/>
          </a:xfrm>
          <a:prstGeom prst="rect">
            <a:avLst/>
          </a:prstGeom>
          <a:blipFill>
            <a:blip r:embed="rId27" cstate="print"/>
            <a:stretch>
              <a:fillRect/>
            </a:stretch>
          </a:blipFill>
        </p:spPr>
        <p:txBody>
          <a:bodyPr wrap="square" lIns="0" tIns="0" rIns="0" bIns="0" rtlCol="0"/>
          <a:lstStyle/>
          <a:p>
            <a:endParaRPr/>
          </a:p>
        </p:txBody>
      </p:sp>
      <p:sp>
        <p:nvSpPr>
          <p:cNvPr id="68" name="object 68"/>
          <p:cNvSpPr/>
          <p:nvPr/>
        </p:nvSpPr>
        <p:spPr>
          <a:xfrm>
            <a:off x="3241903" y="2350985"/>
            <a:ext cx="151041" cy="229882"/>
          </a:xfrm>
          <a:prstGeom prst="rect">
            <a:avLst/>
          </a:prstGeom>
          <a:blipFill>
            <a:blip r:embed="rId28" cstate="print"/>
            <a:stretch>
              <a:fillRect/>
            </a:stretch>
          </a:blipFill>
        </p:spPr>
        <p:txBody>
          <a:bodyPr wrap="square" lIns="0" tIns="0" rIns="0" bIns="0" rtlCol="0"/>
          <a:lstStyle/>
          <a:p>
            <a:endParaRPr/>
          </a:p>
        </p:txBody>
      </p:sp>
      <p:sp>
        <p:nvSpPr>
          <p:cNvPr id="69" name="object 69"/>
          <p:cNvSpPr/>
          <p:nvPr/>
        </p:nvSpPr>
        <p:spPr>
          <a:xfrm>
            <a:off x="3429609" y="2537752"/>
            <a:ext cx="40640" cy="43180"/>
          </a:xfrm>
          <a:custGeom>
            <a:avLst/>
            <a:gdLst/>
            <a:ahLst/>
            <a:cxnLst/>
            <a:rect l="l" t="t" r="r" b="b"/>
            <a:pathLst>
              <a:path w="40639" h="43180">
                <a:moveTo>
                  <a:pt x="20472" y="0"/>
                </a:moveTo>
                <a:lnTo>
                  <a:pt x="12221" y="1642"/>
                </a:lnTo>
                <a:lnTo>
                  <a:pt x="5745" y="6176"/>
                </a:lnTo>
                <a:lnTo>
                  <a:pt x="1514" y="13014"/>
                </a:lnTo>
                <a:lnTo>
                  <a:pt x="0" y="21564"/>
                </a:lnTo>
                <a:lnTo>
                  <a:pt x="1456" y="30152"/>
                </a:lnTo>
                <a:lnTo>
                  <a:pt x="5535" y="36985"/>
                </a:lnTo>
                <a:lnTo>
                  <a:pt x="11803" y="41499"/>
                </a:lnTo>
                <a:lnTo>
                  <a:pt x="19824" y="43129"/>
                </a:lnTo>
                <a:lnTo>
                  <a:pt x="28413" y="41499"/>
                </a:lnTo>
                <a:lnTo>
                  <a:pt x="34975" y="36985"/>
                </a:lnTo>
                <a:lnTo>
                  <a:pt x="39166" y="30152"/>
                </a:lnTo>
                <a:lnTo>
                  <a:pt x="40639" y="21564"/>
                </a:lnTo>
                <a:lnTo>
                  <a:pt x="39176" y="12869"/>
                </a:lnTo>
                <a:lnTo>
                  <a:pt x="35056" y="6048"/>
                </a:lnTo>
                <a:lnTo>
                  <a:pt x="28686" y="1594"/>
                </a:lnTo>
                <a:lnTo>
                  <a:pt x="20472" y="0"/>
                </a:lnTo>
                <a:close/>
              </a:path>
            </a:pathLst>
          </a:custGeom>
          <a:solidFill>
            <a:srgbClr val="231F20"/>
          </a:solidFill>
        </p:spPr>
        <p:txBody>
          <a:bodyPr wrap="square" lIns="0" tIns="0" rIns="0" bIns="0" rtlCol="0"/>
          <a:lstStyle/>
          <a:p>
            <a:endParaRPr/>
          </a:p>
        </p:txBody>
      </p:sp>
      <p:sp>
        <p:nvSpPr>
          <p:cNvPr id="70" name="object 70"/>
          <p:cNvSpPr/>
          <p:nvPr/>
        </p:nvSpPr>
        <p:spPr>
          <a:xfrm>
            <a:off x="3502113" y="2350985"/>
            <a:ext cx="149987" cy="229882"/>
          </a:xfrm>
          <a:prstGeom prst="rect">
            <a:avLst/>
          </a:prstGeom>
          <a:blipFill>
            <a:blip r:embed="rId29" cstate="print"/>
            <a:stretch>
              <a:fillRect/>
            </a:stretch>
          </a:blipFill>
        </p:spPr>
        <p:txBody>
          <a:bodyPr wrap="square" lIns="0" tIns="0" rIns="0" bIns="0" rtlCol="0"/>
          <a:lstStyle/>
          <a:p>
            <a:endParaRPr/>
          </a:p>
        </p:txBody>
      </p:sp>
      <p:sp>
        <p:nvSpPr>
          <p:cNvPr id="71" name="object 71"/>
          <p:cNvSpPr/>
          <p:nvPr/>
        </p:nvSpPr>
        <p:spPr>
          <a:xfrm>
            <a:off x="3241903" y="3292259"/>
            <a:ext cx="151041" cy="229882"/>
          </a:xfrm>
          <a:prstGeom prst="rect">
            <a:avLst/>
          </a:prstGeom>
          <a:blipFill>
            <a:blip r:embed="rId30" cstate="print"/>
            <a:stretch>
              <a:fillRect/>
            </a:stretch>
          </a:blipFill>
        </p:spPr>
        <p:txBody>
          <a:bodyPr wrap="square" lIns="0" tIns="0" rIns="0" bIns="0" rtlCol="0"/>
          <a:lstStyle/>
          <a:p>
            <a:endParaRPr/>
          </a:p>
        </p:txBody>
      </p:sp>
      <p:sp>
        <p:nvSpPr>
          <p:cNvPr id="72" name="object 72"/>
          <p:cNvSpPr/>
          <p:nvPr/>
        </p:nvSpPr>
        <p:spPr>
          <a:xfrm>
            <a:off x="3429609" y="3479025"/>
            <a:ext cx="40640" cy="43180"/>
          </a:xfrm>
          <a:custGeom>
            <a:avLst/>
            <a:gdLst/>
            <a:ahLst/>
            <a:cxnLst/>
            <a:rect l="l" t="t" r="r" b="b"/>
            <a:pathLst>
              <a:path w="40639" h="43179">
                <a:moveTo>
                  <a:pt x="20472" y="0"/>
                </a:moveTo>
                <a:lnTo>
                  <a:pt x="12221" y="1642"/>
                </a:lnTo>
                <a:lnTo>
                  <a:pt x="5745" y="6175"/>
                </a:lnTo>
                <a:lnTo>
                  <a:pt x="1514" y="13008"/>
                </a:lnTo>
                <a:lnTo>
                  <a:pt x="0" y="21551"/>
                </a:lnTo>
                <a:lnTo>
                  <a:pt x="1456" y="30139"/>
                </a:lnTo>
                <a:lnTo>
                  <a:pt x="5535" y="36972"/>
                </a:lnTo>
                <a:lnTo>
                  <a:pt x="11803" y="41486"/>
                </a:lnTo>
                <a:lnTo>
                  <a:pt x="19824" y="43116"/>
                </a:lnTo>
                <a:lnTo>
                  <a:pt x="28413" y="41486"/>
                </a:lnTo>
                <a:lnTo>
                  <a:pt x="34975" y="36972"/>
                </a:lnTo>
                <a:lnTo>
                  <a:pt x="39166" y="30139"/>
                </a:lnTo>
                <a:lnTo>
                  <a:pt x="40639" y="21551"/>
                </a:lnTo>
                <a:lnTo>
                  <a:pt x="39176" y="12864"/>
                </a:lnTo>
                <a:lnTo>
                  <a:pt x="35056" y="6046"/>
                </a:lnTo>
                <a:lnTo>
                  <a:pt x="28686" y="1594"/>
                </a:lnTo>
                <a:lnTo>
                  <a:pt x="20472" y="0"/>
                </a:lnTo>
                <a:close/>
              </a:path>
            </a:pathLst>
          </a:custGeom>
          <a:solidFill>
            <a:srgbClr val="231F20"/>
          </a:solidFill>
        </p:spPr>
        <p:txBody>
          <a:bodyPr wrap="square" lIns="0" tIns="0" rIns="0" bIns="0" rtlCol="0"/>
          <a:lstStyle/>
          <a:p>
            <a:endParaRPr/>
          </a:p>
        </p:txBody>
      </p:sp>
      <p:sp>
        <p:nvSpPr>
          <p:cNvPr id="73" name="object 73"/>
          <p:cNvSpPr/>
          <p:nvPr/>
        </p:nvSpPr>
        <p:spPr>
          <a:xfrm>
            <a:off x="3501085" y="3292602"/>
            <a:ext cx="152412" cy="229539"/>
          </a:xfrm>
          <a:prstGeom prst="rect">
            <a:avLst/>
          </a:prstGeom>
          <a:blipFill>
            <a:blip r:embed="rId31" cstate="print"/>
            <a:stretch>
              <a:fillRect/>
            </a:stretch>
          </a:blipFill>
        </p:spPr>
        <p:txBody>
          <a:bodyPr wrap="square" lIns="0" tIns="0" rIns="0" bIns="0" rtlCol="0"/>
          <a:lstStyle/>
          <a:p>
            <a:endParaRPr/>
          </a:p>
        </p:txBody>
      </p:sp>
      <p:sp>
        <p:nvSpPr>
          <p:cNvPr id="74" name="object 74"/>
          <p:cNvSpPr/>
          <p:nvPr/>
        </p:nvSpPr>
        <p:spPr>
          <a:xfrm>
            <a:off x="3241903" y="4233519"/>
            <a:ext cx="151041" cy="229882"/>
          </a:xfrm>
          <a:prstGeom prst="rect">
            <a:avLst/>
          </a:prstGeom>
          <a:blipFill>
            <a:blip r:embed="rId32" cstate="print"/>
            <a:stretch>
              <a:fillRect/>
            </a:stretch>
          </a:blipFill>
        </p:spPr>
        <p:txBody>
          <a:bodyPr wrap="square" lIns="0" tIns="0" rIns="0" bIns="0" rtlCol="0"/>
          <a:lstStyle/>
          <a:p>
            <a:endParaRPr/>
          </a:p>
        </p:txBody>
      </p:sp>
      <p:sp>
        <p:nvSpPr>
          <p:cNvPr id="75" name="object 75"/>
          <p:cNvSpPr/>
          <p:nvPr/>
        </p:nvSpPr>
        <p:spPr>
          <a:xfrm>
            <a:off x="3429609" y="4420285"/>
            <a:ext cx="40640" cy="43180"/>
          </a:xfrm>
          <a:custGeom>
            <a:avLst/>
            <a:gdLst/>
            <a:ahLst/>
            <a:cxnLst/>
            <a:rect l="l" t="t" r="r" b="b"/>
            <a:pathLst>
              <a:path w="40639" h="43179">
                <a:moveTo>
                  <a:pt x="20472" y="0"/>
                </a:moveTo>
                <a:lnTo>
                  <a:pt x="12221" y="1642"/>
                </a:lnTo>
                <a:lnTo>
                  <a:pt x="5745" y="6176"/>
                </a:lnTo>
                <a:lnTo>
                  <a:pt x="1514" y="13014"/>
                </a:lnTo>
                <a:lnTo>
                  <a:pt x="0" y="21564"/>
                </a:lnTo>
                <a:lnTo>
                  <a:pt x="1456" y="30147"/>
                </a:lnTo>
                <a:lnTo>
                  <a:pt x="5535" y="36980"/>
                </a:lnTo>
                <a:lnTo>
                  <a:pt x="11803" y="41497"/>
                </a:lnTo>
                <a:lnTo>
                  <a:pt x="19824" y="43129"/>
                </a:lnTo>
                <a:lnTo>
                  <a:pt x="28413" y="41497"/>
                </a:lnTo>
                <a:lnTo>
                  <a:pt x="34975" y="36980"/>
                </a:lnTo>
                <a:lnTo>
                  <a:pt x="39166" y="30147"/>
                </a:lnTo>
                <a:lnTo>
                  <a:pt x="40639" y="21564"/>
                </a:lnTo>
                <a:lnTo>
                  <a:pt x="39176" y="12869"/>
                </a:lnTo>
                <a:lnTo>
                  <a:pt x="35056" y="6048"/>
                </a:lnTo>
                <a:lnTo>
                  <a:pt x="28686" y="1594"/>
                </a:lnTo>
                <a:lnTo>
                  <a:pt x="20472" y="0"/>
                </a:lnTo>
                <a:close/>
              </a:path>
            </a:pathLst>
          </a:custGeom>
          <a:solidFill>
            <a:srgbClr val="231F20"/>
          </a:solidFill>
        </p:spPr>
        <p:txBody>
          <a:bodyPr wrap="square" lIns="0" tIns="0" rIns="0" bIns="0" rtlCol="0"/>
          <a:lstStyle/>
          <a:p>
            <a:endParaRPr/>
          </a:p>
        </p:txBody>
      </p:sp>
      <p:sp>
        <p:nvSpPr>
          <p:cNvPr id="76" name="object 76"/>
          <p:cNvSpPr/>
          <p:nvPr/>
        </p:nvSpPr>
        <p:spPr>
          <a:xfrm>
            <a:off x="3494595" y="4237304"/>
            <a:ext cx="162674" cy="222351"/>
          </a:xfrm>
          <a:prstGeom prst="rect">
            <a:avLst/>
          </a:prstGeom>
          <a:blipFill>
            <a:blip r:embed="rId33" cstate="print"/>
            <a:stretch>
              <a:fillRect/>
            </a:stretch>
          </a:blipFill>
        </p:spPr>
        <p:txBody>
          <a:bodyPr wrap="square" lIns="0" tIns="0" rIns="0" bIns="0" rtlCol="0"/>
          <a:lstStyle/>
          <a:p>
            <a:endParaRPr/>
          </a:p>
        </p:txBody>
      </p:sp>
      <p:sp>
        <p:nvSpPr>
          <p:cNvPr id="77" name="object 77"/>
          <p:cNvSpPr/>
          <p:nvPr/>
        </p:nvSpPr>
        <p:spPr>
          <a:xfrm>
            <a:off x="3241903" y="5174792"/>
            <a:ext cx="151041" cy="229882"/>
          </a:xfrm>
          <a:prstGeom prst="rect">
            <a:avLst/>
          </a:prstGeom>
          <a:blipFill>
            <a:blip r:embed="rId34" cstate="print"/>
            <a:stretch>
              <a:fillRect/>
            </a:stretch>
          </a:blipFill>
        </p:spPr>
        <p:txBody>
          <a:bodyPr wrap="square" lIns="0" tIns="0" rIns="0" bIns="0" rtlCol="0"/>
          <a:lstStyle/>
          <a:p>
            <a:endParaRPr/>
          </a:p>
        </p:txBody>
      </p:sp>
      <p:sp>
        <p:nvSpPr>
          <p:cNvPr id="78" name="object 78"/>
          <p:cNvSpPr/>
          <p:nvPr/>
        </p:nvSpPr>
        <p:spPr>
          <a:xfrm>
            <a:off x="3429609" y="5361546"/>
            <a:ext cx="40640" cy="43180"/>
          </a:xfrm>
          <a:custGeom>
            <a:avLst/>
            <a:gdLst/>
            <a:ahLst/>
            <a:cxnLst/>
            <a:rect l="l" t="t" r="r" b="b"/>
            <a:pathLst>
              <a:path w="40639" h="43179">
                <a:moveTo>
                  <a:pt x="20472" y="0"/>
                </a:moveTo>
                <a:lnTo>
                  <a:pt x="12221" y="1642"/>
                </a:lnTo>
                <a:lnTo>
                  <a:pt x="5745" y="6176"/>
                </a:lnTo>
                <a:lnTo>
                  <a:pt x="1514" y="13014"/>
                </a:lnTo>
                <a:lnTo>
                  <a:pt x="0" y="21564"/>
                </a:lnTo>
                <a:lnTo>
                  <a:pt x="1456" y="30152"/>
                </a:lnTo>
                <a:lnTo>
                  <a:pt x="5535" y="36985"/>
                </a:lnTo>
                <a:lnTo>
                  <a:pt x="11803" y="41499"/>
                </a:lnTo>
                <a:lnTo>
                  <a:pt x="19824" y="43129"/>
                </a:lnTo>
                <a:lnTo>
                  <a:pt x="28413" y="41499"/>
                </a:lnTo>
                <a:lnTo>
                  <a:pt x="34975" y="36985"/>
                </a:lnTo>
                <a:lnTo>
                  <a:pt x="39166" y="30152"/>
                </a:lnTo>
                <a:lnTo>
                  <a:pt x="40639" y="21564"/>
                </a:lnTo>
                <a:lnTo>
                  <a:pt x="39176" y="12874"/>
                </a:lnTo>
                <a:lnTo>
                  <a:pt x="35056" y="6053"/>
                </a:lnTo>
                <a:lnTo>
                  <a:pt x="28686" y="1596"/>
                </a:lnTo>
                <a:lnTo>
                  <a:pt x="20472" y="0"/>
                </a:lnTo>
                <a:close/>
              </a:path>
            </a:pathLst>
          </a:custGeom>
          <a:solidFill>
            <a:srgbClr val="231F20"/>
          </a:solidFill>
        </p:spPr>
        <p:txBody>
          <a:bodyPr wrap="square" lIns="0" tIns="0" rIns="0" bIns="0" rtlCol="0"/>
          <a:lstStyle/>
          <a:p>
            <a:endParaRPr/>
          </a:p>
        </p:txBody>
      </p:sp>
      <p:sp>
        <p:nvSpPr>
          <p:cNvPr id="79" name="object 79"/>
          <p:cNvSpPr/>
          <p:nvPr/>
        </p:nvSpPr>
        <p:spPr>
          <a:xfrm>
            <a:off x="3504819" y="5174792"/>
            <a:ext cx="141808" cy="226123"/>
          </a:xfrm>
          <a:prstGeom prst="rect">
            <a:avLst/>
          </a:prstGeom>
          <a:blipFill>
            <a:blip r:embed="rId35" cstate="print"/>
            <a:stretch>
              <a:fillRect/>
            </a:stretch>
          </a:blipFill>
        </p:spPr>
        <p:txBody>
          <a:bodyPr wrap="square" lIns="0" tIns="0" rIns="0" bIns="0" rtlCol="0"/>
          <a:lstStyle/>
          <a:p>
            <a:endParaRPr/>
          </a:p>
        </p:txBody>
      </p:sp>
      <p:sp>
        <p:nvSpPr>
          <p:cNvPr id="80" name="object 80"/>
          <p:cNvSpPr/>
          <p:nvPr/>
        </p:nvSpPr>
        <p:spPr>
          <a:xfrm>
            <a:off x="3501771" y="6116053"/>
            <a:ext cx="151041" cy="229882"/>
          </a:xfrm>
          <a:prstGeom prst="rect">
            <a:avLst/>
          </a:prstGeom>
          <a:blipFill>
            <a:blip r:embed="rId36" cstate="print"/>
            <a:stretch>
              <a:fillRect/>
            </a:stretch>
          </a:blipFill>
        </p:spPr>
        <p:txBody>
          <a:bodyPr wrap="square" lIns="0" tIns="0" rIns="0" bIns="0" rtlCol="0"/>
          <a:lstStyle/>
          <a:p>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27000"/>
            <a:ext cx="2552065" cy="726440"/>
          </a:xfrm>
          <a:prstGeom prst="rect">
            <a:avLst/>
          </a:prstGeom>
        </p:spPr>
        <p:txBody>
          <a:bodyPr vert="horz" wrap="square" lIns="0" tIns="12700" rIns="0" bIns="0" rtlCol="0">
            <a:spAutoFit/>
          </a:bodyPr>
          <a:lstStyle/>
          <a:p>
            <a:pPr marL="12700">
              <a:lnSpc>
                <a:spcPct val="100000"/>
              </a:lnSpc>
              <a:spcBef>
                <a:spcPts val="100"/>
              </a:spcBef>
            </a:pPr>
            <a:r>
              <a:rPr sz="4600" spc="-295" dirty="0">
                <a:latin typeface="Arial"/>
                <a:cs typeface="Arial"/>
              </a:rPr>
              <a:t>Luminance</a:t>
            </a:r>
            <a:endParaRPr sz="4600">
              <a:latin typeface="Arial"/>
              <a:cs typeface="Arial"/>
            </a:endParaRPr>
          </a:p>
        </p:txBody>
      </p:sp>
      <p:sp>
        <p:nvSpPr>
          <p:cNvPr id="3" name="object 3"/>
          <p:cNvSpPr txBox="1"/>
          <p:nvPr/>
        </p:nvSpPr>
        <p:spPr>
          <a:xfrm>
            <a:off x="444500" y="985758"/>
            <a:ext cx="7800340" cy="2454910"/>
          </a:xfrm>
          <a:prstGeom prst="rect">
            <a:avLst/>
          </a:prstGeom>
        </p:spPr>
        <p:txBody>
          <a:bodyPr vert="horz" wrap="square" lIns="0" tIns="118745" rIns="0" bIns="0" rtlCol="0">
            <a:spAutoFit/>
          </a:bodyPr>
          <a:lstStyle/>
          <a:p>
            <a:pPr marL="355600" indent="-342900">
              <a:lnSpc>
                <a:spcPct val="100000"/>
              </a:lnSpc>
              <a:spcBef>
                <a:spcPts val="935"/>
              </a:spcBef>
              <a:buChar char="•"/>
              <a:tabLst>
                <a:tab pos="355600" algn="l"/>
                <a:tab pos="4440555" algn="l"/>
              </a:tabLst>
            </a:pPr>
            <a:r>
              <a:rPr sz="4000" spc="-260" dirty="0">
                <a:latin typeface="Arial"/>
                <a:cs typeface="Arial"/>
              </a:rPr>
              <a:t>need</a:t>
            </a:r>
            <a:r>
              <a:rPr sz="4000" spc="15" dirty="0">
                <a:latin typeface="Arial"/>
                <a:cs typeface="Arial"/>
              </a:rPr>
              <a:t> </a:t>
            </a:r>
            <a:r>
              <a:rPr sz="4000" spc="-229" dirty="0">
                <a:latin typeface="Arial"/>
                <a:cs typeface="Arial"/>
              </a:rPr>
              <a:t>luminance</a:t>
            </a:r>
            <a:r>
              <a:rPr sz="4000" spc="15" dirty="0">
                <a:latin typeface="Arial"/>
                <a:cs typeface="Arial"/>
              </a:rPr>
              <a:t> </a:t>
            </a:r>
            <a:r>
              <a:rPr sz="4000" spc="25" dirty="0">
                <a:latin typeface="Arial"/>
                <a:cs typeface="Arial"/>
              </a:rPr>
              <a:t>for	</a:t>
            </a:r>
            <a:r>
              <a:rPr sz="4000" spc="-335" dirty="0">
                <a:latin typeface="Arial"/>
                <a:cs typeface="Arial"/>
              </a:rPr>
              <a:t>edge</a:t>
            </a:r>
            <a:r>
              <a:rPr sz="4000" spc="-20" dirty="0">
                <a:latin typeface="Arial"/>
                <a:cs typeface="Arial"/>
              </a:rPr>
              <a:t> </a:t>
            </a:r>
            <a:r>
              <a:rPr sz="4000" spc="-100" dirty="0">
                <a:latin typeface="Arial"/>
                <a:cs typeface="Arial"/>
              </a:rPr>
              <a:t>detection</a:t>
            </a:r>
            <a:endParaRPr sz="4000">
              <a:latin typeface="Arial"/>
              <a:cs typeface="Arial"/>
            </a:endParaRPr>
          </a:p>
          <a:p>
            <a:pPr marL="749300" marR="393700" lvl="1" indent="-279400">
              <a:lnSpc>
                <a:spcPts val="3890"/>
              </a:lnSpc>
              <a:spcBef>
                <a:spcPts val="1000"/>
              </a:spcBef>
              <a:buChar char="–"/>
              <a:tabLst>
                <a:tab pos="749300" algn="l"/>
              </a:tabLst>
            </a:pPr>
            <a:r>
              <a:rPr sz="3400" spc="-150" dirty="0">
                <a:latin typeface="Arial"/>
                <a:cs typeface="Arial"/>
              </a:rPr>
              <a:t>fine-grained </a:t>
            </a:r>
            <a:r>
              <a:rPr sz="3400" spc="-120" dirty="0">
                <a:latin typeface="Arial"/>
                <a:cs typeface="Arial"/>
              </a:rPr>
              <a:t>detail only </a:t>
            </a:r>
            <a:r>
              <a:rPr sz="3400" spc="-160" dirty="0">
                <a:latin typeface="Arial"/>
                <a:cs typeface="Arial"/>
              </a:rPr>
              <a:t>visible </a:t>
            </a:r>
            <a:r>
              <a:rPr sz="3400" spc="-105" dirty="0">
                <a:latin typeface="Arial"/>
                <a:cs typeface="Arial"/>
              </a:rPr>
              <a:t>through  </a:t>
            </a:r>
            <a:r>
              <a:rPr sz="3400" spc="-195" dirty="0">
                <a:latin typeface="Arial"/>
                <a:cs typeface="Arial"/>
              </a:rPr>
              <a:t>luminance</a:t>
            </a:r>
            <a:r>
              <a:rPr sz="3400" spc="-10" dirty="0">
                <a:latin typeface="Arial"/>
                <a:cs typeface="Arial"/>
              </a:rPr>
              <a:t> </a:t>
            </a:r>
            <a:r>
              <a:rPr sz="3400" spc="-85" dirty="0">
                <a:latin typeface="Arial"/>
                <a:cs typeface="Arial"/>
              </a:rPr>
              <a:t>contrast</a:t>
            </a:r>
            <a:endParaRPr sz="3400">
              <a:latin typeface="Arial"/>
              <a:cs typeface="Arial"/>
            </a:endParaRPr>
          </a:p>
          <a:p>
            <a:pPr marL="749300" lvl="1" indent="-279400">
              <a:lnSpc>
                <a:spcPct val="100000"/>
              </a:lnSpc>
              <a:spcBef>
                <a:spcPts val="630"/>
              </a:spcBef>
              <a:buChar char="–"/>
              <a:tabLst>
                <a:tab pos="749300" algn="l"/>
              </a:tabLst>
            </a:pPr>
            <a:r>
              <a:rPr sz="3400" spc="-175" dirty="0">
                <a:latin typeface="Arial"/>
                <a:cs typeface="Arial"/>
              </a:rPr>
              <a:t>legible </a:t>
            </a:r>
            <a:r>
              <a:rPr sz="3400" spc="20" dirty="0">
                <a:latin typeface="Arial"/>
                <a:cs typeface="Arial"/>
              </a:rPr>
              <a:t>text </a:t>
            </a:r>
            <a:r>
              <a:rPr sz="3400" spc="-130" dirty="0">
                <a:latin typeface="Arial"/>
                <a:cs typeface="Arial"/>
              </a:rPr>
              <a:t>requires </a:t>
            </a:r>
            <a:r>
              <a:rPr sz="3400" spc="-195" dirty="0">
                <a:latin typeface="Arial"/>
                <a:cs typeface="Arial"/>
              </a:rPr>
              <a:t>luminance</a:t>
            </a:r>
            <a:r>
              <a:rPr sz="3400" spc="280" dirty="0">
                <a:latin typeface="Arial"/>
                <a:cs typeface="Arial"/>
              </a:rPr>
              <a:t> </a:t>
            </a:r>
            <a:r>
              <a:rPr sz="3400" spc="-80" dirty="0">
                <a:latin typeface="Arial"/>
                <a:cs typeface="Arial"/>
              </a:rPr>
              <a:t>contrast!</a:t>
            </a:r>
            <a:endParaRPr sz="3400">
              <a:latin typeface="Arial"/>
              <a:cs typeface="Arial"/>
            </a:endParaRPr>
          </a:p>
        </p:txBody>
      </p:sp>
      <p:sp>
        <p:nvSpPr>
          <p:cNvPr id="4" name="object 4"/>
          <p:cNvSpPr txBox="1"/>
          <p:nvPr/>
        </p:nvSpPr>
        <p:spPr>
          <a:xfrm>
            <a:off x="444500" y="4127500"/>
            <a:ext cx="6197600" cy="635000"/>
          </a:xfrm>
          <a:prstGeom prst="rect">
            <a:avLst/>
          </a:prstGeom>
        </p:spPr>
        <p:txBody>
          <a:bodyPr vert="horz" wrap="square" lIns="0" tIns="12700" rIns="0" bIns="0" rtlCol="0">
            <a:spAutoFit/>
          </a:bodyPr>
          <a:lstStyle/>
          <a:p>
            <a:pPr marL="355600" indent="-342900">
              <a:lnSpc>
                <a:spcPct val="100000"/>
              </a:lnSpc>
              <a:spcBef>
                <a:spcPts val="100"/>
              </a:spcBef>
              <a:buChar char="•"/>
              <a:tabLst>
                <a:tab pos="355600" algn="l"/>
                <a:tab pos="2126615" algn="l"/>
              </a:tabLst>
            </a:pPr>
            <a:r>
              <a:rPr sz="4000" spc="-85" dirty="0">
                <a:latin typeface="Arial"/>
                <a:cs typeface="Arial"/>
              </a:rPr>
              <a:t>intrinsic	</a:t>
            </a:r>
            <a:r>
              <a:rPr sz="4000" spc="-175" dirty="0">
                <a:latin typeface="Arial"/>
                <a:cs typeface="Arial"/>
              </a:rPr>
              <a:t>perceptual</a:t>
            </a:r>
            <a:r>
              <a:rPr sz="4000" spc="-40" dirty="0">
                <a:latin typeface="Arial"/>
                <a:cs typeface="Arial"/>
              </a:rPr>
              <a:t> </a:t>
            </a:r>
            <a:r>
              <a:rPr sz="4000" spc="-105" dirty="0">
                <a:latin typeface="Arial"/>
                <a:cs typeface="Arial"/>
              </a:rPr>
              <a:t>ordering</a:t>
            </a:r>
            <a:endParaRPr sz="4000">
              <a:latin typeface="Arial"/>
              <a:cs typeface="Arial"/>
            </a:endParaRPr>
          </a:p>
        </p:txBody>
      </p:sp>
      <p:sp>
        <p:nvSpPr>
          <p:cNvPr id="5" name="object 5"/>
          <p:cNvSpPr/>
          <p:nvPr/>
        </p:nvSpPr>
        <p:spPr>
          <a:xfrm>
            <a:off x="10492460" y="1104900"/>
            <a:ext cx="3299739" cy="2463800"/>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8877300" y="4495800"/>
            <a:ext cx="2863850" cy="391160"/>
          </a:xfrm>
          <a:prstGeom prst="rect">
            <a:avLst/>
          </a:prstGeom>
        </p:spPr>
        <p:txBody>
          <a:bodyPr vert="horz" wrap="square" lIns="0" tIns="12700" rIns="0" bIns="0" rtlCol="0">
            <a:spAutoFit/>
          </a:bodyPr>
          <a:lstStyle/>
          <a:p>
            <a:pPr marL="12700">
              <a:lnSpc>
                <a:spcPct val="100000"/>
              </a:lnSpc>
              <a:spcBef>
                <a:spcPts val="100"/>
              </a:spcBef>
            </a:pPr>
            <a:r>
              <a:rPr sz="2400" spc="-140" dirty="0">
                <a:solidFill>
                  <a:srgbClr val="5D85A3"/>
                </a:solidFill>
                <a:latin typeface="Trebuchet MS"/>
                <a:cs typeface="Trebuchet MS"/>
              </a:rPr>
              <a:t>Luminance</a:t>
            </a:r>
            <a:r>
              <a:rPr sz="2400" spc="-95" dirty="0">
                <a:solidFill>
                  <a:srgbClr val="5D85A3"/>
                </a:solidFill>
                <a:latin typeface="Trebuchet MS"/>
                <a:cs typeface="Trebuchet MS"/>
              </a:rPr>
              <a:t> </a:t>
            </a:r>
            <a:r>
              <a:rPr sz="2400" spc="-120" dirty="0">
                <a:solidFill>
                  <a:srgbClr val="5D85A3"/>
                </a:solidFill>
                <a:latin typeface="Trebuchet MS"/>
                <a:cs typeface="Trebuchet MS"/>
              </a:rPr>
              <a:t>information</a:t>
            </a:r>
            <a:endParaRPr sz="2400">
              <a:latin typeface="Trebuchet MS"/>
              <a:cs typeface="Trebuchet MS"/>
            </a:endParaRPr>
          </a:p>
        </p:txBody>
      </p:sp>
      <p:sp>
        <p:nvSpPr>
          <p:cNvPr id="7" name="object 7"/>
          <p:cNvSpPr/>
          <p:nvPr/>
        </p:nvSpPr>
        <p:spPr>
          <a:xfrm>
            <a:off x="8638323" y="4940300"/>
            <a:ext cx="3335629" cy="2484526"/>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13233400" y="4495800"/>
            <a:ext cx="2285365" cy="391160"/>
          </a:xfrm>
          <a:prstGeom prst="rect">
            <a:avLst/>
          </a:prstGeom>
        </p:spPr>
        <p:txBody>
          <a:bodyPr vert="horz" wrap="square" lIns="0" tIns="12700" rIns="0" bIns="0" rtlCol="0">
            <a:spAutoFit/>
          </a:bodyPr>
          <a:lstStyle/>
          <a:p>
            <a:pPr marL="12700">
              <a:lnSpc>
                <a:spcPct val="100000"/>
              </a:lnSpc>
              <a:spcBef>
                <a:spcPts val="100"/>
              </a:spcBef>
            </a:pPr>
            <a:r>
              <a:rPr sz="2400" spc="30" dirty="0">
                <a:solidFill>
                  <a:srgbClr val="5D85A3"/>
                </a:solidFill>
                <a:latin typeface="Trebuchet MS"/>
                <a:cs typeface="Trebuchet MS"/>
              </a:rPr>
              <a:t>Color</a:t>
            </a:r>
            <a:r>
              <a:rPr sz="2400" spc="-120" dirty="0">
                <a:solidFill>
                  <a:srgbClr val="5D85A3"/>
                </a:solidFill>
                <a:latin typeface="Trebuchet MS"/>
                <a:cs typeface="Trebuchet MS"/>
              </a:rPr>
              <a:t> information</a:t>
            </a:r>
            <a:endParaRPr sz="2400">
              <a:latin typeface="Trebuchet MS"/>
              <a:cs typeface="Trebuchet MS"/>
            </a:endParaRPr>
          </a:p>
        </p:txBody>
      </p:sp>
      <p:sp>
        <p:nvSpPr>
          <p:cNvPr id="9" name="object 9"/>
          <p:cNvSpPr/>
          <p:nvPr/>
        </p:nvSpPr>
        <p:spPr>
          <a:xfrm>
            <a:off x="12702285" y="4940300"/>
            <a:ext cx="3312414" cy="2484526"/>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10396678" y="3741458"/>
            <a:ext cx="788035" cy="578485"/>
          </a:xfrm>
          <a:custGeom>
            <a:avLst/>
            <a:gdLst/>
            <a:ahLst/>
            <a:cxnLst/>
            <a:rect l="l" t="t" r="r" b="b"/>
            <a:pathLst>
              <a:path w="788034" h="578485">
                <a:moveTo>
                  <a:pt x="787682" y="0"/>
                </a:moveTo>
                <a:lnTo>
                  <a:pt x="10243" y="570955"/>
                </a:lnTo>
                <a:lnTo>
                  <a:pt x="0" y="578477"/>
                </a:lnTo>
              </a:path>
            </a:pathLst>
          </a:custGeom>
          <a:ln w="25400">
            <a:solidFill>
              <a:srgbClr val="4475A3"/>
            </a:solidFill>
          </a:ln>
        </p:spPr>
        <p:txBody>
          <a:bodyPr wrap="square" lIns="0" tIns="0" rIns="0" bIns="0" rtlCol="0"/>
          <a:lstStyle/>
          <a:p>
            <a:endParaRPr/>
          </a:p>
        </p:txBody>
      </p:sp>
      <p:sp>
        <p:nvSpPr>
          <p:cNvPr id="11" name="object 11"/>
          <p:cNvSpPr/>
          <p:nvPr/>
        </p:nvSpPr>
        <p:spPr>
          <a:xfrm>
            <a:off x="10354627" y="4239621"/>
            <a:ext cx="124612" cy="111195"/>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12779375" y="3722674"/>
            <a:ext cx="970915" cy="600710"/>
          </a:xfrm>
          <a:custGeom>
            <a:avLst/>
            <a:gdLst/>
            <a:ahLst/>
            <a:cxnLst/>
            <a:rect l="l" t="t" r="r" b="b"/>
            <a:pathLst>
              <a:path w="970915" h="600710">
                <a:moveTo>
                  <a:pt x="0" y="0"/>
                </a:moveTo>
                <a:lnTo>
                  <a:pt x="959948" y="594004"/>
                </a:lnTo>
                <a:lnTo>
                  <a:pt x="970760" y="600696"/>
                </a:lnTo>
              </a:path>
            </a:pathLst>
          </a:custGeom>
          <a:ln w="25400">
            <a:solidFill>
              <a:srgbClr val="4475A3"/>
            </a:solidFill>
          </a:ln>
        </p:spPr>
        <p:txBody>
          <a:bodyPr wrap="square" lIns="0" tIns="0" rIns="0" bIns="0" rtlCol="0"/>
          <a:lstStyle/>
          <a:p>
            <a:endParaRPr/>
          </a:p>
        </p:txBody>
      </p:sp>
      <p:sp>
        <p:nvSpPr>
          <p:cNvPr id="13" name="object 13"/>
          <p:cNvSpPr/>
          <p:nvPr/>
        </p:nvSpPr>
        <p:spPr>
          <a:xfrm>
            <a:off x="13668756" y="4244461"/>
            <a:ext cx="125730" cy="106354"/>
          </a:xfrm>
          <a:prstGeom prst="rect">
            <a:avLst/>
          </a:prstGeom>
          <a:blipFill>
            <a:blip r:embed="rId6" cstate="print"/>
            <a:stretch>
              <a:fillRect/>
            </a:stretch>
          </a:blipFill>
        </p:spPr>
        <p:txBody>
          <a:bodyPr wrap="square" lIns="0" tIns="0" rIns="0" bIns="0" rtlCol="0"/>
          <a:lstStyle/>
          <a:p>
            <a:endParaRPr/>
          </a:p>
        </p:txBody>
      </p:sp>
      <p:sp>
        <p:nvSpPr>
          <p:cNvPr id="14" name="object 14"/>
          <p:cNvSpPr txBox="1"/>
          <p:nvPr/>
        </p:nvSpPr>
        <p:spPr>
          <a:xfrm>
            <a:off x="8216900" y="7797800"/>
            <a:ext cx="7797800" cy="1137920"/>
          </a:xfrm>
          <a:prstGeom prst="rect">
            <a:avLst/>
          </a:prstGeom>
        </p:spPr>
        <p:txBody>
          <a:bodyPr vert="horz" wrap="square" lIns="0" tIns="53340" rIns="0" bIns="0" rtlCol="0">
            <a:spAutoFit/>
          </a:bodyPr>
          <a:lstStyle/>
          <a:p>
            <a:pPr marL="12700" marR="92710">
              <a:lnSpc>
                <a:spcPts val="3100"/>
              </a:lnSpc>
              <a:spcBef>
                <a:spcPts val="420"/>
              </a:spcBef>
            </a:pPr>
            <a:r>
              <a:rPr sz="2800" i="1" spc="-229" dirty="0">
                <a:latin typeface="Arial"/>
                <a:cs typeface="Arial"/>
              </a:rPr>
              <a:t>[Seriously </a:t>
            </a:r>
            <a:r>
              <a:rPr sz="2800" i="1" spc="-204" dirty="0">
                <a:latin typeface="Arial"/>
                <a:cs typeface="Arial"/>
              </a:rPr>
              <a:t>Colorful: </a:t>
            </a:r>
            <a:r>
              <a:rPr sz="2800" i="1" spc="-300" dirty="0">
                <a:latin typeface="Arial"/>
                <a:cs typeface="Arial"/>
              </a:rPr>
              <a:t>Advanced </a:t>
            </a:r>
            <a:r>
              <a:rPr sz="2800" i="1" spc="-250" dirty="0">
                <a:latin typeface="Arial"/>
                <a:cs typeface="Arial"/>
              </a:rPr>
              <a:t>Color </a:t>
            </a:r>
            <a:r>
              <a:rPr sz="2800" i="1" spc="-240" dirty="0">
                <a:latin typeface="Arial"/>
                <a:cs typeface="Arial"/>
              </a:rPr>
              <a:t>Principles </a:t>
            </a:r>
            <a:r>
              <a:rPr sz="2800" i="1" spc="55" dirty="0">
                <a:latin typeface="Arial"/>
                <a:cs typeface="Arial"/>
              </a:rPr>
              <a:t>&amp; </a:t>
            </a:r>
            <a:r>
              <a:rPr sz="2800" i="1" spc="-265" dirty="0">
                <a:latin typeface="Arial"/>
                <a:cs typeface="Arial"/>
              </a:rPr>
              <a:t>Practices.  </a:t>
            </a:r>
            <a:r>
              <a:rPr sz="2800" i="1" spc="-280" dirty="0">
                <a:latin typeface="Arial"/>
                <a:cs typeface="Arial"/>
              </a:rPr>
              <a:t>Stone.Tableau </a:t>
            </a:r>
            <a:r>
              <a:rPr sz="2800" i="1" spc="-265" dirty="0">
                <a:latin typeface="Arial"/>
                <a:cs typeface="Arial"/>
              </a:rPr>
              <a:t>Customer </a:t>
            </a:r>
            <a:r>
              <a:rPr sz="2800" i="1" spc="-275" dirty="0">
                <a:latin typeface="Arial"/>
                <a:cs typeface="Arial"/>
              </a:rPr>
              <a:t>Conference</a:t>
            </a:r>
            <a:r>
              <a:rPr sz="2800" i="1" spc="-475" dirty="0">
                <a:latin typeface="Arial"/>
                <a:cs typeface="Arial"/>
              </a:rPr>
              <a:t> </a:t>
            </a:r>
            <a:r>
              <a:rPr sz="2800" i="1" spc="-80" dirty="0">
                <a:latin typeface="Arial"/>
                <a:cs typeface="Arial"/>
              </a:rPr>
              <a:t>2014.]</a:t>
            </a:r>
            <a:endParaRPr sz="2800">
              <a:latin typeface="Arial"/>
              <a:cs typeface="Arial"/>
            </a:endParaRPr>
          </a:p>
          <a:p>
            <a:pPr marR="5080" algn="r">
              <a:lnSpc>
                <a:spcPct val="100000"/>
              </a:lnSpc>
              <a:spcBef>
                <a:spcPts val="555"/>
              </a:spcBef>
            </a:pPr>
            <a:r>
              <a:rPr sz="1400" spc="-80" dirty="0">
                <a:latin typeface="Arial"/>
                <a:cs typeface="Arial"/>
              </a:rPr>
              <a:t>40</a:t>
            </a:r>
            <a:endParaRPr sz="1400">
              <a:latin typeface="Arial"/>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27000"/>
            <a:ext cx="8817610" cy="726440"/>
          </a:xfrm>
          <a:prstGeom prst="rect">
            <a:avLst/>
          </a:prstGeom>
        </p:spPr>
        <p:txBody>
          <a:bodyPr vert="horz" wrap="square" lIns="0" tIns="12700" rIns="0" bIns="0" rtlCol="0">
            <a:spAutoFit/>
          </a:bodyPr>
          <a:lstStyle/>
          <a:p>
            <a:pPr marL="12700">
              <a:lnSpc>
                <a:spcPct val="100000"/>
              </a:lnSpc>
              <a:spcBef>
                <a:spcPts val="100"/>
              </a:spcBef>
              <a:tabLst>
                <a:tab pos="4042410" algn="l"/>
              </a:tabLst>
            </a:pPr>
            <a:r>
              <a:rPr sz="4600" spc="-120" dirty="0">
                <a:latin typeface="Arial"/>
                <a:cs typeface="Arial"/>
              </a:rPr>
              <a:t>Opponent</a:t>
            </a:r>
            <a:r>
              <a:rPr sz="4600" spc="5" dirty="0">
                <a:latin typeface="Arial"/>
                <a:cs typeface="Arial"/>
              </a:rPr>
              <a:t> </a:t>
            </a:r>
            <a:r>
              <a:rPr sz="4600" spc="-15" dirty="0">
                <a:latin typeface="Arial"/>
                <a:cs typeface="Arial"/>
              </a:rPr>
              <a:t>color	</a:t>
            </a:r>
            <a:r>
              <a:rPr sz="4600" spc="-360" dirty="0">
                <a:latin typeface="Arial"/>
                <a:cs typeface="Arial"/>
              </a:rPr>
              <a:t>and </a:t>
            </a:r>
            <a:r>
              <a:rPr sz="4600" spc="-15" dirty="0">
                <a:latin typeface="Arial"/>
                <a:cs typeface="Arial"/>
              </a:rPr>
              <a:t>color</a:t>
            </a:r>
            <a:r>
              <a:rPr sz="4600" spc="-585" dirty="0">
                <a:latin typeface="Arial"/>
                <a:cs typeface="Arial"/>
              </a:rPr>
              <a:t> </a:t>
            </a:r>
            <a:r>
              <a:rPr sz="4600" spc="-210" dirty="0">
                <a:latin typeface="Arial"/>
                <a:cs typeface="Arial"/>
              </a:rPr>
              <a:t>deficiency</a:t>
            </a:r>
            <a:endParaRPr sz="4600">
              <a:latin typeface="Arial"/>
              <a:cs typeface="Arial"/>
            </a:endParaRPr>
          </a:p>
        </p:txBody>
      </p:sp>
      <p:sp>
        <p:nvSpPr>
          <p:cNvPr id="3" name="object 3"/>
          <p:cNvSpPr txBox="1"/>
          <p:nvPr/>
        </p:nvSpPr>
        <p:spPr>
          <a:xfrm>
            <a:off x="444500" y="985758"/>
            <a:ext cx="9110980" cy="3891279"/>
          </a:xfrm>
          <a:prstGeom prst="rect">
            <a:avLst/>
          </a:prstGeom>
        </p:spPr>
        <p:txBody>
          <a:bodyPr vert="horz" wrap="square" lIns="0" tIns="118745" rIns="0" bIns="0" rtlCol="0">
            <a:spAutoFit/>
          </a:bodyPr>
          <a:lstStyle/>
          <a:p>
            <a:pPr marL="355600" indent="-342900">
              <a:lnSpc>
                <a:spcPct val="100000"/>
              </a:lnSpc>
              <a:spcBef>
                <a:spcPts val="935"/>
              </a:spcBef>
              <a:buChar char="•"/>
              <a:tabLst>
                <a:tab pos="355600" algn="l"/>
                <a:tab pos="7609840" algn="l"/>
              </a:tabLst>
            </a:pPr>
            <a:r>
              <a:rPr sz="4000" spc="-175" dirty="0">
                <a:latin typeface="Arial"/>
                <a:cs typeface="Arial"/>
              </a:rPr>
              <a:t>perceptual </a:t>
            </a:r>
            <a:r>
              <a:rPr sz="4000" spc="-235" dirty="0">
                <a:latin typeface="Arial"/>
                <a:cs typeface="Arial"/>
              </a:rPr>
              <a:t>processing</a:t>
            </a:r>
            <a:r>
              <a:rPr sz="4000" spc="204" dirty="0">
                <a:latin typeface="Arial"/>
                <a:cs typeface="Arial"/>
              </a:rPr>
              <a:t> </a:t>
            </a:r>
            <a:r>
              <a:rPr sz="4000" spc="-140" dirty="0">
                <a:latin typeface="Arial"/>
                <a:cs typeface="Arial"/>
              </a:rPr>
              <a:t>before</a:t>
            </a:r>
            <a:r>
              <a:rPr sz="4000" spc="15" dirty="0">
                <a:latin typeface="Arial"/>
                <a:cs typeface="Arial"/>
              </a:rPr>
              <a:t> </a:t>
            </a:r>
            <a:r>
              <a:rPr sz="4000" spc="-60" dirty="0">
                <a:latin typeface="Arial"/>
                <a:cs typeface="Arial"/>
              </a:rPr>
              <a:t>optic	</a:t>
            </a:r>
            <a:r>
              <a:rPr sz="4000" spc="-165" dirty="0">
                <a:latin typeface="Arial"/>
                <a:cs typeface="Arial"/>
              </a:rPr>
              <a:t>nerve</a:t>
            </a:r>
            <a:endParaRPr sz="4000">
              <a:latin typeface="Arial"/>
              <a:cs typeface="Arial"/>
            </a:endParaRPr>
          </a:p>
          <a:p>
            <a:pPr marL="749300" lvl="1" indent="-279400">
              <a:lnSpc>
                <a:spcPct val="100000"/>
              </a:lnSpc>
              <a:spcBef>
                <a:spcPts val="715"/>
              </a:spcBef>
              <a:buChar char="–"/>
              <a:tabLst>
                <a:tab pos="749300" algn="l"/>
              </a:tabLst>
            </a:pPr>
            <a:r>
              <a:rPr sz="3400" spc="-160" dirty="0">
                <a:latin typeface="Arial"/>
                <a:cs typeface="Arial"/>
              </a:rPr>
              <a:t>one </a:t>
            </a:r>
            <a:r>
              <a:rPr sz="3400" spc="-145" dirty="0">
                <a:latin typeface="Arial"/>
                <a:cs typeface="Arial"/>
              </a:rPr>
              <a:t>achromatic </a:t>
            </a:r>
            <a:r>
              <a:rPr sz="3400" spc="-195" dirty="0">
                <a:latin typeface="Arial"/>
                <a:cs typeface="Arial"/>
              </a:rPr>
              <a:t>luminance </a:t>
            </a:r>
            <a:r>
              <a:rPr sz="3400" spc="-215" dirty="0">
                <a:latin typeface="Arial"/>
                <a:cs typeface="Arial"/>
              </a:rPr>
              <a:t>channel</a:t>
            </a:r>
            <a:r>
              <a:rPr sz="3400" spc="484" dirty="0">
                <a:latin typeface="Arial"/>
                <a:cs typeface="Arial"/>
              </a:rPr>
              <a:t> </a:t>
            </a:r>
            <a:r>
              <a:rPr sz="3400" spc="-55" dirty="0">
                <a:latin typeface="Arial"/>
                <a:cs typeface="Arial"/>
              </a:rPr>
              <a:t>(L*)</a:t>
            </a:r>
            <a:endParaRPr sz="3400">
              <a:latin typeface="Arial"/>
              <a:cs typeface="Arial"/>
            </a:endParaRPr>
          </a:p>
          <a:p>
            <a:pPr marL="927100">
              <a:lnSpc>
                <a:spcPct val="100000"/>
              </a:lnSpc>
              <a:spcBef>
                <a:spcPts val="715"/>
              </a:spcBef>
            </a:pPr>
            <a:r>
              <a:rPr sz="3400" spc="-195" dirty="0">
                <a:latin typeface="Arial"/>
                <a:cs typeface="Arial"/>
              </a:rPr>
              <a:t>– </a:t>
            </a:r>
            <a:r>
              <a:rPr sz="3400" spc="-285" dirty="0">
                <a:latin typeface="Arial"/>
                <a:cs typeface="Arial"/>
              </a:rPr>
              <a:t>edge </a:t>
            </a:r>
            <a:r>
              <a:rPr sz="3400" spc="-85" dirty="0">
                <a:latin typeface="Arial"/>
                <a:cs typeface="Arial"/>
              </a:rPr>
              <a:t>detection </a:t>
            </a:r>
            <a:r>
              <a:rPr sz="3400" spc="-105" dirty="0">
                <a:latin typeface="Arial"/>
                <a:cs typeface="Arial"/>
              </a:rPr>
              <a:t>through </a:t>
            </a:r>
            <a:r>
              <a:rPr sz="3400" spc="-195" dirty="0">
                <a:latin typeface="Arial"/>
                <a:cs typeface="Arial"/>
              </a:rPr>
              <a:t>luminance</a:t>
            </a:r>
            <a:r>
              <a:rPr sz="3400" spc="-655" dirty="0">
                <a:latin typeface="Arial"/>
                <a:cs typeface="Arial"/>
              </a:rPr>
              <a:t> </a:t>
            </a:r>
            <a:r>
              <a:rPr sz="3400" spc="-85" dirty="0">
                <a:latin typeface="Arial"/>
                <a:cs typeface="Arial"/>
              </a:rPr>
              <a:t>contrast</a:t>
            </a:r>
            <a:endParaRPr sz="3400">
              <a:latin typeface="Arial"/>
              <a:cs typeface="Arial"/>
            </a:endParaRPr>
          </a:p>
          <a:p>
            <a:pPr marL="749300" lvl="1" indent="-279400">
              <a:lnSpc>
                <a:spcPct val="100000"/>
              </a:lnSpc>
              <a:spcBef>
                <a:spcPts val="715"/>
              </a:spcBef>
              <a:buChar char="–"/>
              <a:tabLst>
                <a:tab pos="749300" algn="l"/>
              </a:tabLst>
            </a:pPr>
            <a:r>
              <a:rPr sz="3400" spc="-195" dirty="0">
                <a:latin typeface="Arial"/>
                <a:cs typeface="Arial"/>
              </a:rPr>
              <a:t>2 </a:t>
            </a:r>
            <a:r>
              <a:rPr sz="3400" spc="-160" dirty="0">
                <a:latin typeface="Arial"/>
                <a:cs typeface="Arial"/>
              </a:rPr>
              <a:t>chroma</a:t>
            </a:r>
            <a:r>
              <a:rPr sz="3400" spc="180" dirty="0">
                <a:latin typeface="Arial"/>
                <a:cs typeface="Arial"/>
              </a:rPr>
              <a:t> </a:t>
            </a:r>
            <a:r>
              <a:rPr sz="3400" spc="-240" dirty="0">
                <a:latin typeface="Arial"/>
                <a:cs typeface="Arial"/>
              </a:rPr>
              <a:t>channels</a:t>
            </a:r>
            <a:endParaRPr sz="3400">
              <a:latin typeface="Arial"/>
              <a:cs typeface="Arial"/>
            </a:endParaRPr>
          </a:p>
          <a:p>
            <a:pPr marL="927100">
              <a:lnSpc>
                <a:spcPct val="100000"/>
              </a:lnSpc>
              <a:spcBef>
                <a:spcPts val="715"/>
              </a:spcBef>
            </a:pPr>
            <a:r>
              <a:rPr sz="3400" spc="-195" dirty="0">
                <a:latin typeface="Arial"/>
                <a:cs typeface="Arial"/>
              </a:rPr>
              <a:t>– </a:t>
            </a:r>
            <a:r>
              <a:rPr sz="3400" spc="-150" dirty="0">
                <a:latin typeface="Arial"/>
                <a:cs typeface="Arial"/>
              </a:rPr>
              <a:t>red-green </a:t>
            </a:r>
            <a:r>
              <a:rPr sz="3400" spc="-105" dirty="0">
                <a:latin typeface="Arial"/>
                <a:cs typeface="Arial"/>
              </a:rPr>
              <a:t>(a*) </a:t>
            </a:r>
            <a:r>
              <a:rPr sz="3400" spc="-145" dirty="0">
                <a:latin typeface="Arial"/>
                <a:cs typeface="Arial"/>
              </a:rPr>
              <a:t>&amp; </a:t>
            </a:r>
            <a:r>
              <a:rPr sz="3400" spc="-125" dirty="0">
                <a:latin typeface="Arial"/>
                <a:cs typeface="Arial"/>
              </a:rPr>
              <a:t>yellow-blue </a:t>
            </a:r>
            <a:r>
              <a:rPr sz="3400" spc="-215" dirty="0">
                <a:latin typeface="Arial"/>
                <a:cs typeface="Arial"/>
              </a:rPr>
              <a:t>axis</a:t>
            </a:r>
            <a:r>
              <a:rPr sz="3400" spc="60" dirty="0">
                <a:latin typeface="Arial"/>
                <a:cs typeface="Arial"/>
              </a:rPr>
              <a:t> </a:t>
            </a:r>
            <a:r>
              <a:rPr sz="3400" spc="-45" dirty="0">
                <a:latin typeface="Arial"/>
                <a:cs typeface="Arial"/>
              </a:rPr>
              <a:t>(b*)</a:t>
            </a:r>
            <a:endParaRPr sz="3400">
              <a:latin typeface="Arial"/>
              <a:cs typeface="Arial"/>
            </a:endParaRPr>
          </a:p>
          <a:p>
            <a:pPr marL="355600" indent="-342900">
              <a:lnSpc>
                <a:spcPct val="100000"/>
              </a:lnSpc>
              <a:spcBef>
                <a:spcPts val="819"/>
              </a:spcBef>
              <a:buChar char="•"/>
              <a:tabLst>
                <a:tab pos="355600" algn="l"/>
                <a:tab pos="1808480" algn="l"/>
                <a:tab pos="5054600" algn="l"/>
                <a:tab pos="5861685" algn="l"/>
              </a:tabLst>
            </a:pPr>
            <a:r>
              <a:rPr sz="4000" spc="50" dirty="0">
                <a:latin typeface="Arial"/>
                <a:cs typeface="Arial"/>
              </a:rPr>
              <a:t>“color	</a:t>
            </a:r>
            <a:r>
              <a:rPr sz="4000" spc="-80" dirty="0">
                <a:latin typeface="Arial"/>
                <a:cs typeface="Arial"/>
              </a:rPr>
              <a:t>blind”:</a:t>
            </a:r>
            <a:r>
              <a:rPr sz="4000" spc="-395" dirty="0">
                <a:latin typeface="Arial"/>
                <a:cs typeface="Arial"/>
              </a:rPr>
              <a:t> </a:t>
            </a:r>
            <a:r>
              <a:rPr sz="4000" spc="-185" dirty="0">
                <a:latin typeface="Arial"/>
                <a:cs typeface="Arial"/>
              </a:rPr>
              <a:t>one</a:t>
            </a:r>
            <a:r>
              <a:rPr sz="4000" spc="10" dirty="0">
                <a:latin typeface="Arial"/>
                <a:cs typeface="Arial"/>
              </a:rPr>
              <a:t> </a:t>
            </a:r>
            <a:r>
              <a:rPr sz="4000" spc="-250" dirty="0">
                <a:latin typeface="Arial"/>
                <a:cs typeface="Arial"/>
              </a:rPr>
              <a:t>axis	</a:t>
            </a:r>
            <a:r>
              <a:rPr sz="4000" spc="-405" dirty="0">
                <a:latin typeface="Arial"/>
                <a:cs typeface="Arial"/>
              </a:rPr>
              <a:t>has	</a:t>
            </a:r>
            <a:r>
              <a:rPr sz="4000" spc="-250" dirty="0">
                <a:latin typeface="Arial"/>
                <a:cs typeface="Arial"/>
              </a:rPr>
              <a:t>degraded</a:t>
            </a:r>
            <a:r>
              <a:rPr sz="4000" spc="-45" dirty="0">
                <a:latin typeface="Arial"/>
                <a:cs typeface="Arial"/>
              </a:rPr>
              <a:t> </a:t>
            </a:r>
            <a:r>
              <a:rPr sz="4000" spc="-175" dirty="0">
                <a:latin typeface="Arial"/>
                <a:cs typeface="Arial"/>
              </a:rPr>
              <a:t>acuity</a:t>
            </a:r>
            <a:endParaRPr sz="4000">
              <a:latin typeface="Arial"/>
              <a:cs typeface="Arial"/>
            </a:endParaRPr>
          </a:p>
        </p:txBody>
      </p:sp>
      <p:sp>
        <p:nvSpPr>
          <p:cNvPr id="4" name="object 4"/>
          <p:cNvSpPr txBox="1"/>
          <p:nvPr/>
        </p:nvSpPr>
        <p:spPr>
          <a:xfrm>
            <a:off x="901700" y="4851958"/>
            <a:ext cx="7298690" cy="1243965"/>
          </a:xfrm>
          <a:prstGeom prst="rect">
            <a:avLst/>
          </a:prstGeom>
        </p:spPr>
        <p:txBody>
          <a:bodyPr vert="horz" wrap="square" lIns="0" tIns="103505" rIns="0" bIns="0" rtlCol="0">
            <a:spAutoFit/>
          </a:bodyPr>
          <a:lstStyle/>
          <a:p>
            <a:pPr marL="292100" indent="-279400">
              <a:lnSpc>
                <a:spcPct val="100000"/>
              </a:lnSpc>
              <a:spcBef>
                <a:spcPts val="815"/>
              </a:spcBef>
              <a:buChar char="–"/>
              <a:tabLst>
                <a:tab pos="292100" algn="l"/>
              </a:tabLst>
            </a:pPr>
            <a:r>
              <a:rPr sz="3400" spc="-459" dirty="0">
                <a:latin typeface="Arial"/>
                <a:cs typeface="Arial"/>
              </a:rPr>
              <a:t>8% </a:t>
            </a:r>
            <a:r>
              <a:rPr sz="3400" spc="-55" dirty="0">
                <a:latin typeface="Arial"/>
                <a:cs typeface="Arial"/>
              </a:rPr>
              <a:t>of </a:t>
            </a:r>
            <a:r>
              <a:rPr sz="3400" spc="-225" dirty="0">
                <a:latin typeface="Arial"/>
                <a:cs typeface="Arial"/>
              </a:rPr>
              <a:t>men </a:t>
            </a:r>
            <a:r>
              <a:rPr sz="3400" spc="-190" dirty="0">
                <a:latin typeface="Arial"/>
                <a:cs typeface="Arial"/>
              </a:rPr>
              <a:t>are </a:t>
            </a:r>
            <a:r>
              <a:rPr sz="3400" spc="-145" dirty="0">
                <a:latin typeface="Arial"/>
                <a:cs typeface="Arial"/>
              </a:rPr>
              <a:t>red/green </a:t>
            </a:r>
            <a:r>
              <a:rPr sz="3400" spc="-10" dirty="0">
                <a:latin typeface="Arial"/>
                <a:cs typeface="Arial"/>
              </a:rPr>
              <a:t>color</a:t>
            </a:r>
            <a:r>
              <a:rPr sz="3400" spc="-160" dirty="0">
                <a:latin typeface="Arial"/>
                <a:cs typeface="Arial"/>
              </a:rPr>
              <a:t> </a:t>
            </a:r>
            <a:r>
              <a:rPr sz="3400" spc="-105" dirty="0">
                <a:latin typeface="Arial"/>
                <a:cs typeface="Arial"/>
              </a:rPr>
              <a:t>deficient</a:t>
            </a:r>
            <a:endParaRPr sz="3400">
              <a:latin typeface="Arial"/>
              <a:cs typeface="Arial"/>
            </a:endParaRPr>
          </a:p>
          <a:p>
            <a:pPr marL="292100" indent="-279400">
              <a:lnSpc>
                <a:spcPct val="100000"/>
              </a:lnSpc>
              <a:spcBef>
                <a:spcPts val="715"/>
              </a:spcBef>
              <a:buChar char="–"/>
              <a:tabLst>
                <a:tab pos="292100" algn="l"/>
              </a:tabLst>
            </a:pPr>
            <a:r>
              <a:rPr sz="3400" spc="-120" dirty="0">
                <a:latin typeface="Arial"/>
                <a:cs typeface="Arial"/>
              </a:rPr>
              <a:t>blue/yellow </a:t>
            </a:r>
            <a:r>
              <a:rPr sz="3400" spc="-204" dirty="0">
                <a:latin typeface="Arial"/>
                <a:cs typeface="Arial"/>
              </a:rPr>
              <a:t>is</a:t>
            </a:r>
            <a:r>
              <a:rPr sz="3400" spc="110" dirty="0">
                <a:latin typeface="Arial"/>
                <a:cs typeface="Arial"/>
              </a:rPr>
              <a:t> </a:t>
            </a:r>
            <a:r>
              <a:rPr sz="3400" spc="-90" dirty="0">
                <a:latin typeface="Arial"/>
                <a:cs typeface="Arial"/>
              </a:rPr>
              <a:t>rare</a:t>
            </a:r>
            <a:endParaRPr sz="3400">
              <a:latin typeface="Arial"/>
              <a:cs typeface="Arial"/>
            </a:endParaRPr>
          </a:p>
        </p:txBody>
      </p:sp>
      <p:sp>
        <p:nvSpPr>
          <p:cNvPr id="5" name="object 5"/>
          <p:cNvSpPr txBox="1"/>
          <p:nvPr/>
        </p:nvSpPr>
        <p:spPr>
          <a:xfrm>
            <a:off x="15811500" y="8696621"/>
            <a:ext cx="203200" cy="238760"/>
          </a:xfrm>
          <a:prstGeom prst="rect">
            <a:avLst/>
          </a:prstGeom>
        </p:spPr>
        <p:txBody>
          <a:bodyPr vert="horz" wrap="square" lIns="0" tIns="12700" rIns="0" bIns="0" rtlCol="0">
            <a:spAutoFit/>
          </a:bodyPr>
          <a:lstStyle/>
          <a:p>
            <a:pPr marL="12700">
              <a:lnSpc>
                <a:spcPct val="100000"/>
              </a:lnSpc>
              <a:spcBef>
                <a:spcPts val="100"/>
              </a:spcBef>
            </a:pPr>
            <a:r>
              <a:rPr sz="1400" spc="-80" dirty="0">
                <a:latin typeface="Arial"/>
                <a:cs typeface="Arial"/>
              </a:rPr>
              <a:t>41</a:t>
            </a:r>
            <a:endParaRPr sz="1400">
              <a:latin typeface="Arial"/>
              <a:cs typeface="Arial"/>
            </a:endParaRPr>
          </a:p>
        </p:txBody>
      </p:sp>
      <p:sp>
        <p:nvSpPr>
          <p:cNvPr id="6" name="object 6"/>
          <p:cNvSpPr/>
          <p:nvPr/>
        </p:nvSpPr>
        <p:spPr>
          <a:xfrm>
            <a:off x="1321060" y="7361618"/>
            <a:ext cx="351790" cy="335915"/>
          </a:xfrm>
          <a:custGeom>
            <a:avLst/>
            <a:gdLst/>
            <a:ahLst/>
            <a:cxnLst/>
            <a:rect l="l" t="t" r="r" b="b"/>
            <a:pathLst>
              <a:path w="351789" h="335915">
                <a:moveTo>
                  <a:pt x="175696" y="0"/>
                </a:moveTo>
                <a:lnTo>
                  <a:pt x="131124" y="5461"/>
                </a:lnTo>
                <a:lnTo>
                  <a:pt x="88921" y="21844"/>
                </a:lnTo>
                <a:lnTo>
                  <a:pt x="51454" y="49149"/>
                </a:lnTo>
                <a:lnTo>
                  <a:pt x="22868" y="84931"/>
                </a:lnTo>
                <a:lnTo>
                  <a:pt x="5717" y="125237"/>
                </a:lnTo>
                <a:lnTo>
                  <a:pt x="0" y="167805"/>
                </a:lnTo>
                <a:lnTo>
                  <a:pt x="5717" y="210373"/>
                </a:lnTo>
                <a:lnTo>
                  <a:pt x="22868" y="250679"/>
                </a:lnTo>
                <a:lnTo>
                  <a:pt x="51454" y="286461"/>
                </a:lnTo>
                <a:lnTo>
                  <a:pt x="88921" y="313766"/>
                </a:lnTo>
                <a:lnTo>
                  <a:pt x="131124" y="330149"/>
                </a:lnTo>
                <a:lnTo>
                  <a:pt x="175696" y="335610"/>
                </a:lnTo>
                <a:lnTo>
                  <a:pt x="220267" y="330149"/>
                </a:lnTo>
                <a:lnTo>
                  <a:pt x="262467" y="313766"/>
                </a:lnTo>
                <a:lnTo>
                  <a:pt x="299929" y="286461"/>
                </a:lnTo>
                <a:lnTo>
                  <a:pt x="328520" y="250679"/>
                </a:lnTo>
                <a:lnTo>
                  <a:pt x="345674" y="210373"/>
                </a:lnTo>
                <a:lnTo>
                  <a:pt x="351393" y="167805"/>
                </a:lnTo>
                <a:lnTo>
                  <a:pt x="345674" y="125237"/>
                </a:lnTo>
                <a:lnTo>
                  <a:pt x="328520" y="84931"/>
                </a:lnTo>
                <a:lnTo>
                  <a:pt x="299929" y="49149"/>
                </a:lnTo>
                <a:lnTo>
                  <a:pt x="262467" y="21844"/>
                </a:lnTo>
                <a:lnTo>
                  <a:pt x="220267" y="5461"/>
                </a:lnTo>
                <a:lnTo>
                  <a:pt x="175696" y="0"/>
                </a:lnTo>
                <a:close/>
              </a:path>
            </a:pathLst>
          </a:custGeom>
          <a:solidFill>
            <a:srgbClr val="E01C02"/>
          </a:solidFill>
        </p:spPr>
        <p:txBody>
          <a:bodyPr wrap="square" lIns="0" tIns="0" rIns="0" bIns="0" rtlCol="0"/>
          <a:lstStyle/>
          <a:p>
            <a:endParaRPr/>
          </a:p>
        </p:txBody>
      </p:sp>
      <p:sp>
        <p:nvSpPr>
          <p:cNvPr id="7" name="object 7"/>
          <p:cNvSpPr/>
          <p:nvPr/>
        </p:nvSpPr>
        <p:spPr>
          <a:xfrm>
            <a:off x="3622912" y="7386625"/>
            <a:ext cx="351790" cy="333375"/>
          </a:xfrm>
          <a:custGeom>
            <a:avLst/>
            <a:gdLst/>
            <a:ahLst/>
            <a:cxnLst/>
            <a:rect l="l" t="t" r="r" b="b"/>
            <a:pathLst>
              <a:path w="351789" h="333375">
                <a:moveTo>
                  <a:pt x="175696" y="0"/>
                </a:moveTo>
                <a:lnTo>
                  <a:pt x="131125" y="5418"/>
                </a:lnTo>
                <a:lnTo>
                  <a:pt x="88925" y="21674"/>
                </a:lnTo>
                <a:lnTo>
                  <a:pt x="51463" y="48767"/>
                </a:lnTo>
                <a:lnTo>
                  <a:pt x="22872" y="84266"/>
                </a:lnTo>
                <a:lnTo>
                  <a:pt x="5718" y="124253"/>
                </a:lnTo>
                <a:lnTo>
                  <a:pt x="0" y="166485"/>
                </a:lnTo>
                <a:lnTo>
                  <a:pt x="5718" y="208719"/>
                </a:lnTo>
                <a:lnTo>
                  <a:pt x="22872" y="248709"/>
                </a:lnTo>
                <a:lnTo>
                  <a:pt x="51463" y="284213"/>
                </a:lnTo>
                <a:lnTo>
                  <a:pt x="88925" y="311301"/>
                </a:lnTo>
                <a:lnTo>
                  <a:pt x="131125" y="327554"/>
                </a:lnTo>
                <a:lnTo>
                  <a:pt x="175696" y="332971"/>
                </a:lnTo>
                <a:lnTo>
                  <a:pt x="220268" y="327554"/>
                </a:lnTo>
                <a:lnTo>
                  <a:pt x="262472" y="311301"/>
                </a:lnTo>
                <a:lnTo>
                  <a:pt x="299939" y="284213"/>
                </a:lnTo>
                <a:lnTo>
                  <a:pt x="328524" y="248709"/>
                </a:lnTo>
                <a:lnTo>
                  <a:pt x="345676" y="208719"/>
                </a:lnTo>
                <a:lnTo>
                  <a:pt x="351393" y="166485"/>
                </a:lnTo>
                <a:lnTo>
                  <a:pt x="345676" y="124253"/>
                </a:lnTo>
                <a:lnTo>
                  <a:pt x="328524" y="84266"/>
                </a:lnTo>
                <a:lnTo>
                  <a:pt x="299939" y="48767"/>
                </a:lnTo>
                <a:lnTo>
                  <a:pt x="262472" y="21674"/>
                </a:lnTo>
                <a:lnTo>
                  <a:pt x="220268" y="5418"/>
                </a:lnTo>
                <a:lnTo>
                  <a:pt x="175696" y="0"/>
                </a:lnTo>
                <a:close/>
              </a:path>
            </a:pathLst>
          </a:custGeom>
          <a:solidFill>
            <a:srgbClr val="339933"/>
          </a:solidFill>
        </p:spPr>
        <p:txBody>
          <a:bodyPr wrap="square" lIns="0" tIns="0" rIns="0" bIns="0" rtlCol="0"/>
          <a:lstStyle/>
          <a:p>
            <a:endParaRPr/>
          </a:p>
        </p:txBody>
      </p:sp>
      <p:sp>
        <p:nvSpPr>
          <p:cNvPr id="8" name="object 8"/>
          <p:cNvSpPr/>
          <p:nvPr/>
        </p:nvSpPr>
        <p:spPr>
          <a:xfrm>
            <a:off x="2480538" y="6212662"/>
            <a:ext cx="347980" cy="329565"/>
          </a:xfrm>
          <a:custGeom>
            <a:avLst/>
            <a:gdLst/>
            <a:ahLst/>
            <a:cxnLst/>
            <a:rect l="l" t="t" r="r" b="b"/>
            <a:pathLst>
              <a:path w="347980" h="329565">
                <a:moveTo>
                  <a:pt x="296566" y="48184"/>
                </a:moveTo>
                <a:lnTo>
                  <a:pt x="324834" y="83264"/>
                </a:lnTo>
                <a:lnTo>
                  <a:pt x="341795" y="122779"/>
                </a:lnTo>
                <a:lnTo>
                  <a:pt x="347449" y="164512"/>
                </a:lnTo>
                <a:lnTo>
                  <a:pt x="341795" y="206244"/>
                </a:lnTo>
                <a:lnTo>
                  <a:pt x="324834" y="245760"/>
                </a:lnTo>
                <a:lnTo>
                  <a:pt x="296566" y="280840"/>
                </a:lnTo>
                <a:lnTo>
                  <a:pt x="259522" y="307609"/>
                </a:lnTo>
                <a:lnTo>
                  <a:pt x="217794" y="323670"/>
                </a:lnTo>
                <a:lnTo>
                  <a:pt x="173724" y="329024"/>
                </a:lnTo>
                <a:lnTo>
                  <a:pt x="129655" y="323670"/>
                </a:lnTo>
                <a:lnTo>
                  <a:pt x="87927" y="307609"/>
                </a:lnTo>
                <a:lnTo>
                  <a:pt x="50882" y="280840"/>
                </a:lnTo>
                <a:lnTo>
                  <a:pt x="22614" y="245760"/>
                </a:lnTo>
                <a:lnTo>
                  <a:pt x="5653" y="206244"/>
                </a:lnTo>
                <a:lnTo>
                  <a:pt x="0" y="164512"/>
                </a:lnTo>
                <a:lnTo>
                  <a:pt x="5653" y="122779"/>
                </a:lnTo>
                <a:lnTo>
                  <a:pt x="22614" y="83264"/>
                </a:lnTo>
                <a:lnTo>
                  <a:pt x="50882" y="48184"/>
                </a:lnTo>
                <a:lnTo>
                  <a:pt x="87927" y="21415"/>
                </a:lnTo>
                <a:lnTo>
                  <a:pt x="129655" y="5353"/>
                </a:lnTo>
                <a:lnTo>
                  <a:pt x="173724" y="0"/>
                </a:lnTo>
                <a:lnTo>
                  <a:pt x="217794" y="5353"/>
                </a:lnTo>
                <a:lnTo>
                  <a:pt x="259522" y="21415"/>
                </a:lnTo>
                <a:lnTo>
                  <a:pt x="296566" y="48184"/>
                </a:lnTo>
                <a:close/>
              </a:path>
            </a:pathLst>
          </a:custGeom>
          <a:ln w="25400">
            <a:solidFill>
              <a:srgbClr val="1C1C1C"/>
            </a:solidFill>
          </a:ln>
        </p:spPr>
        <p:txBody>
          <a:bodyPr wrap="square" lIns="0" tIns="0" rIns="0" bIns="0" rtlCol="0"/>
          <a:lstStyle/>
          <a:p>
            <a:endParaRPr/>
          </a:p>
        </p:txBody>
      </p:sp>
      <p:sp>
        <p:nvSpPr>
          <p:cNvPr id="9" name="object 9"/>
          <p:cNvSpPr/>
          <p:nvPr/>
        </p:nvSpPr>
        <p:spPr>
          <a:xfrm>
            <a:off x="2085705" y="7574826"/>
            <a:ext cx="463550" cy="429259"/>
          </a:xfrm>
          <a:custGeom>
            <a:avLst/>
            <a:gdLst/>
            <a:ahLst/>
            <a:cxnLst/>
            <a:rect l="l" t="t" r="r" b="b"/>
            <a:pathLst>
              <a:path w="463550" h="429259">
                <a:moveTo>
                  <a:pt x="231638" y="0"/>
                </a:moveTo>
                <a:lnTo>
                  <a:pt x="187397" y="3926"/>
                </a:lnTo>
                <a:lnTo>
                  <a:pt x="144474" y="15706"/>
                </a:lnTo>
                <a:lnTo>
                  <a:pt x="104184" y="35340"/>
                </a:lnTo>
                <a:lnTo>
                  <a:pt x="67846" y="62826"/>
                </a:lnTo>
                <a:lnTo>
                  <a:pt x="38163" y="96481"/>
                </a:lnTo>
                <a:lnTo>
                  <a:pt x="16961" y="133795"/>
                </a:lnTo>
                <a:lnTo>
                  <a:pt x="4240" y="173548"/>
                </a:lnTo>
                <a:lnTo>
                  <a:pt x="0" y="214521"/>
                </a:lnTo>
                <a:lnTo>
                  <a:pt x="4240" y="255494"/>
                </a:lnTo>
                <a:lnTo>
                  <a:pt x="16961" y="295247"/>
                </a:lnTo>
                <a:lnTo>
                  <a:pt x="38163" y="332560"/>
                </a:lnTo>
                <a:lnTo>
                  <a:pt x="67846" y="366214"/>
                </a:lnTo>
                <a:lnTo>
                  <a:pt x="104184" y="393703"/>
                </a:lnTo>
                <a:lnTo>
                  <a:pt x="144474" y="413339"/>
                </a:lnTo>
                <a:lnTo>
                  <a:pt x="187397" y="425120"/>
                </a:lnTo>
                <a:lnTo>
                  <a:pt x="231638" y="429047"/>
                </a:lnTo>
                <a:lnTo>
                  <a:pt x="275879" y="425120"/>
                </a:lnTo>
                <a:lnTo>
                  <a:pt x="318802" y="413339"/>
                </a:lnTo>
                <a:lnTo>
                  <a:pt x="359092" y="393703"/>
                </a:lnTo>
                <a:lnTo>
                  <a:pt x="395430" y="366214"/>
                </a:lnTo>
                <a:lnTo>
                  <a:pt x="425113" y="332560"/>
                </a:lnTo>
                <a:lnTo>
                  <a:pt x="446315" y="295247"/>
                </a:lnTo>
                <a:lnTo>
                  <a:pt x="459036" y="255494"/>
                </a:lnTo>
                <a:lnTo>
                  <a:pt x="463276" y="214521"/>
                </a:lnTo>
                <a:lnTo>
                  <a:pt x="459036" y="173548"/>
                </a:lnTo>
                <a:lnTo>
                  <a:pt x="446315" y="133795"/>
                </a:lnTo>
                <a:lnTo>
                  <a:pt x="425113" y="96481"/>
                </a:lnTo>
                <a:lnTo>
                  <a:pt x="395430" y="62826"/>
                </a:lnTo>
                <a:lnTo>
                  <a:pt x="359092" y="35340"/>
                </a:lnTo>
                <a:lnTo>
                  <a:pt x="318802" y="15706"/>
                </a:lnTo>
                <a:lnTo>
                  <a:pt x="275879" y="3926"/>
                </a:lnTo>
                <a:lnTo>
                  <a:pt x="231638" y="0"/>
                </a:lnTo>
                <a:close/>
              </a:path>
            </a:pathLst>
          </a:custGeom>
          <a:solidFill>
            <a:srgbClr val="FFFF00"/>
          </a:solidFill>
        </p:spPr>
        <p:txBody>
          <a:bodyPr wrap="square" lIns="0" tIns="0" rIns="0" bIns="0" rtlCol="0"/>
          <a:lstStyle/>
          <a:p>
            <a:endParaRPr/>
          </a:p>
        </p:txBody>
      </p:sp>
      <p:sp>
        <p:nvSpPr>
          <p:cNvPr id="10" name="object 10"/>
          <p:cNvSpPr/>
          <p:nvPr/>
        </p:nvSpPr>
        <p:spPr>
          <a:xfrm>
            <a:off x="2085708" y="7574826"/>
            <a:ext cx="463550" cy="429259"/>
          </a:xfrm>
          <a:custGeom>
            <a:avLst/>
            <a:gdLst/>
            <a:ahLst/>
            <a:cxnLst/>
            <a:rect l="l" t="t" r="r" b="b"/>
            <a:pathLst>
              <a:path w="463550" h="429259">
                <a:moveTo>
                  <a:pt x="395422" y="62832"/>
                </a:moveTo>
                <a:lnTo>
                  <a:pt x="425103" y="96485"/>
                </a:lnTo>
                <a:lnTo>
                  <a:pt x="446304" y="133798"/>
                </a:lnTo>
                <a:lnTo>
                  <a:pt x="459025" y="173550"/>
                </a:lnTo>
                <a:lnTo>
                  <a:pt x="463265" y="214523"/>
                </a:lnTo>
                <a:lnTo>
                  <a:pt x="459025" y="255496"/>
                </a:lnTo>
                <a:lnTo>
                  <a:pt x="446304" y="295248"/>
                </a:lnTo>
                <a:lnTo>
                  <a:pt x="425103" y="332561"/>
                </a:lnTo>
                <a:lnTo>
                  <a:pt x="395422" y="366214"/>
                </a:lnTo>
                <a:lnTo>
                  <a:pt x="359085" y="393703"/>
                </a:lnTo>
                <a:lnTo>
                  <a:pt x="318796" y="413339"/>
                </a:lnTo>
                <a:lnTo>
                  <a:pt x="275873" y="425120"/>
                </a:lnTo>
                <a:lnTo>
                  <a:pt x="231632" y="429047"/>
                </a:lnTo>
                <a:lnTo>
                  <a:pt x="187392" y="425120"/>
                </a:lnTo>
                <a:lnTo>
                  <a:pt x="144469" y="413339"/>
                </a:lnTo>
                <a:lnTo>
                  <a:pt x="104180" y="393703"/>
                </a:lnTo>
                <a:lnTo>
                  <a:pt x="67843" y="366214"/>
                </a:lnTo>
                <a:lnTo>
                  <a:pt x="38162" y="332561"/>
                </a:lnTo>
                <a:lnTo>
                  <a:pt x="16960" y="295248"/>
                </a:lnTo>
                <a:lnTo>
                  <a:pt x="4240" y="255496"/>
                </a:lnTo>
                <a:lnTo>
                  <a:pt x="0" y="214523"/>
                </a:lnTo>
                <a:lnTo>
                  <a:pt x="4240" y="173550"/>
                </a:lnTo>
                <a:lnTo>
                  <a:pt x="16960" y="133798"/>
                </a:lnTo>
                <a:lnTo>
                  <a:pt x="38162" y="96485"/>
                </a:lnTo>
                <a:lnTo>
                  <a:pt x="67843" y="62832"/>
                </a:lnTo>
                <a:lnTo>
                  <a:pt x="104180" y="35343"/>
                </a:lnTo>
                <a:lnTo>
                  <a:pt x="144469" y="15708"/>
                </a:lnTo>
                <a:lnTo>
                  <a:pt x="187392" y="3927"/>
                </a:lnTo>
                <a:lnTo>
                  <a:pt x="231632" y="0"/>
                </a:lnTo>
                <a:lnTo>
                  <a:pt x="275873" y="3927"/>
                </a:lnTo>
                <a:lnTo>
                  <a:pt x="318796" y="15708"/>
                </a:lnTo>
                <a:lnTo>
                  <a:pt x="359085" y="35343"/>
                </a:lnTo>
                <a:lnTo>
                  <a:pt x="395422" y="62832"/>
                </a:lnTo>
                <a:close/>
              </a:path>
            </a:pathLst>
          </a:custGeom>
          <a:ln w="12700">
            <a:solidFill>
              <a:srgbClr val="000000"/>
            </a:solidFill>
          </a:ln>
        </p:spPr>
        <p:txBody>
          <a:bodyPr wrap="square" lIns="0" tIns="0" rIns="0" bIns="0" rtlCol="0"/>
          <a:lstStyle/>
          <a:p>
            <a:endParaRPr/>
          </a:p>
        </p:txBody>
      </p:sp>
      <p:sp>
        <p:nvSpPr>
          <p:cNvPr id="11" name="object 11"/>
          <p:cNvSpPr/>
          <p:nvPr/>
        </p:nvSpPr>
        <p:spPr>
          <a:xfrm>
            <a:off x="2824505" y="7176430"/>
            <a:ext cx="300990" cy="286385"/>
          </a:xfrm>
          <a:custGeom>
            <a:avLst/>
            <a:gdLst/>
            <a:ahLst/>
            <a:cxnLst/>
            <a:rect l="l" t="t" r="r" b="b"/>
            <a:pathLst>
              <a:path w="300989" h="286384">
                <a:moveTo>
                  <a:pt x="173497" y="0"/>
                </a:moveTo>
                <a:lnTo>
                  <a:pt x="126962" y="0"/>
                </a:lnTo>
                <a:lnTo>
                  <a:pt x="82199" y="13566"/>
                </a:lnTo>
                <a:lnTo>
                  <a:pt x="42748" y="40699"/>
                </a:lnTo>
                <a:lnTo>
                  <a:pt x="14249" y="78277"/>
                </a:lnTo>
                <a:lnTo>
                  <a:pt x="0" y="120912"/>
                </a:lnTo>
                <a:lnTo>
                  <a:pt x="0" y="165232"/>
                </a:lnTo>
                <a:lnTo>
                  <a:pt x="14249" y="207865"/>
                </a:lnTo>
                <a:lnTo>
                  <a:pt x="42748" y="245436"/>
                </a:lnTo>
                <a:lnTo>
                  <a:pt x="82199" y="272576"/>
                </a:lnTo>
                <a:lnTo>
                  <a:pt x="126962" y="286145"/>
                </a:lnTo>
                <a:lnTo>
                  <a:pt x="173497" y="286145"/>
                </a:lnTo>
                <a:lnTo>
                  <a:pt x="218263" y="272576"/>
                </a:lnTo>
                <a:lnTo>
                  <a:pt x="257721" y="245436"/>
                </a:lnTo>
                <a:lnTo>
                  <a:pt x="286213" y="207865"/>
                </a:lnTo>
                <a:lnTo>
                  <a:pt x="300460" y="165232"/>
                </a:lnTo>
                <a:lnTo>
                  <a:pt x="300460" y="120912"/>
                </a:lnTo>
                <a:lnTo>
                  <a:pt x="286213" y="78277"/>
                </a:lnTo>
                <a:lnTo>
                  <a:pt x="257721" y="40699"/>
                </a:lnTo>
                <a:lnTo>
                  <a:pt x="218263" y="13566"/>
                </a:lnTo>
                <a:lnTo>
                  <a:pt x="173497" y="0"/>
                </a:lnTo>
                <a:close/>
              </a:path>
            </a:pathLst>
          </a:custGeom>
          <a:solidFill>
            <a:srgbClr val="3366FF"/>
          </a:solidFill>
        </p:spPr>
        <p:txBody>
          <a:bodyPr wrap="square" lIns="0" tIns="0" rIns="0" bIns="0" rtlCol="0"/>
          <a:lstStyle/>
          <a:p>
            <a:endParaRPr/>
          </a:p>
        </p:txBody>
      </p:sp>
      <p:sp>
        <p:nvSpPr>
          <p:cNvPr id="12" name="object 12"/>
          <p:cNvSpPr/>
          <p:nvPr/>
        </p:nvSpPr>
        <p:spPr>
          <a:xfrm>
            <a:off x="2464746" y="8535575"/>
            <a:ext cx="346710" cy="329565"/>
          </a:xfrm>
          <a:custGeom>
            <a:avLst/>
            <a:gdLst/>
            <a:ahLst/>
            <a:cxnLst/>
            <a:rect l="l" t="t" r="r" b="b"/>
            <a:pathLst>
              <a:path w="346710" h="329565">
                <a:moveTo>
                  <a:pt x="173069" y="0"/>
                </a:moveTo>
                <a:lnTo>
                  <a:pt x="129166" y="5353"/>
                </a:lnTo>
                <a:lnTo>
                  <a:pt x="87596" y="21415"/>
                </a:lnTo>
                <a:lnTo>
                  <a:pt x="50692" y="48184"/>
                </a:lnTo>
                <a:lnTo>
                  <a:pt x="22529" y="83264"/>
                </a:lnTo>
                <a:lnTo>
                  <a:pt x="5632" y="122779"/>
                </a:lnTo>
                <a:lnTo>
                  <a:pt x="0" y="164512"/>
                </a:lnTo>
                <a:lnTo>
                  <a:pt x="5632" y="206245"/>
                </a:lnTo>
                <a:lnTo>
                  <a:pt x="22529" y="245760"/>
                </a:lnTo>
                <a:lnTo>
                  <a:pt x="50692" y="280840"/>
                </a:lnTo>
                <a:lnTo>
                  <a:pt x="87596" y="307609"/>
                </a:lnTo>
                <a:lnTo>
                  <a:pt x="129166" y="323670"/>
                </a:lnTo>
                <a:lnTo>
                  <a:pt x="173069" y="329024"/>
                </a:lnTo>
                <a:lnTo>
                  <a:pt x="216971" y="323670"/>
                </a:lnTo>
                <a:lnTo>
                  <a:pt x="258541" y="307609"/>
                </a:lnTo>
                <a:lnTo>
                  <a:pt x="295446" y="280840"/>
                </a:lnTo>
                <a:lnTo>
                  <a:pt x="323608" y="245760"/>
                </a:lnTo>
                <a:lnTo>
                  <a:pt x="340506" y="206245"/>
                </a:lnTo>
                <a:lnTo>
                  <a:pt x="346138" y="164512"/>
                </a:lnTo>
                <a:lnTo>
                  <a:pt x="340506" y="122779"/>
                </a:lnTo>
                <a:lnTo>
                  <a:pt x="323608" y="83264"/>
                </a:lnTo>
                <a:lnTo>
                  <a:pt x="295446" y="48184"/>
                </a:lnTo>
                <a:lnTo>
                  <a:pt x="258541" y="21415"/>
                </a:lnTo>
                <a:lnTo>
                  <a:pt x="216971" y="5353"/>
                </a:lnTo>
                <a:lnTo>
                  <a:pt x="173069" y="0"/>
                </a:lnTo>
                <a:close/>
              </a:path>
            </a:pathLst>
          </a:custGeom>
          <a:solidFill>
            <a:srgbClr val="000000"/>
          </a:solidFill>
        </p:spPr>
        <p:txBody>
          <a:bodyPr wrap="square" lIns="0" tIns="0" rIns="0" bIns="0" rtlCol="0"/>
          <a:lstStyle/>
          <a:p>
            <a:endParaRPr/>
          </a:p>
        </p:txBody>
      </p:sp>
      <p:sp>
        <p:nvSpPr>
          <p:cNvPr id="13" name="object 13"/>
          <p:cNvSpPr/>
          <p:nvPr/>
        </p:nvSpPr>
        <p:spPr>
          <a:xfrm>
            <a:off x="2464739" y="8535575"/>
            <a:ext cx="346710" cy="329565"/>
          </a:xfrm>
          <a:custGeom>
            <a:avLst/>
            <a:gdLst/>
            <a:ahLst/>
            <a:cxnLst/>
            <a:rect l="l" t="t" r="r" b="b"/>
            <a:pathLst>
              <a:path w="346710" h="329565">
                <a:moveTo>
                  <a:pt x="295443" y="48184"/>
                </a:moveTo>
                <a:lnTo>
                  <a:pt x="323605" y="83264"/>
                </a:lnTo>
                <a:lnTo>
                  <a:pt x="340501" y="122779"/>
                </a:lnTo>
                <a:lnTo>
                  <a:pt x="346134" y="164512"/>
                </a:lnTo>
                <a:lnTo>
                  <a:pt x="340501" y="206244"/>
                </a:lnTo>
                <a:lnTo>
                  <a:pt x="323605" y="245760"/>
                </a:lnTo>
                <a:lnTo>
                  <a:pt x="295443" y="280840"/>
                </a:lnTo>
                <a:lnTo>
                  <a:pt x="258539" y="307609"/>
                </a:lnTo>
                <a:lnTo>
                  <a:pt x="216969" y="323670"/>
                </a:lnTo>
                <a:lnTo>
                  <a:pt x="173066" y="329024"/>
                </a:lnTo>
                <a:lnTo>
                  <a:pt x="129164" y="323670"/>
                </a:lnTo>
                <a:lnTo>
                  <a:pt x="87594" y="307609"/>
                </a:lnTo>
                <a:lnTo>
                  <a:pt x="50690" y="280840"/>
                </a:lnTo>
                <a:lnTo>
                  <a:pt x="22528" y="245760"/>
                </a:lnTo>
                <a:lnTo>
                  <a:pt x="5632" y="206244"/>
                </a:lnTo>
                <a:lnTo>
                  <a:pt x="0" y="164512"/>
                </a:lnTo>
                <a:lnTo>
                  <a:pt x="5632" y="122779"/>
                </a:lnTo>
                <a:lnTo>
                  <a:pt x="22528" y="83264"/>
                </a:lnTo>
                <a:lnTo>
                  <a:pt x="50690" y="48184"/>
                </a:lnTo>
                <a:lnTo>
                  <a:pt x="87594" y="21415"/>
                </a:lnTo>
                <a:lnTo>
                  <a:pt x="129164" y="5353"/>
                </a:lnTo>
                <a:lnTo>
                  <a:pt x="173066" y="0"/>
                </a:lnTo>
                <a:lnTo>
                  <a:pt x="216969" y="5353"/>
                </a:lnTo>
                <a:lnTo>
                  <a:pt x="258539" y="21415"/>
                </a:lnTo>
                <a:lnTo>
                  <a:pt x="295443" y="48184"/>
                </a:lnTo>
                <a:close/>
              </a:path>
            </a:pathLst>
          </a:custGeom>
          <a:ln w="12700">
            <a:solidFill>
              <a:srgbClr val="969696"/>
            </a:solidFill>
          </a:ln>
        </p:spPr>
        <p:txBody>
          <a:bodyPr wrap="square" lIns="0" tIns="0" rIns="0" bIns="0" rtlCol="0"/>
          <a:lstStyle/>
          <a:p>
            <a:endParaRPr/>
          </a:p>
        </p:txBody>
      </p:sp>
      <p:sp>
        <p:nvSpPr>
          <p:cNvPr id="14" name="object 14"/>
          <p:cNvSpPr/>
          <p:nvPr/>
        </p:nvSpPr>
        <p:spPr>
          <a:xfrm>
            <a:off x="2656890" y="6545630"/>
            <a:ext cx="0" cy="938530"/>
          </a:xfrm>
          <a:custGeom>
            <a:avLst/>
            <a:gdLst/>
            <a:ahLst/>
            <a:cxnLst/>
            <a:rect l="l" t="t" r="r" b="b"/>
            <a:pathLst>
              <a:path h="938529">
                <a:moveTo>
                  <a:pt x="0" y="0"/>
                </a:moveTo>
                <a:lnTo>
                  <a:pt x="0" y="938450"/>
                </a:lnTo>
              </a:path>
            </a:pathLst>
          </a:custGeom>
          <a:ln w="76200">
            <a:solidFill>
              <a:srgbClr val="808080"/>
            </a:solidFill>
          </a:ln>
        </p:spPr>
        <p:txBody>
          <a:bodyPr wrap="square" lIns="0" tIns="0" rIns="0" bIns="0" rtlCol="0"/>
          <a:lstStyle/>
          <a:p>
            <a:endParaRPr/>
          </a:p>
        </p:txBody>
      </p:sp>
      <p:sp>
        <p:nvSpPr>
          <p:cNvPr id="15" name="object 15"/>
          <p:cNvSpPr/>
          <p:nvPr/>
        </p:nvSpPr>
        <p:spPr>
          <a:xfrm>
            <a:off x="2656890" y="7562913"/>
            <a:ext cx="0" cy="971550"/>
          </a:xfrm>
          <a:custGeom>
            <a:avLst/>
            <a:gdLst/>
            <a:ahLst/>
            <a:cxnLst/>
            <a:rect l="l" t="t" r="r" b="b"/>
            <a:pathLst>
              <a:path h="971550">
                <a:moveTo>
                  <a:pt x="0" y="0"/>
                </a:moveTo>
                <a:lnTo>
                  <a:pt x="0" y="971346"/>
                </a:lnTo>
              </a:path>
            </a:pathLst>
          </a:custGeom>
          <a:ln w="76200">
            <a:solidFill>
              <a:srgbClr val="808080"/>
            </a:solidFill>
          </a:ln>
        </p:spPr>
        <p:txBody>
          <a:bodyPr wrap="square" lIns="0" tIns="0" rIns="0" bIns="0" rtlCol="0"/>
          <a:lstStyle/>
          <a:p>
            <a:endParaRPr/>
          </a:p>
        </p:txBody>
      </p:sp>
      <p:sp>
        <p:nvSpPr>
          <p:cNvPr id="16" name="object 16"/>
          <p:cNvSpPr/>
          <p:nvPr/>
        </p:nvSpPr>
        <p:spPr>
          <a:xfrm>
            <a:off x="1672398" y="7523497"/>
            <a:ext cx="1950720" cy="0"/>
          </a:xfrm>
          <a:custGeom>
            <a:avLst/>
            <a:gdLst/>
            <a:ahLst/>
            <a:cxnLst/>
            <a:rect l="l" t="t" r="r" b="b"/>
            <a:pathLst>
              <a:path w="1950720">
                <a:moveTo>
                  <a:pt x="0" y="0"/>
                </a:moveTo>
                <a:lnTo>
                  <a:pt x="1950556" y="0"/>
                </a:lnTo>
              </a:path>
            </a:pathLst>
          </a:custGeom>
          <a:ln w="78832">
            <a:solidFill>
              <a:srgbClr val="969696"/>
            </a:solidFill>
          </a:ln>
        </p:spPr>
        <p:txBody>
          <a:bodyPr wrap="square" lIns="0" tIns="0" rIns="0" bIns="0" rtlCol="0"/>
          <a:lstStyle/>
          <a:p>
            <a:endParaRPr/>
          </a:p>
        </p:txBody>
      </p:sp>
      <p:sp>
        <p:nvSpPr>
          <p:cNvPr id="17" name="object 17"/>
          <p:cNvSpPr/>
          <p:nvPr/>
        </p:nvSpPr>
        <p:spPr>
          <a:xfrm>
            <a:off x="2450135" y="7345350"/>
            <a:ext cx="427990" cy="342265"/>
          </a:xfrm>
          <a:custGeom>
            <a:avLst/>
            <a:gdLst/>
            <a:ahLst/>
            <a:cxnLst/>
            <a:rect l="l" t="t" r="r" b="b"/>
            <a:pathLst>
              <a:path w="427989" h="342265">
                <a:moveTo>
                  <a:pt x="0" y="280328"/>
                </a:moveTo>
                <a:lnTo>
                  <a:pt x="382984" y="0"/>
                </a:lnTo>
                <a:lnTo>
                  <a:pt x="427991" y="61488"/>
                </a:lnTo>
                <a:lnTo>
                  <a:pt x="45006" y="341816"/>
                </a:lnTo>
                <a:lnTo>
                  <a:pt x="0" y="280328"/>
                </a:lnTo>
                <a:close/>
              </a:path>
            </a:pathLst>
          </a:custGeom>
          <a:solidFill>
            <a:srgbClr val="969696"/>
          </a:solidFill>
        </p:spPr>
        <p:txBody>
          <a:bodyPr wrap="square" lIns="0" tIns="0" rIns="0" bIns="0" rtlCol="0"/>
          <a:lstStyle/>
          <a:p>
            <a:endParaRPr/>
          </a:p>
        </p:txBody>
      </p:sp>
      <p:sp>
        <p:nvSpPr>
          <p:cNvPr id="18" name="object 18"/>
          <p:cNvSpPr/>
          <p:nvPr/>
        </p:nvSpPr>
        <p:spPr>
          <a:xfrm>
            <a:off x="10492460" y="1485900"/>
            <a:ext cx="3299739" cy="2463800"/>
          </a:xfrm>
          <a:prstGeom prst="rect">
            <a:avLst/>
          </a:prstGeom>
          <a:blipFill>
            <a:blip r:embed="rId2" cstate="print"/>
            <a:stretch>
              <a:fillRect/>
            </a:stretch>
          </a:blipFill>
        </p:spPr>
        <p:txBody>
          <a:bodyPr wrap="square" lIns="0" tIns="0" rIns="0" bIns="0" rtlCol="0"/>
          <a:lstStyle/>
          <a:p>
            <a:endParaRPr/>
          </a:p>
        </p:txBody>
      </p:sp>
      <p:sp>
        <p:nvSpPr>
          <p:cNvPr id="19" name="object 19"/>
          <p:cNvSpPr txBox="1"/>
          <p:nvPr/>
        </p:nvSpPr>
        <p:spPr>
          <a:xfrm>
            <a:off x="8877300" y="4876800"/>
            <a:ext cx="2863850" cy="391160"/>
          </a:xfrm>
          <a:prstGeom prst="rect">
            <a:avLst/>
          </a:prstGeom>
        </p:spPr>
        <p:txBody>
          <a:bodyPr vert="horz" wrap="square" lIns="0" tIns="12700" rIns="0" bIns="0" rtlCol="0">
            <a:spAutoFit/>
          </a:bodyPr>
          <a:lstStyle/>
          <a:p>
            <a:pPr marL="12700">
              <a:lnSpc>
                <a:spcPct val="100000"/>
              </a:lnSpc>
              <a:spcBef>
                <a:spcPts val="100"/>
              </a:spcBef>
            </a:pPr>
            <a:r>
              <a:rPr sz="2400" spc="-140" dirty="0">
                <a:solidFill>
                  <a:srgbClr val="5D85A3"/>
                </a:solidFill>
                <a:latin typeface="Trebuchet MS"/>
                <a:cs typeface="Trebuchet MS"/>
              </a:rPr>
              <a:t>Luminance</a:t>
            </a:r>
            <a:r>
              <a:rPr sz="2400" spc="-95" dirty="0">
                <a:solidFill>
                  <a:srgbClr val="5D85A3"/>
                </a:solidFill>
                <a:latin typeface="Trebuchet MS"/>
                <a:cs typeface="Trebuchet MS"/>
              </a:rPr>
              <a:t> </a:t>
            </a:r>
            <a:r>
              <a:rPr sz="2400" spc="-120" dirty="0">
                <a:solidFill>
                  <a:srgbClr val="5D85A3"/>
                </a:solidFill>
                <a:latin typeface="Trebuchet MS"/>
                <a:cs typeface="Trebuchet MS"/>
              </a:rPr>
              <a:t>information</a:t>
            </a:r>
            <a:endParaRPr sz="2400">
              <a:latin typeface="Trebuchet MS"/>
              <a:cs typeface="Trebuchet MS"/>
            </a:endParaRPr>
          </a:p>
        </p:txBody>
      </p:sp>
      <p:sp>
        <p:nvSpPr>
          <p:cNvPr id="20" name="object 20"/>
          <p:cNvSpPr/>
          <p:nvPr/>
        </p:nvSpPr>
        <p:spPr>
          <a:xfrm>
            <a:off x="8638323" y="5321300"/>
            <a:ext cx="3335629" cy="2484526"/>
          </a:xfrm>
          <a:prstGeom prst="rect">
            <a:avLst/>
          </a:prstGeom>
          <a:blipFill>
            <a:blip r:embed="rId3" cstate="print"/>
            <a:stretch>
              <a:fillRect/>
            </a:stretch>
          </a:blipFill>
        </p:spPr>
        <p:txBody>
          <a:bodyPr wrap="square" lIns="0" tIns="0" rIns="0" bIns="0" rtlCol="0"/>
          <a:lstStyle/>
          <a:p>
            <a:endParaRPr/>
          </a:p>
        </p:txBody>
      </p:sp>
      <p:sp>
        <p:nvSpPr>
          <p:cNvPr id="21" name="object 21"/>
          <p:cNvSpPr txBox="1"/>
          <p:nvPr/>
        </p:nvSpPr>
        <p:spPr>
          <a:xfrm>
            <a:off x="13093700" y="4876800"/>
            <a:ext cx="2560320" cy="391160"/>
          </a:xfrm>
          <a:prstGeom prst="rect">
            <a:avLst/>
          </a:prstGeom>
        </p:spPr>
        <p:txBody>
          <a:bodyPr vert="horz" wrap="square" lIns="0" tIns="12700" rIns="0" bIns="0" rtlCol="0">
            <a:spAutoFit/>
          </a:bodyPr>
          <a:lstStyle/>
          <a:p>
            <a:pPr marL="12700">
              <a:lnSpc>
                <a:spcPct val="100000"/>
              </a:lnSpc>
              <a:spcBef>
                <a:spcPts val="100"/>
              </a:spcBef>
            </a:pPr>
            <a:r>
              <a:rPr sz="2400" spc="-40" dirty="0">
                <a:solidFill>
                  <a:srgbClr val="5D85A3"/>
                </a:solidFill>
                <a:latin typeface="Trebuchet MS"/>
                <a:cs typeface="Trebuchet MS"/>
              </a:rPr>
              <a:t>Chroma</a:t>
            </a:r>
            <a:r>
              <a:rPr sz="2400" spc="-125" dirty="0">
                <a:solidFill>
                  <a:srgbClr val="5D85A3"/>
                </a:solidFill>
                <a:latin typeface="Trebuchet MS"/>
                <a:cs typeface="Trebuchet MS"/>
              </a:rPr>
              <a:t> </a:t>
            </a:r>
            <a:r>
              <a:rPr sz="2400" spc="-120" dirty="0">
                <a:solidFill>
                  <a:srgbClr val="5D85A3"/>
                </a:solidFill>
                <a:latin typeface="Trebuchet MS"/>
                <a:cs typeface="Trebuchet MS"/>
              </a:rPr>
              <a:t>information</a:t>
            </a:r>
            <a:endParaRPr sz="2400">
              <a:latin typeface="Trebuchet MS"/>
              <a:cs typeface="Trebuchet MS"/>
            </a:endParaRPr>
          </a:p>
        </p:txBody>
      </p:sp>
      <p:sp>
        <p:nvSpPr>
          <p:cNvPr id="22" name="object 22"/>
          <p:cNvSpPr/>
          <p:nvPr/>
        </p:nvSpPr>
        <p:spPr>
          <a:xfrm>
            <a:off x="12702285" y="5321300"/>
            <a:ext cx="3312414" cy="2484526"/>
          </a:xfrm>
          <a:prstGeom prst="rect">
            <a:avLst/>
          </a:prstGeom>
          <a:blipFill>
            <a:blip r:embed="rId4" cstate="print"/>
            <a:stretch>
              <a:fillRect/>
            </a:stretch>
          </a:blipFill>
        </p:spPr>
        <p:txBody>
          <a:bodyPr wrap="square" lIns="0" tIns="0" rIns="0" bIns="0" rtlCol="0"/>
          <a:lstStyle/>
          <a:p>
            <a:endParaRPr/>
          </a:p>
        </p:txBody>
      </p:sp>
      <p:sp>
        <p:nvSpPr>
          <p:cNvPr id="23" name="object 23"/>
          <p:cNvSpPr/>
          <p:nvPr/>
        </p:nvSpPr>
        <p:spPr>
          <a:xfrm>
            <a:off x="10396678" y="4122458"/>
            <a:ext cx="788035" cy="578485"/>
          </a:xfrm>
          <a:custGeom>
            <a:avLst/>
            <a:gdLst/>
            <a:ahLst/>
            <a:cxnLst/>
            <a:rect l="l" t="t" r="r" b="b"/>
            <a:pathLst>
              <a:path w="788034" h="578485">
                <a:moveTo>
                  <a:pt x="787682" y="0"/>
                </a:moveTo>
                <a:lnTo>
                  <a:pt x="10243" y="570955"/>
                </a:lnTo>
                <a:lnTo>
                  <a:pt x="0" y="578477"/>
                </a:lnTo>
              </a:path>
            </a:pathLst>
          </a:custGeom>
          <a:ln w="25400">
            <a:solidFill>
              <a:srgbClr val="4475A3"/>
            </a:solidFill>
          </a:ln>
        </p:spPr>
        <p:txBody>
          <a:bodyPr wrap="square" lIns="0" tIns="0" rIns="0" bIns="0" rtlCol="0"/>
          <a:lstStyle/>
          <a:p>
            <a:endParaRPr/>
          </a:p>
        </p:txBody>
      </p:sp>
      <p:sp>
        <p:nvSpPr>
          <p:cNvPr id="24" name="object 24"/>
          <p:cNvSpPr/>
          <p:nvPr/>
        </p:nvSpPr>
        <p:spPr>
          <a:xfrm>
            <a:off x="10354627" y="4620621"/>
            <a:ext cx="124612" cy="111195"/>
          </a:xfrm>
          <a:prstGeom prst="rect">
            <a:avLst/>
          </a:prstGeom>
          <a:blipFill>
            <a:blip r:embed="rId5" cstate="print"/>
            <a:stretch>
              <a:fillRect/>
            </a:stretch>
          </a:blipFill>
        </p:spPr>
        <p:txBody>
          <a:bodyPr wrap="square" lIns="0" tIns="0" rIns="0" bIns="0" rtlCol="0"/>
          <a:lstStyle/>
          <a:p>
            <a:endParaRPr/>
          </a:p>
        </p:txBody>
      </p:sp>
      <p:sp>
        <p:nvSpPr>
          <p:cNvPr id="25" name="object 25"/>
          <p:cNvSpPr/>
          <p:nvPr/>
        </p:nvSpPr>
        <p:spPr>
          <a:xfrm>
            <a:off x="12779375" y="4103674"/>
            <a:ext cx="970915" cy="600710"/>
          </a:xfrm>
          <a:custGeom>
            <a:avLst/>
            <a:gdLst/>
            <a:ahLst/>
            <a:cxnLst/>
            <a:rect l="l" t="t" r="r" b="b"/>
            <a:pathLst>
              <a:path w="970915" h="600710">
                <a:moveTo>
                  <a:pt x="0" y="0"/>
                </a:moveTo>
                <a:lnTo>
                  <a:pt x="959948" y="594004"/>
                </a:lnTo>
                <a:lnTo>
                  <a:pt x="970760" y="600696"/>
                </a:lnTo>
              </a:path>
            </a:pathLst>
          </a:custGeom>
          <a:ln w="25400">
            <a:solidFill>
              <a:srgbClr val="4475A3"/>
            </a:solidFill>
          </a:ln>
        </p:spPr>
        <p:txBody>
          <a:bodyPr wrap="square" lIns="0" tIns="0" rIns="0" bIns="0" rtlCol="0"/>
          <a:lstStyle/>
          <a:p>
            <a:endParaRPr/>
          </a:p>
        </p:txBody>
      </p:sp>
      <p:sp>
        <p:nvSpPr>
          <p:cNvPr id="26" name="object 26"/>
          <p:cNvSpPr/>
          <p:nvPr/>
        </p:nvSpPr>
        <p:spPr>
          <a:xfrm>
            <a:off x="13668756" y="4625461"/>
            <a:ext cx="125730" cy="106354"/>
          </a:xfrm>
          <a:prstGeom prst="rect">
            <a:avLst/>
          </a:prstGeom>
          <a:blipFill>
            <a:blip r:embed="rId6" cstate="print"/>
            <a:stretch>
              <a:fillRect/>
            </a:stretch>
          </a:blipFill>
        </p:spPr>
        <p:txBody>
          <a:bodyPr wrap="square" lIns="0" tIns="0" rIns="0" bIns="0" rtlCol="0"/>
          <a:lstStyle/>
          <a:p>
            <a:endParaRPr/>
          </a:p>
        </p:txBody>
      </p:sp>
      <p:sp>
        <p:nvSpPr>
          <p:cNvPr id="27" name="object 27"/>
          <p:cNvSpPr txBox="1"/>
          <p:nvPr/>
        </p:nvSpPr>
        <p:spPr>
          <a:xfrm>
            <a:off x="8216900" y="8178800"/>
            <a:ext cx="7710170" cy="452120"/>
          </a:xfrm>
          <a:prstGeom prst="rect">
            <a:avLst/>
          </a:prstGeom>
        </p:spPr>
        <p:txBody>
          <a:bodyPr vert="horz" wrap="square" lIns="0" tIns="12700" rIns="0" bIns="0" rtlCol="0">
            <a:spAutoFit/>
          </a:bodyPr>
          <a:lstStyle/>
          <a:p>
            <a:pPr marL="12700">
              <a:lnSpc>
                <a:spcPct val="100000"/>
              </a:lnSpc>
              <a:spcBef>
                <a:spcPts val="100"/>
              </a:spcBef>
            </a:pPr>
            <a:r>
              <a:rPr sz="2800" i="1" spc="-229" dirty="0">
                <a:latin typeface="Arial"/>
                <a:cs typeface="Arial"/>
              </a:rPr>
              <a:t>[Seriously </a:t>
            </a:r>
            <a:r>
              <a:rPr sz="2800" i="1" spc="-204" dirty="0">
                <a:latin typeface="Arial"/>
                <a:cs typeface="Arial"/>
              </a:rPr>
              <a:t>Colorful: </a:t>
            </a:r>
            <a:r>
              <a:rPr sz="2800" i="1" spc="-300" dirty="0">
                <a:latin typeface="Arial"/>
                <a:cs typeface="Arial"/>
              </a:rPr>
              <a:t>Advanced </a:t>
            </a:r>
            <a:r>
              <a:rPr sz="2800" i="1" spc="-250" dirty="0">
                <a:latin typeface="Arial"/>
                <a:cs typeface="Arial"/>
              </a:rPr>
              <a:t>Color </a:t>
            </a:r>
            <a:r>
              <a:rPr sz="2800" i="1" spc="-240" dirty="0">
                <a:latin typeface="Arial"/>
                <a:cs typeface="Arial"/>
              </a:rPr>
              <a:t>Principles </a:t>
            </a:r>
            <a:r>
              <a:rPr sz="2800" i="1" spc="55" dirty="0">
                <a:latin typeface="Arial"/>
                <a:cs typeface="Arial"/>
              </a:rPr>
              <a:t>&amp;</a:t>
            </a:r>
            <a:r>
              <a:rPr sz="2800" i="1" spc="475" dirty="0">
                <a:latin typeface="Arial"/>
                <a:cs typeface="Arial"/>
              </a:rPr>
              <a:t> </a:t>
            </a:r>
            <a:r>
              <a:rPr sz="2800" i="1" spc="-265" dirty="0">
                <a:latin typeface="Arial"/>
                <a:cs typeface="Arial"/>
              </a:rPr>
              <a:t>Practices.</a:t>
            </a:r>
            <a:endParaRPr sz="2800">
              <a:latin typeface="Arial"/>
              <a:cs typeface="Arial"/>
            </a:endParaRPr>
          </a:p>
        </p:txBody>
      </p:sp>
      <p:sp>
        <p:nvSpPr>
          <p:cNvPr id="28" name="object 28"/>
          <p:cNvSpPr txBox="1"/>
          <p:nvPr/>
        </p:nvSpPr>
        <p:spPr>
          <a:xfrm>
            <a:off x="8216900" y="8572500"/>
            <a:ext cx="5880735" cy="452120"/>
          </a:xfrm>
          <a:prstGeom prst="rect">
            <a:avLst/>
          </a:prstGeom>
        </p:spPr>
        <p:txBody>
          <a:bodyPr vert="horz" wrap="square" lIns="0" tIns="12700" rIns="0" bIns="0" rtlCol="0">
            <a:spAutoFit/>
          </a:bodyPr>
          <a:lstStyle/>
          <a:p>
            <a:pPr marL="12700">
              <a:lnSpc>
                <a:spcPct val="100000"/>
              </a:lnSpc>
              <a:spcBef>
                <a:spcPts val="100"/>
              </a:spcBef>
            </a:pPr>
            <a:r>
              <a:rPr sz="2800" i="1" spc="-280" dirty="0">
                <a:latin typeface="Arial"/>
                <a:cs typeface="Arial"/>
              </a:rPr>
              <a:t>Stone.Tableau </a:t>
            </a:r>
            <a:r>
              <a:rPr sz="2800" i="1" spc="-265" dirty="0">
                <a:latin typeface="Arial"/>
                <a:cs typeface="Arial"/>
              </a:rPr>
              <a:t>Customer </a:t>
            </a:r>
            <a:r>
              <a:rPr sz="2800" i="1" spc="-275" dirty="0">
                <a:latin typeface="Arial"/>
                <a:cs typeface="Arial"/>
              </a:rPr>
              <a:t>Conference</a:t>
            </a:r>
            <a:r>
              <a:rPr sz="2800" i="1" spc="-500" dirty="0">
                <a:latin typeface="Arial"/>
                <a:cs typeface="Arial"/>
              </a:rPr>
              <a:t> </a:t>
            </a:r>
            <a:r>
              <a:rPr sz="2800" i="1" spc="-80" dirty="0">
                <a:latin typeface="Arial"/>
                <a:cs typeface="Arial"/>
              </a:rPr>
              <a:t>2014.]</a:t>
            </a:r>
            <a:endParaRPr sz="2800">
              <a:latin typeface="Arial"/>
              <a:cs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27000"/>
            <a:ext cx="3132455" cy="726440"/>
          </a:xfrm>
          <a:prstGeom prst="rect">
            <a:avLst/>
          </a:prstGeom>
        </p:spPr>
        <p:txBody>
          <a:bodyPr vert="horz" wrap="square" lIns="0" tIns="12700" rIns="0" bIns="0" rtlCol="0">
            <a:spAutoFit/>
          </a:bodyPr>
          <a:lstStyle/>
          <a:p>
            <a:pPr marL="12700">
              <a:lnSpc>
                <a:spcPct val="100000"/>
              </a:lnSpc>
              <a:spcBef>
                <a:spcPts val="100"/>
              </a:spcBef>
            </a:pPr>
            <a:r>
              <a:rPr sz="4600" spc="30" dirty="0">
                <a:latin typeface="Arial"/>
                <a:cs typeface="Arial"/>
              </a:rPr>
              <a:t>Color</a:t>
            </a:r>
            <a:r>
              <a:rPr sz="4600" spc="-65" dirty="0">
                <a:latin typeface="Arial"/>
                <a:cs typeface="Arial"/>
              </a:rPr>
              <a:t> </a:t>
            </a:r>
            <a:r>
              <a:rPr sz="4600" spc="-430" dirty="0">
                <a:latin typeface="Arial"/>
                <a:cs typeface="Arial"/>
              </a:rPr>
              <a:t>spaces</a:t>
            </a:r>
            <a:endParaRPr sz="4600">
              <a:latin typeface="Arial"/>
              <a:cs typeface="Arial"/>
            </a:endParaRPr>
          </a:p>
        </p:txBody>
      </p:sp>
      <p:sp>
        <p:nvSpPr>
          <p:cNvPr id="3" name="object 3"/>
          <p:cNvSpPr txBox="1"/>
          <p:nvPr/>
        </p:nvSpPr>
        <p:spPr>
          <a:xfrm>
            <a:off x="444500" y="1005280"/>
            <a:ext cx="7490459" cy="6628765"/>
          </a:xfrm>
          <a:prstGeom prst="rect">
            <a:avLst/>
          </a:prstGeom>
        </p:spPr>
        <p:txBody>
          <a:bodyPr vert="horz" wrap="square" lIns="0" tIns="116205" rIns="0" bIns="0" rtlCol="0">
            <a:spAutoFit/>
          </a:bodyPr>
          <a:lstStyle/>
          <a:p>
            <a:pPr marL="355600" indent="-342900">
              <a:lnSpc>
                <a:spcPct val="100000"/>
              </a:lnSpc>
              <a:spcBef>
                <a:spcPts val="915"/>
              </a:spcBef>
              <a:buChar char="•"/>
              <a:tabLst>
                <a:tab pos="354965" algn="l"/>
                <a:tab pos="355600" algn="l"/>
              </a:tabLst>
            </a:pPr>
            <a:r>
              <a:rPr sz="2900" spc="-204" dirty="0">
                <a:latin typeface="Arial"/>
                <a:cs typeface="Arial"/>
              </a:rPr>
              <a:t>CIE </a:t>
            </a:r>
            <a:r>
              <a:rPr sz="2900" spc="-100" dirty="0">
                <a:latin typeface="Arial"/>
                <a:cs typeface="Arial"/>
              </a:rPr>
              <a:t>L*a*b*: </a:t>
            </a:r>
            <a:r>
              <a:rPr sz="2900" spc="-145" dirty="0">
                <a:latin typeface="Arial"/>
                <a:cs typeface="Arial"/>
              </a:rPr>
              <a:t>good </a:t>
            </a:r>
            <a:r>
              <a:rPr sz="2900" spc="15" dirty="0">
                <a:latin typeface="Arial"/>
                <a:cs typeface="Arial"/>
              </a:rPr>
              <a:t>for</a:t>
            </a:r>
            <a:r>
              <a:rPr sz="2900" spc="-445" dirty="0">
                <a:latin typeface="Arial"/>
                <a:cs typeface="Arial"/>
              </a:rPr>
              <a:t> </a:t>
            </a:r>
            <a:r>
              <a:rPr sz="2900" spc="-90" dirty="0">
                <a:latin typeface="Arial"/>
                <a:cs typeface="Arial"/>
              </a:rPr>
              <a:t>computation</a:t>
            </a:r>
            <a:endParaRPr sz="2900">
              <a:latin typeface="Arial"/>
              <a:cs typeface="Arial"/>
            </a:endParaRPr>
          </a:p>
          <a:p>
            <a:pPr marL="749300" lvl="1" indent="-279400">
              <a:lnSpc>
                <a:spcPct val="100000"/>
              </a:lnSpc>
              <a:spcBef>
                <a:spcPts val="815"/>
              </a:spcBef>
              <a:buChar char="–"/>
              <a:tabLst>
                <a:tab pos="749300" algn="l"/>
              </a:tabLst>
            </a:pPr>
            <a:r>
              <a:rPr sz="2900" spc="-60" dirty="0">
                <a:latin typeface="Arial"/>
                <a:cs typeface="Arial"/>
              </a:rPr>
              <a:t>L* </a:t>
            </a:r>
            <a:r>
              <a:rPr sz="2900" spc="-70" dirty="0">
                <a:latin typeface="Arial"/>
                <a:cs typeface="Arial"/>
              </a:rPr>
              <a:t>intuitive: </a:t>
            </a:r>
            <a:r>
              <a:rPr sz="2900" spc="-125" dirty="0">
                <a:latin typeface="Arial"/>
                <a:cs typeface="Arial"/>
              </a:rPr>
              <a:t>perceptually </a:t>
            </a:r>
            <a:r>
              <a:rPr sz="2900" spc="-105" dirty="0">
                <a:latin typeface="Arial"/>
                <a:cs typeface="Arial"/>
              </a:rPr>
              <a:t>linear</a:t>
            </a:r>
            <a:r>
              <a:rPr sz="2900" spc="-35" dirty="0">
                <a:latin typeface="Arial"/>
                <a:cs typeface="Arial"/>
              </a:rPr>
              <a:t> </a:t>
            </a:r>
            <a:r>
              <a:rPr sz="2900" spc="-165" dirty="0">
                <a:latin typeface="Arial"/>
                <a:cs typeface="Arial"/>
              </a:rPr>
              <a:t>luminance</a:t>
            </a:r>
            <a:endParaRPr sz="2900">
              <a:latin typeface="Arial"/>
              <a:cs typeface="Arial"/>
            </a:endParaRPr>
          </a:p>
          <a:p>
            <a:pPr marL="749300" lvl="1" indent="-279400">
              <a:lnSpc>
                <a:spcPct val="100000"/>
              </a:lnSpc>
              <a:spcBef>
                <a:spcPts val="815"/>
              </a:spcBef>
              <a:buChar char="–"/>
              <a:tabLst>
                <a:tab pos="749300" algn="l"/>
              </a:tabLst>
            </a:pPr>
            <a:r>
              <a:rPr sz="2900" spc="-95" dirty="0">
                <a:latin typeface="Arial"/>
                <a:cs typeface="Arial"/>
              </a:rPr>
              <a:t>a*b* </a:t>
            </a:r>
            <a:r>
              <a:rPr sz="2900" spc="-240" dirty="0">
                <a:latin typeface="Arial"/>
                <a:cs typeface="Arial"/>
              </a:rPr>
              <a:t>axes: </a:t>
            </a:r>
            <a:r>
              <a:rPr sz="2900" spc="-125" dirty="0">
                <a:latin typeface="Arial"/>
                <a:cs typeface="Arial"/>
              </a:rPr>
              <a:t>perceptually </a:t>
            </a:r>
            <a:r>
              <a:rPr sz="2900" spc="-105" dirty="0">
                <a:latin typeface="Arial"/>
                <a:cs typeface="Arial"/>
              </a:rPr>
              <a:t>linear </a:t>
            </a:r>
            <a:r>
              <a:rPr sz="2900" spc="-60" dirty="0">
                <a:latin typeface="Arial"/>
                <a:cs typeface="Arial"/>
              </a:rPr>
              <a:t>but</a:t>
            </a:r>
            <a:r>
              <a:rPr sz="2900" spc="245" dirty="0">
                <a:latin typeface="Arial"/>
                <a:cs typeface="Arial"/>
              </a:rPr>
              <a:t> </a:t>
            </a:r>
            <a:r>
              <a:rPr sz="2900" spc="-70" dirty="0">
                <a:latin typeface="Arial"/>
                <a:cs typeface="Arial"/>
              </a:rPr>
              <a:t>nonintuitive</a:t>
            </a:r>
            <a:endParaRPr sz="2900">
              <a:latin typeface="Arial"/>
              <a:cs typeface="Arial"/>
            </a:endParaRPr>
          </a:p>
          <a:p>
            <a:pPr marL="355600" indent="-342900">
              <a:lnSpc>
                <a:spcPct val="100000"/>
              </a:lnSpc>
              <a:spcBef>
                <a:spcPts val="944"/>
              </a:spcBef>
              <a:buChar char="•"/>
              <a:tabLst>
                <a:tab pos="354965" algn="l"/>
                <a:tab pos="355600" algn="l"/>
                <a:tab pos="1306195" algn="l"/>
              </a:tabLst>
            </a:pPr>
            <a:r>
              <a:rPr sz="2900" spc="-235" dirty="0">
                <a:latin typeface="Arial"/>
                <a:cs typeface="Arial"/>
              </a:rPr>
              <a:t>RGB:	</a:t>
            </a:r>
            <a:r>
              <a:rPr sz="2900" spc="-145" dirty="0">
                <a:latin typeface="Arial"/>
                <a:cs typeface="Arial"/>
              </a:rPr>
              <a:t>good </a:t>
            </a:r>
            <a:r>
              <a:rPr sz="2900" spc="15" dirty="0">
                <a:latin typeface="Arial"/>
                <a:cs typeface="Arial"/>
              </a:rPr>
              <a:t>for </a:t>
            </a:r>
            <a:r>
              <a:rPr sz="2900" spc="-190" dirty="0">
                <a:latin typeface="Arial"/>
                <a:cs typeface="Arial"/>
              </a:rPr>
              <a:t>display</a:t>
            </a:r>
            <a:r>
              <a:rPr sz="2900" spc="120" dirty="0">
                <a:latin typeface="Arial"/>
                <a:cs typeface="Arial"/>
              </a:rPr>
              <a:t> </a:t>
            </a:r>
            <a:r>
              <a:rPr sz="2900" spc="-130" dirty="0">
                <a:latin typeface="Arial"/>
                <a:cs typeface="Arial"/>
              </a:rPr>
              <a:t>hardware</a:t>
            </a:r>
            <a:endParaRPr sz="2900">
              <a:latin typeface="Arial"/>
              <a:cs typeface="Arial"/>
            </a:endParaRPr>
          </a:p>
          <a:p>
            <a:pPr marL="749300" lvl="1" indent="-279400">
              <a:lnSpc>
                <a:spcPct val="100000"/>
              </a:lnSpc>
              <a:spcBef>
                <a:spcPts val="815"/>
              </a:spcBef>
              <a:buChar char="–"/>
              <a:tabLst>
                <a:tab pos="749300" algn="l"/>
              </a:tabLst>
            </a:pPr>
            <a:r>
              <a:rPr sz="2900" spc="-5" dirty="0">
                <a:latin typeface="Arial"/>
                <a:cs typeface="Arial"/>
              </a:rPr>
              <a:t>poor </a:t>
            </a:r>
            <a:r>
              <a:rPr sz="2900" spc="15" dirty="0">
                <a:latin typeface="Arial"/>
                <a:cs typeface="Arial"/>
              </a:rPr>
              <a:t>for</a:t>
            </a:r>
            <a:r>
              <a:rPr sz="2900" dirty="0">
                <a:latin typeface="Arial"/>
                <a:cs typeface="Arial"/>
              </a:rPr>
              <a:t> </a:t>
            </a:r>
            <a:r>
              <a:rPr sz="2900" spc="-160" dirty="0">
                <a:latin typeface="Arial"/>
                <a:cs typeface="Arial"/>
              </a:rPr>
              <a:t>encoding</a:t>
            </a:r>
            <a:endParaRPr sz="2900">
              <a:latin typeface="Arial"/>
              <a:cs typeface="Arial"/>
            </a:endParaRPr>
          </a:p>
          <a:p>
            <a:pPr marL="355600" indent="-342900">
              <a:lnSpc>
                <a:spcPct val="100000"/>
              </a:lnSpc>
              <a:spcBef>
                <a:spcPts val="980"/>
              </a:spcBef>
              <a:buChar char="•"/>
              <a:tabLst>
                <a:tab pos="354965" algn="l"/>
                <a:tab pos="355600" algn="l"/>
              </a:tabLst>
            </a:pPr>
            <a:r>
              <a:rPr sz="2900" spc="-215" dirty="0">
                <a:latin typeface="Arial"/>
                <a:cs typeface="Arial"/>
              </a:rPr>
              <a:t>HSL/HSV: </a:t>
            </a:r>
            <a:r>
              <a:rPr sz="2900" spc="-150" dirty="0">
                <a:latin typeface="Arial"/>
                <a:cs typeface="Arial"/>
              </a:rPr>
              <a:t>somewhat </a:t>
            </a:r>
            <a:r>
              <a:rPr sz="2900" spc="-20" dirty="0">
                <a:latin typeface="Arial"/>
                <a:cs typeface="Arial"/>
              </a:rPr>
              <a:t>better </a:t>
            </a:r>
            <a:r>
              <a:rPr sz="2900" spc="15" dirty="0">
                <a:latin typeface="Arial"/>
                <a:cs typeface="Arial"/>
              </a:rPr>
              <a:t>for</a:t>
            </a:r>
            <a:r>
              <a:rPr sz="2900" spc="70" dirty="0">
                <a:latin typeface="Arial"/>
                <a:cs typeface="Arial"/>
              </a:rPr>
              <a:t> </a:t>
            </a:r>
            <a:r>
              <a:rPr sz="2900" spc="-160" dirty="0">
                <a:latin typeface="Arial"/>
                <a:cs typeface="Arial"/>
              </a:rPr>
              <a:t>encoding</a:t>
            </a:r>
            <a:endParaRPr sz="2900">
              <a:latin typeface="Arial"/>
              <a:cs typeface="Arial"/>
            </a:endParaRPr>
          </a:p>
          <a:p>
            <a:pPr marL="749300" lvl="1" indent="-279400">
              <a:lnSpc>
                <a:spcPct val="100000"/>
              </a:lnSpc>
              <a:spcBef>
                <a:spcPts val="820"/>
              </a:spcBef>
              <a:buChar char="–"/>
              <a:tabLst>
                <a:tab pos="749300" algn="l"/>
              </a:tabLst>
            </a:pPr>
            <a:r>
              <a:rPr sz="2900" spc="-110" dirty="0">
                <a:latin typeface="Arial"/>
                <a:cs typeface="Arial"/>
              </a:rPr>
              <a:t>hue/saturation </a:t>
            </a:r>
            <a:r>
              <a:rPr sz="2900" spc="-130" dirty="0">
                <a:latin typeface="Arial"/>
                <a:cs typeface="Arial"/>
              </a:rPr>
              <a:t>wheel</a:t>
            </a:r>
            <a:r>
              <a:rPr sz="2900" spc="105" dirty="0">
                <a:latin typeface="Arial"/>
                <a:cs typeface="Arial"/>
              </a:rPr>
              <a:t> </a:t>
            </a:r>
            <a:r>
              <a:rPr sz="2900" spc="-60" dirty="0">
                <a:latin typeface="Arial"/>
                <a:cs typeface="Arial"/>
              </a:rPr>
              <a:t>intuitive</a:t>
            </a:r>
            <a:endParaRPr sz="2900">
              <a:latin typeface="Arial"/>
              <a:cs typeface="Arial"/>
            </a:endParaRPr>
          </a:p>
          <a:p>
            <a:pPr marL="749300" lvl="1" indent="-279400">
              <a:lnSpc>
                <a:spcPct val="100000"/>
              </a:lnSpc>
              <a:spcBef>
                <a:spcPts val="820"/>
              </a:spcBef>
              <a:buChar char="–"/>
              <a:tabLst>
                <a:tab pos="749300" algn="l"/>
              </a:tabLst>
            </a:pPr>
            <a:r>
              <a:rPr sz="2900" spc="-160" dirty="0">
                <a:latin typeface="Arial"/>
                <a:cs typeface="Arial"/>
              </a:rPr>
              <a:t>beware: </a:t>
            </a:r>
            <a:r>
              <a:rPr sz="2900" spc="-100" dirty="0">
                <a:latin typeface="Arial"/>
                <a:cs typeface="Arial"/>
              </a:rPr>
              <a:t>only</a:t>
            </a:r>
            <a:r>
              <a:rPr sz="2900" spc="-135" dirty="0">
                <a:latin typeface="Arial"/>
                <a:cs typeface="Arial"/>
              </a:rPr>
              <a:t> </a:t>
            </a:r>
            <a:r>
              <a:rPr sz="2900" spc="-130" dirty="0">
                <a:latin typeface="Arial"/>
                <a:cs typeface="Arial"/>
              </a:rPr>
              <a:t>pseudo-perceptual!</a:t>
            </a:r>
            <a:endParaRPr sz="2900">
              <a:latin typeface="Arial"/>
              <a:cs typeface="Arial"/>
            </a:endParaRPr>
          </a:p>
          <a:p>
            <a:pPr marL="749300" lvl="1" indent="-279400">
              <a:lnSpc>
                <a:spcPct val="100000"/>
              </a:lnSpc>
              <a:spcBef>
                <a:spcPts val="820"/>
              </a:spcBef>
              <a:buChar char="–"/>
              <a:tabLst>
                <a:tab pos="749300" algn="l"/>
              </a:tabLst>
            </a:pPr>
            <a:r>
              <a:rPr sz="2900" spc="-165" dirty="0">
                <a:latin typeface="Arial"/>
                <a:cs typeface="Arial"/>
              </a:rPr>
              <a:t>lightness </a:t>
            </a:r>
            <a:r>
              <a:rPr sz="2900" spc="-90" dirty="0">
                <a:latin typeface="Arial"/>
                <a:cs typeface="Arial"/>
              </a:rPr>
              <a:t>(L) </a:t>
            </a:r>
            <a:r>
              <a:rPr sz="2900" spc="85" dirty="0">
                <a:latin typeface="Arial"/>
                <a:cs typeface="Arial"/>
              </a:rPr>
              <a:t>or </a:t>
            </a:r>
            <a:r>
              <a:rPr sz="2900" spc="-195" dirty="0">
                <a:latin typeface="Arial"/>
                <a:cs typeface="Arial"/>
              </a:rPr>
              <a:t>value </a:t>
            </a:r>
            <a:r>
              <a:rPr sz="2900" spc="-85" dirty="0">
                <a:latin typeface="Arial"/>
                <a:cs typeface="Arial"/>
              </a:rPr>
              <a:t>(V) </a:t>
            </a:r>
            <a:r>
              <a:rPr sz="2900" spc="780" dirty="0">
                <a:latin typeface="Trebuchet MS"/>
                <a:cs typeface="Trebuchet MS"/>
              </a:rPr>
              <a:t>≠ </a:t>
            </a:r>
            <a:r>
              <a:rPr sz="2900" spc="-165" dirty="0">
                <a:latin typeface="Arial"/>
                <a:cs typeface="Arial"/>
              </a:rPr>
              <a:t>luminance </a:t>
            </a:r>
            <a:r>
              <a:rPr sz="2900" spc="85" dirty="0">
                <a:latin typeface="Arial"/>
                <a:cs typeface="Arial"/>
              </a:rPr>
              <a:t>or</a:t>
            </a:r>
            <a:r>
              <a:rPr sz="2900" spc="-265" dirty="0">
                <a:latin typeface="Arial"/>
                <a:cs typeface="Arial"/>
              </a:rPr>
              <a:t> </a:t>
            </a:r>
            <a:r>
              <a:rPr sz="2900" spc="-60" dirty="0">
                <a:latin typeface="Arial"/>
                <a:cs typeface="Arial"/>
              </a:rPr>
              <a:t>L*</a:t>
            </a:r>
            <a:endParaRPr sz="2900">
              <a:latin typeface="Arial"/>
              <a:cs typeface="Arial"/>
            </a:endParaRPr>
          </a:p>
          <a:p>
            <a:pPr marL="355600" indent="-342900">
              <a:lnSpc>
                <a:spcPct val="100000"/>
              </a:lnSpc>
              <a:spcBef>
                <a:spcPts val="955"/>
              </a:spcBef>
              <a:buChar char="•"/>
              <a:tabLst>
                <a:tab pos="354965" algn="l"/>
                <a:tab pos="355600" algn="l"/>
              </a:tabLst>
            </a:pPr>
            <a:r>
              <a:rPr sz="2900" spc="-180" dirty="0">
                <a:latin typeface="Arial"/>
                <a:cs typeface="Arial"/>
              </a:rPr>
              <a:t>Luminance, </a:t>
            </a:r>
            <a:r>
              <a:rPr sz="2900" spc="-170" dirty="0">
                <a:latin typeface="Arial"/>
                <a:cs typeface="Arial"/>
              </a:rPr>
              <a:t>hue,</a:t>
            </a:r>
            <a:r>
              <a:rPr sz="2900" spc="-415" dirty="0">
                <a:latin typeface="Arial"/>
                <a:cs typeface="Arial"/>
              </a:rPr>
              <a:t> </a:t>
            </a:r>
            <a:r>
              <a:rPr sz="2900" spc="-95" dirty="0">
                <a:latin typeface="Arial"/>
                <a:cs typeface="Arial"/>
              </a:rPr>
              <a:t>saturation</a:t>
            </a:r>
            <a:endParaRPr sz="2900">
              <a:latin typeface="Arial"/>
              <a:cs typeface="Arial"/>
            </a:endParaRPr>
          </a:p>
          <a:p>
            <a:pPr marL="749300" lvl="1" indent="-279400">
              <a:lnSpc>
                <a:spcPct val="100000"/>
              </a:lnSpc>
              <a:spcBef>
                <a:spcPts val="815"/>
              </a:spcBef>
              <a:buChar char="–"/>
              <a:tabLst>
                <a:tab pos="749300" algn="l"/>
              </a:tabLst>
            </a:pPr>
            <a:r>
              <a:rPr sz="2900" spc="-145" dirty="0">
                <a:latin typeface="Arial"/>
                <a:cs typeface="Arial"/>
              </a:rPr>
              <a:t>good </a:t>
            </a:r>
            <a:r>
              <a:rPr sz="2900" spc="15" dirty="0">
                <a:latin typeface="Arial"/>
                <a:cs typeface="Arial"/>
              </a:rPr>
              <a:t>for</a:t>
            </a:r>
            <a:r>
              <a:rPr sz="2900" spc="140" dirty="0">
                <a:latin typeface="Arial"/>
                <a:cs typeface="Arial"/>
              </a:rPr>
              <a:t> </a:t>
            </a:r>
            <a:r>
              <a:rPr sz="2900" spc="-160" dirty="0">
                <a:latin typeface="Arial"/>
                <a:cs typeface="Arial"/>
              </a:rPr>
              <a:t>encoding</a:t>
            </a:r>
            <a:endParaRPr sz="2900">
              <a:latin typeface="Arial"/>
              <a:cs typeface="Arial"/>
            </a:endParaRPr>
          </a:p>
          <a:p>
            <a:pPr marL="749300" lvl="1" indent="-279400">
              <a:lnSpc>
                <a:spcPct val="100000"/>
              </a:lnSpc>
              <a:spcBef>
                <a:spcPts val="815"/>
              </a:spcBef>
              <a:buChar char="–"/>
              <a:tabLst>
                <a:tab pos="749300" algn="l"/>
              </a:tabLst>
            </a:pPr>
            <a:r>
              <a:rPr sz="2900" spc="-60" dirty="0">
                <a:latin typeface="Arial"/>
                <a:cs typeface="Arial"/>
              </a:rPr>
              <a:t>but </a:t>
            </a:r>
            <a:r>
              <a:rPr sz="2900" spc="-10" dirty="0">
                <a:latin typeface="Arial"/>
                <a:cs typeface="Arial"/>
              </a:rPr>
              <a:t>not </a:t>
            </a:r>
            <a:r>
              <a:rPr sz="2900" spc="-155" dirty="0">
                <a:latin typeface="Arial"/>
                <a:cs typeface="Arial"/>
              </a:rPr>
              <a:t>standard </a:t>
            </a:r>
            <a:r>
              <a:rPr sz="2900" spc="-120" dirty="0">
                <a:latin typeface="Arial"/>
                <a:cs typeface="Arial"/>
              </a:rPr>
              <a:t>graphics/tools</a:t>
            </a:r>
            <a:r>
              <a:rPr sz="2900" spc="200" dirty="0">
                <a:latin typeface="Arial"/>
                <a:cs typeface="Arial"/>
              </a:rPr>
              <a:t> </a:t>
            </a:r>
            <a:r>
              <a:rPr sz="2900" spc="-135" dirty="0">
                <a:latin typeface="Arial"/>
                <a:cs typeface="Arial"/>
              </a:rPr>
              <a:t>colorspace</a:t>
            </a:r>
            <a:endParaRPr sz="2900">
              <a:latin typeface="Arial"/>
              <a:cs typeface="Arial"/>
            </a:endParaRPr>
          </a:p>
        </p:txBody>
      </p:sp>
      <p:sp>
        <p:nvSpPr>
          <p:cNvPr id="4" name="object 4"/>
          <p:cNvSpPr/>
          <p:nvPr/>
        </p:nvSpPr>
        <p:spPr>
          <a:xfrm>
            <a:off x="11324357" y="1065386"/>
            <a:ext cx="524510" cy="525145"/>
          </a:xfrm>
          <a:custGeom>
            <a:avLst/>
            <a:gdLst/>
            <a:ahLst/>
            <a:cxnLst/>
            <a:rect l="l" t="t" r="r" b="b"/>
            <a:pathLst>
              <a:path w="524509" h="525144">
                <a:moveTo>
                  <a:pt x="524197" y="524637"/>
                </a:moveTo>
                <a:lnTo>
                  <a:pt x="0" y="524637"/>
                </a:lnTo>
                <a:lnTo>
                  <a:pt x="0" y="0"/>
                </a:lnTo>
                <a:lnTo>
                  <a:pt x="524197" y="0"/>
                </a:lnTo>
                <a:lnTo>
                  <a:pt x="524197" y="524637"/>
                </a:lnTo>
                <a:close/>
              </a:path>
            </a:pathLst>
          </a:custGeom>
          <a:solidFill>
            <a:srgbClr val="4059A8"/>
          </a:solidFill>
        </p:spPr>
        <p:txBody>
          <a:bodyPr wrap="square" lIns="0" tIns="0" rIns="0" bIns="0" rtlCol="0"/>
          <a:lstStyle/>
          <a:p>
            <a:endParaRPr/>
          </a:p>
        </p:txBody>
      </p:sp>
      <p:sp>
        <p:nvSpPr>
          <p:cNvPr id="5" name="object 5"/>
          <p:cNvSpPr/>
          <p:nvPr/>
        </p:nvSpPr>
        <p:spPr>
          <a:xfrm>
            <a:off x="11324357" y="1065386"/>
            <a:ext cx="524510" cy="525145"/>
          </a:xfrm>
          <a:custGeom>
            <a:avLst/>
            <a:gdLst/>
            <a:ahLst/>
            <a:cxnLst/>
            <a:rect l="l" t="t" r="r" b="b"/>
            <a:pathLst>
              <a:path w="524509" h="525144">
                <a:moveTo>
                  <a:pt x="524197" y="524637"/>
                </a:moveTo>
                <a:lnTo>
                  <a:pt x="0" y="524637"/>
                </a:lnTo>
                <a:lnTo>
                  <a:pt x="0" y="0"/>
                </a:lnTo>
                <a:lnTo>
                  <a:pt x="524197" y="0"/>
                </a:lnTo>
                <a:lnTo>
                  <a:pt x="524197" y="524637"/>
                </a:lnTo>
                <a:close/>
              </a:path>
            </a:pathLst>
          </a:custGeom>
          <a:ln w="25413">
            <a:solidFill>
              <a:srgbClr val="414042"/>
            </a:solidFill>
          </a:ln>
        </p:spPr>
        <p:txBody>
          <a:bodyPr wrap="square" lIns="0" tIns="0" rIns="0" bIns="0" rtlCol="0"/>
          <a:lstStyle/>
          <a:p>
            <a:endParaRPr/>
          </a:p>
        </p:txBody>
      </p:sp>
      <p:sp>
        <p:nvSpPr>
          <p:cNvPr id="6" name="object 6"/>
          <p:cNvSpPr/>
          <p:nvPr/>
        </p:nvSpPr>
        <p:spPr>
          <a:xfrm>
            <a:off x="12085033" y="1065386"/>
            <a:ext cx="524510" cy="525145"/>
          </a:xfrm>
          <a:custGeom>
            <a:avLst/>
            <a:gdLst/>
            <a:ahLst/>
            <a:cxnLst/>
            <a:rect l="l" t="t" r="r" b="b"/>
            <a:pathLst>
              <a:path w="524509" h="525144">
                <a:moveTo>
                  <a:pt x="524146" y="524637"/>
                </a:moveTo>
                <a:lnTo>
                  <a:pt x="0" y="524637"/>
                </a:lnTo>
                <a:lnTo>
                  <a:pt x="0" y="0"/>
                </a:lnTo>
                <a:lnTo>
                  <a:pt x="524146" y="0"/>
                </a:lnTo>
                <a:lnTo>
                  <a:pt x="524146" y="524637"/>
                </a:lnTo>
                <a:close/>
              </a:path>
            </a:pathLst>
          </a:custGeom>
          <a:solidFill>
            <a:srgbClr val="EE3626"/>
          </a:solidFill>
        </p:spPr>
        <p:txBody>
          <a:bodyPr wrap="square" lIns="0" tIns="0" rIns="0" bIns="0" rtlCol="0"/>
          <a:lstStyle/>
          <a:p>
            <a:endParaRPr/>
          </a:p>
        </p:txBody>
      </p:sp>
      <p:sp>
        <p:nvSpPr>
          <p:cNvPr id="7" name="object 7"/>
          <p:cNvSpPr/>
          <p:nvPr/>
        </p:nvSpPr>
        <p:spPr>
          <a:xfrm>
            <a:off x="12085033" y="1065386"/>
            <a:ext cx="524510" cy="525145"/>
          </a:xfrm>
          <a:custGeom>
            <a:avLst/>
            <a:gdLst/>
            <a:ahLst/>
            <a:cxnLst/>
            <a:rect l="l" t="t" r="r" b="b"/>
            <a:pathLst>
              <a:path w="524509" h="525144">
                <a:moveTo>
                  <a:pt x="524146" y="524637"/>
                </a:moveTo>
                <a:lnTo>
                  <a:pt x="0" y="524637"/>
                </a:lnTo>
                <a:lnTo>
                  <a:pt x="0" y="0"/>
                </a:lnTo>
                <a:lnTo>
                  <a:pt x="524146" y="0"/>
                </a:lnTo>
                <a:lnTo>
                  <a:pt x="524146" y="524637"/>
                </a:lnTo>
                <a:close/>
              </a:path>
            </a:pathLst>
          </a:custGeom>
          <a:ln w="25413">
            <a:solidFill>
              <a:srgbClr val="414042"/>
            </a:solidFill>
          </a:ln>
        </p:spPr>
        <p:txBody>
          <a:bodyPr wrap="square" lIns="0" tIns="0" rIns="0" bIns="0" rtlCol="0"/>
          <a:lstStyle/>
          <a:p>
            <a:endParaRPr/>
          </a:p>
        </p:txBody>
      </p:sp>
      <p:sp>
        <p:nvSpPr>
          <p:cNvPr id="8" name="object 8"/>
          <p:cNvSpPr/>
          <p:nvPr/>
        </p:nvSpPr>
        <p:spPr>
          <a:xfrm>
            <a:off x="12845684" y="1065386"/>
            <a:ext cx="524510" cy="525145"/>
          </a:xfrm>
          <a:custGeom>
            <a:avLst/>
            <a:gdLst/>
            <a:ahLst/>
            <a:cxnLst/>
            <a:rect l="l" t="t" r="r" b="b"/>
            <a:pathLst>
              <a:path w="524509" h="525144">
                <a:moveTo>
                  <a:pt x="524197" y="524637"/>
                </a:moveTo>
                <a:lnTo>
                  <a:pt x="0" y="524637"/>
                </a:lnTo>
                <a:lnTo>
                  <a:pt x="0" y="0"/>
                </a:lnTo>
                <a:lnTo>
                  <a:pt x="524197" y="0"/>
                </a:lnTo>
                <a:lnTo>
                  <a:pt x="524197" y="524637"/>
                </a:lnTo>
                <a:close/>
              </a:path>
            </a:pathLst>
          </a:custGeom>
          <a:solidFill>
            <a:srgbClr val="C367A8"/>
          </a:solidFill>
        </p:spPr>
        <p:txBody>
          <a:bodyPr wrap="square" lIns="0" tIns="0" rIns="0" bIns="0" rtlCol="0"/>
          <a:lstStyle/>
          <a:p>
            <a:endParaRPr/>
          </a:p>
        </p:txBody>
      </p:sp>
      <p:sp>
        <p:nvSpPr>
          <p:cNvPr id="9" name="object 9"/>
          <p:cNvSpPr/>
          <p:nvPr/>
        </p:nvSpPr>
        <p:spPr>
          <a:xfrm>
            <a:off x="12845684" y="1065386"/>
            <a:ext cx="524510" cy="525145"/>
          </a:xfrm>
          <a:custGeom>
            <a:avLst/>
            <a:gdLst/>
            <a:ahLst/>
            <a:cxnLst/>
            <a:rect l="l" t="t" r="r" b="b"/>
            <a:pathLst>
              <a:path w="524509" h="525144">
                <a:moveTo>
                  <a:pt x="524197" y="524637"/>
                </a:moveTo>
                <a:lnTo>
                  <a:pt x="0" y="524637"/>
                </a:lnTo>
                <a:lnTo>
                  <a:pt x="0" y="0"/>
                </a:lnTo>
                <a:lnTo>
                  <a:pt x="524197" y="0"/>
                </a:lnTo>
                <a:lnTo>
                  <a:pt x="524197" y="524637"/>
                </a:lnTo>
                <a:close/>
              </a:path>
            </a:pathLst>
          </a:custGeom>
          <a:ln w="25413">
            <a:solidFill>
              <a:srgbClr val="414042"/>
            </a:solidFill>
          </a:ln>
        </p:spPr>
        <p:txBody>
          <a:bodyPr wrap="square" lIns="0" tIns="0" rIns="0" bIns="0" rtlCol="0"/>
          <a:lstStyle/>
          <a:p>
            <a:endParaRPr/>
          </a:p>
        </p:txBody>
      </p:sp>
      <p:sp>
        <p:nvSpPr>
          <p:cNvPr id="10" name="object 10"/>
          <p:cNvSpPr/>
          <p:nvPr/>
        </p:nvSpPr>
        <p:spPr>
          <a:xfrm>
            <a:off x="13606285" y="1065386"/>
            <a:ext cx="524510" cy="525145"/>
          </a:xfrm>
          <a:custGeom>
            <a:avLst/>
            <a:gdLst/>
            <a:ahLst/>
            <a:cxnLst/>
            <a:rect l="l" t="t" r="r" b="b"/>
            <a:pathLst>
              <a:path w="524509" h="525144">
                <a:moveTo>
                  <a:pt x="524197" y="524637"/>
                </a:moveTo>
                <a:lnTo>
                  <a:pt x="0" y="524637"/>
                </a:lnTo>
                <a:lnTo>
                  <a:pt x="0" y="0"/>
                </a:lnTo>
                <a:lnTo>
                  <a:pt x="524197" y="0"/>
                </a:lnTo>
                <a:lnTo>
                  <a:pt x="524197" y="524637"/>
                </a:lnTo>
                <a:close/>
              </a:path>
            </a:pathLst>
          </a:custGeom>
          <a:solidFill>
            <a:srgbClr val="65BC46"/>
          </a:solidFill>
        </p:spPr>
        <p:txBody>
          <a:bodyPr wrap="square" lIns="0" tIns="0" rIns="0" bIns="0" rtlCol="0"/>
          <a:lstStyle/>
          <a:p>
            <a:endParaRPr/>
          </a:p>
        </p:txBody>
      </p:sp>
      <p:sp>
        <p:nvSpPr>
          <p:cNvPr id="11" name="object 11"/>
          <p:cNvSpPr/>
          <p:nvPr/>
        </p:nvSpPr>
        <p:spPr>
          <a:xfrm>
            <a:off x="13606285" y="1065386"/>
            <a:ext cx="524510" cy="525145"/>
          </a:xfrm>
          <a:custGeom>
            <a:avLst/>
            <a:gdLst/>
            <a:ahLst/>
            <a:cxnLst/>
            <a:rect l="l" t="t" r="r" b="b"/>
            <a:pathLst>
              <a:path w="524509" h="525144">
                <a:moveTo>
                  <a:pt x="524197" y="524637"/>
                </a:moveTo>
                <a:lnTo>
                  <a:pt x="0" y="524637"/>
                </a:lnTo>
                <a:lnTo>
                  <a:pt x="0" y="0"/>
                </a:lnTo>
                <a:lnTo>
                  <a:pt x="524197" y="0"/>
                </a:lnTo>
                <a:lnTo>
                  <a:pt x="524197" y="524637"/>
                </a:lnTo>
                <a:close/>
              </a:path>
            </a:pathLst>
          </a:custGeom>
          <a:ln w="25413">
            <a:solidFill>
              <a:srgbClr val="414042"/>
            </a:solidFill>
          </a:ln>
        </p:spPr>
        <p:txBody>
          <a:bodyPr wrap="square" lIns="0" tIns="0" rIns="0" bIns="0" rtlCol="0"/>
          <a:lstStyle/>
          <a:p>
            <a:endParaRPr/>
          </a:p>
        </p:txBody>
      </p:sp>
      <p:sp>
        <p:nvSpPr>
          <p:cNvPr id="12" name="object 12"/>
          <p:cNvSpPr/>
          <p:nvPr/>
        </p:nvSpPr>
        <p:spPr>
          <a:xfrm>
            <a:off x="14366961" y="1065386"/>
            <a:ext cx="524510" cy="525145"/>
          </a:xfrm>
          <a:custGeom>
            <a:avLst/>
            <a:gdLst/>
            <a:ahLst/>
            <a:cxnLst/>
            <a:rect l="l" t="t" r="r" b="b"/>
            <a:pathLst>
              <a:path w="524509" h="525144">
                <a:moveTo>
                  <a:pt x="524146" y="524637"/>
                </a:moveTo>
                <a:lnTo>
                  <a:pt x="0" y="524637"/>
                </a:lnTo>
                <a:lnTo>
                  <a:pt x="0" y="0"/>
                </a:lnTo>
                <a:lnTo>
                  <a:pt x="524146" y="0"/>
                </a:lnTo>
                <a:lnTo>
                  <a:pt x="524146" y="524637"/>
                </a:lnTo>
                <a:close/>
              </a:path>
            </a:pathLst>
          </a:custGeom>
          <a:solidFill>
            <a:srgbClr val="6CCCDE"/>
          </a:solidFill>
        </p:spPr>
        <p:txBody>
          <a:bodyPr wrap="square" lIns="0" tIns="0" rIns="0" bIns="0" rtlCol="0"/>
          <a:lstStyle/>
          <a:p>
            <a:endParaRPr/>
          </a:p>
        </p:txBody>
      </p:sp>
      <p:sp>
        <p:nvSpPr>
          <p:cNvPr id="13" name="object 13"/>
          <p:cNvSpPr/>
          <p:nvPr/>
        </p:nvSpPr>
        <p:spPr>
          <a:xfrm>
            <a:off x="14366961" y="1065386"/>
            <a:ext cx="524510" cy="525145"/>
          </a:xfrm>
          <a:custGeom>
            <a:avLst/>
            <a:gdLst/>
            <a:ahLst/>
            <a:cxnLst/>
            <a:rect l="l" t="t" r="r" b="b"/>
            <a:pathLst>
              <a:path w="524509" h="525144">
                <a:moveTo>
                  <a:pt x="524146" y="524637"/>
                </a:moveTo>
                <a:lnTo>
                  <a:pt x="0" y="524637"/>
                </a:lnTo>
                <a:lnTo>
                  <a:pt x="0" y="0"/>
                </a:lnTo>
                <a:lnTo>
                  <a:pt x="524146" y="0"/>
                </a:lnTo>
                <a:lnTo>
                  <a:pt x="524146" y="524637"/>
                </a:lnTo>
                <a:close/>
              </a:path>
            </a:pathLst>
          </a:custGeom>
          <a:ln w="25413">
            <a:solidFill>
              <a:srgbClr val="414042"/>
            </a:solidFill>
          </a:ln>
        </p:spPr>
        <p:txBody>
          <a:bodyPr wrap="square" lIns="0" tIns="0" rIns="0" bIns="0" rtlCol="0"/>
          <a:lstStyle/>
          <a:p>
            <a:endParaRPr/>
          </a:p>
        </p:txBody>
      </p:sp>
      <p:sp>
        <p:nvSpPr>
          <p:cNvPr id="14" name="object 14"/>
          <p:cNvSpPr/>
          <p:nvPr/>
        </p:nvSpPr>
        <p:spPr>
          <a:xfrm>
            <a:off x="15127613" y="1065386"/>
            <a:ext cx="524510" cy="525145"/>
          </a:xfrm>
          <a:custGeom>
            <a:avLst/>
            <a:gdLst/>
            <a:ahLst/>
            <a:cxnLst/>
            <a:rect l="l" t="t" r="r" b="b"/>
            <a:pathLst>
              <a:path w="524509" h="525144">
                <a:moveTo>
                  <a:pt x="524247" y="524637"/>
                </a:moveTo>
                <a:lnTo>
                  <a:pt x="0" y="524637"/>
                </a:lnTo>
                <a:lnTo>
                  <a:pt x="0" y="0"/>
                </a:lnTo>
                <a:lnTo>
                  <a:pt x="524247" y="0"/>
                </a:lnTo>
                <a:lnTo>
                  <a:pt x="524247" y="524637"/>
                </a:lnTo>
                <a:close/>
              </a:path>
            </a:pathLst>
          </a:custGeom>
          <a:solidFill>
            <a:srgbClr val="F8ED3E"/>
          </a:solidFill>
        </p:spPr>
        <p:txBody>
          <a:bodyPr wrap="square" lIns="0" tIns="0" rIns="0" bIns="0" rtlCol="0"/>
          <a:lstStyle/>
          <a:p>
            <a:endParaRPr/>
          </a:p>
        </p:txBody>
      </p:sp>
      <p:sp>
        <p:nvSpPr>
          <p:cNvPr id="15" name="object 15"/>
          <p:cNvSpPr/>
          <p:nvPr/>
        </p:nvSpPr>
        <p:spPr>
          <a:xfrm>
            <a:off x="15127613" y="1065386"/>
            <a:ext cx="524510" cy="525145"/>
          </a:xfrm>
          <a:custGeom>
            <a:avLst/>
            <a:gdLst/>
            <a:ahLst/>
            <a:cxnLst/>
            <a:rect l="l" t="t" r="r" b="b"/>
            <a:pathLst>
              <a:path w="524509" h="525144">
                <a:moveTo>
                  <a:pt x="524247" y="524637"/>
                </a:moveTo>
                <a:lnTo>
                  <a:pt x="0" y="524637"/>
                </a:lnTo>
                <a:lnTo>
                  <a:pt x="0" y="0"/>
                </a:lnTo>
                <a:lnTo>
                  <a:pt x="524247" y="0"/>
                </a:lnTo>
                <a:lnTo>
                  <a:pt x="524247" y="524637"/>
                </a:lnTo>
                <a:close/>
              </a:path>
            </a:pathLst>
          </a:custGeom>
          <a:ln w="25413">
            <a:solidFill>
              <a:srgbClr val="414042"/>
            </a:solidFill>
          </a:ln>
        </p:spPr>
        <p:txBody>
          <a:bodyPr wrap="square" lIns="0" tIns="0" rIns="0" bIns="0" rtlCol="0"/>
          <a:lstStyle/>
          <a:p>
            <a:endParaRPr/>
          </a:p>
        </p:txBody>
      </p:sp>
      <p:sp>
        <p:nvSpPr>
          <p:cNvPr id="16" name="object 16"/>
          <p:cNvSpPr txBox="1"/>
          <p:nvPr/>
        </p:nvSpPr>
        <p:spPr>
          <a:xfrm>
            <a:off x="8356610" y="974556"/>
            <a:ext cx="2012314" cy="1474470"/>
          </a:xfrm>
          <a:prstGeom prst="rect">
            <a:avLst/>
          </a:prstGeom>
        </p:spPr>
        <p:txBody>
          <a:bodyPr vert="horz" wrap="square" lIns="0" tIns="12700" rIns="0" bIns="0" rtlCol="0">
            <a:spAutoFit/>
          </a:bodyPr>
          <a:lstStyle/>
          <a:p>
            <a:pPr marL="12700" marR="5080">
              <a:lnSpc>
                <a:spcPct val="100000"/>
              </a:lnSpc>
              <a:spcBef>
                <a:spcPts val="100"/>
              </a:spcBef>
            </a:pPr>
            <a:r>
              <a:rPr sz="2000" spc="-55" dirty="0">
                <a:solidFill>
                  <a:srgbClr val="414042"/>
                </a:solidFill>
                <a:latin typeface="Trebuchet MS"/>
                <a:cs typeface="Trebuchet MS"/>
              </a:rPr>
              <a:t>Corners </a:t>
            </a:r>
            <a:r>
              <a:rPr sz="2000" spc="-70" dirty="0">
                <a:solidFill>
                  <a:srgbClr val="414042"/>
                </a:solidFill>
                <a:latin typeface="Trebuchet MS"/>
                <a:cs typeface="Trebuchet MS"/>
              </a:rPr>
              <a:t>of the</a:t>
            </a:r>
            <a:r>
              <a:rPr sz="2000" spc="-475" dirty="0">
                <a:solidFill>
                  <a:srgbClr val="414042"/>
                </a:solidFill>
                <a:latin typeface="Trebuchet MS"/>
                <a:cs typeface="Trebuchet MS"/>
              </a:rPr>
              <a:t> </a:t>
            </a:r>
            <a:r>
              <a:rPr sz="2000" spc="-65" dirty="0">
                <a:solidFill>
                  <a:srgbClr val="414042"/>
                </a:solidFill>
                <a:latin typeface="Trebuchet MS"/>
                <a:cs typeface="Trebuchet MS"/>
              </a:rPr>
              <a:t>RGB  color</a:t>
            </a:r>
            <a:r>
              <a:rPr sz="2000" spc="-185" dirty="0">
                <a:solidFill>
                  <a:srgbClr val="414042"/>
                </a:solidFill>
                <a:latin typeface="Trebuchet MS"/>
                <a:cs typeface="Trebuchet MS"/>
              </a:rPr>
              <a:t> </a:t>
            </a:r>
            <a:r>
              <a:rPr sz="2000" spc="-40" dirty="0">
                <a:solidFill>
                  <a:srgbClr val="414042"/>
                </a:solidFill>
                <a:latin typeface="Trebuchet MS"/>
                <a:cs typeface="Trebuchet MS"/>
              </a:rPr>
              <a:t>cube</a:t>
            </a:r>
            <a:endParaRPr sz="2000">
              <a:latin typeface="Trebuchet MS"/>
              <a:cs typeface="Trebuchet MS"/>
            </a:endParaRPr>
          </a:p>
          <a:p>
            <a:pPr marL="12700" marR="694690">
              <a:lnSpc>
                <a:spcPct val="100000"/>
              </a:lnSpc>
              <a:spcBef>
                <a:spcPts val="1805"/>
              </a:spcBef>
            </a:pPr>
            <a:r>
              <a:rPr sz="2000" spc="-70" dirty="0">
                <a:solidFill>
                  <a:srgbClr val="414042"/>
                </a:solidFill>
                <a:latin typeface="Trebuchet MS"/>
                <a:cs typeface="Trebuchet MS"/>
              </a:rPr>
              <a:t>L from </a:t>
            </a:r>
            <a:r>
              <a:rPr sz="2000" spc="-20" dirty="0">
                <a:solidFill>
                  <a:srgbClr val="414042"/>
                </a:solidFill>
                <a:latin typeface="Trebuchet MS"/>
                <a:cs typeface="Trebuchet MS"/>
              </a:rPr>
              <a:t>HLS  </a:t>
            </a:r>
            <a:r>
              <a:rPr sz="2000" spc="-70" dirty="0">
                <a:solidFill>
                  <a:srgbClr val="F15A29"/>
                </a:solidFill>
                <a:latin typeface="Trebuchet MS"/>
                <a:cs typeface="Trebuchet MS"/>
              </a:rPr>
              <a:t>All the</a:t>
            </a:r>
            <a:r>
              <a:rPr sz="2000" spc="-360" dirty="0">
                <a:solidFill>
                  <a:srgbClr val="F15A29"/>
                </a:solidFill>
                <a:latin typeface="Trebuchet MS"/>
                <a:cs typeface="Trebuchet MS"/>
              </a:rPr>
              <a:t> </a:t>
            </a:r>
            <a:r>
              <a:rPr sz="2000" spc="-50" dirty="0">
                <a:solidFill>
                  <a:srgbClr val="F15A29"/>
                </a:solidFill>
                <a:latin typeface="Trebuchet MS"/>
                <a:cs typeface="Trebuchet MS"/>
              </a:rPr>
              <a:t>same</a:t>
            </a:r>
            <a:endParaRPr sz="2000">
              <a:latin typeface="Trebuchet MS"/>
              <a:cs typeface="Trebuchet MS"/>
            </a:endParaRPr>
          </a:p>
        </p:txBody>
      </p:sp>
      <p:sp>
        <p:nvSpPr>
          <p:cNvPr id="17" name="object 17"/>
          <p:cNvSpPr/>
          <p:nvPr/>
        </p:nvSpPr>
        <p:spPr>
          <a:xfrm>
            <a:off x="11318311" y="1923925"/>
            <a:ext cx="524510" cy="525145"/>
          </a:xfrm>
          <a:custGeom>
            <a:avLst/>
            <a:gdLst/>
            <a:ahLst/>
            <a:cxnLst/>
            <a:rect l="l" t="t" r="r" b="b"/>
            <a:pathLst>
              <a:path w="524509" h="525144">
                <a:moveTo>
                  <a:pt x="524146" y="524586"/>
                </a:moveTo>
                <a:lnTo>
                  <a:pt x="0" y="524586"/>
                </a:lnTo>
                <a:lnTo>
                  <a:pt x="0" y="0"/>
                </a:lnTo>
                <a:lnTo>
                  <a:pt x="524146" y="0"/>
                </a:lnTo>
                <a:lnTo>
                  <a:pt x="524146" y="524586"/>
                </a:lnTo>
                <a:close/>
              </a:path>
            </a:pathLst>
          </a:custGeom>
          <a:solidFill>
            <a:srgbClr val="929292"/>
          </a:solidFill>
        </p:spPr>
        <p:txBody>
          <a:bodyPr wrap="square" lIns="0" tIns="0" rIns="0" bIns="0" rtlCol="0"/>
          <a:lstStyle/>
          <a:p>
            <a:endParaRPr/>
          </a:p>
        </p:txBody>
      </p:sp>
      <p:sp>
        <p:nvSpPr>
          <p:cNvPr id="18" name="object 18"/>
          <p:cNvSpPr/>
          <p:nvPr/>
        </p:nvSpPr>
        <p:spPr>
          <a:xfrm>
            <a:off x="11318311" y="1923925"/>
            <a:ext cx="524510" cy="525145"/>
          </a:xfrm>
          <a:custGeom>
            <a:avLst/>
            <a:gdLst/>
            <a:ahLst/>
            <a:cxnLst/>
            <a:rect l="l" t="t" r="r" b="b"/>
            <a:pathLst>
              <a:path w="524509" h="525144">
                <a:moveTo>
                  <a:pt x="524146" y="524586"/>
                </a:moveTo>
                <a:lnTo>
                  <a:pt x="0" y="524586"/>
                </a:lnTo>
                <a:lnTo>
                  <a:pt x="0" y="0"/>
                </a:lnTo>
                <a:lnTo>
                  <a:pt x="524146" y="0"/>
                </a:lnTo>
                <a:lnTo>
                  <a:pt x="524146" y="524586"/>
                </a:lnTo>
                <a:close/>
              </a:path>
            </a:pathLst>
          </a:custGeom>
          <a:ln w="25413">
            <a:solidFill>
              <a:srgbClr val="414042"/>
            </a:solidFill>
          </a:ln>
        </p:spPr>
        <p:txBody>
          <a:bodyPr wrap="square" lIns="0" tIns="0" rIns="0" bIns="0" rtlCol="0"/>
          <a:lstStyle/>
          <a:p>
            <a:endParaRPr/>
          </a:p>
        </p:txBody>
      </p:sp>
      <p:sp>
        <p:nvSpPr>
          <p:cNvPr id="19" name="object 19"/>
          <p:cNvSpPr/>
          <p:nvPr/>
        </p:nvSpPr>
        <p:spPr>
          <a:xfrm>
            <a:off x="12078962" y="1923925"/>
            <a:ext cx="524510" cy="525145"/>
          </a:xfrm>
          <a:custGeom>
            <a:avLst/>
            <a:gdLst/>
            <a:ahLst/>
            <a:cxnLst/>
            <a:rect l="l" t="t" r="r" b="b"/>
            <a:pathLst>
              <a:path w="524509" h="525144">
                <a:moveTo>
                  <a:pt x="524095" y="524586"/>
                </a:moveTo>
                <a:lnTo>
                  <a:pt x="0" y="524586"/>
                </a:lnTo>
                <a:lnTo>
                  <a:pt x="0" y="0"/>
                </a:lnTo>
                <a:lnTo>
                  <a:pt x="524095" y="0"/>
                </a:lnTo>
                <a:lnTo>
                  <a:pt x="524095" y="524586"/>
                </a:lnTo>
                <a:close/>
              </a:path>
            </a:pathLst>
          </a:custGeom>
          <a:solidFill>
            <a:srgbClr val="929292"/>
          </a:solidFill>
        </p:spPr>
        <p:txBody>
          <a:bodyPr wrap="square" lIns="0" tIns="0" rIns="0" bIns="0" rtlCol="0"/>
          <a:lstStyle/>
          <a:p>
            <a:endParaRPr/>
          </a:p>
        </p:txBody>
      </p:sp>
      <p:sp>
        <p:nvSpPr>
          <p:cNvPr id="20" name="object 20"/>
          <p:cNvSpPr/>
          <p:nvPr/>
        </p:nvSpPr>
        <p:spPr>
          <a:xfrm>
            <a:off x="12078962" y="1923925"/>
            <a:ext cx="524510" cy="525145"/>
          </a:xfrm>
          <a:custGeom>
            <a:avLst/>
            <a:gdLst/>
            <a:ahLst/>
            <a:cxnLst/>
            <a:rect l="l" t="t" r="r" b="b"/>
            <a:pathLst>
              <a:path w="524509" h="525144">
                <a:moveTo>
                  <a:pt x="524095" y="524586"/>
                </a:moveTo>
                <a:lnTo>
                  <a:pt x="0" y="524586"/>
                </a:lnTo>
                <a:lnTo>
                  <a:pt x="0" y="0"/>
                </a:lnTo>
                <a:lnTo>
                  <a:pt x="524095" y="0"/>
                </a:lnTo>
                <a:lnTo>
                  <a:pt x="524095" y="524586"/>
                </a:lnTo>
                <a:close/>
              </a:path>
            </a:pathLst>
          </a:custGeom>
          <a:ln w="25413">
            <a:solidFill>
              <a:srgbClr val="414042"/>
            </a:solidFill>
          </a:ln>
        </p:spPr>
        <p:txBody>
          <a:bodyPr wrap="square" lIns="0" tIns="0" rIns="0" bIns="0" rtlCol="0"/>
          <a:lstStyle/>
          <a:p>
            <a:endParaRPr/>
          </a:p>
        </p:txBody>
      </p:sp>
      <p:sp>
        <p:nvSpPr>
          <p:cNvPr id="21" name="object 21"/>
          <p:cNvSpPr/>
          <p:nvPr/>
        </p:nvSpPr>
        <p:spPr>
          <a:xfrm>
            <a:off x="12839588" y="1923925"/>
            <a:ext cx="524510" cy="525145"/>
          </a:xfrm>
          <a:custGeom>
            <a:avLst/>
            <a:gdLst/>
            <a:ahLst/>
            <a:cxnLst/>
            <a:rect l="l" t="t" r="r" b="b"/>
            <a:pathLst>
              <a:path w="524509" h="525144">
                <a:moveTo>
                  <a:pt x="524247" y="524586"/>
                </a:moveTo>
                <a:lnTo>
                  <a:pt x="0" y="524586"/>
                </a:lnTo>
                <a:lnTo>
                  <a:pt x="0" y="0"/>
                </a:lnTo>
                <a:lnTo>
                  <a:pt x="524247" y="0"/>
                </a:lnTo>
                <a:lnTo>
                  <a:pt x="524247" y="524586"/>
                </a:lnTo>
                <a:close/>
              </a:path>
            </a:pathLst>
          </a:custGeom>
          <a:solidFill>
            <a:srgbClr val="929292"/>
          </a:solidFill>
        </p:spPr>
        <p:txBody>
          <a:bodyPr wrap="square" lIns="0" tIns="0" rIns="0" bIns="0" rtlCol="0"/>
          <a:lstStyle/>
          <a:p>
            <a:endParaRPr/>
          </a:p>
        </p:txBody>
      </p:sp>
      <p:sp>
        <p:nvSpPr>
          <p:cNvPr id="22" name="object 22"/>
          <p:cNvSpPr/>
          <p:nvPr/>
        </p:nvSpPr>
        <p:spPr>
          <a:xfrm>
            <a:off x="12839588" y="1923925"/>
            <a:ext cx="524510" cy="525145"/>
          </a:xfrm>
          <a:custGeom>
            <a:avLst/>
            <a:gdLst/>
            <a:ahLst/>
            <a:cxnLst/>
            <a:rect l="l" t="t" r="r" b="b"/>
            <a:pathLst>
              <a:path w="524509" h="525144">
                <a:moveTo>
                  <a:pt x="524247" y="524586"/>
                </a:moveTo>
                <a:lnTo>
                  <a:pt x="0" y="524586"/>
                </a:lnTo>
                <a:lnTo>
                  <a:pt x="0" y="0"/>
                </a:lnTo>
                <a:lnTo>
                  <a:pt x="524247" y="0"/>
                </a:lnTo>
                <a:lnTo>
                  <a:pt x="524247" y="524586"/>
                </a:lnTo>
                <a:close/>
              </a:path>
            </a:pathLst>
          </a:custGeom>
          <a:ln w="25413">
            <a:solidFill>
              <a:srgbClr val="414042"/>
            </a:solidFill>
          </a:ln>
        </p:spPr>
        <p:txBody>
          <a:bodyPr wrap="square" lIns="0" tIns="0" rIns="0" bIns="0" rtlCol="0"/>
          <a:lstStyle/>
          <a:p>
            <a:endParaRPr/>
          </a:p>
        </p:txBody>
      </p:sp>
      <p:sp>
        <p:nvSpPr>
          <p:cNvPr id="23" name="object 23"/>
          <p:cNvSpPr/>
          <p:nvPr/>
        </p:nvSpPr>
        <p:spPr>
          <a:xfrm>
            <a:off x="13600239" y="1923925"/>
            <a:ext cx="524510" cy="525145"/>
          </a:xfrm>
          <a:custGeom>
            <a:avLst/>
            <a:gdLst/>
            <a:ahLst/>
            <a:cxnLst/>
            <a:rect l="l" t="t" r="r" b="b"/>
            <a:pathLst>
              <a:path w="524509" h="525144">
                <a:moveTo>
                  <a:pt x="524197" y="524586"/>
                </a:moveTo>
                <a:lnTo>
                  <a:pt x="0" y="524586"/>
                </a:lnTo>
                <a:lnTo>
                  <a:pt x="0" y="0"/>
                </a:lnTo>
                <a:lnTo>
                  <a:pt x="524197" y="0"/>
                </a:lnTo>
                <a:lnTo>
                  <a:pt x="524197" y="524586"/>
                </a:lnTo>
                <a:close/>
              </a:path>
            </a:pathLst>
          </a:custGeom>
          <a:solidFill>
            <a:srgbClr val="929292"/>
          </a:solidFill>
        </p:spPr>
        <p:txBody>
          <a:bodyPr wrap="square" lIns="0" tIns="0" rIns="0" bIns="0" rtlCol="0"/>
          <a:lstStyle/>
          <a:p>
            <a:endParaRPr/>
          </a:p>
        </p:txBody>
      </p:sp>
      <p:sp>
        <p:nvSpPr>
          <p:cNvPr id="24" name="object 24"/>
          <p:cNvSpPr/>
          <p:nvPr/>
        </p:nvSpPr>
        <p:spPr>
          <a:xfrm>
            <a:off x="13600239" y="1923925"/>
            <a:ext cx="524510" cy="525145"/>
          </a:xfrm>
          <a:custGeom>
            <a:avLst/>
            <a:gdLst/>
            <a:ahLst/>
            <a:cxnLst/>
            <a:rect l="l" t="t" r="r" b="b"/>
            <a:pathLst>
              <a:path w="524509" h="525144">
                <a:moveTo>
                  <a:pt x="524197" y="524586"/>
                </a:moveTo>
                <a:lnTo>
                  <a:pt x="0" y="524586"/>
                </a:lnTo>
                <a:lnTo>
                  <a:pt x="0" y="0"/>
                </a:lnTo>
                <a:lnTo>
                  <a:pt x="524197" y="0"/>
                </a:lnTo>
                <a:lnTo>
                  <a:pt x="524197" y="524586"/>
                </a:lnTo>
                <a:close/>
              </a:path>
            </a:pathLst>
          </a:custGeom>
          <a:ln w="25413">
            <a:solidFill>
              <a:srgbClr val="414042"/>
            </a:solidFill>
          </a:ln>
        </p:spPr>
        <p:txBody>
          <a:bodyPr wrap="square" lIns="0" tIns="0" rIns="0" bIns="0" rtlCol="0"/>
          <a:lstStyle/>
          <a:p>
            <a:endParaRPr/>
          </a:p>
        </p:txBody>
      </p:sp>
      <p:sp>
        <p:nvSpPr>
          <p:cNvPr id="25" name="object 25"/>
          <p:cNvSpPr/>
          <p:nvPr/>
        </p:nvSpPr>
        <p:spPr>
          <a:xfrm>
            <a:off x="14360890" y="1923925"/>
            <a:ext cx="524510" cy="525145"/>
          </a:xfrm>
          <a:custGeom>
            <a:avLst/>
            <a:gdLst/>
            <a:ahLst/>
            <a:cxnLst/>
            <a:rect l="l" t="t" r="r" b="b"/>
            <a:pathLst>
              <a:path w="524509" h="525144">
                <a:moveTo>
                  <a:pt x="524095" y="524586"/>
                </a:moveTo>
                <a:lnTo>
                  <a:pt x="0" y="524586"/>
                </a:lnTo>
                <a:lnTo>
                  <a:pt x="0" y="0"/>
                </a:lnTo>
                <a:lnTo>
                  <a:pt x="524095" y="0"/>
                </a:lnTo>
                <a:lnTo>
                  <a:pt x="524095" y="524586"/>
                </a:lnTo>
                <a:close/>
              </a:path>
            </a:pathLst>
          </a:custGeom>
          <a:solidFill>
            <a:srgbClr val="929292"/>
          </a:solidFill>
        </p:spPr>
        <p:txBody>
          <a:bodyPr wrap="square" lIns="0" tIns="0" rIns="0" bIns="0" rtlCol="0"/>
          <a:lstStyle/>
          <a:p>
            <a:endParaRPr/>
          </a:p>
        </p:txBody>
      </p:sp>
      <p:sp>
        <p:nvSpPr>
          <p:cNvPr id="26" name="object 26"/>
          <p:cNvSpPr/>
          <p:nvPr/>
        </p:nvSpPr>
        <p:spPr>
          <a:xfrm>
            <a:off x="14360890" y="1923925"/>
            <a:ext cx="524510" cy="525145"/>
          </a:xfrm>
          <a:custGeom>
            <a:avLst/>
            <a:gdLst/>
            <a:ahLst/>
            <a:cxnLst/>
            <a:rect l="l" t="t" r="r" b="b"/>
            <a:pathLst>
              <a:path w="524509" h="525144">
                <a:moveTo>
                  <a:pt x="524095" y="524586"/>
                </a:moveTo>
                <a:lnTo>
                  <a:pt x="0" y="524586"/>
                </a:lnTo>
                <a:lnTo>
                  <a:pt x="0" y="0"/>
                </a:lnTo>
                <a:lnTo>
                  <a:pt x="524095" y="0"/>
                </a:lnTo>
                <a:lnTo>
                  <a:pt x="524095" y="524586"/>
                </a:lnTo>
                <a:close/>
              </a:path>
            </a:pathLst>
          </a:custGeom>
          <a:ln w="25413">
            <a:solidFill>
              <a:srgbClr val="414042"/>
            </a:solidFill>
          </a:ln>
        </p:spPr>
        <p:txBody>
          <a:bodyPr wrap="square" lIns="0" tIns="0" rIns="0" bIns="0" rtlCol="0"/>
          <a:lstStyle/>
          <a:p>
            <a:endParaRPr/>
          </a:p>
        </p:txBody>
      </p:sp>
      <p:sp>
        <p:nvSpPr>
          <p:cNvPr id="27" name="object 27"/>
          <p:cNvSpPr/>
          <p:nvPr/>
        </p:nvSpPr>
        <p:spPr>
          <a:xfrm>
            <a:off x="15121566" y="1923925"/>
            <a:ext cx="524510" cy="525145"/>
          </a:xfrm>
          <a:custGeom>
            <a:avLst/>
            <a:gdLst/>
            <a:ahLst/>
            <a:cxnLst/>
            <a:rect l="l" t="t" r="r" b="b"/>
            <a:pathLst>
              <a:path w="524509" h="525144">
                <a:moveTo>
                  <a:pt x="524197" y="524586"/>
                </a:moveTo>
                <a:lnTo>
                  <a:pt x="0" y="524586"/>
                </a:lnTo>
                <a:lnTo>
                  <a:pt x="0" y="0"/>
                </a:lnTo>
                <a:lnTo>
                  <a:pt x="524197" y="0"/>
                </a:lnTo>
                <a:lnTo>
                  <a:pt x="524197" y="524586"/>
                </a:lnTo>
                <a:close/>
              </a:path>
            </a:pathLst>
          </a:custGeom>
          <a:solidFill>
            <a:srgbClr val="929292"/>
          </a:solidFill>
        </p:spPr>
        <p:txBody>
          <a:bodyPr wrap="square" lIns="0" tIns="0" rIns="0" bIns="0" rtlCol="0"/>
          <a:lstStyle/>
          <a:p>
            <a:endParaRPr/>
          </a:p>
        </p:txBody>
      </p:sp>
      <p:sp>
        <p:nvSpPr>
          <p:cNvPr id="28" name="object 28"/>
          <p:cNvSpPr/>
          <p:nvPr/>
        </p:nvSpPr>
        <p:spPr>
          <a:xfrm>
            <a:off x="15121566" y="1923925"/>
            <a:ext cx="524510" cy="525145"/>
          </a:xfrm>
          <a:custGeom>
            <a:avLst/>
            <a:gdLst/>
            <a:ahLst/>
            <a:cxnLst/>
            <a:rect l="l" t="t" r="r" b="b"/>
            <a:pathLst>
              <a:path w="524509" h="525144">
                <a:moveTo>
                  <a:pt x="524197" y="524586"/>
                </a:moveTo>
                <a:lnTo>
                  <a:pt x="0" y="524586"/>
                </a:lnTo>
                <a:lnTo>
                  <a:pt x="0" y="0"/>
                </a:lnTo>
                <a:lnTo>
                  <a:pt x="524197" y="0"/>
                </a:lnTo>
                <a:lnTo>
                  <a:pt x="524197" y="524586"/>
                </a:lnTo>
                <a:close/>
              </a:path>
            </a:pathLst>
          </a:custGeom>
          <a:ln w="25413">
            <a:solidFill>
              <a:srgbClr val="414042"/>
            </a:solidFill>
          </a:ln>
        </p:spPr>
        <p:txBody>
          <a:bodyPr wrap="square" lIns="0" tIns="0" rIns="0" bIns="0" rtlCol="0"/>
          <a:lstStyle/>
          <a:p>
            <a:endParaRPr/>
          </a:p>
        </p:txBody>
      </p:sp>
      <p:sp>
        <p:nvSpPr>
          <p:cNvPr id="29" name="object 29"/>
          <p:cNvSpPr txBox="1"/>
          <p:nvPr/>
        </p:nvSpPr>
        <p:spPr>
          <a:xfrm>
            <a:off x="8356610" y="2838673"/>
            <a:ext cx="1922145" cy="330835"/>
          </a:xfrm>
          <a:prstGeom prst="rect">
            <a:avLst/>
          </a:prstGeom>
        </p:spPr>
        <p:txBody>
          <a:bodyPr vert="horz" wrap="square" lIns="0" tIns="12700" rIns="0" bIns="0" rtlCol="0">
            <a:spAutoFit/>
          </a:bodyPr>
          <a:lstStyle/>
          <a:p>
            <a:pPr marL="12700">
              <a:lnSpc>
                <a:spcPct val="100000"/>
              </a:lnSpc>
              <a:spcBef>
                <a:spcPts val="100"/>
              </a:spcBef>
            </a:pPr>
            <a:r>
              <a:rPr sz="2000" spc="-50" dirty="0">
                <a:solidFill>
                  <a:srgbClr val="414042"/>
                </a:solidFill>
                <a:latin typeface="Trebuchet MS"/>
                <a:cs typeface="Trebuchet MS"/>
              </a:rPr>
              <a:t>Luminance</a:t>
            </a:r>
            <a:r>
              <a:rPr sz="2000" spc="-250" dirty="0">
                <a:solidFill>
                  <a:srgbClr val="414042"/>
                </a:solidFill>
                <a:latin typeface="Trebuchet MS"/>
                <a:cs typeface="Trebuchet MS"/>
              </a:rPr>
              <a:t> </a:t>
            </a:r>
            <a:r>
              <a:rPr sz="2000" spc="-55" dirty="0">
                <a:solidFill>
                  <a:srgbClr val="414042"/>
                </a:solidFill>
                <a:latin typeface="Trebuchet MS"/>
                <a:cs typeface="Trebuchet MS"/>
              </a:rPr>
              <a:t>values</a:t>
            </a:r>
            <a:endParaRPr sz="2000">
              <a:latin typeface="Trebuchet MS"/>
              <a:cs typeface="Trebuchet MS"/>
            </a:endParaRPr>
          </a:p>
        </p:txBody>
      </p:sp>
      <p:sp>
        <p:nvSpPr>
          <p:cNvPr id="30" name="object 30"/>
          <p:cNvSpPr/>
          <p:nvPr/>
        </p:nvSpPr>
        <p:spPr>
          <a:xfrm>
            <a:off x="11298953" y="2782413"/>
            <a:ext cx="524510" cy="525145"/>
          </a:xfrm>
          <a:custGeom>
            <a:avLst/>
            <a:gdLst/>
            <a:ahLst/>
            <a:cxnLst/>
            <a:rect l="l" t="t" r="r" b="b"/>
            <a:pathLst>
              <a:path w="524509" h="525145">
                <a:moveTo>
                  <a:pt x="524146" y="524586"/>
                </a:moveTo>
                <a:lnTo>
                  <a:pt x="0" y="524586"/>
                </a:lnTo>
                <a:lnTo>
                  <a:pt x="0" y="0"/>
                </a:lnTo>
                <a:lnTo>
                  <a:pt x="524146" y="0"/>
                </a:lnTo>
                <a:lnTo>
                  <a:pt x="524146" y="524586"/>
                </a:lnTo>
                <a:close/>
              </a:path>
            </a:pathLst>
          </a:custGeom>
          <a:solidFill>
            <a:srgbClr val="242424"/>
          </a:solidFill>
        </p:spPr>
        <p:txBody>
          <a:bodyPr wrap="square" lIns="0" tIns="0" rIns="0" bIns="0" rtlCol="0"/>
          <a:lstStyle/>
          <a:p>
            <a:endParaRPr/>
          </a:p>
        </p:txBody>
      </p:sp>
      <p:sp>
        <p:nvSpPr>
          <p:cNvPr id="31" name="object 31"/>
          <p:cNvSpPr/>
          <p:nvPr/>
        </p:nvSpPr>
        <p:spPr>
          <a:xfrm>
            <a:off x="11298953" y="2782413"/>
            <a:ext cx="524510" cy="525145"/>
          </a:xfrm>
          <a:custGeom>
            <a:avLst/>
            <a:gdLst/>
            <a:ahLst/>
            <a:cxnLst/>
            <a:rect l="l" t="t" r="r" b="b"/>
            <a:pathLst>
              <a:path w="524509" h="525145">
                <a:moveTo>
                  <a:pt x="524146" y="524586"/>
                </a:moveTo>
                <a:lnTo>
                  <a:pt x="0" y="524586"/>
                </a:lnTo>
                <a:lnTo>
                  <a:pt x="0" y="0"/>
                </a:lnTo>
                <a:lnTo>
                  <a:pt x="524146" y="0"/>
                </a:lnTo>
                <a:lnTo>
                  <a:pt x="524146" y="524586"/>
                </a:lnTo>
                <a:close/>
              </a:path>
            </a:pathLst>
          </a:custGeom>
          <a:ln w="25413">
            <a:solidFill>
              <a:srgbClr val="414042"/>
            </a:solidFill>
          </a:ln>
        </p:spPr>
        <p:txBody>
          <a:bodyPr wrap="square" lIns="0" tIns="0" rIns="0" bIns="0" rtlCol="0"/>
          <a:lstStyle/>
          <a:p>
            <a:endParaRPr/>
          </a:p>
        </p:txBody>
      </p:sp>
      <p:sp>
        <p:nvSpPr>
          <p:cNvPr id="32" name="object 32"/>
          <p:cNvSpPr/>
          <p:nvPr/>
        </p:nvSpPr>
        <p:spPr>
          <a:xfrm>
            <a:off x="12059630" y="2782413"/>
            <a:ext cx="524510" cy="525145"/>
          </a:xfrm>
          <a:custGeom>
            <a:avLst/>
            <a:gdLst/>
            <a:ahLst/>
            <a:cxnLst/>
            <a:rect l="l" t="t" r="r" b="b"/>
            <a:pathLst>
              <a:path w="524509" h="525145">
                <a:moveTo>
                  <a:pt x="524095" y="524586"/>
                </a:moveTo>
                <a:lnTo>
                  <a:pt x="0" y="524586"/>
                </a:lnTo>
                <a:lnTo>
                  <a:pt x="0" y="0"/>
                </a:lnTo>
                <a:lnTo>
                  <a:pt x="524095" y="0"/>
                </a:lnTo>
                <a:lnTo>
                  <a:pt x="524095" y="524586"/>
                </a:lnTo>
                <a:close/>
              </a:path>
            </a:pathLst>
          </a:custGeom>
          <a:solidFill>
            <a:srgbClr val="5E5E5E"/>
          </a:solidFill>
        </p:spPr>
        <p:txBody>
          <a:bodyPr wrap="square" lIns="0" tIns="0" rIns="0" bIns="0" rtlCol="0"/>
          <a:lstStyle/>
          <a:p>
            <a:endParaRPr/>
          </a:p>
        </p:txBody>
      </p:sp>
      <p:sp>
        <p:nvSpPr>
          <p:cNvPr id="33" name="object 33"/>
          <p:cNvSpPr/>
          <p:nvPr/>
        </p:nvSpPr>
        <p:spPr>
          <a:xfrm>
            <a:off x="12059630" y="2782413"/>
            <a:ext cx="524510" cy="525145"/>
          </a:xfrm>
          <a:custGeom>
            <a:avLst/>
            <a:gdLst/>
            <a:ahLst/>
            <a:cxnLst/>
            <a:rect l="l" t="t" r="r" b="b"/>
            <a:pathLst>
              <a:path w="524509" h="525145">
                <a:moveTo>
                  <a:pt x="524095" y="524586"/>
                </a:moveTo>
                <a:lnTo>
                  <a:pt x="0" y="524586"/>
                </a:lnTo>
                <a:lnTo>
                  <a:pt x="0" y="0"/>
                </a:lnTo>
                <a:lnTo>
                  <a:pt x="524095" y="0"/>
                </a:lnTo>
                <a:lnTo>
                  <a:pt x="524095" y="524586"/>
                </a:lnTo>
                <a:close/>
              </a:path>
            </a:pathLst>
          </a:custGeom>
          <a:ln w="25413">
            <a:solidFill>
              <a:srgbClr val="414042"/>
            </a:solidFill>
          </a:ln>
        </p:spPr>
        <p:txBody>
          <a:bodyPr wrap="square" lIns="0" tIns="0" rIns="0" bIns="0" rtlCol="0"/>
          <a:lstStyle/>
          <a:p>
            <a:endParaRPr/>
          </a:p>
        </p:txBody>
      </p:sp>
      <p:sp>
        <p:nvSpPr>
          <p:cNvPr id="34" name="object 34"/>
          <p:cNvSpPr/>
          <p:nvPr/>
        </p:nvSpPr>
        <p:spPr>
          <a:xfrm>
            <a:off x="12820230" y="2782413"/>
            <a:ext cx="524510" cy="525145"/>
          </a:xfrm>
          <a:custGeom>
            <a:avLst/>
            <a:gdLst/>
            <a:ahLst/>
            <a:cxnLst/>
            <a:rect l="l" t="t" r="r" b="b"/>
            <a:pathLst>
              <a:path w="524509" h="525145">
                <a:moveTo>
                  <a:pt x="524247" y="524586"/>
                </a:moveTo>
                <a:lnTo>
                  <a:pt x="0" y="524586"/>
                </a:lnTo>
                <a:lnTo>
                  <a:pt x="0" y="0"/>
                </a:lnTo>
                <a:lnTo>
                  <a:pt x="524247" y="0"/>
                </a:lnTo>
                <a:lnTo>
                  <a:pt x="524247" y="524586"/>
                </a:lnTo>
                <a:close/>
              </a:path>
            </a:pathLst>
          </a:custGeom>
          <a:solidFill>
            <a:srgbClr val="7B7C7B"/>
          </a:solidFill>
        </p:spPr>
        <p:txBody>
          <a:bodyPr wrap="square" lIns="0" tIns="0" rIns="0" bIns="0" rtlCol="0"/>
          <a:lstStyle/>
          <a:p>
            <a:endParaRPr/>
          </a:p>
        </p:txBody>
      </p:sp>
      <p:sp>
        <p:nvSpPr>
          <p:cNvPr id="35" name="object 35"/>
          <p:cNvSpPr/>
          <p:nvPr/>
        </p:nvSpPr>
        <p:spPr>
          <a:xfrm>
            <a:off x="12820230" y="2782413"/>
            <a:ext cx="524510" cy="525145"/>
          </a:xfrm>
          <a:custGeom>
            <a:avLst/>
            <a:gdLst/>
            <a:ahLst/>
            <a:cxnLst/>
            <a:rect l="l" t="t" r="r" b="b"/>
            <a:pathLst>
              <a:path w="524509" h="525145">
                <a:moveTo>
                  <a:pt x="524247" y="524586"/>
                </a:moveTo>
                <a:lnTo>
                  <a:pt x="0" y="524586"/>
                </a:lnTo>
                <a:lnTo>
                  <a:pt x="0" y="0"/>
                </a:lnTo>
                <a:lnTo>
                  <a:pt x="524247" y="0"/>
                </a:lnTo>
                <a:lnTo>
                  <a:pt x="524247" y="524586"/>
                </a:lnTo>
                <a:close/>
              </a:path>
            </a:pathLst>
          </a:custGeom>
          <a:ln w="25413">
            <a:solidFill>
              <a:srgbClr val="414042"/>
            </a:solidFill>
          </a:ln>
        </p:spPr>
        <p:txBody>
          <a:bodyPr wrap="square" lIns="0" tIns="0" rIns="0" bIns="0" rtlCol="0"/>
          <a:lstStyle/>
          <a:p>
            <a:endParaRPr/>
          </a:p>
        </p:txBody>
      </p:sp>
      <p:sp>
        <p:nvSpPr>
          <p:cNvPr id="36" name="object 36"/>
          <p:cNvSpPr/>
          <p:nvPr/>
        </p:nvSpPr>
        <p:spPr>
          <a:xfrm>
            <a:off x="13580882" y="2782413"/>
            <a:ext cx="524510" cy="525145"/>
          </a:xfrm>
          <a:custGeom>
            <a:avLst/>
            <a:gdLst/>
            <a:ahLst/>
            <a:cxnLst/>
            <a:rect l="l" t="t" r="r" b="b"/>
            <a:pathLst>
              <a:path w="524509" h="525145">
                <a:moveTo>
                  <a:pt x="524197" y="524586"/>
                </a:moveTo>
                <a:lnTo>
                  <a:pt x="0" y="524586"/>
                </a:lnTo>
                <a:lnTo>
                  <a:pt x="0" y="0"/>
                </a:lnTo>
                <a:lnTo>
                  <a:pt x="524197" y="0"/>
                </a:lnTo>
                <a:lnTo>
                  <a:pt x="524197" y="524586"/>
                </a:lnTo>
                <a:close/>
              </a:path>
            </a:pathLst>
          </a:custGeom>
          <a:solidFill>
            <a:srgbClr val="A7A7A7"/>
          </a:solidFill>
        </p:spPr>
        <p:txBody>
          <a:bodyPr wrap="square" lIns="0" tIns="0" rIns="0" bIns="0" rtlCol="0"/>
          <a:lstStyle/>
          <a:p>
            <a:endParaRPr/>
          </a:p>
        </p:txBody>
      </p:sp>
      <p:sp>
        <p:nvSpPr>
          <p:cNvPr id="37" name="object 37"/>
          <p:cNvSpPr/>
          <p:nvPr/>
        </p:nvSpPr>
        <p:spPr>
          <a:xfrm>
            <a:off x="13580882" y="2782413"/>
            <a:ext cx="524510" cy="525145"/>
          </a:xfrm>
          <a:custGeom>
            <a:avLst/>
            <a:gdLst/>
            <a:ahLst/>
            <a:cxnLst/>
            <a:rect l="l" t="t" r="r" b="b"/>
            <a:pathLst>
              <a:path w="524509" h="525145">
                <a:moveTo>
                  <a:pt x="524197" y="524586"/>
                </a:moveTo>
                <a:lnTo>
                  <a:pt x="0" y="524586"/>
                </a:lnTo>
                <a:lnTo>
                  <a:pt x="0" y="0"/>
                </a:lnTo>
                <a:lnTo>
                  <a:pt x="524197" y="0"/>
                </a:lnTo>
                <a:lnTo>
                  <a:pt x="524197" y="524586"/>
                </a:lnTo>
                <a:close/>
              </a:path>
            </a:pathLst>
          </a:custGeom>
          <a:ln w="25413">
            <a:solidFill>
              <a:srgbClr val="414042"/>
            </a:solidFill>
          </a:ln>
        </p:spPr>
        <p:txBody>
          <a:bodyPr wrap="square" lIns="0" tIns="0" rIns="0" bIns="0" rtlCol="0"/>
          <a:lstStyle/>
          <a:p>
            <a:endParaRPr/>
          </a:p>
        </p:txBody>
      </p:sp>
      <p:sp>
        <p:nvSpPr>
          <p:cNvPr id="38" name="object 38"/>
          <p:cNvSpPr/>
          <p:nvPr/>
        </p:nvSpPr>
        <p:spPr>
          <a:xfrm>
            <a:off x="14341558" y="2782413"/>
            <a:ext cx="524510" cy="525145"/>
          </a:xfrm>
          <a:custGeom>
            <a:avLst/>
            <a:gdLst/>
            <a:ahLst/>
            <a:cxnLst/>
            <a:rect l="l" t="t" r="r" b="b"/>
            <a:pathLst>
              <a:path w="524509" h="525145">
                <a:moveTo>
                  <a:pt x="524095" y="524586"/>
                </a:moveTo>
                <a:lnTo>
                  <a:pt x="0" y="524586"/>
                </a:lnTo>
                <a:lnTo>
                  <a:pt x="0" y="0"/>
                </a:lnTo>
                <a:lnTo>
                  <a:pt x="524095" y="0"/>
                </a:lnTo>
                <a:lnTo>
                  <a:pt x="524095" y="524586"/>
                </a:lnTo>
                <a:close/>
              </a:path>
            </a:pathLst>
          </a:custGeom>
          <a:solidFill>
            <a:srgbClr val="C0BFBF"/>
          </a:solidFill>
        </p:spPr>
        <p:txBody>
          <a:bodyPr wrap="square" lIns="0" tIns="0" rIns="0" bIns="0" rtlCol="0"/>
          <a:lstStyle/>
          <a:p>
            <a:endParaRPr/>
          </a:p>
        </p:txBody>
      </p:sp>
      <p:sp>
        <p:nvSpPr>
          <p:cNvPr id="39" name="object 39"/>
          <p:cNvSpPr/>
          <p:nvPr/>
        </p:nvSpPr>
        <p:spPr>
          <a:xfrm>
            <a:off x="14341558" y="2782413"/>
            <a:ext cx="524510" cy="525145"/>
          </a:xfrm>
          <a:custGeom>
            <a:avLst/>
            <a:gdLst/>
            <a:ahLst/>
            <a:cxnLst/>
            <a:rect l="l" t="t" r="r" b="b"/>
            <a:pathLst>
              <a:path w="524509" h="525145">
                <a:moveTo>
                  <a:pt x="524095" y="524586"/>
                </a:moveTo>
                <a:lnTo>
                  <a:pt x="0" y="524586"/>
                </a:lnTo>
                <a:lnTo>
                  <a:pt x="0" y="0"/>
                </a:lnTo>
                <a:lnTo>
                  <a:pt x="524095" y="0"/>
                </a:lnTo>
                <a:lnTo>
                  <a:pt x="524095" y="524586"/>
                </a:lnTo>
                <a:close/>
              </a:path>
            </a:pathLst>
          </a:custGeom>
          <a:ln w="25413">
            <a:solidFill>
              <a:srgbClr val="414042"/>
            </a:solidFill>
          </a:ln>
        </p:spPr>
        <p:txBody>
          <a:bodyPr wrap="square" lIns="0" tIns="0" rIns="0" bIns="0" rtlCol="0"/>
          <a:lstStyle/>
          <a:p>
            <a:endParaRPr/>
          </a:p>
        </p:txBody>
      </p:sp>
      <p:sp>
        <p:nvSpPr>
          <p:cNvPr id="40" name="object 40"/>
          <p:cNvSpPr/>
          <p:nvPr/>
        </p:nvSpPr>
        <p:spPr>
          <a:xfrm>
            <a:off x="15102209" y="2782413"/>
            <a:ext cx="524510" cy="525145"/>
          </a:xfrm>
          <a:custGeom>
            <a:avLst/>
            <a:gdLst/>
            <a:ahLst/>
            <a:cxnLst/>
            <a:rect l="l" t="t" r="r" b="b"/>
            <a:pathLst>
              <a:path w="524509" h="525145">
                <a:moveTo>
                  <a:pt x="524197" y="524586"/>
                </a:moveTo>
                <a:lnTo>
                  <a:pt x="0" y="524586"/>
                </a:lnTo>
                <a:lnTo>
                  <a:pt x="0" y="0"/>
                </a:lnTo>
                <a:lnTo>
                  <a:pt x="524197" y="0"/>
                </a:lnTo>
                <a:lnTo>
                  <a:pt x="524197" y="524586"/>
                </a:lnTo>
                <a:close/>
              </a:path>
            </a:pathLst>
          </a:custGeom>
          <a:solidFill>
            <a:srgbClr val="E8E8E8"/>
          </a:solidFill>
        </p:spPr>
        <p:txBody>
          <a:bodyPr wrap="square" lIns="0" tIns="0" rIns="0" bIns="0" rtlCol="0"/>
          <a:lstStyle/>
          <a:p>
            <a:endParaRPr/>
          </a:p>
        </p:txBody>
      </p:sp>
      <p:sp>
        <p:nvSpPr>
          <p:cNvPr id="41" name="object 41"/>
          <p:cNvSpPr/>
          <p:nvPr/>
        </p:nvSpPr>
        <p:spPr>
          <a:xfrm>
            <a:off x="15102209" y="2782413"/>
            <a:ext cx="524510" cy="525145"/>
          </a:xfrm>
          <a:custGeom>
            <a:avLst/>
            <a:gdLst/>
            <a:ahLst/>
            <a:cxnLst/>
            <a:rect l="l" t="t" r="r" b="b"/>
            <a:pathLst>
              <a:path w="524509" h="525145">
                <a:moveTo>
                  <a:pt x="524197" y="524586"/>
                </a:moveTo>
                <a:lnTo>
                  <a:pt x="0" y="524586"/>
                </a:lnTo>
                <a:lnTo>
                  <a:pt x="0" y="0"/>
                </a:lnTo>
                <a:lnTo>
                  <a:pt x="524197" y="0"/>
                </a:lnTo>
                <a:lnTo>
                  <a:pt x="524197" y="524586"/>
                </a:lnTo>
                <a:close/>
              </a:path>
            </a:pathLst>
          </a:custGeom>
          <a:ln w="25413">
            <a:solidFill>
              <a:srgbClr val="414042"/>
            </a:solidFill>
          </a:ln>
        </p:spPr>
        <p:txBody>
          <a:bodyPr wrap="square" lIns="0" tIns="0" rIns="0" bIns="0" rtlCol="0"/>
          <a:lstStyle/>
          <a:p>
            <a:endParaRPr/>
          </a:p>
        </p:txBody>
      </p:sp>
      <p:sp>
        <p:nvSpPr>
          <p:cNvPr id="42" name="object 42"/>
          <p:cNvSpPr txBox="1"/>
          <p:nvPr/>
        </p:nvSpPr>
        <p:spPr>
          <a:xfrm>
            <a:off x="8356610" y="3718205"/>
            <a:ext cx="975994" cy="330835"/>
          </a:xfrm>
          <a:prstGeom prst="rect">
            <a:avLst/>
          </a:prstGeom>
        </p:spPr>
        <p:txBody>
          <a:bodyPr vert="horz" wrap="square" lIns="0" tIns="12700" rIns="0" bIns="0" rtlCol="0">
            <a:spAutoFit/>
          </a:bodyPr>
          <a:lstStyle/>
          <a:p>
            <a:pPr marL="12700">
              <a:lnSpc>
                <a:spcPct val="100000"/>
              </a:lnSpc>
              <a:spcBef>
                <a:spcPts val="100"/>
              </a:spcBef>
            </a:pPr>
            <a:r>
              <a:rPr sz="2000" spc="10" dirty="0">
                <a:solidFill>
                  <a:srgbClr val="414042"/>
                </a:solidFill>
                <a:latin typeface="Trebuchet MS"/>
                <a:cs typeface="Trebuchet MS"/>
              </a:rPr>
              <a:t>L*</a:t>
            </a:r>
            <a:r>
              <a:rPr sz="2000" spc="-254" dirty="0">
                <a:solidFill>
                  <a:srgbClr val="414042"/>
                </a:solidFill>
                <a:latin typeface="Trebuchet MS"/>
                <a:cs typeface="Trebuchet MS"/>
              </a:rPr>
              <a:t> </a:t>
            </a:r>
            <a:r>
              <a:rPr sz="2000" spc="-55" dirty="0">
                <a:solidFill>
                  <a:srgbClr val="414042"/>
                </a:solidFill>
                <a:latin typeface="Trebuchet MS"/>
                <a:cs typeface="Trebuchet MS"/>
              </a:rPr>
              <a:t>values</a:t>
            </a:r>
            <a:endParaRPr sz="2000">
              <a:latin typeface="Trebuchet MS"/>
              <a:cs typeface="Trebuchet MS"/>
            </a:endParaRPr>
          </a:p>
        </p:txBody>
      </p:sp>
      <p:sp>
        <p:nvSpPr>
          <p:cNvPr id="43" name="object 43"/>
          <p:cNvSpPr/>
          <p:nvPr/>
        </p:nvSpPr>
        <p:spPr>
          <a:xfrm>
            <a:off x="11298953" y="3640952"/>
            <a:ext cx="524510" cy="525145"/>
          </a:xfrm>
          <a:custGeom>
            <a:avLst/>
            <a:gdLst/>
            <a:ahLst/>
            <a:cxnLst/>
            <a:rect l="l" t="t" r="r" b="b"/>
            <a:pathLst>
              <a:path w="524509" h="525145">
                <a:moveTo>
                  <a:pt x="524146" y="524611"/>
                </a:moveTo>
                <a:lnTo>
                  <a:pt x="0" y="524611"/>
                </a:lnTo>
                <a:lnTo>
                  <a:pt x="0" y="0"/>
                </a:lnTo>
                <a:lnTo>
                  <a:pt x="524146" y="0"/>
                </a:lnTo>
                <a:lnTo>
                  <a:pt x="524146" y="524611"/>
                </a:lnTo>
                <a:close/>
              </a:path>
            </a:pathLst>
          </a:custGeom>
          <a:solidFill>
            <a:srgbClr val="5A5A59"/>
          </a:solidFill>
        </p:spPr>
        <p:txBody>
          <a:bodyPr wrap="square" lIns="0" tIns="0" rIns="0" bIns="0" rtlCol="0"/>
          <a:lstStyle/>
          <a:p>
            <a:endParaRPr/>
          </a:p>
        </p:txBody>
      </p:sp>
      <p:sp>
        <p:nvSpPr>
          <p:cNvPr id="44" name="object 44"/>
          <p:cNvSpPr/>
          <p:nvPr/>
        </p:nvSpPr>
        <p:spPr>
          <a:xfrm>
            <a:off x="11298953" y="3640952"/>
            <a:ext cx="524510" cy="525145"/>
          </a:xfrm>
          <a:custGeom>
            <a:avLst/>
            <a:gdLst/>
            <a:ahLst/>
            <a:cxnLst/>
            <a:rect l="l" t="t" r="r" b="b"/>
            <a:pathLst>
              <a:path w="524509" h="525145">
                <a:moveTo>
                  <a:pt x="524146" y="524611"/>
                </a:moveTo>
                <a:lnTo>
                  <a:pt x="0" y="524611"/>
                </a:lnTo>
                <a:lnTo>
                  <a:pt x="0" y="0"/>
                </a:lnTo>
                <a:lnTo>
                  <a:pt x="524146" y="0"/>
                </a:lnTo>
                <a:lnTo>
                  <a:pt x="524146" y="524611"/>
                </a:lnTo>
                <a:close/>
              </a:path>
            </a:pathLst>
          </a:custGeom>
          <a:ln w="25413">
            <a:solidFill>
              <a:srgbClr val="414042"/>
            </a:solidFill>
          </a:ln>
        </p:spPr>
        <p:txBody>
          <a:bodyPr wrap="square" lIns="0" tIns="0" rIns="0" bIns="0" rtlCol="0"/>
          <a:lstStyle/>
          <a:p>
            <a:endParaRPr/>
          </a:p>
        </p:txBody>
      </p:sp>
      <p:sp>
        <p:nvSpPr>
          <p:cNvPr id="45" name="object 45"/>
          <p:cNvSpPr/>
          <p:nvPr/>
        </p:nvSpPr>
        <p:spPr>
          <a:xfrm>
            <a:off x="12059579" y="3640952"/>
            <a:ext cx="524510" cy="525145"/>
          </a:xfrm>
          <a:custGeom>
            <a:avLst/>
            <a:gdLst/>
            <a:ahLst/>
            <a:cxnLst/>
            <a:rect l="l" t="t" r="r" b="b"/>
            <a:pathLst>
              <a:path w="524509" h="525145">
                <a:moveTo>
                  <a:pt x="524146" y="524637"/>
                </a:moveTo>
                <a:lnTo>
                  <a:pt x="0" y="524637"/>
                </a:lnTo>
                <a:lnTo>
                  <a:pt x="0" y="0"/>
                </a:lnTo>
                <a:lnTo>
                  <a:pt x="524146" y="0"/>
                </a:lnTo>
                <a:lnTo>
                  <a:pt x="524146" y="524637"/>
                </a:lnTo>
                <a:close/>
              </a:path>
            </a:pathLst>
          </a:custGeom>
          <a:solidFill>
            <a:srgbClr val="939392"/>
          </a:solidFill>
        </p:spPr>
        <p:txBody>
          <a:bodyPr wrap="square" lIns="0" tIns="0" rIns="0" bIns="0" rtlCol="0"/>
          <a:lstStyle/>
          <a:p>
            <a:endParaRPr/>
          </a:p>
        </p:txBody>
      </p:sp>
      <p:sp>
        <p:nvSpPr>
          <p:cNvPr id="46" name="object 46"/>
          <p:cNvSpPr/>
          <p:nvPr/>
        </p:nvSpPr>
        <p:spPr>
          <a:xfrm>
            <a:off x="12059580" y="3640952"/>
            <a:ext cx="524510" cy="525145"/>
          </a:xfrm>
          <a:custGeom>
            <a:avLst/>
            <a:gdLst/>
            <a:ahLst/>
            <a:cxnLst/>
            <a:rect l="l" t="t" r="r" b="b"/>
            <a:pathLst>
              <a:path w="524509" h="525145">
                <a:moveTo>
                  <a:pt x="524146" y="524637"/>
                </a:moveTo>
                <a:lnTo>
                  <a:pt x="0" y="524637"/>
                </a:lnTo>
                <a:lnTo>
                  <a:pt x="0" y="0"/>
                </a:lnTo>
                <a:lnTo>
                  <a:pt x="524146" y="0"/>
                </a:lnTo>
                <a:lnTo>
                  <a:pt x="524146" y="524637"/>
                </a:lnTo>
                <a:close/>
              </a:path>
            </a:pathLst>
          </a:custGeom>
          <a:ln w="25413">
            <a:solidFill>
              <a:srgbClr val="414042"/>
            </a:solidFill>
          </a:ln>
        </p:spPr>
        <p:txBody>
          <a:bodyPr wrap="square" lIns="0" tIns="0" rIns="0" bIns="0" rtlCol="0"/>
          <a:lstStyle/>
          <a:p>
            <a:endParaRPr/>
          </a:p>
        </p:txBody>
      </p:sp>
      <p:sp>
        <p:nvSpPr>
          <p:cNvPr id="47" name="object 47"/>
          <p:cNvSpPr/>
          <p:nvPr/>
        </p:nvSpPr>
        <p:spPr>
          <a:xfrm>
            <a:off x="12820230" y="3640952"/>
            <a:ext cx="524510" cy="525145"/>
          </a:xfrm>
          <a:custGeom>
            <a:avLst/>
            <a:gdLst/>
            <a:ahLst/>
            <a:cxnLst/>
            <a:rect l="l" t="t" r="r" b="b"/>
            <a:pathLst>
              <a:path w="524509" h="525145">
                <a:moveTo>
                  <a:pt x="524247" y="524637"/>
                </a:moveTo>
                <a:lnTo>
                  <a:pt x="0" y="524637"/>
                </a:lnTo>
                <a:lnTo>
                  <a:pt x="0" y="0"/>
                </a:lnTo>
                <a:lnTo>
                  <a:pt x="524247" y="0"/>
                </a:lnTo>
                <a:lnTo>
                  <a:pt x="524247" y="524637"/>
                </a:lnTo>
                <a:close/>
              </a:path>
            </a:pathLst>
          </a:custGeom>
          <a:solidFill>
            <a:srgbClr val="A1A0A0"/>
          </a:solidFill>
        </p:spPr>
        <p:txBody>
          <a:bodyPr wrap="square" lIns="0" tIns="0" rIns="0" bIns="0" rtlCol="0"/>
          <a:lstStyle/>
          <a:p>
            <a:endParaRPr/>
          </a:p>
        </p:txBody>
      </p:sp>
      <p:sp>
        <p:nvSpPr>
          <p:cNvPr id="48" name="object 48"/>
          <p:cNvSpPr/>
          <p:nvPr/>
        </p:nvSpPr>
        <p:spPr>
          <a:xfrm>
            <a:off x="12820230" y="3640952"/>
            <a:ext cx="524510" cy="525145"/>
          </a:xfrm>
          <a:custGeom>
            <a:avLst/>
            <a:gdLst/>
            <a:ahLst/>
            <a:cxnLst/>
            <a:rect l="l" t="t" r="r" b="b"/>
            <a:pathLst>
              <a:path w="524509" h="525145">
                <a:moveTo>
                  <a:pt x="524247" y="524637"/>
                </a:moveTo>
                <a:lnTo>
                  <a:pt x="0" y="524637"/>
                </a:lnTo>
                <a:lnTo>
                  <a:pt x="0" y="0"/>
                </a:lnTo>
                <a:lnTo>
                  <a:pt x="524247" y="0"/>
                </a:lnTo>
                <a:lnTo>
                  <a:pt x="524247" y="524637"/>
                </a:lnTo>
                <a:close/>
              </a:path>
            </a:pathLst>
          </a:custGeom>
          <a:ln w="25413">
            <a:solidFill>
              <a:srgbClr val="414042"/>
            </a:solidFill>
          </a:ln>
        </p:spPr>
        <p:txBody>
          <a:bodyPr wrap="square" lIns="0" tIns="0" rIns="0" bIns="0" rtlCol="0"/>
          <a:lstStyle/>
          <a:p>
            <a:endParaRPr/>
          </a:p>
        </p:txBody>
      </p:sp>
      <p:sp>
        <p:nvSpPr>
          <p:cNvPr id="49" name="object 49"/>
          <p:cNvSpPr/>
          <p:nvPr/>
        </p:nvSpPr>
        <p:spPr>
          <a:xfrm>
            <a:off x="13580882" y="3640952"/>
            <a:ext cx="524510" cy="525145"/>
          </a:xfrm>
          <a:custGeom>
            <a:avLst/>
            <a:gdLst/>
            <a:ahLst/>
            <a:cxnLst/>
            <a:rect l="l" t="t" r="r" b="b"/>
            <a:pathLst>
              <a:path w="524509" h="525145">
                <a:moveTo>
                  <a:pt x="524197" y="524637"/>
                </a:moveTo>
                <a:lnTo>
                  <a:pt x="0" y="524637"/>
                </a:lnTo>
                <a:lnTo>
                  <a:pt x="0" y="0"/>
                </a:lnTo>
                <a:lnTo>
                  <a:pt x="524197" y="0"/>
                </a:lnTo>
                <a:lnTo>
                  <a:pt x="524197" y="524637"/>
                </a:lnTo>
                <a:close/>
              </a:path>
            </a:pathLst>
          </a:custGeom>
          <a:solidFill>
            <a:srgbClr val="E2E2E2"/>
          </a:solidFill>
        </p:spPr>
        <p:txBody>
          <a:bodyPr wrap="square" lIns="0" tIns="0" rIns="0" bIns="0" rtlCol="0"/>
          <a:lstStyle/>
          <a:p>
            <a:endParaRPr/>
          </a:p>
        </p:txBody>
      </p:sp>
      <p:sp>
        <p:nvSpPr>
          <p:cNvPr id="50" name="object 50"/>
          <p:cNvSpPr/>
          <p:nvPr/>
        </p:nvSpPr>
        <p:spPr>
          <a:xfrm>
            <a:off x="13580882" y="3640952"/>
            <a:ext cx="524510" cy="525145"/>
          </a:xfrm>
          <a:custGeom>
            <a:avLst/>
            <a:gdLst/>
            <a:ahLst/>
            <a:cxnLst/>
            <a:rect l="l" t="t" r="r" b="b"/>
            <a:pathLst>
              <a:path w="524509" h="525145">
                <a:moveTo>
                  <a:pt x="524197" y="524637"/>
                </a:moveTo>
                <a:lnTo>
                  <a:pt x="0" y="524637"/>
                </a:lnTo>
                <a:lnTo>
                  <a:pt x="0" y="0"/>
                </a:lnTo>
                <a:lnTo>
                  <a:pt x="524197" y="0"/>
                </a:lnTo>
                <a:lnTo>
                  <a:pt x="524197" y="524637"/>
                </a:lnTo>
                <a:close/>
              </a:path>
            </a:pathLst>
          </a:custGeom>
          <a:ln w="25413">
            <a:solidFill>
              <a:srgbClr val="414042"/>
            </a:solidFill>
          </a:ln>
        </p:spPr>
        <p:txBody>
          <a:bodyPr wrap="square" lIns="0" tIns="0" rIns="0" bIns="0" rtlCol="0"/>
          <a:lstStyle/>
          <a:p>
            <a:endParaRPr/>
          </a:p>
        </p:txBody>
      </p:sp>
      <p:sp>
        <p:nvSpPr>
          <p:cNvPr id="51" name="object 51"/>
          <p:cNvSpPr/>
          <p:nvPr/>
        </p:nvSpPr>
        <p:spPr>
          <a:xfrm>
            <a:off x="14341558" y="3640952"/>
            <a:ext cx="524510" cy="525145"/>
          </a:xfrm>
          <a:custGeom>
            <a:avLst/>
            <a:gdLst/>
            <a:ahLst/>
            <a:cxnLst/>
            <a:rect l="l" t="t" r="r" b="b"/>
            <a:pathLst>
              <a:path w="524509" h="525145">
                <a:moveTo>
                  <a:pt x="524095" y="524637"/>
                </a:moveTo>
                <a:lnTo>
                  <a:pt x="0" y="524637"/>
                </a:lnTo>
                <a:lnTo>
                  <a:pt x="0" y="0"/>
                </a:lnTo>
                <a:lnTo>
                  <a:pt x="524095" y="0"/>
                </a:lnTo>
                <a:lnTo>
                  <a:pt x="524095" y="524637"/>
                </a:lnTo>
                <a:close/>
              </a:path>
            </a:pathLst>
          </a:custGeom>
          <a:solidFill>
            <a:srgbClr val="E9E9E9"/>
          </a:solidFill>
        </p:spPr>
        <p:txBody>
          <a:bodyPr wrap="square" lIns="0" tIns="0" rIns="0" bIns="0" rtlCol="0"/>
          <a:lstStyle/>
          <a:p>
            <a:endParaRPr/>
          </a:p>
        </p:txBody>
      </p:sp>
      <p:sp>
        <p:nvSpPr>
          <p:cNvPr id="52" name="object 52"/>
          <p:cNvSpPr/>
          <p:nvPr/>
        </p:nvSpPr>
        <p:spPr>
          <a:xfrm>
            <a:off x="14341558" y="3640952"/>
            <a:ext cx="524510" cy="525145"/>
          </a:xfrm>
          <a:custGeom>
            <a:avLst/>
            <a:gdLst/>
            <a:ahLst/>
            <a:cxnLst/>
            <a:rect l="l" t="t" r="r" b="b"/>
            <a:pathLst>
              <a:path w="524509" h="525145">
                <a:moveTo>
                  <a:pt x="524095" y="524637"/>
                </a:moveTo>
                <a:lnTo>
                  <a:pt x="0" y="524637"/>
                </a:lnTo>
                <a:lnTo>
                  <a:pt x="0" y="0"/>
                </a:lnTo>
                <a:lnTo>
                  <a:pt x="524095" y="0"/>
                </a:lnTo>
                <a:lnTo>
                  <a:pt x="524095" y="524637"/>
                </a:lnTo>
                <a:close/>
              </a:path>
            </a:pathLst>
          </a:custGeom>
          <a:ln w="25413">
            <a:solidFill>
              <a:srgbClr val="414042"/>
            </a:solidFill>
          </a:ln>
        </p:spPr>
        <p:txBody>
          <a:bodyPr wrap="square" lIns="0" tIns="0" rIns="0" bIns="0" rtlCol="0"/>
          <a:lstStyle/>
          <a:p>
            <a:endParaRPr/>
          </a:p>
        </p:txBody>
      </p:sp>
      <p:sp>
        <p:nvSpPr>
          <p:cNvPr id="53" name="object 53"/>
          <p:cNvSpPr/>
          <p:nvPr/>
        </p:nvSpPr>
        <p:spPr>
          <a:xfrm>
            <a:off x="15102209" y="3640952"/>
            <a:ext cx="524510" cy="525145"/>
          </a:xfrm>
          <a:custGeom>
            <a:avLst/>
            <a:gdLst/>
            <a:ahLst/>
            <a:cxnLst/>
            <a:rect l="l" t="t" r="r" b="b"/>
            <a:pathLst>
              <a:path w="524509" h="525145">
                <a:moveTo>
                  <a:pt x="524197" y="524611"/>
                </a:moveTo>
                <a:lnTo>
                  <a:pt x="0" y="524611"/>
                </a:lnTo>
                <a:lnTo>
                  <a:pt x="0" y="0"/>
                </a:lnTo>
                <a:lnTo>
                  <a:pt x="524197" y="0"/>
                </a:lnTo>
                <a:lnTo>
                  <a:pt x="524197" y="524611"/>
                </a:lnTo>
                <a:close/>
              </a:path>
            </a:pathLst>
          </a:custGeom>
          <a:solidFill>
            <a:srgbClr val="F8F9FA"/>
          </a:solidFill>
        </p:spPr>
        <p:txBody>
          <a:bodyPr wrap="square" lIns="0" tIns="0" rIns="0" bIns="0" rtlCol="0"/>
          <a:lstStyle/>
          <a:p>
            <a:endParaRPr/>
          </a:p>
        </p:txBody>
      </p:sp>
      <p:sp>
        <p:nvSpPr>
          <p:cNvPr id="54" name="object 54"/>
          <p:cNvSpPr/>
          <p:nvPr/>
        </p:nvSpPr>
        <p:spPr>
          <a:xfrm>
            <a:off x="15102209" y="3640952"/>
            <a:ext cx="524510" cy="525145"/>
          </a:xfrm>
          <a:custGeom>
            <a:avLst/>
            <a:gdLst/>
            <a:ahLst/>
            <a:cxnLst/>
            <a:rect l="l" t="t" r="r" b="b"/>
            <a:pathLst>
              <a:path w="524509" h="525145">
                <a:moveTo>
                  <a:pt x="524197" y="524611"/>
                </a:moveTo>
                <a:lnTo>
                  <a:pt x="0" y="524611"/>
                </a:lnTo>
                <a:lnTo>
                  <a:pt x="0" y="0"/>
                </a:lnTo>
                <a:lnTo>
                  <a:pt x="524197" y="0"/>
                </a:lnTo>
                <a:lnTo>
                  <a:pt x="524197" y="524611"/>
                </a:lnTo>
                <a:close/>
              </a:path>
            </a:pathLst>
          </a:custGeom>
          <a:ln w="25413">
            <a:solidFill>
              <a:srgbClr val="414042"/>
            </a:solidFill>
          </a:ln>
        </p:spPr>
        <p:txBody>
          <a:bodyPr wrap="square" lIns="0" tIns="0" rIns="0" bIns="0" rtlCol="0"/>
          <a:lstStyle/>
          <a:p>
            <a:endParaRPr/>
          </a:p>
        </p:txBody>
      </p:sp>
      <p:sp>
        <p:nvSpPr>
          <p:cNvPr id="55" name="object 55"/>
          <p:cNvSpPr/>
          <p:nvPr/>
        </p:nvSpPr>
        <p:spPr>
          <a:xfrm>
            <a:off x="10604224" y="1063225"/>
            <a:ext cx="524510" cy="525145"/>
          </a:xfrm>
          <a:custGeom>
            <a:avLst/>
            <a:gdLst/>
            <a:ahLst/>
            <a:cxnLst/>
            <a:rect l="l" t="t" r="r" b="b"/>
            <a:pathLst>
              <a:path w="524509" h="525144">
                <a:moveTo>
                  <a:pt x="524146" y="524586"/>
                </a:moveTo>
                <a:lnTo>
                  <a:pt x="0" y="524586"/>
                </a:lnTo>
                <a:lnTo>
                  <a:pt x="0" y="0"/>
                </a:lnTo>
                <a:lnTo>
                  <a:pt x="524146" y="0"/>
                </a:lnTo>
                <a:lnTo>
                  <a:pt x="524146" y="524586"/>
                </a:lnTo>
                <a:close/>
              </a:path>
            </a:pathLst>
          </a:custGeom>
          <a:ln w="25413">
            <a:solidFill>
              <a:srgbClr val="414042"/>
            </a:solidFill>
          </a:ln>
        </p:spPr>
        <p:txBody>
          <a:bodyPr wrap="square" lIns="0" tIns="0" rIns="0" bIns="0" rtlCol="0"/>
          <a:lstStyle/>
          <a:p>
            <a:endParaRPr/>
          </a:p>
        </p:txBody>
      </p:sp>
      <p:sp>
        <p:nvSpPr>
          <p:cNvPr id="56" name="object 56"/>
          <p:cNvSpPr/>
          <p:nvPr/>
        </p:nvSpPr>
        <p:spPr>
          <a:xfrm>
            <a:off x="10604224" y="1921739"/>
            <a:ext cx="524510" cy="525145"/>
          </a:xfrm>
          <a:custGeom>
            <a:avLst/>
            <a:gdLst/>
            <a:ahLst/>
            <a:cxnLst/>
            <a:rect l="l" t="t" r="r" b="b"/>
            <a:pathLst>
              <a:path w="524509" h="525144">
                <a:moveTo>
                  <a:pt x="524146" y="524586"/>
                </a:moveTo>
                <a:lnTo>
                  <a:pt x="0" y="524586"/>
                </a:lnTo>
                <a:lnTo>
                  <a:pt x="0" y="0"/>
                </a:lnTo>
                <a:lnTo>
                  <a:pt x="524146" y="0"/>
                </a:lnTo>
                <a:lnTo>
                  <a:pt x="524146" y="524586"/>
                </a:lnTo>
                <a:close/>
              </a:path>
            </a:pathLst>
          </a:custGeom>
          <a:ln w="25413">
            <a:solidFill>
              <a:srgbClr val="414042"/>
            </a:solidFill>
          </a:ln>
        </p:spPr>
        <p:txBody>
          <a:bodyPr wrap="square" lIns="0" tIns="0" rIns="0" bIns="0" rtlCol="0"/>
          <a:lstStyle/>
          <a:p>
            <a:endParaRPr/>
          </a:p>
        </p:txBody>
      </p:sp>
      <p:sp>
        <p:nvSpPr>
          <p:cNvPr id="57" name="object 57"/>
          <p:cNvSpPr/>
          <p:nvPr/>
        </p:nvSpPr>
        <p:spPr>
          <a:xfrm>
            <a:off x="10604224" y="2780227"/>
            <a:ext cx="524510" cy="525145"/>
          </a:xfrm>
          <a:custGeom>
            <a:avLst/>
            <a:gdLst/>
            <a:ahLst/>
            <a:cxnLst/>
            <a:rect l="l" t="t" r="r" b="b"/>
            <a:pathLst>
              <a:path w="524509" h="525145">
                <a:moveTo>
                  <a:pt x="524146" y="524586"/>
                </a:moveTo>
                <a:lnTo>
                  <a:pt x="0" y="524586"/>
                </a:lnTo>
                <a:lnTo>
                  <a:pt x="0" y="0"/>
                </a:lnTo>
                <a:lnTo>
                  <a:pt x="524146" y="0"/>
                </a:lnTo>
                <a:lnTo>
                  <a:pt x="524146" y="524586"/>
                </a:lnTo>
                <a:close/>
              </a:path>
            </a:pathLst>
          </a:custGeom>
          <a:ln w="25413">
            <a:solidFill>
              <a:srgbClr val="414042"/>
            </a:solidFill>
          </a:ln>
        </p:spPr>
        <p:txBody>
          <a:bodyPr wrap="square" lIns="0" tIns="0" rIns="0" bIns="0" rtlCol="0"/>
          <a:lstStyle/>
          <a:p>
            <a:endParaRPr/>
          </a:p>
        </p:txBody>
      </p:sp>
      <p:sp>
        <p:nvSpPr>
          <p:cNvPr id="58" name="object 58"/>
          <p:cNvSpPr/>
          <p:nvPr/>
        </p:nvSpPr>
        <p:spPr>
          <a:xfrm>
            <a:off x="10604224" y="3638741"/>
            <a:ext cx="524510" cy="525145"/>
          </a:xfrm>
          <a:custGeom>
            <a:avLst/>
            <a:gdLst/>
            <a:ahLst/>
            <a:cxnLst/>
            <a:rect l="l" t="t" r="r" b="b"/>
            <a:pathLst>
              <a:path w="524509" h="525145">
                <a:moveTo>
                  <a:pt x="524146" y="524586"/>
                </a:moveTo>
                <a:lnTo>
                  <a:pt x="0" y="524586"/>
                </a:lnTo>
                <a:lnTo>
                  <a:pt x="0" y="0"/>
                </a:lnTo>
                <a:lnTo>
                  <a:pt x="524146" y="0"/>
                </a:lnTo>
                <a:lnTo>
                  <a:pt x="524146" y="524586"/>
                </a:lnTo>
                <a:close/>
              </a:path>
            </a:pathLst>
          </a:custGeom>
          <a:ln w="25413">
            <a:solidFill>
              <a:srgbClr val="414042"/>
            </a:solidFill>
          </a:ln>
        </p:spPr>
        <p:txBody>
          <a:bodyPr wrap="square" lIns="0" tIns="0" rIns="0" bIns="0" rtlCol="0"/>
          <a:lstStyle/>
          <a:p>
            <a:endParaRPr/>
          </a:p>
        </p:txBody>
      </p:sp>
      <p:sp>
        <p:nvSpPr>
          <p:cNvPr id="59" name="object 59"/>
          <p:cNvSpPr/>
          <p:nvPr/>
        </p:nvSpPr>
        <p:spPr>
          <a:xfrm>
            <a:off x="10450258" y="881265"/>
            <a:ext cx="807720" cy="3571875"/>
          </a:xfrm>
          <a:custGeom>
            <a:avLst/>
            <a:gdLst/>
            <a:ahLst/>
            <a:cxnLst/>
            <a:rect l="l" t="t" r="r" b="b"/>
            <a:pathLst>
              <a:path w="807720" h="3571875">
                <a:moveTo>
                  <a:pt x="0" y="0"/>
                </a:moveTo>
                <a:lnTo>
                  <a:pt x="807643" y="0"/>
                </a:lnTo>
                <a:lnTo>
                  <a:pt x="807643" y="3571290"/>
                </a:lnTo>
                <a:lnTo>
                  <a:pt x="0" y="3571290"/>
                </a:lnTo>
                <a:lnTo>
                  <a:pt x="0" y="0"/>
                </a:lnTo>
                <a:close/>
              </a:path>
            </a:pathLst>
          </a:custGeom>
          <a:solidFill>
            <a:srgbClr val="FFFFFF"/>
          </a:solidFill>
        </p:spPr>
        <p:txBody>
          <a:bodyPr wrap="square" lIns="0" tIns="0" rIns="0" bIns="0" rtlCol="0"/>
          <a:lstStyle/>
          <a:p>
            <a:endParaRPr/>
          </a:p>
        </p:txBody>
      </p:sp>
      <p:sp>
        <p:nvSpPr>
          <p:cNvPr id="60" name="object 60"/>
          <p:cNvSpPr/>
          <p:nvPr/>
        </p:nvSpPr>
        <p:spPr>
          <a:xfrm>
            <a:off x="8420100" y="4673600"/>
            <a:ext cx="2514600" cy="2628900"/>
          </a:xfrm>
          <a:prstGeom prst="rect">
            <a:avLst/>
          </a:prstGeom>
          <a:blipFill>
            <a:blip r:embed="rId2" cstate="print"/>
            <a:stretch>
              <a:fillRect/>
            </a:stretch>
          </a:blipFill>
        </p:spPr>
        <p:txBody>
          <a:bodyPr wrap="square" lIns="0" tIns="0" rIns="0" bIns="0" rtlCol="0"/>
          <a:lstStyle/>
          <a:p>
            <a:endParaRPr/>
          </a:p>
        </p:txBody>
      </p:sp>
      <p:sp>
        <p:nvSpPr>
          <p:cNvPr id="61" name="object 61"/>
          <p:cNvSpPr/>
          <p:nvPr/>
        </p:nvSpPr>
        <p:spPr>
          <a:xfrm>
            <a:off x="12141200" y="6934200"/>
            <a:ext cx="2705100" cy="2032000"/>
          </a:xfrm>
          <a:prstGeom prst="rect">
            <a:avLst/>
          </a:prstGeom>
          <a:blipFill>
            <a:blip r:embed="rId3" cstate="print"/>
            <a:stretch>
              <a:fillRect/>
            </a:stretch>
          </a:blipFill>
        </p:spPr>
        <p:txBody>
          <a:bodyPr wrap="square" lIns="0" tIns="0" rIns="0" bIns="0" rtlCol="0"/>
          <a:lstStyle/>
          <a:p>
            <a:endParaRPr/>
          </a:p>
        </p:txBody>
      </p:sp>
      <p:sp>
        <p:nvSpPr>
          <p:cNvPr id="62" name="object 62"/>
          <p:cNvSpPr/>
          <p:nvPr/>
        </p:nvSpPr>
        <p:spPr>
          <a:xfrm>
            <a:off x="12141200" y="4673600"/>
            <a:ext cx="2705100" cy="2032000"/>
          </a:xfrm>
          <a:prstGeom prst="rect">
            <a:avLst/>
          </a:prstGeom>
          <a:blipFill>
            <a:blip r:embed="rId4" cstate="print"/>
            <a:stretch>
              <a:fillRect/>
            </a:stretch>
          </a:blipFill>
        </p:spPr>
        <p:txBody>
          <a:bodyPr wrap="square" lIns="0" tIns="0" rIns="0" bIns="0" rtlCol="0"/>
          <a:lstStyle/>
          <a:p>
            <a:endParaRPr/>
          </a:p>
        </p:txBody>
      </p:sp>
      <p:sp>
        <p:nvSpPr>
          <p:cNvPr id="63" name="object 63"/>
          <p:cNvSpPr txBox="1">
            <a:spLocks noGrp="1"/>
          </p:cNvSpPr>
          <p:nvPr>
            <p:ph type="sldNum" sz="quarter" idx="7"/>
          </p:nvPr>
        </p:nvSpPr>
        <p:spPr>
          <a:prstGeom prst="rect">
            <a:avLst/>
          </a:prstGeom>
        </p:spPr>
        <p:txBody>
          <a:bodyPr vert="horz" wrap="square" lIns="0" tIns="0" rIns="0" bIns="0" rtlCol="0">
            <a:spAutoFit/>
          </a:bodyPr>
          <a:lstStyle/>
          <a:p>
            <a:pPr marL="25400">
              <a:lnSpc>
                <a:spcPts val="1664"/>
              </a:lnSpc>
            </a:pPr>
            <a:fld id="{81D60167-4931-47E6-BA6A-407CBD079E47}" type="slidenum">
              <a:rPr spc="-80" dirty="0"/>
              <a:t>35</a:t>
            </a:fld>
            <a:endParaRPr spc="-8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27000"/>
            <a:ext cx="12413615" cy="726440"/>
          </a:xfrm>
          <a:prstGeom prst="rect">
            <a:avLst/>
          </a:prstGeom>
        </p:spPr>
        <p:txBody>
          <a:bodyPr vert="horz" wrap="square" lIns="0" tIns="12700" rIns="0" bIns="0" rtlCol="0">
            <a:spAutoFit/>
          </a:bodyPr>
          <a:lstStyle/>
          <a:p>
            <a:pPr marL="12700">
              <a:lnSpc>
                <a:spcPct val="100000"/>
              </a:lnSpc>
              <a:spcBef>
                <a:spcPts val="100"/>
              </a:spcBef>
              <a:tabLst>
                <a:tab pos="3312795" algn="l"/>
                <a:tab pos="4734560" algn="l"/>
              </a:tabLst>
            </a:pPr>
            <a:r>
              <a:rPr sz="4600" spc="-280" dirty="0">
                <a:latin typeface="Arial"/>
                <a:cs typeface="Arial"/>
              </a:rPr>
              <a:t>Designing</a:t>
            </a:r>
            <a:r>
              <a:rPr sz="4600" spc="5" dirty="0">
                <a:latin typeface="Arial"/>
                <a:cs typeface="Arial"/>
              </a:rPr>
              <a:t> </a:t>
            </a:r>
            <a:r>
              <a:rPr sz="4600" spc="30" dirty="0">
                <a:latin typeface="Arial"/>
                <a:cs typeface="Arial"/>
              </a:rPr>
              <a:t>for	</a:t>
            </a:r>
            <a:r>
              <a:rPr sz="4600" spc="-15" dirty="0">
                <a:latin typeface="Arial"/>
                <a:cs typeface="Arial"/>
              </a:rPr>
              <a:t>color	</a:t>
            </a:r>
            <a:r>
              <a:rPr sz="4600" spc="-215" dirty="0">
                <a:latin typeface="Arial"/>
                <a:cs typeface="Arial"/>
              </a:rPr>
              <a:t>deficiency: </a:t>
            </a:r>
            <a:r>
              <a:rPr sz="4600" spc="-220" dirty="0">
                <a:latin typeface="Arial"/>
                <a:cs typeface="Arial"/>
              </a:rPr>
              <a:t>Check </a:t>
            </a:r>
            <a:r>
              <a:rPr sz="4600" spc="-15" dirty="0">
                <a:latin typeface="Arial"/>
                <a:cs typeface="Arial"/>
              </a:rPr>
              <a:t>with</a:t>
            </a:r>
            <a:r>
              <a:rPr sz="4600" spc="-30" dirty="0">
                <a:latin typeface="Arial"/>
                <a:cs typeface="Arial"/>
              </a:rPr>
              <a:t> </a:t>
            </a:r>
            <a:r>
              <a:rPr sz="4600" spc="-140" dirty="0">
                <a:latin typeface="Arial"/>
                <a:cs typeface="Arial"/>
              </a:rPr>
              <a:t>simulator</a:t>
            </a:r>
            <a:endParaRPr sz="4600">
              <a:latin typeface="Arial"/>
              <a:cs typeface="Arial"/>
            </a:endParaRPr>
          </a:p>
        </p:txBody>
      </p:sp>
      <p:sp>
        <p:nvSpPr>
          <p:cNvPr id="3" name="object 3"/>
          <p:cNvSpPr/>
          <p:nvPr/>
        </p:nvSpPr>
        <p:spPr>
          <a:xfrm>
            <a:off x="419100" y="1485900"/>
            <a:ext cx="2438400" cy="32512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124200" y="1511300"/>
            <a:ext cx="2438400" cy="32512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5803900" y="1511300"/>
            <a:ext cx="2438400" cy="325120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8483600" y="1511300"/>
            <a:ext cx="2438400" cy="3251200"/>
          </a:xfrm>
          <a:prstGeom prst="rect">
            <a:avLst/>
          </a:prstGeom>
          <a:blipFill>
            <a:blip r:embed="rId5" cstate="print"/>
            <a:stretch>
              <a:fillRect/>
            </a:stretch>
          </a:blipFill>
        </p:spPr>
        <p:txBody>
          <a:bodyPr wrap="square" lIns="0" tIns="0" rIns="0" bIns="0" rtlCol="0"/>
          <a:lstStyle/>
          <a:p>
            <a:endParaRPr/>
          </a:p>
        </p:txBody>
      </p:sp>
      <p:sp>
        <p:nvSpPr>
          <p:cNvPr id="7" name="object 7"/>
          <p:cNvSpPr txBox="1"/>
          <p:nvPr/>
        </p:nvSpPr>
        <p:spPr>
          <a:xfrm>
            <a:off x="3136900" y="4724400"/>
            <a:ext cx="4841240" cy="528320"/>
          </a:xfrm>
          <a:prstGeom prst="rect">
            <a:avLst/>
          </a:prstGeom>
        </p:spPr>
        <p:txBody>
          <a:bodyPr vert="horz" wrap="square" lIns="0" tIns="12700" rIns="0" bIns="0" rtlCol="0">
            <a:spAutoFit/>
          </a:bodyPr>
          <a:lstStyle/>
          <a:p>
            <a:pPr marL="12700">
              <a:lnSpc>
                <a:spcPct val="100000"/>
              </a:lnSpc>
              <a:spcBef>
                <a:spcPts val="100"/>
              </a:spcBef>
              <a:tabLst>
                <a:tab pos="2755265" algn="l"/>
              </a:tabLst>
            </a:pPr>
            <a:r>
              <a:rPr sz="3300" b="1" spc="-5" dirty="0">
                <a:latin typeface="Arial"/>
                <a:cs typeface="Arial"/>
              </a:rPr>
              <a:t>Deuteranope	Protanope</a:t>
            </a:r>
            <a:endParaRPr sz="3300">
              <a:latin typeface="Arial"/>
              <a:cs typeface="Arial"/>
            </a:endParaRPr>
          </a:p>
        </p:txBody>
      </p:sp>
      <p:sp>
        <p:nvSpPr>
          <p:cNvPr id="8" name="object 8"/>
          <p:cNvSpPr txBox="1"/>
          <p:nvPr/>
        </p:nvSpPr>
        <p:spPr>
          <a:xfrm>
            <a:off x="8521700" y="4724400"/>
            <a:ext cx="1911985" cy="528320"/>
          </a:xfrm>
          <a:prstGeom prst="rect">
            <a:avLst/>
          </a:prstGeom>
        </p:spPr>
        <p:txBody>
          <a:bodyPr vert="horz" wrap="square" lIns="0" tIns="12700" rIns="0" bIns="0" rtlCol="0">
            <a:spAutoFit/>
          </a:bodyPr>
          <a:lstStyle/>
          <a:p>
            <a:pPr marL="12700">
              <a:lnSpc>
                <a:spcPct val="100000"/>
              </a:lnSpc>
              <a:spcBef>
                <a:spcPts val="100"/>
              </a:spcBef>
            </a:pPr>
            <a:r>
              <a:rPr sz="3300" b="1" spc="-25" dirty="0">
                <a:latin typeface="Arial"/>
                <a:cs typeface="Arial"/>
              </a:rPr>
              <a:t>Tritanope</a:t>
            </a:r>
            <a:endParaRPr sz="3300">
              <a:latin typeface="Arial"/>
              <a:cs typeface="Arial"/>
            </a:endParaRPr>
          </a:p>
        </p:txBody>
      </p:sp>
      <p:sp>
        <p:nvSpPr>
          <p:cNvPr id="9" name="object 9"/>
          <p:cNvSpPr/>
          <p:nvPr/>
        </p:nvSpPr>
        <p:spPr>
          <a:xfrm>
            <a:off x="991412" y="5943600"/>
            <a:ext cx="1497787" cy="2934022"/>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3759200" y="5981700"/>
            <a:ext cx="1422400" cy="2820381"/>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6299200" y="5905500"/>
            <a:ext cx="1473200" cy="2908726"/>
          </a:xfrm>
          <a:prstGeom prst="rect">
            <a:avLst/>
          </a:prstGeom>
          <a:blipFill>
            <a:blip r:embed="rId8" cstate="print"/>
            <a:stretch>
              <a:fillRect/>
            </a:stretch>
          </a:blipFill>
        </p:spPr>
        <p:txBody>
          <a:bodyPr wrap="square" lIns="0" tIns="0" rIns="0" bIns="0" rtlCol="0"/>
          <a:lstStyle/>
          <a:p>
            <a:endParaRPr/>
          </a:p>
        </p:txBody>
      </p:sp>
      <p:sp>
        <p:nvSpPr>
          <p:cNvPr id="12" name="object 12"/>
          <p:cNvSpPr txBox="1"/>
          <p:nvPr/>
        </p:nvSpPr>
        <p:spPr>
          <a:xfrm>
            <a:off x="546100" y="4749800"/>
            <a:ext cx="1469390" cy="1010919"/>
          </a:xfrm>
          <a:prstGeom prst="rect">
            <a:avLst/>
          </a:prstGeom>
        </p:spPr>
        <p:txBody>
          <a:bodyPr vert="horz" wrap="square" lIns="0" tIns="45720" rIns="0" bIns="0" rtlCol="0">
            <a:spAutoFit/>
          </a:bodyPr>
          <a:lstStyle/>
          <a:p>
            <a:pPr marL="12700" marR="5080">
              <a:lnSpc>
                <a:spcPts val="3800"/>
              </a:lnSpc>
              <a:spcBef>
                <a:spcPts val="360"/>
              </a:spcBef>
            </a:pPr>
            <a:r>
              <a:rPr sz="3300" b="1" spc="-5" dirty="0">
                <a:latin typeface="Arial"/>
                <a:cs typeface="Arial"/>
              </a:rPr>
              <a:t>Normal  </a:t>
            </a:r>
            <a:r>
              <a:rPr sz="3300" b="1" dirty="0">
                <a:latin typeface="Arial"/>
                <a:cs typeface="Arial"/>
              </a:rPr>
              <a:t>vision</a:t>
            </a:r>
            <a:endParaRPr sz="3300">
              <a:latin typeface="Arial"/>
              <a:cs typeface="Arial"/>
            </a:endParaRP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25400">
              <a:lnSpc>
                <a:spcPts val="1664"/>
              </a:lnSpc>
            </a:pPr>
            <a:fld id="{81D60167-4931-47E6-BA6A-407CBD079E47}" type="slidenum">
              <a:rPr spc="-80" dirty="0"/>
              <a:t>36</a:t>
            </a:fld>
            <a:endParaRPr spc="-80" dirty="0"/>
          </a:p>
        </p:txBody>
      </p:sp>
      <p:sp>
        <p:nvSpPr>
          <p:cNvPr id="13" name="object 13"/>
          <p:cNvSpPr txBox="1"/>
          <p:nvPr/>
        </p:nvSpPr>
        <p:spPr>
          <a:xfrm>
            <a:off x="8432800" y="7797800"/>
            <a:ext cx="7710170" cy="845819"/>
          </a:xfrm>
          <a:prstGeom prst="rect">
            <a:avLst/>
          </a:prstGeom>
        </p:spPr>
        <p:txBody>
          <a:bodyPr vert="horz" wrap="square" lIns="0" tIns="53340" rIns="0" bIns="0" rtlCol="0">
            <a:spAutoFit/>
          </a:bodyPr>
          <a:lstStyle/>
          <a:p>
            <a:pPr marL="12700" marR="5080">
              <a:lnSpc>
                <a:spcPts val="3100"/>
              </a:lnSpc>
              <a:spcBef>
                <a:spcPts val="420"/>
              </a:spcBef>
            </a:pPr>
            <a:r>
              <a:rPr sz="2800" i="1" spc="-229" dirty="0">
                <a:latin typeface="Arial"/>
                <a:cs typeface="Arial"/>
              </a:rPr>
              <a:t>[Seriously </a:t>
            </a:r>
            <a:r>
              <a:rPr sz="2800" i="1" spc="-204" dirty="0">
                <a:latin typeface="Arial"/>
                <a:cs typeface="Arial"/>
              </a:rPr>
              <a:t>Colorful: </a:t>
            </a:r>
            <a:r>
              <a:rPr sz="2800" i="1" spc="-300" dirty="0">
                <a:latin typeface="Arial"/>
                <a:cs typeface="Arial"/>
              </a:rPr>
              <a:t>Advanced </a:t>
            </a:r>
            <a:r>
              <a:rPr sz="2800" i="1" spc="-250" dirty="0">
                <a:latin typeface="Arial"/>
                <a:cs typeface="Arial"/>
              </a:rPr>
              <a:t>Color </a:t>
            </a:r>
            <a:r>
              <a:rPr sz="2800" i="1" spc="-240" dirty="0">
                <a:latin typeface="Arial"/>
                <a:cs typeface="Arial"/>
              </a:rPr>
              <a:t>Principles </a:t>
            </a:r>
            <a:r>
              <a:rPr sz="2800" i="1" spc="55" dirty="0">
                <a:latin typeface="Arial"/>
                <a:cs typeface="Arial"/>
              </a:rPr>
              <a:t>&amp; </a:t>
            </a:r>
            <a:r>
              <a:rPr sz="2800" i="1" spc="-265" dirty="0">
                <a:latin typeface="Arial"/>
                <a:cs typeface="Arial"/>
              </a:rPr>
              <a:t>Practices.  </a:t>
            </a:r>
            <a:r>
              <a:rPr sz="2800" i="1" spc="-280" dirty="0">
                <a:latin typeface="Arial"/>
                <a:cs typeface="Arial"/>
              </a:rPr>
              <a:t>Stone.Tableau </a:t>
            </a:r>
            <a:r>
              <a:rPr sz="2800" i="1" spc="-265" dirty="0">
                <a:latin typeface="Arial"/>
                <a:cs typeface="Arial"/>
              </a:rPr>
              <a:t>Customer </a:t>
            </a:r>
            <a:r>
              <a:rPr sz="2800" i="1" spc="-275" dirty="0">
                <a:latin typeface="Arial"/>
                <a:cs typeface="Arial"/>
              </a:rPr>
              <a:t>Conference</a:t>
            </a:r>
            <a:r>
              <a:rPr sz="2800" i="1" spc="-475" dirty="0">
                <a:latin typeface="Arial"/>
                <a:cs typeface="Arial"/>
              </a:rPr>
              <a:t> </a:t>
            </a:r>
            <a:r>
              <a:rPr sz="2800" i="1" spc="-80" dirty="0">
                <a:latin typeface="Arial"/>
                <a:cs typeface="Arial"/>
              </a:rPr>
              <a:t>2014.]</a:t>
            </a:r>
            <a:endParaRPr sz="2800">
              <a:latin typeface="Arial"/>
              <a:cs typeface="Arial"/>
            </a:endParaRPr>
          </a:p>
        </p:txBody>
      </p:sp>
      <p:sp>
        <p:nvSpPr>
          <p:cNvPr id="14" name="object 14"/>
          <p:cNvSpPr txBox="1"/>
          <p:nvPr/>
        </p:nvSpPr>
        <p:spPr>
          <a:xfrm>
            <a:off x="12484100" y="5524500"/>
            <a:ext cx="3403600" cy="665480"/>
          </a:xfrm>
          <a:prstGeom prst="rect">
            <a:avLst/>
          </a:prstGeom>
        </p:spPr>
        <p:txBody>
          <a:bodyPr vert="horz" wrap="square" lIns="0" tIns="12700" rIns="0" bIns="0" rtlCol="0">
            <a:spAutoFit/>
          </a:bodyPr>
          <a:lstStyle/>
          <a:p>
            <a:pPr marL="12700">
              <a:lnSpc>
                <a:spcPct val="100000"/>
              </a:lnSpc>
              <a:spcBef>
                <a:spcPts val="100"/>
              </a:spcBef>
            </a:pPr>
            <a:r>
              <a:rPr sz="4200" u="heavy" spc="-55" dirty="0">
                <a:uFill>
                  <a:solidFill>
                    <a:srgbClr val="000000"/>
                  </a:solidFill>
                </a:uFill>
                <a:latin typeface="Arial"/>
                <a:cs typeface="Arial"/>
                <a:hlinkClick r:id="rId9"/>
              </a:rPr>
              <a:t>http:</a:t>
            </a:r>
            <a:r>
              <a:rPr sz="4200" u="heavy" spc="10" dirty="0">
                <a:uFill>
                  <a:solidFill>
                    <a:srgbClr val="000000"/>
                  </a:solidFill>
                </a:uFill>
                <a:latin typeface="Arial"/>
                <a:cs typeface="Arial"/>
                <a:hlinkClick r:id="rId9"/>
              </a:rPr>
              <a:t>//</a:t>
            </a:r>
            <a:r>
              <a:rPr sz="4200" u="heavy" spc="175" dirty="0">
                <a:uFill>
                  <a:solidFill>
                    <a:srgbClr val="000000"/>
                  </a:solidFill>
                </a:uFill>
                <a:latin typeface="Arial"/>
                <a:cs typeface="Arial"/>
                <a:hlinkClick r:id="rId9"/>
              </a:rPr>
              <a:t>r</a:t>
            </a:r>
            <a:r>
              <a:rPr sz="4200" u="heavy" spc="-280" dirty="0">
                <a:uFill>
                  <a:solidFill>
                    <a:srgbClr val="000000"/>
                  </a:solidFill>
                </a:uFill>
                <a:latin typeface="Arial"/>
                <a:cs typeface="Arial"/>
                <a:hlinkClick r:id="rId9"/>
              </a:rPr>
              <a:t>ehu</a:t>
            </a:r>
            <a:r>
              <a:rPr sz="4200" u="heavy" spc="-200" dirty="0">
                <a:uFill>
                  <a:solidFill>
                    <a:srgbClr val="000000"/>
                  </a:solidFill>
                </a:uFill>
                <a:latin typeface="Arial"/>
                <a:cs typeface="Arial"/>
                <a:hlinkClick r:id="rId9"/>
              </a:rPr>
              <a:t>e</a:t>
            </a:r>
            <a:r>
              <a:rPr sz="4200" u="heavy" spc="-254" dirty="0">
                <a:uFill>
                  <a:solidFill>
                    <a:srgbClr val="000000"/>
                  </a:solidFill>
                </a:uFill>
                <a:latin typeface="Arial"/>
                <a:cs typeface="Arial"/>
                <a:hlinkClick r:id="rId9"/>
              </a:rPr>
              <a:t>.</a:t>
            </a:r>
            <a:r>
              <a:rPr sz="4200" u="heavy" spc="-110" dirty="0">
                <a:uFill>
                  <a:solidFill>
                    <a:srgbClr val="000000"/>
                  </a:solidFill>
                </a:uFill>
                <a:latin typeface="Arial"/>
                <a:cs typeface="Arial"/>
                <a:hlinkClick r:id="rId9"/>
              </a:rPr>
              <a:t>net</a:t>
            </a:r>
            <a:endParaRPr sz="4200">
              <a:latin typeface="Arial"/>
              <a:cs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27000"/>
            <a:ext cx="14071600" cy="726440"/>
          </a:xfrm>
          <a:prstGeom prst="rect">
            <a:avLst/>
          </a:prstGeom>
        </p:spPr>
        <p:txBody>
          <a:bodyPr vert="horz" wrap="square" lIns="0" tIns="12700" rIns="0" bIns="0" rtlCol="0">
            <a:spAutoFit/>
          </a:bodyPr>
          <a:lstStyle/>
          <a:p>
            <a:pPr marL="12700">
              <a:lnSpc>
                <a:spcPct val="100000"/>
              </a:lnSpc>
              <a:spcBef>
                <a:spcPts val="100"/>
              </a:spcBef>
              <a:tabLst>
                <a:tab pos="3312795" algn="l"/>
                <a:tab pos="4734560" algn="l"/>
                <a:tab pos="8775700" algn="l"/>
                <a:tab pos="11759565" algn="l"/>
              </a:tabLst>
            </a:pPr>
            <a:r>
              <a:rPr sz="4600" spc="-280" dirty="0">
                <a:latin typeface="Arial"/>
                <a:cs typeface="Arial"/>
              </a:rPr>
              <a:t>Designing</a:t>
            </a:r>
            <a:r>
              <a:rPr sz="4600" spc="5" dirty="0">
                <a:latin typeface="Arial"/>
                <a:cs typeface="Arial"/>
              </a:rPr>
              <a:t> </a:t>
            </a:r>
            <a:r>
              <a:rPr sz="4600" spc="30" dirty="0">
                <a:latin typeface="Arial"/>
                <a:cs typeface="Arial"/>
              </a:rPr>
              <a:t>for	</a:t>
            </a:r>
            <a:r>
              <a:rPr sz="4600" spc="-15" dirty="0">
                <a:latin typeface="Arial"/>
                <a:cs typeface="Arial"/>
              </a:rPr>
              <a:t>color	</a:t>
            </a:r>
            <a:r>
              <a:rPr sz="4600" spc="-170" dirty="0">
                <a:latin typeface="Arial"/>
                <a:cs typeface="Arial"/>
              </a:rPr>
              <a:t>deficiency:Avoid	</a:t>
            </a:r>
            <a:r>
              <a:rPr sz="4600" spc="-254" dirty="0">
                <a:latin typeface="Arial"/>
                <a:cs typeface="Arial"/>
              </a:rPr>
              <a:t>encoding</a:t>
            </a:r>
            <a:r>
              <a:rPr sz="4600" spc="10" dirty="0">
                <a:latin typeface="Arial"/>
                <a:cs typeface="Arial"/>
              </a:rPr>
              <a:t> </a:t>
            </a:r>
            <a:r>
              <a:rPr sz="4600" spc="-300" dirty="0">
                <a:latin typeface="Arial"/>
                <a:cs typeface="Arial"/>
              </a:rPr>
              <a:t>by	</a:t>
            </a:r>
            <a:r>
              <a:rPr sz="4600" spc="-295" dirty="0">
                <a:latin typeface="Arial"/>
                <a:cs typeface="Arial"/>
              </a:rPr>
              <a:t>hue</a:t>
            </a:r>
            <a:r>
              <a:rPr sz="4600" spc="-75" dirty="0">
                <a:latin typeface="Arial"/>
                <a:cs typeface="Arial"/>
              </a:rPr>
              <a:t> </a:t>
            </a:r>
            <a:r>
              <a:rPr sz="4600" spc="-250" dirty="0">
                <a:latin typeface="Arial"/>
                <a:cs typeface="Arial"/>
              </a:rPr>
              <a:t>alone</a:t>
            </a:r>
            <a:endParaRPr sz="4600">
              <a:latin typeface="Arial"/>
              <a:cs typeface="Arial"/>
            </a:endParaRPr>
          </a:p>
        </p:txBody>
      </p:sp>
      <p:sp>
        <p:nvSpPr>
          <p:cNvPr id="3" name="object 3"/>
          <p:cNvSpPr txBox="1"/>
          <p:nvPr/>
        </p:nvSpPr>
        <p:spPr>
          <a:xfrm>
            <a:off x="901700" y="985758"/>
            <a:ext cx="4580890" cy="1959610"/>
          </a:xfrm>
          <a:prstGeom prst="rect">
            <a:avLst/>
          </a:prstGeom>
        </p:spPr>
        <p:txBody>
          <a:bodyPr vert="horz" wrap="square" lIns="0" tIns="118745" rIns="0" bIns="0" rtlCol="0">
            <a:spAutoFit/>
          </a:bodyPr>
          <a:lstStyle/>
          <a:p>
            <a:pPr marL="495300" indent="-482600">
              <a:lnSpc>
                <a:spcPct val="100000"/>
              </a:lnSpc>
              <a:spcBef>
                <a:spcPts val="935"/>
              </a:spcBef>
              <a:buChar char="•"/>
              <a:tabLst>
                <a:tab pos="494665" algn="l"/>
                <a:tab pos="495300" algn="l"/>
                <a:tab pos="3065145" algn="l"/>
              </a:tabLst>
            </a:pPr>
            <a:r>
              <a:rPr sz="4000" spc="170" dirty="0">
                <a:latin typeface="Arial"/>
                <a:cs typeface="Arial"/>
              </a:rPr>
              <a:t>r</a:t>
            </a:r>
            <a:r>
              <a:rPr sz="4000" spc="-250" dirty="0">
                <a:latin typeface="Arial"/>
                <a:cs typeface="Arial"/>
              </a:rPr>
              <a:t>e</a:t>
            </a:r>
            <a:r>
              <a:rPr sz="4000" spc="-254" dirty="0">
                <a:latin typeface="Arial"/>
                <a:cs typeface="Arial"/>
              </a:rPr>
              <a:t>d</a:t>
            </a:r>
            <a:r>
              <a:rPr sz="4000" spc="-215" dirty="0">
                <a:latin typeface="Arial"/>
                <a:cs typeface="Arial"/>
              </a:rPr>
              <a:t>un</a:t>
            </a:r>
            <a:r>
              <a:rPr sz="4000" spc="-220" dirty="0">
                <a:latin typeface="Arial"/>
                <a:cs typeface="Arial"/>
              </a:rPr>
              <a:t>d</a:t>
            </a:r>
            <a:r>
              <a:rPr sz="4000" spc="-520" dirty="0">
                <a:latin typeface="Arial"/>
                <a:cs typeface="Arial"/>
              </a:rPr>
              <a:t>a</a:t>
            </a:r>
            <a:r>
              <a:rPr sz="4000" spc="-10" dirty="0">
                <a:latin typeface="Arial"/>
                <a:cs typeface="Arial"/>
              </a:rPr>
              <a:t>nt</a:t>
            </a:r>
            <a:r>
              <a:rPr sz="4000" spc="-45" dirty="0">
                <a:latin typeface="Arial"/>
                <a:cs typeface="Arial"/>
              </a:rPr>
              <a:t>l</a:t>
            </a:r>
            <a:r>
              <a:rPr sz="4000" spc="-250" dirty="0">
                <a:latin typeface="Arial"/>
                <a:cs typeface="Arial"/>
              </a:rPr>
              <a:t>y</a:t>
            </a:r>
            <a:r>
              <a:rPr sz="4000" dirty="0">
                <a:latin typeface="Arial"/>
                <a:cs typeface="Arial"/>
              </a:rPr>
              <a:t>	</a:t>
            </a:r>
            <a:r>
              <a:rPr sz="4000" spc="-200" dirty="0">
                <a:latin typeface="Arial"/>
                <a:cs typeface="Arial"/>
              </a:rPr>
              <a:t>enc</a:t>
            </a:r>
            <a:r>
              <a:rPr sz="4000" spc="-210" dirty="0">
                <a:latin typeface="Arial"/>
                <a:cs typeface="Arial"/>
              </a:rPr>
              <a:t>o</a:t>
            </a:r>
            <a:r>
              <a:rPr sz="4000" spc="-190" dirty="0">
                <a:latin typeface="Arial"/>
                <a:cs typeface="Arial"/>
              </a:rPr>
              <a:t>d</a:t>
            </a:r>
            <a:r>
              <a:rPr sz="4000" spc="-310" dirty="0">
                <a:latin typeface="Arial"/>
                <a:cs typeface="Arial"/>
              </a:rPr>
              <a:t>e</a:t>
            </a:r>
            <a:endParaRPr sz="4000">
              <a:latin typeface="Arial"/>
              <a:cs typeface="Arial"/>
            </a:endParaRPr>
          </a:p>
          <a:p>
            <a:pPr marL="863600" lvl="1" indent="-393700">
              <a:lnSpc>
                <a:spcPct val="100000"/>
              </a:lnSpc>
              <a:spcBef>
                <a:spcPts val="715"/>
              </a:spcBef>
              <a:buChar char="–"/>
              <a:tabLst>
                <a:tab pos="863600" algn="l"/>
              </a:tabLst>
            </a:pPr>
            <a:r>
              <a:rPr sz="3400" spc="-140" dirty="0">
                <a:latin typeface="Arial"/>
                <a:cs typeface="Arial"/>
              </a:rPr>
              <a:t>vary</a:t>
            </a:r>
            <a:r>
              <a:rPr sz="3400" spc="-10" dirty="0">
                <a:latin typeface="Arial"/>
                <a:cs typeface="Arial"/>
              </a:rPr>
              <a:t> </a:t>
            </a:r>
            <a:r>
              <a:rPr sz="3400" spc="-195" dirty="0">
                <a:latin typeface="Arial"/>
                <a:cs typeface="Arial"/>
              </a:rPr>
              <a:t>luminance</a:t>
            </a:r>
            <a:endParaRPr sz="3400">
              <a:latin typeface="Arial"/>
              <a:cs typeface="Arial"/>
            </a:endParaRPr>
          </a:p>
          <a:p>
            <a:pPr marL="863600" lvl="1" indent="-393700">
              <a:lnSpc>
                <a:spcPct val="100000"/>
              </a:lnSpc>
              <a:spcBef>
                <a:spcPts val="715"/>
              </a:spcBef>
              <a:buChar char="–"/>
              <a:tabLst>
                <a:tab pos="863600" algn="l"/>
              </a:tabLst>
            </a:pPr>
            <a:r>
              <a:rPr sz="3400" spc="-295" dirty="0">
                <a:latin typeface="Arial"/>
                <a:cs typeface="Arial"/>
              </a:rPr>
              <a:t>change</a:t>
            </a:r>
            <a:r>
              <a:rPr sz="3400" spc="-10" dirty="0">
                <a:latin typeface="Arial"/>
                <a:cs typeface="Arial"/>
              </a:rPr>
              <a:t> </a:t>
            </a:r>
            <a:r>
              <a:rPr sz="3400" spc="-305" dirty="0">
                <a:latin typeface="Arial"/>
                <a:cs typeface="Arial"/>
              </a:rPr>
              <a:t>shape</a:t>
            </a:r>
            <a:endParaRPr sz="3400">
              <a:latin typeface="Arial"/>
              <a:cs typeface="Arial"/>
            </a:endParaRPr>
          </a:p>
        </p:txBody>
      </p:sp>
      <p:sp>
        <p:nvSpPr>
          <p:cNvPr id="4" name="object 4"/>
          <p:cNvSpPr txBox="1"/>
          <p:nvPr/>
        </p:nvSpPr>
        <p:spPr>
          <a:xfrm>
            <a:off x="15811500" y="8696621"/>
            <a:ext cx="203200" cy="238760"/>
          </a:xfrm>
          <a:prstGeom prst="rect">
            <a:avLst/>
          </a:prstGeom>
        </p:spPr>
        <p:txBody>
          <a:bodyPr vert="horz" wrap="square" lIns="0" tIns="12700" rIns="0" bIns="0" rtlCol="0">
            <a:spAutoFit/>
          </a:bodyPr>
          <a:lstStyle/>
          <a:p>
            <a:pPr marL="12700">
              <a:lnSpc>
                <a:spcPct val="100000"/>
              </a:lnSpc>
              <a:spcBef>
                <a:spcPts val="100"/>
              </a:spcBef>
            </a:pPr>
            <a:r>
              <a:rPr sz="1400" spc="-80" dirty="0">
                <a:latin typeface="Arial"/>
                <a:cs typeface="Arial"/>
              </a:rPr>
              <a:t>44</a:t>
            </a:r>
            <a:endParaRPr sz="1400">
              <a:latin typeface="Arial"/>
              <a:cs typeface="Arial"/>
            </a:endParaRPr>
          </a:p>
        </p:txBody>
      </p:sp>
      <p:sp>
        <p:nvSpPr>
          <p:cNvPr id="5" name="object 5"/>
          <p:cNvSpPr/>
          <p:nvPr/>
        </p:nvSpPr>
        <p:spPr>
          <a:xfrm>
            <a:off x="965047" y="3557464"/>
            <a:ext cx="4753754" cy="5139321"/>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6870700" y="6438900"/>
            <a:ext cx="3866515" cy="1871980"/>
          </a:xfrm>
          <a:prstGeom prst="rect">
            <a:avLst/>
          </a:prstGeom>
        </p:spPr>
        <p:txBody>
          <a:bodyPr vert="horz" wrap="square" lIns="0" tIns="12700" rIns="0" bIns="0" rtlCol="0">
            <a:spAutoFit/>
          </a:bodyPr>
          <a:lstStyle/>
          <a:p>
            <a:pPr marL="12700">
              <a:lnSpc>
                <a:spcPct val="100000"/>
              </a:lnSpc>
              <a:spcBef>
                <a:spcPts val="100"/>
              </a:spcBef>
              <a:tabLst>
                <a:tab pos="1788795" algn="l"/>
                <a:tab pos="2573020" algn="l"/>
              </a:tabLst>
            </a:pPr>
            <a:r>
              <a:rPr sz="3700" dirty="0">
                <a:latin typeface="Arial"/>
                <a:cs typeface="Arial"/>
              </a:rPr>
              <a:t>Change	</a:t>
            </a:r>
            <a:r>
              <a:rPr sz="3700" spc="-5" dirty="0">
                <a:latin typeface="Arial"/>
                <a:cs typeface="Arial"/>
              </a:rPr>
              <a:t>t</a:t>
            </a:r>
            <a:r>
              <a:rPr sz="3700" dirty="0">
                <a:latin typeface="Arial"/>
                <a:cs typeface="Arial"/>
              </a:rPr>
              <a:t>he	shape</a:t>
            </a:r>
            <a:endParaRPr sz="3700">
              <a:latin typeface="Arial"/>
              <a:cs typeface="Arial"/>
            </a:endParaRPr>
          </a:p>
          <a:p>
            <a:pPr>
              <a:lnSpc>
                <a:spcPct val="100000"/>
              </a:lnSpc>
              <a:spcBef>
                <a:spcPts val="25"/>
              </a:spcBef>
            </a:pPr>
            <a:endParaRPr sz="4900">
              <a:latin typeface="Times New Roman"/>
              <a:cs typeface="Times New Roman"/>
            </a:endParaRPr>
          </a:p>
          <a:p>
            <a:pPr marL="12700">
              <a:lnSpc>
                <a:spcPct val="100000"/>
              </a:lnSpc>
            </a:pPr>
            <a:r>
              <a:rPr sz="3700" spc="-70" dirty="0">
                <a:latin typeface="Arial"/>
                <a:cs typeface="Arial"/>
              </a:rPr>
              <a:t>Vary</a:t>
            </a:r>
            <a:r>
              <a:rPr sz="3700" spc="-25" dirty="0">
                <a:latin typeface="Arial"/>
                <a:cs typeface="Arial"/>
              </a:rPr>
              <a:t> </a:t>
            </a:r>
            <a:r>
              <a:rPr sz="3700" dirty="0">
                <a:latin typeface="Arial"/>
                <a:cs typeface="Arial"/>
              </a:rPr>
              <a:t>luminance</a:t>
            </a:r>
            <a:endParaRPr sz="3700">
              <a:latin typeface="Arial"/>
              <a:cs typeface="Arial"/>
            </a:endParaRPr>
          </a:p>
        </p:txBody>
      </p:sp>
      <p:sp>
        <p:nvSpPr>
          <p:cNvPr id="7" name="object 7"/>
          <p:cNvSpPr/>
          <p:nvPr/>
        </p:nvSpPr>
        <p:spPr>
          <a:xfrm>
            <a:off x="6254940" y="7488478"/>
            <a:ext cx="460375" cy="1019175"/>
          </a:xfrm>
          <a:custGeom>
            <a:avLst/>
            <a:gdLst/>
            <a:ahLst/>
            <a:cxnLst/>
            <a:rect l="l" t="t" r="r" b="b"/>
            <a:pathLst>
              <a:path w="460375" h="1019175">
                <a:moveTo>
                  <a:pt x="0" y="0"/>
                </a:moveTo>
                <a:lnTo>
                  <a:pt x="89540" y="0"/>
                </a:lnTo>
                <a:lnTo>
                  <a:pt x="162660" y="0"/>
                </a:lnTo>
                <a:lnTo>
                  <a:pt x="211960" y="0"/>
                </a:lnTo>
                <a:lnTo>
                  <a:pt x="230037" y="0"/>
                </a:lnTo>
                <a:lnTo>
                  <a:pt x="230037" y="509517"/>
                </a:lnTo>
                <a:lnTo>
                  <a:pt x="291564" y="509517"/>
                </a:lnTo>
                <a:lnTo>
                  <a:pt x="336035" y="509517"/>
                </a:lnTo>
                <a:lnTo>
                  <a:pt x="385017" y="509517"/>
                </a:lnTo>
                <a:lnTo>
                  <a:pt x="460075" y="509517"/>
                </a:lnTo>
                <a:lnTo>
                  <a:pt x="370533" y="509517"/>
                </a:lnTo>
                <a:lnTo>
                  <a:pt x="297413" y="509517"/>
                </a:lnTo>
                <a:lnTo>
                  <a:pt x="248115" y="509517"/>
                </a:lnTo>
                <a:lnTo>
                  <a:pt x="230037" y="509517"/>
                </a:lnTo>
                <a:lnTo>
                  <a:pt x="230037" y="1019032"/>
                </a:lnTo>
                <a:lnTo>
                  <a:pt x="168510" y="1019032"/>
                </a:lnTo>
                <a:lnTo>
                  <a:pt x="124038" y="1019032"/>
                </a:lnTo>
                <a:lnTo>
                  <a:pt x="75057" y="1019032"/>
                </a:lnTo>
                <a:lnTo>
                  <a:pt x="0" y="1019032"/>
                </a:lnTo>
              </a:path>
            </a:pathLst>
          </a:custGeom>
          <a:ln w="15875">
            <a:solidFill>
              <a:srgbClr val="004C83"/>
            </a:solidFill>
          </a:ln>
        </p:spPr>
        <p:txBody>
          <a:bodyPr wrap="square" lIns="0" tIns="0" rIns="0" bIns="0" rtlCol="0"/>
          <a:lstStyle/>
          <a:p>
            <a:endParaRPr/>
          </a:p>
        </p:txBody>
      </p:sp>
      <p:sp>
        <p:nvSpPr>
          <p:cNvPr id="8" name="object 8"/>
          <p:cNvSpPr/>
          <p:nvPr/>
        </p:nvSpPr>
        <p:spPr>
          <a:xfrm>
            <a:off x="6235992" y="6195733"/>
            <a:ext cx="460375" cy="1019175"/>
          </a:xfrm>
          <a:custGeom>
            <a:avLst/>
            <a:gdLst/>
            <a:ahLst/>
            <a:cxnLst/>
            <a:rect l="l" t="t" r="r" b="b"/>
            <a:pathLst>
              <a:path w="460375" h="1019175">
                <a:moveTo>
                  <a:pt x="0" y="0"/>
                </a:moveTo>
                <a:lnTo>
                  <a:pt x="89540" y="0"/>
                </a:lnTo>
                <a:lnTo>
                  <a:pt x="162660" y="0"/>
                </a:lnTo>
                <a:lnTo>
                  <a:pt x="211960" y="0"/>
                </a:lnTo>
                <a:lnTo>
                  <a:pt x="230037" y="0"/>
                </a:lnTo>
                <a:lnTo>
                  <a:pt x="230037" y="509517"/>
                </a:lnTo>
                <a:lnTo>
                  <a:pt x="291564" y="509517"/>
                </a:lnTo>
                <a:lnTo>
                  <a:pt x="336035" y="509517"/>
                </a:lnTo>
                <a:lnTo>
                  <a:pt x="385017" y="509517"/>
                </a:lnTo>
                <a:lnTo>
                  <a:pt x="460075" y="509517"/>
                </a:lnTo>
                <a:lnTo>
                  <a:pt x="370533" y="509517"/>
                </a:lnTo>
                <a:lnTo>
                  <a:pt x="297413" y="509517"/>
                </a:lnTo>
                <a:lnTo>
                  <a:pt x="248115" y="509517"/>
                </a:lnTo>
                <a:lnTo>
                  <a:pt x="230037" y="509517"/>
                </a:lnTo>
                <a:lnTo>
                  <a:pt x="230037" y="1019032"/>
                </a:lnTo>
                <a:lnTo>
                  <a:pt x="168510" y="1019032"/>
                </a:lnTo>
                <a:lnTo>
                  <a:pt x="124038" y="1019032"/>
                </a:lnTo>
                <a:lnTo>
                  <a:pt x="75057" y="1019032"/>
                </a:lnTo>
                <a:lnTo>
                  <a:pt x="0" y="1019032"/>
                </a:lnTo>
              </a:path>
            </a:pathLst>
          </a:custGeom>
          <a:ln w="15875">
            <a:solidFill>
              <a:srgbClr val="004C83"/>
            </a:solidFill>
          </a:ln>
        </p:spPr>
        <p:txBody>
          <a:bodyPr wrap="square" lIns="0" tIns="0" rIns="0" bIns="0" rtlCol="0"/>
          <a:lstStyle/>
          <a:p>
            <a:endParaRPr/>
          </a:p>
        </p:txBody>
      </p:sp>
      <p:sp>
        <p:nvSpPr>
          <p:cNvPr id="9" name="object 9"/>
          <p:cNvSpPr/>
          <p:nvPr/>
        </p:nvSpPr>
        <p:spPr>
          <a:xfrm>
            <a:off x="6350000" y="1435100"/>
            <a:ext cx="9347200" cy="3708400"/>
          </a:xfrm>
          <a:prstGeom prst="rect">
            <a:avLst/>
          </a:prstGeom>
          <a:blipFill>
            <a:blip r:embed="rId3" cstate="print"/>
            <a:stretch>
              <a:fillRect/>
            </a:stretch>
          </a:blipFill>
        </p:spPr>
        <p:txBody>
          <a:bodyPr wrap="square" lIns="0" tIns="0" rIns="0" bIns="0" rtlCol="0"/>
          <a:lstStyle/>
          <a:p>
            <a:endParaRPr/>
          </a:p>
        </p:txBody>
      </p:sp>
      <p:sp>
        <p:nvSpPr>
          <p:cNvPr id="10" name="object 10"/>
          <p:cNvSpPr txBox="1"/>
          <p:nvPr/>
        </p:nvSpPr>
        <p:spPr>
          <a:xfrm>
            <a:off x="12424968" y="5143512"/>
            <a:ext cx="324548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a:cs typeface="Arial"/>
              </a:rPr>
              <a:t>Deuteranope simulation</a:t>
            </a:r>
            <a:endParaRPr sz="2400">
              <a:latin typeface="Arial"/>
              <a:cs typeface="Arial"/>
            </a:endParaRPr>
          </a:p>
        </p:txBody>
      </p:sp>
      <p:sp>
        <p:nvSpPr>
          <p:cNvPr id="11" name="object 11"/>
          <p:cNvSpPr txBox="1"/>
          <p:nvPr/>
        </p:nvSpPr>
        <p:spPr>
          <a:xfrm>
            <a:off x="7340600" y="8712200"/>
            <a:ext cx="8284209" cy="284480"/>
          </a:xfrm>
          <a:prstGeom prst="rect">
            <a:avLst/>
          </a:prstGeom>
        </p:spPr>
        <p:txBody>
          <a:bodyPr vert="horz" wrap="square" lIns="0" tIns="12700" rIns="0" bIns="0" rtlCol="0">
            <a:spAutoFit/>
          </a:bodyPr>
          <a:lstStyle/>
          <a:p>
            <a:pPr marL="12700">
              <a:lnSpc>
                <a:spcPct val="100000"/>
              </a:lnSpc>
              <a:spcBef>
                <a:spcPts val="100"/>
              </a:spcBef>
            </a:pPr>
            <a:r>
              <a:rPr sz="1700" i="1" spc="-140" dirty="0">
                <a:latin typeface="Arial"/>
                <a:cs typeface="Arial"/>
              </a:rPr>
              <a:t>[Seriously </a:t>
            </a:r>
            <a:r>
              <a:rPr sz="1700" i="1" spc="-125" dirty="0">
                <a:latin typeface="Arial"/>
                <a:cs typeface="Arial"/>
              </a:rPr>
              <a:t>Colorful: </a:t>
            </a:r>
            <a:r>
              <a:rPr sz="1700" i="1" spc="-185" dirty="0">
                <a:latin typeface="Arial"/>
                <a:cs typeface="Arial"/>
              </a:rPr>
              <a:t>Advanced </a:t>
            </a:r>
            <a:r>
              <a:rPr sz="1700" i="1" spc="-155" dirty="0">
                <a:latin typeface="Arial"/>
                <a:cs typeface="Arial"/>
              </a:rPr>
              <a:t>Color </a:t>
            </a:r>
            <a:r>
              <a:rPr sz="1700" i="1" spc="-150" dirty="0">
                <a:latin typeface="Arial"/>
                <a:cs typeface="Arial"/>
              </a:rPr>
              <a:t>Principles </a:t>
            </a:r>
            <a:r>
              <a:rPr sz="1700" i="1" spc="35" dirty="0">
                <a:latin typeface="Arial"/>
                <a:cs typeface="Arial"/>
              </a:rPr>
              <a:t>&amp; </a:t>
            </a:r>
            <a:r>
              <a:rPr sz="1700" i="1" spc="-160" dirty="0">
                <a:latin typeface="Arial"/>
                <a:cs typeface="Arial"/>
              </a:rPr>
              <a:t>Practices. </a:t>
            </a:r>
            <a:r>
              <a:rPr sz="1700" i="1" spc="-170" dirty="0">
                <a:latin typeface="Arial"/>
                <a:cs typeface="Arial"/>
              </a:rPr>
              <a:t>Stone.Tableau </a:t>
            </a:r>
            <a:r>
              <a:rPr sz="1700" i="1" spc="-160" dirty="0">
                <a:latin typeface="Arial"/>
                <a:cs typeface="Arial"/>
              </a:rPr>
              <a:t>Customer </a:t>
            </a:r>
            <a:r>
              <a:rPr sz="1700" i="1" spc="-170" dirty="0">
                <a:latin typeface="Arial"/>
                <a:cs typeface="Arial"/>
              </a:rPr>
              <a:t>Conference</a:t>
            </a:r>
            <a:r>
              <a:rPr sz="1700" i="1" spc="-300" dirty="0">
                <a:latin typeface="Arial"/>
                <a:cs typeface="Arial"/>
              </a:rPr>
              <a:t> </a:t>
            </a:r>
            <a:r>
              <a:rPr sz="1700" i="1" spc="-50" dirty="0">
                <a:latin typeface="Arial"/>
                <a:cs typeface="Arial"/>
              </a:rPr>
              <a:t>2014.]</a:t>
            </a:r>
            <a:endParaRPr sz="1700">
              <a:latin typeface="Arial"/>
              <a:cs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27000"/>
            <a:ext cx="11515725" cy="726440"/>
          </a:xfrm>
          <a:prstGeom prst="rect">
            <a:avLst/>
          </a:prstGeom>
        </p:spPr>
        <p:txBody>
          <a:bodyPr vert="horz" wrap="square" lIns="0" tIns="12700" rIns="0" bIns="0" rtlCol="0">
            <a:spAutoFit/>
          </a:bodyPr>
          <a:lstStyle/>
          <a:p>
            <a:pPr marL="12700">
              <a:lnSpc>
                <a:spcPct val="100000"/>
              </a:lnSpc>
              <a:spcBef>
                <a:spcPts val="100"/>
              </a:spcBef>
              <a:tabLst>
                <a:tab pos="1591945" algn="l"/>
                <a:tab pos="7729220" algn="l"/>
              </a:tabLst>
            </a:pPr>
            <a:r>
              <a:rPr sz="4600" spc="30" dirty="0">
                <a:latin typeface="Arial"/>
                <a:cs typeface="Arial"/>
              </a:rPr>
              <a:t>Color	</a:t>
            </a:r>
            <a:r>
              <a:rPr sz="4600" spc="-215" dirty="0">
                <a:latin typeface="Arial"/>
                <a:cs typeface="Arial"/>
              </a:rPr>
              <a:t>deficiency:</a:t>
            </a:r>
            <a:r>
              <a:rPr sz="4600" spc="-450" dirty="0">
                <a:latin typeface="Arial"/>
                <a:cs typeface="Arial"/>
              </a:rPr>
              <a:t> </a:t>
            </a:r>
            <a:r>
              <a:rPr sz="4600" spc="-365" dirty="0">
                <a:latin typeface="Arial"/>
                <a:cs typeface="Arial"/>
              </a:rPr>
              <a:t>Reduces</a:t>
            </a:r>
            <a:r>
              <a:rPr sz="4600" spc="20" dirty="0">
                <a:latin typeface="Arial"/>
                <a:cs typeface="Arial"/>
              </a:rPr>
              <a:t> </a:t>
            </a:r>
            <a:r>
              <a:rPr sz="4600" spc="-15" dirty="0">
                <a:latin typeface="Arial"/>
                <a:cs typeface="Arial"/>
              </a:rPr>
              <a:t>color	</a:t>
            </a:r>
            <a:r>
              <a:rPr sz="4600" spc="114" dirty="0">
                <a:latin typeface="Arial"/>
                <a:cs typeface="Arial"/>
              </a:rPr>
              <a:t>to </a:t>
            </a:r>
            <a:r>
              <a:rPr sz="4600" spc="-260" dirty="0">
                <a:latin typeface="Arial"/>
                <a:cs typeface="Arial"/>
              </a:rPr>
              <a:t>2</a:t>
            </a:r>
            <a:r>
              <a:rPr sz="4600" spc="-204" dirty="0">
                <a:latin typeface="Arial"/>
                <a:cs typeface="Arial"/>
              </a:rPr>
              <a:t> </a:t>
            </a:r>
            <a:r>
              <a:rPr sz="4600" spc="-250" dirty="0">
                <a:latin typeface="Arial"/>
                <a:cs typeface="Arial"/>
              </a:rPr>
              <a:t>dimensions</a:t>
            </a:r>
            <a:endParaRPr sz="4600">
              <a:latin typeface="Arial"/>
              <a:cs typeface="Arial"/>
            </a:endParaRPr>
          </a:p>
        </p:txBody>
      </p:sp>
      <p:sp>
        <p:nvSpPr>
          <p:cNvPr id="3" name="object 3"/>
          <p:cNvSpPr txBox="1"/>
          <p:nvPr/>
        </p:nvSpPr>
        <p:spPr>
          <a:xfrm>
            <a:off x="15537307" y="8676282"/>
            <a:ext cx="477520" cy="513080"/>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797979"/>
                </a:solidFill>
                <a:latin typeface="Arial"/>
                <a:cs typeface="Arial"/>
              </a:rPr>
              <a:t>45</a:t>
            </a:r>
            <a:endParaRPr sz="3200">
              <a:latin typeface="Arial"/>
              <a:cs typeface="Arial"/>
            </a:endParaRPr>
          </a:p>
        </p:txBody>
      </p:sp>
      <p:sp>
        <p:nvSpPr>
          <p:cNvPr id="4" name="object 4"/>
          <p:cNvSpPr/>
          <p:nvPr/>
        </p:nvSpPr>
        <p:spPr>
          <a:xfrm>
            <a:off x="3886200" y="990600"/>
            <a:ext cx="3225800" cy="32258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924300" y="4940300"/>
            <a:ext cx="3149600" cy="31496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220200" y="1066800"/>
            <a:ext cx="3149600" cy="3149600"/>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9220200" y="4889500"/>
            <a:ext cx="3149600" cy="3149600"/>
          </a:xfrm>
          <a:prstGeom prst="rect">
            <a:avLst/>
          </a:prstGeom>
          <a:blipFill>
            <a:blip r:embed="rId5" cstate="print"/>
            <a:stretch>
              <a:fillRect/>
            </a:stretch>
          </a:blipFill>
        </p:spPr>
        <p:txBody>
          <a:bodyPr wrap="square" lIns="0" tIns="0" rIns="0" bIns="0" rtlCol="0"/>
          <a:lstStyle/>
          <a:p>
            <a:endParaRPr/>
          </a:p>
        </p:txBody>
      </p:sp>
      <p:sp>
        <p:nvSpPr>
          <p:cNvPr id="8" name="object 8"/>
          <p:cNvSpPr txBox="1"/>
          <p:nvPr/>
        </p:nvSpPr>
        <p:spPr>
          <a:xfrm>
            <a:off x="3835400" y="4229100"/>
            <a:ext cx="1275715" cy="436880"/>
          </a:xfrm>
          <a:prstGeom prst="rect">
            <a:avLst/>
          </a:prstGeom>
        </p:spPr>
        <p:txBody>
          <a:bodyPr vert="horz" wrap="square" lIns="0" tIns="12700" rIns="0" bIns="0" rtlCol="0">
            <a:spAutoFit/>
          </a:bodyPr>
          <a:lstStyle/>
          <a:p>
            <a:pPr marL="12700">
              <a:lnSpc>
                <a:spcPct val="100000"/>
              </a:lnSpc>
              <a:spcBef>
                <a:spcPts val="100"/>
              </a:spcBef>
            </a:pPr>
            <a:r>
              <a:rPr sz="2700" b="1" spc="320" dirty="0">
                <a:latin typeface="Arial"/>
                <a:cs typeface="Arial"/>
              </a:rPr>
              <a:t>N</a:t>
            </a:r>
            <a:r>
              <a:rPr sz="2700" b="1" spc="-50" dirty="0">
                <a:latin typeface="Arial"/>
                <a:cs typeface="Arial"/>
              </a:rPr>
              <a:t>o</a:t>
            </a:r>
            <a:r>
              <a:rPr sz="2700" b="1" spc="150" dirty="0">
                <a:latin typeface="Arial"/>
                <a:cs typeface="Arial"/>
              </a:rPr>
              <a:t>r</a:t>
            </a:r>
            <a:r>
              <a:rPr sz="2700" b="1" spc="70" dirty="0">
                <a:latin typeface="Arial"/>
                <a:cs typeface="Arial"/>
              </a:rPr>
              <a:t>m</a:t>
            </a:r>
            <a:r>
              <a:rPr sz="2700" b="1" spc="40" dirty="0">
                <a:latin typeface="Arial"/>
                <a:cs typeface="Arial"/>
              </a:rPr>
              <a:t>a</a:t>
            </a:r>
            <a:r>
              <a:rPr sz="2700" b="1" spc="-20" dirty="0">
                <a:latin typeface="Arial"/>
                <a:cs typeface="Arial"/>
              </a:rPr>
              <a:t>l</a:t>
            </a:r>
            <a:endParaRPr sz="2700">
              <a:latin typeface="Arial"/>
              <a:cs typeface="Arial"/>
            </a:endParaRPr>
          </a:p>
        </p:txBody>
      </p:sp>
      <p:sp>
        <p:nvSpPr>
          <p:cNvPr id="9" name="object 9"/>
          <p:cNvSpPr txBox="1"/>
          <p:nvPr/>
        </p:nvSpPr>
        <p:spPr>
          <a:xfrm>
            <a:off x="10591800" y="4229100"/>
            <a:ext cx="1713230" cy="436880"/>
          </a:xfrm>
          <a:prstGeom prst="rect">
            <a:avLst/>
          </a:prstGeom>
        </p:spPr>
        <p:txBody>
          <a:bodyPr vert="horz" wrap="square" lIns="0" tIns="12700" rIns="0" bIns="0" rtlCol="0">
            <a:spAutoFit/>
          </a:bodyPr>
          <a:lstStyle/>
          <a:p>
            <a:pPr marL="12700">
              <a:lnSpc>
                <a:spcPct val="100000"/>
              </a:lnSpc>
              <a:spcBef>
                <a:spcPts val="100"/>
              </a:spcBef>
            </a:pPr>
            <a:r>
              <a:rPr sz="2700" b="1" spc="-35" dirty="0">
                <a:latin typeface="Arial"/>
                <a:cs typeface="Arial"/>
              </a:rPr>
              <a:t>P</a:t>
            </a:r>
            <a:r>
              <a:rPr sz="2700" b="1" spc="85" dirty="0">
                <a:latin typeface="Arial"/>
                <a:cs typeface="Arial"/>
              </a:rPr>
              <a:t>r</a:t>
            </a:r>
            <a:r>
              <a:rPr sz="2700" b="1" spc="-50" dirty="0">
                <a:latin typeface="Arial"/>
                <a:cs typeface="Arial"/>
              </a:rPr>
              <a:t>o</a:t>
            </a:r>
            <a:r>
              <a:rPr sz="2700" b="1" spc="195" dirty="0">
                <a:latin typeface="Arial"/>
                <a:cs typeface="Arial"/>
              </a:rPr>
              <a:t>t</a:t>
            </a:r>
            <a:r>
              <a:rPr sz="2700" b="1" spc="-70" dirty="0">
                <a:latin typeface="Arial"/>
                <a:cs typeface="Arial"/>
              </a:rPr>
              <a:t>a</a:t>
            </a:r>
            <a:r>
              <a:rPr sz="2700" b="1" spc="-60" dirty="0">
                <a:latin typeface="Arial"/>
                <a:cs typeface="Arial"/>
              </a:rPr>
              <a:t>no</a:t>
            </a:r>
            <a:r>
              <a:rPr sz="2700" b="1" spc="-85" dirty="0">
                <a:latin typeface="Arial"/>
                <a:cs typeface="Arial"/>
              </a:rPr>
              <a:t>p</a:t>
            </a:r>
            <a:r>
              <a:rPr sz="2700" b="1" spc="-15" dirty="0">
                <a:latin typeface="Arial"/>
                <a:cs typeface="Arial"/>
              </a:rPr>
              <a:t>e</a:t>
            </a:r>
            <a:endParaRPr sz="2700">
              <a:latin typeface="Arial"/>
              <a:cs typeface="Arial"/>
            </a:endParaRPr>
          </a:p>
        </p:txBody>
      </p:sp>
      <p:sp>
        <p:nvSpPr>
          <p:cNvPr id="10" name="object 10"/>
          <p:cNvSpPr txBox="1"/>
          <p:nvPr/>
        </p:nvSpPr>
        <p:spPr>
          <a:xfrm>
            <a:off x="3124200" y="7911374"/>
            <a:ext cx="10227310" cy="1007110"/>
          </a:xfrm>
          <a:prstGeom prst="rect">
            <a:avLst/>
          </a:prstGeom>
        </p:spPr>
        <p:txBody>
          <a:bodyPr vert="horz" wrap="square" lIns="0" tIns="153035" rIns="0" bIns="0" rtlCol="0">
            <a:spAutoFit/>
          </a:bodyPr>
          <a:lstStyle/>
          <a:p>
            <a:pPr marL="190500">
              <a:lnSpc>
                <a:spcPct val="100000"/>
              </a:lnSpc>
              <a:spcBef>
                <a:spcPts val="1205"/>
              </a:spcBef>
              <a:tabLst>
                <a:tab pos="7568565" algn="l"/>
              </a:tabLst>
            </a:pPr>
            <a:r>
              <a:rPr sz="2700" b="1" spc="15" dirty="0">
                <a:latin typeface="Arial"/>
                <a:cs typeface="Arial"/>
              </a:rPr>
              <a:t>Deuteranope	</a:t>
            </a:r>
            <a:r>
              <a:rPr sz="2700" b="1" dirty="0">
                <a:latin typeface="Arial"/>
                <a:cs typeface="Arial"/>
              </a:rPr>
              <a:t>Tritanope</a:t>
            </a:r>
            <a:endParaRPr sz="2700">
              <a:latin typeface="Arial"/>
              <a:cs typeface="Arial"/>
            </a:endParaRPr>
          </a:p>
          <a:p>
            <a:pPr marL="12700">
              <a:lnSpc>
                <a:spcPct val="100000"/>
              </a:lnSpc>
              <a:spcBef>
                <a:spcPts val="860"/>
              </a:spcBef>
            </a:pPr>
            <a:r>
              <a:rPr sz="2100" i="1" spc="-170" dirty="0">
                <a:latin typeface="Arial"/>
                <a:cs typeface="Arial"/>
              </a:rPr>
              <a:t>[Seriously </a:t>
            </a:r>
            <a:r>
              <a:rPr sz="2100" i="1" spc="-155" dirty="0">
                <a:latin typeface="Arial"/>
                <a:cs typeface="Arial"/>
              </a:rPr>
              <a:t>Colorful: </a:t>
            </a:r>
            <a:r>
              <a:rPr sz="2100" i="1" spc="-225" dirty="0">
                <a:latin typeface="Arial"/>
                <a:cs typeface="Arial"/>
              </a:rPr>
              <a:t>Advanced </a:t>
            </a:r>
            <a:r>
              <a:rPr sz="2100" i="1" spc="-190" dirty="0">
                <a:latin typeface="Arial"/>
                <a:cs typeface="Arial"/>
              </a:rPr>
              <a:t>Color </a:t>
            </a:r>
            <a:r>
              <a:rPr sz="2100" i="1" spc="-180" dirty="0">
                <a:latin typeface="Arial"/>
                <a:cs typeface="Arial"/>
              </a:rPr>
              <a:t>Principles </a:t>
            </a:r>
            <a:r>
              <a:rPr sz="2100" i="1" spc="40" dirty="0">
                <a:latin typeface="Arial"/>
                <a:cs typeface="Arial"/>
              </a:rPr>
              <a:t>&amp; </a:t>
            </a:r>
            <a:r>
              <a:rPr sz="2100" i="1" spc="-200" dirty="0">
                <a:latin typeface="Arial"/>
                <a:cs typeface="Arial"/>
              </a:rPr>
              <a:t>Practices. </a:t>
            </a:r>
            <a:r>
              <a:rPr sz="2100" i="1" spc="-210" dirty="0">
                <a:latin typeface="Arial"/>
                <a:cs typeface="Arial"/>
              </a:rPr>
              <a:t>Stone.Tableau </a:t>
            </a:r>
            <a:r>
              <a:rPr sz="2100" i="1" spc="-200" dirty="0">
                <a:latin typeface="Arial"/>
                <a:cs typeface="Arial"/>
              </a:rPr>
              <a:t>Customer </a:t>
            </a:r>
            <a:r>
              <a:rPr sz="2100" i="1" spc="-210" dirty="0">
                <a:latin typeface="Arial"/>
                <a:cs typeface="Arial"/>
              </a:rPr>
              <a:t>Conference</a:t>
            </a:r>
            <a:r>
              <a:rPr sz="2100" i="1" dirty="0">
                <a:latin typeface="Arial"/>
                <a:cs typeface="Arial"/>
              </a:rPr>
              <a:t> </a:t>
            </a:r>
            <a:r>
              <a:rPr sz="2100" i="1" spc="-60" dirty="0">
                <a:latin typeface="Arial"/>
                <a:cs typeface="Arial"/>
              </a:rPr>
              <a:t>2014.]</a:t>
            </a:r>
            <a:endParaRPr sz="2100">
              <a:latin typeface="Arial"/>
              <a:cs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27000"/>
            <a:ext cx="11889740" cy="726440"/>
          </a:xfrm>
          <a:prstGeom prst="rect">
            <a:avLst/>
          </a:prstGeom>
        </p:spPr>
        <p:txBody>
          <a:bodyPr vert="horz" wrap="square" lIns="0" tIns="12700" rIns="0" bIns="0" rtlCol="0">
            <a:spAutoFit/>
          </a:bodyPr>
          <a:lstStyle/>
          <a:p>
            <a:pPr marL="12700">
              <a:lnSpc>
                <a:spcPct val="100000"/>
              </a:lnSpc>
              <a:spcBef>
                <a:spcPts val="100"/>
              </a:spcBef>
              <a:tabLst>
                <a:tab pos="3312795" algn="l"/>
                <a:tab pos="4734560" algn="l"/>
                <a:tab pos="10982325" algn="l"/>
              </a:tabLst>
            </a:pPr>
            <a:r>
              <a:rPr sz="4600" spc="-275" dirty="0">
                <a:latin typeface="Arial"/>
                <a:cs typeface="Arial"/>
              </a:rPr>
              <a:t>De</a:t>
            </a:r>
            <a:r>
              <a:rPr sz="4600" spc="-220" dirty="0">
                <a:latin typeface="Arial"/>
                <a:cs typeface="Arial"/>
              </a:rPr>
              <a:t>s</a:t>
            </a:r>
            <a:r>
              <a:rPr sz="4600" spc="-20" dirty="0">
                <a:latin typeface="Arial"/>
                <a:cs typeface="Arial"/>
              </a:rPr>
              <a:t>i</a:t>
            </a:r>
            <a:r>
              <a:rPr sz="4600" spc="-600" dirty="0">
                <a:latin typeface="Arial"/>
                <a:cs typeface="Arial"/>
              </a:rPr>
              <a:t>g</a:t>
            </a:r>
            <a:r>
              <a:rPr sz="4600" spc="-140" dirty="0">
                <a:latin typeface="Arial"/>
                <a:cs typeface="Arial"/>
              </a:rPr>
              <a:t>ni</a:t>
            </a:r>
            <a:r>
              <a:rPr sz="4600" spc="-430" dirty="0">
                <a:latin typeface="Arial"/>
                <a:cs typeface="Arial"/>
              </a:rPr>
              <a:t>ng</a:t>
            </a:r>
            <a:r>
              <a:rPr sz="4600" spc="-5" dirty="0">
                <a:latin typeface="Arial"/>
                <a:cs typeface="Arial"/>
              </a:rPr>
              <a:t> </a:t>
            </a:r>
            <a:r>
              <a:rPr sz="4600" spc="-180" dirty="0">
                <a:latin typeface="Arial"/>
                <a:cs typeface="Arial"/>
              </a:rPr>
              <a:t>f</a:t>
            </a:r>
            <a:r>
              <a:rPr sz="4600" spc="-25" dirty="0">
                <a:latin typeface="Arial"/>
                <a:cs typeface="Arial"/>
              </a:rPr>
              <a:t>o</a:t>
            </a:r>
            <a:r>
              <a:rPr sz="4600" spc="285" dirty="0">
                <a:latin typeface="Arial"/>
                <a:cs typeface="Arial"/>
              </a:rPr>
              <a:t>r</a:t>
            </a:r>
            <a:r>
              <a:rPr sz="4600" dirty="0">
                <a:latin typeface="Arial"/>
                <a:cs typeface="Arial"/>
              </a:rPr>
              <a:t>	</a:t>
            </a:r>
            <a:r>
              <a:rPr sz="4600" spc="-145" dirty="0">
                <a:latin typeface="Arial"/>
                <a:cs typeface="Arial"/>
              </a:rPr>
              <a:t>c</a:t>
            </a:r>
            <a:r>
              <a:rPr sz="4600" spc="-170" dirty="0">
                <a:latin typeface="Arial"/>
                <a:cs typeface="Arial"/>
              </a:rPr>
              <a:t>o</a:t>
            </a:r>
            <a:r>
              <a:rPr sz="4600" spc="-20" dirty="0">
                <a:latin typeface="Arial"/>
                <a:cs typeface="Arial"/>
              </a:rPr>
              <a:t>l</a:t>
            </a:r>
            <a:r>
              <a:rPr sz="4600" spc="-25" dirty="0">
                <a:latin typeface="Arial"/>
                <a:cs typeface="Arial"/>
              </a:rPr>
              <a:t>o</a:t>
            </a:r>
            <a:r>
              <a:rPr sz="4600" spc="285" dirty="0">
                <a:latin typeface="Arial"/>
                <a:cs typeface="Arial"/>
              </a:rPr>
              <a:t>r</a:t>
            </a:r>
            <a:r>
              <a:rPr sz="4600" dirty="0">
                <a:latin typeface="Arial"/>
                <a:cs typeface="Arial"/>
              </a:rPr>
              <a:t>	</a:t>
            </a:r>
            <a:r>
              <a:rPr sz="4600" spc="-215" dirty="0">
                <a:latin typeface="Arial"/>
                <a:cs typeface="Arial"/>
              </a:rPr>
              <a:t>d</a:t>
            </a:r>
            <a:r>
              <a:rPr sz="4600" spc="-135" dirty="0">
                <a:latin typeface="Arial"/>
                <a:cs typeface="Arial"/>
              </a:rPr>
              <a:t>efici</a:t>
            </a:r>
            <a:r>
              <a:rPr sz="4600" spc="-295" dirty="0">
                <a:latin typeface="Arial"/>
                <a:cs typeface="Arial"/>
              </a:rPr>
              <a:t>ency:</a:t>
            </a:r>
            <a:r>
              <a:rPr sz="4600" spc="-459" dirty="0">
                <a:latin typeface="Arial"/>
                <a:cs typeface="Arial"/>
              </a:rPr>
              <a:t> </a:t>
            </a:r>
            <a:r>
              <a:rPr sz="4600" spc="-250" dirty="0">
                <a:latin typeface="Arial"/>
                <a:cs typeface="Arial"/>
              </a:rPr>
              <a:t>Bl</a:t>
            </a:r>
            <a:r>
              <a:rPr sz="4600" spc="-220" dirty="0">
                <a:latin typeface="Arial"/>
                <a:cs typeface="Arial"/>
              </a:rPr>
              <a:t>ue-</a:t>
            </a:r>
            <a:r>
              <a:rPr sz="4600" spc="200" dirty="0">
                <a:latin typeface="Arial"/>
                <a:cs typeface="Arial"/>
              </a:rPr>
              <a:t>O</a:t>
            </a:r>
            <a:r>
              <a:rPr sz="4600" spc="-114" dirty="0">
                <a:latin typeface="Arial"/>
                <a:cs typeface="Arial"/>
              </a:rPr>
              <a:t>r</a:t>
            </a:r>
            <a:r>
              <a:rPr sz="4600" spc="-200" dirty="0">
                <a:latin typeface="Arial"/>
                <a:cs typeface="Arial"/>
              </a:rPr>
              <a:t>a</a:t>
            </a:r>
            <a:r>
              <a:rPr sz="4600" spc="-430" dirty="0">
                <a:latin typeface="Arial"/>
                <a:cs typeface="Arial"/>
              </a:rPr>
              <a:t>n</a:t>
            </a:r>
            <a:r>
              <a:rPr sz="4600" spc="-434" dirty="0">
                <a:latin typeface="Arial"/>
                <a:cs typeface="Arial"/>
              </a:rPr>
              <a:t>g</a:t>
            </a:r>
            <a:r>
              <a:rPr sz="4600" spc="-355" dirty="0">
                <a:latin typeface="Arial"/>
                <a:cs typeface="Arial"/>
              </a:rPr>
              <a:t>e</a:t>
            </a:r>
            <a:r>
              <a:rPr sz="4600" spc="-5" dirty="0">
                <a:latin typeface="Arial"/>
                <a:cs typeface="Arial"/>
              </a:rPr>
              <a:t> </a:t>
            </a:r>
            <a:r>
              <a:rPr sz="4600" spc="-20" dirty="0">
                <a:latin typeface="Arial"/>
                <a:cs typeface="Arial"/>
              </a:rPr>
              <a:t>i</a:t>
            </a:r>
            <a:r>
              <a:rPr sz="4600" spc="-535" dirty="0">
                <a:latin typeface="Arial"/>
                <a:cs typeface="Arial"/>
              </a:rPr>
              <a:t>s</a:t>
            </a:r>
            <a:r>
              <a:rPr sz="4600" dirty="0">
                <a:latin typeface="Arial"/>
                <a:cs typeface="Arial"/>
              </a:rPr>
              <a:t>	</a:t>
            </a:r>
            <a:r>
              <a:rPr sz="4600" spc="-535" dirty="0">
                <a:latin typeface="Arial"/>
                <a:cs typeface="Arial"/>
              </a:rPr>
              <a:t>s</a:t>
            </a:r>
            <a:r>
              <a:rPr sz="4600" spc="-600" dirty="0">
                <a:latin typeface="Arial"/>
                <a:cs typeface="Arial"/>
              </a:rPr>
              <a:t>a</a:t>
            </a:r>
            <a:r>
              <a:rPr sz="4600" spc="-180" dirty="0">
                <a:latin typeface="Arial"/>
                <a:cs typeface="Arial"/>
              </a:rPr>
              <a:t>f</a:t>
            </a:r>
            <a:r>
              <a:rPr sz="4600" spc="-355" dirty="0">
                <a:latin typeface="Arial"/>
                <a:cs typeface="Arial"/>
              </a:rPr>
              <a:t>e</a:t>
            </a:r>
            <a:endParaRPr sz="4600">
              <a:latin typeface="Arial"/>
              <a:cs typeface="Arial"/>
            </a:endParaRPr>
          </a:p>
        </p:txBody>
      </p:sp>
      <p:sp>
        <p:nvSpPr>
          <p:cNvPr id="3" name="object 3"/>
          <p:cNvSpPr txBox="1"/>
          <p:nvPr/>
        </p:nvSpPr>
        <p:spPr>
          <a:xfrm>
            <a:off x="15811500" y="8696621"/>
            <a:ext cx="203200" cy="238760"/>
          </a:xfrm>
          <a:prstGeom prst="rect">
            <a:avLst/>
          </a:prstGeom>
        </p:spPr>
        <p:txBody>
          <a:bodyPr vert="horz" wrap="square" lIns="0" tIns="12700" rIns="0" bIns="0" rtlCol="0">
            <a:spAutoFit/>
          </a:bodyPr>
          <a:lstStyle/>
          <a:p>
            <a:pPr marL="12700">
              <a:lnSpc>
                <a:spcPct val="100000"/>
              </a:lnSpc>
              <a:spcBef>
                <a:spcPts val="100"/>
              </a:spcBef>
            </a:pPr>
            <a:r>
              <a:rPr sz="1400" spc="-80" dirty="0">
                <a:latin typeface="Arial"/>
                <a:cs typeface="Arial"/>
              </a:rPr>
              <a:t>46</a:t>
            </a:r>
            <a:endParaRPr sz="1400">
              <a:latin typeface="Arial"/>
              <a:cs typeface="Arial"/>
            </a:endParaRPr>
          </a:p>
        </p:txBody>
      </p:sp>
      <p:sp>
        <p:nvSpPr>
          <p:cNvPr id="4" name="object 4"/>
          <p:cNvSpPr/>
          <p:nvPr/>
        </p:nvSpPr>
        <p:spPr>
          <a:xfrm>
            <a:off x="3378200" y="1054100"/>
            <a:ext cx="9385300" cy="7340600"/>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3124200" y="8572500"/>
            <a:ext cx="10227310" cy="345440"/>
          </a:xfrm>
          <a:prstGeom prst="rect">
            <a:avLst/>
          </a:prstGeom>
        </p:spPr>
        <p:txBody>
          <a:bodyPr vert="horz" wrap="square" lIns="0" tIns="12700" rIns="0" bIns="0" rtlCol="0">
            <a:spAutoFit/>
          </a:bodyPr>
          <a:lstStyle/>
          <a:p>
            <a:pPr marL="12700">
              <a:lnSpc>
                <a:spcPct val="100000"/>
              </a:lnSpc>
              <a:spcBef>
                <a:spcPts val="100"/>
              </a:spcBef>
            </a:pPr>
            <a:r>
              <a:rPr sz="2100" i="1" spc="-170" dirty="0">
                <a:latin typeface="Arial"/>
                <a:cs typeface="Arial"/>
              </a:rPr>
              <a:t>[Seriously </a:t>
            </a:r>
            <a:r>
              <a:rPr sz="2100" i="1" spc="-155" dirty="0">
                <a:latin typeface="Arial"/>
                <a:cs typeface="Arial"/>
              </a:rPr>
              <a:t>Colorful: </a:t>
            </a:r>
            <a:r>
              <a:rPr sz="2100" i="1" spc="-225" dirty="0">
                <a:latin typeface="Arial"/>
                <a:cs typeface="Arial"/>
              </a:rPr>
              <a:t>Advanced </a:t>
            </a:r>
            <a:r>
              <a:rPr sz="2100" i="1" spc="-190" dirty="0">
                <a:latin typeface="Arial"/>
                <a:cs typeface="Arial"/>
              </a:rPr>
              <a:t>Color </a:t>
            </a:r>
            <a:r>
              <a:rPr sz="2100" i="1" spc="-180" dirty="0">
                <a:latin typeface="Arial"/>
                <a:cs typeface="Arial"/>
              </a:rPr>
              <a:t>Principles </a:t>
            </a:r>
            <a:r>
              <a:rPr sz="2100" i="1" spc="40" dirty="0">
                <a:latin typeface="Arial"/>
                <a:cs typeface="Arial"/>
              </a:rPr>
              <a:t>&amp; </a:t>
            </a:r>
            <a:r>
              <a:rPr sz="2100" i="1" spc="-200" dirty="0">
                <a:latin typeface="Arial"/>
                <a:cs typeface="Arial"/>
              </a:rPr>
              <a:t>Practices. </a:t>
            </a:r>
            <a:r>
              <a:rPr sz="2100" i="1" spc="-210" dirty="0">
                <a:latin typeface="Arial"/>
                <a:cs typeface="Arial"/>
              </a:rPr>
              <a:t>Stone.Tableau </a:t>
            </a:r>
            <a:r>
              <a:rPr sz="2100" i="1" spc="-200" dirty="0">
                <a:latin typeface="Arial"/>
                <a:cs typeface="Arial"/>
              </a:rPr>
              <a:t>Customer </a:t>
            </a:r>
            <a:r>
              <a:rPr sz="2100" i="1" spc="-210" dirty="0">
                <a:latin typeface="Arial"/>
                <a:cs typeface="Arial"/>
              </a:rPr>
              <a:t>Conference</a:t>
            </a:r>
            <a:r>
              <a:rPr sz="2100" i="1" dirty="0">
                <a:latin typeface="Arial"/>
                <a:cs typeface="Arial"/>
              </a:rPr>
              <a:t> </a:t>
            </a:r>
            <a:r>
              <a:rPr sz="2100" i="1" spc="-60" dirty="0">
                <a:latin typeface="Arial"/>
                <a:cs typeface="Arial"/>
              </a:rPr>
              <a:t>2014.]</a:t>
            </a:r>
            <a:endParaRPr sz="21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ítulo 1">
            <a:extLst>
              <a:ext uri="{FF2B5EF4-FFF2-40B4-BE49-F238E27FC236}">
                <a16:creationId xmlns:a16="http://schemas.microsoft.com/office/drawing/2014/main" id="{63844350-47B6-4EEB-A4CE-86C60CA6FABF}"/>
              </a:ext>
            </a:extLst>
          </p:cNvPr>
          <p:cNvSpPr>
            <a:spLocks noGrp="1" noChangeArrowheads="1"/>
          </p:cNvSpPr>
          <p:nvPr>
            <p:ph type="title"/>
          </p:nvPr>
        </p:nvSpPr>
        <p:spPr>
          <a:xfrm>
            <a:off x="2766486" y="486836"/>
            <a:ext cx="10756900" cy="2954655"/>
          </a:xfrm>
        </p:spPr>
        <p:txBody>
          <a:bodyPr/>
          <a:lstStyle/>
          <a:p>
            <a:pPr eaLnBrk="1" hangingPunct="1"/>
            <a:r>
              <a:rPr lang="pt-BR" altLang="en-US" dirty="0">
                <a:sym typeface="Arial" panose="020B0604020202020204" pitchFamily="34" charset="0"/>
              </a:rPr>
              <a:t>Parallel Coordinates: Example [4]
</a:t>
            </a:r>
            <a:endParaRPr lang="pt-BR" altLang="en-US" dirty="0"/>
          </a:p>
        </p:txBody>
      </p:sp>
      <p:sp>
        <p:nvSpPr>
          <p:cNvPr id="56323" name="Espaço Reservado para Conteúdo 2">
            <a:extLst>
              <a:ext uri="{FF2B5EF4-FFF2-40B4-BE49-F238E27FC236}">
                <a16:creationId xmlns:a16="http://schemas.microsoft.com/office/drawing/2014/main" id="{B18C076B-658A-40D6-A2D2-9B63518ED52E}"/>
              </a:ext>
            </a:extLst>
          </p:cNvPr>
          <p:cNvSpPr>
            <a:spLocks noGrp="1" noChangeArrowheads="1"/>
          </p:cNvSpPr>
          <p:nvPr>
            <p:ph idx="1"/>
          </p:nvPr>
        </p:nvSpPr>
        <p:spPr>
          <a:xfrm>
            <a:off x="444500" y="2913768"/>
            <a:ext cx="15367000" cy="553998"/>
          </a:xfrm>
        </p:spPr>
        <p:txBody>
          <a:bodyPr/>
          <a:lstStyle/>
          <a:p>
            <a:r>
              <a:rPr lang="pt-BR" altLang="en-US" dirty="0"/>
              <a:t>Cars Collection
</a:t>
            </a:r>
          </a:p>
        </p:txBody>
      </p:sp>
      <p:graphicFrame>
        <p:nvGraphicFramePr>
          <p:cNvPr id="56325" name="Objeto 3">
            <a:extLst>
              <a:ext uri="{FF2B5EF4-FFF2-40B4-BE49-F238E27FC236}">
                <a16:creationId xmlns:a16="http://schemas.microsoft.com/office/drawing/2014/main" id="{EA37274B-7839-4229-A8EC-CD9D46D9164B}"/>
              </a:ext>
            </a:extLst>
          </p:cNvPr>
          <p:cNvGraphicFramePr>
            <a:graphicFrameLocks/>
          </p:cNvGraphicFramePr>
          <p:nvPr/>
        </p:nvGraphicFramePr>
        <p:xfrm>
          <a:off x="4000500" y="3018369"/>
          <a:ext cx="8121651" cy="5281084"/>
        </p:xfrm>
        <a:graphic>
          <a:graphicData uri="http://schemas.openxmlformats.org/presentationml/2006/ole">
            <mc:AlternateContent xmlns:mc="http://schemas.openxmlformats.org/markup-compatibility/2006">
              <mc:Choice xmlns:v="urn:schemas-microsoft-com:vml" Requires="v">
                <p:oleObj spid="_x0000_s2054" r:id="rId4" imgW="5353797" imgH="3476190" progId="Paint.Picture">
                  <p:embed/>
                </p:oleObj>
              </mc:Choice>
              <mc:Fallback>
                <p:oleObj r:id="rId4" imgW="5353797" imgH="3476190" progId="Paint.Picture">
                  <p:embed/>
                  <p:pic>
                    <p:nvPicPr>
                      <p:cNvPr id="56325" name="Objeto 3">
                        <a:extLst>
                          <a:ext uri="{FF2B5EF4-FFF2-40B4-BE49-F238E27FC236}">
                            <a16:creationId xmlns:a16="http://schemas.microsoft.com/office/drawing/2014/main" id="{EA37274B-7839-4229-A8EC-CD9D46D9164B}"/>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0500" y="3018369"/>
                        <a:ext cx="8121651" cy="5281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19200" y="2590800"/>
            <a:ext cx="13436600" cy="5791200"/>
          </a:xfrm>
          <a:custGeom>
            <a:avLst/>
            <a:gdLst/>
            <a:ahLst/>
            <a:cxnLst/>
            <a:rect l="l" t="t" r="r" b="b"/>
            <a:pathLst>
              <a:path w="13436600" h="5791200">
                <a:moveTo>
                  <a:pt x="0" y="0"/>
                </a:moveTo>
                <a:lnTo>
                  <a:pt x="13436600" y="0"/>
                </a:lnTo>
                <a:lnTo>
                  <a:pt x="13436600" y="5791200"/>
                </a:lnTo>
                <a:lnTo>
                  <a:pt x="0" y="5791200"/>
                </a:lnTo>
                <a:lnTo>
                  <a:pt x="0" y="0"/>
                </a:lnTo>
                <a:close/>
              </a:path>
            </a:pathLst>
          </a:custGeom>
          <a:solidFill>
            <a:srgbClr val="929292"/>
          </a:solidFill>
        </p:spPr>
        <p:txBody>
          <a:bodyPr wrap="square" lIns="0" tIns="0" rIns="0" bIns="0" rtlCol="0"/>
          <a:lstStyle/>
          <a:p>
            <a:endParaRPr/>
          </a:p>
        </p:txBody>
      </p:sp>
      <p:sp>
        <p:nvSpPr>
          <p:cNvPr id="3" name="object 3"/>
          <p:cNvSpPr/>
          <p:nvPr/>
        </p:nvSpPr>
        <p:spPr>
          <a:xfrm>
            <a:off x="1219200" y="2590800"/>
            <a:ext cx="13436600" cy="5791200"/>
          </a:xfrm>
          <a:custGeom>
            <a:avLst/>
            <a:gdLst/>
            <a:ahLst/>
            <a:cxnLst/>
            <a:rect l="l" t="t" r="r" b="b"/>
            <a:pathLst>
              <a:path w="13436600" h="5791200">
                <a:moveTo>
                  <a:pt x="0" y="0"/>
                </a:moveTo>
                <a:lnTo>
                  <a:pt x="13436600" y="0"/>
                </a:lnTo>
                <a:lnTo>
                  <a:pt x="13436600" y="5791200"/>
                </a:lnTo>
                <a:lnTo>
                  <a:pt x="0" y="5791200"/>
                </a:lnTo>
                <a:lnTo>
                  <a:pt x="0" y="0"/>
                </a:lnTo>
                <a:close/>
              </a:path>
            </a:pathLst>
          </a:custGeom>
          <a:ln w="9525">
            <a:solidFill>
              <a:srgbClr val="919191"/>
            </a:solidFill>
          </a:ln>
        </p:spPr>
        <p:txBody>
          <a:bodyPr wrap="square" lIns="0" tIns="0" rIns="0" bIns="0" rtlCol="0"/>
          <a:lstStyle/>
          <a:p>
            <a:endParaRPr/>
          </a:p>
        </p:txBody>
      </p:sp>
      <p:sp>
        <p:nvSpPr>
          <p:cNvPr id="4" name="object 4"/>
          <p:cNvSpPr txBox="1">
            <a:spLocks noGrp="1"/>
          </p:cNvSpPr>
          <p:nvPr>
            <p:ph type="title"/>
          </p:nvPr>
        </p:nvSpPr>
        <p:spPr>
          <a:xfrm>
            <a:off x="444500" y="127000"/>
            <a:ext cx="7112000" cy="726440"/>
          </a:xfrm>
          <a:prstGeom prst="rect">
            <a:avLst/>
          </a:prstGeom>
        </p:spPr>
        <p:txBody>
          <a:bodyPr vert="horz" wrap="square" lIns="0" tIns="12700" rIns="0" bIns="0" rtlCol="0">
            <a:spAutoFit/>
          </a:bodyPr>
          <a:lstStyle/>
          <a:p>
            <a:pPr marL="12700">
              <a:lnSpc>
                <a:spcPct val="100000"/>
              </a:lnSpc>
              <a:spcBef>
                <a:spcPts val="100"/>
              </a:spcBef>
              <a:tabLst>
                <a:tab pos="1774825" algn="l"/>
              </a:tabLst>
            </a:pPr>
            <a:r>
              <a:rPr sz="4600" spc="-250" dirty="0">
                <a:latin typeface="Arial"/>
                <a:cs typeface="Arial"/>
              </a:rPr>
              <a:t>Bezold	Effect: </a:t>
            </a:r>
            <a:r>
              <a:rPr sz="4600" spc="-125" dirty="0">
                <a:latin typeface="Arial"/>
                <a:cs typeface="Arial"/>
              </a:rPr>
              <a:t>Outlines</a:t>
            </a:r>
            <a:r>
              <a:rPr sz="4600" spc="-265" dirty="0">
                <a:latin typeface="Arial"/>
                <a:cs typeface="Arial"/>
              </a:rPr>
              <a:t> </a:t>
            </a:r>
            <a:r>
              <a:rPr sz="4600" spc="-75" dirty="0">
                <a:latin typeface="Arial"/>
                <a:cs typeface="Arial"/>
              </a:rPr>
              <a:t>matter</a:t>
            </a:r>
            <a:endParaRPr sz="4600">
              <a:latin typeface="Arial"/>
              <a:cs typeface="Arial"/>
            </a:endParaRPr>
          </a:p>
        </p:txBody>
      </p:sp>
      <p:sp>
        <p:nvSpPr>
          <p:cNvPr id="5" name="object 5"/>
          <p:cNvSpPr txBox="1"/>
          <p:nvPr/>
        </p:nvSpPr>
        <p:spPr>
          <a:xfrm>
            <a:off x="444500" y="1092200"/>
            <a:ext cx="9633585" cy="635000"/>
          </a:xfrm>
          <a:prstGeom prst="rect">
            <a:avLst/>
          </a:prstGeom>
        </p:spPr>
        <p:txBody>
          <a:bodyPr vert="horz" wrap="square" lIns="0" tIns="12700" rIns="0" bIns="0" rtlCol="0">
            <a:spAutoFit/>
          </a:bodyPr>
          <a:lstStyle/>
          <a:p>
            <a:pPr marL="355600" indent="-342900">
              <a:lnSpc>
                <a:spcPct val="100000"/>
              </a:lnSpc>
              <a:spcBef>
                <a:spcPts val="100"/>
              </a:spcBef>
              <a:buChar char="•"/>
              <a:tabLst>
                <a:tab pos="355600" algn="l"/>
                <a:tab pos="1591945" algn="l"/>
              </a:tabLst>
            </a:pPr>
            <a:r>
              <a:rPr sz="4000" spc="-15" dirty="0">
                <a:latin typeface="Arial"/>
                <a:cs typeface="Arial"/>
              </a:rPr>
              <a:t>color	</a:t>
            </a:r>
            <a:r>
              <a:rPr sz="4000" spc="-225" dirty="0">
                <a:latin typeface="Arial"/>
                <a:cs typeface="Arial"/>
              </a:rPr>
              <a:t>constancy: </a:t>
            </a:r>
            <a:r>
              <a:rPr sz="4000" spc="-215" dirty="0">
                <a:latin typeface="Arial"/>
                <a:cs typeface="Arial"/>
              </a:rPr>
              <a:t>simultaneous </a:t>
            </a:r>
            <a:r>
              <a:rPr sz="4000" spc="-100" dirty="0">
                <a:latin typeface="Arial"/>
                <a:cs typeface="Arial"/>
              </a:rPr>
              <a:t>contrast</a:t>
            </a:r>
            <a:r>
              <a:rPr sz="4000" spc="30" dirty="0">
                <a:latin typeface="Arial"/>
                <a:cs typeface="Arial"/>
              </a:rPr>
              <a:t> </a:t>
            </a:r>
            <a:r>
              <a:rPr sz="4000" spc="-155" dirty="0">
                <a:latin typeface="Arial"/>
                <a:cs typeface="Arial"/>
              </a:rPr>
              <a:t>effect</a:t>
            </a:r>
            <a:endParaRPr sz="4000">
              <a:latin typeface="Arial"/>
              <a:cs typeface="Arial"/>
            </a:endParaRPr>
          </a:p>
        </p:txBody>
      </p:sp>
      <p:sp>
        <p:nvSpPr>
          <p:cNvPr id="6" name="object 6"/>
          <p:cNvSpPr txBox="1"/>
          <p:nvPr/>
        </p:nvSpPr>
        <p:spPr>
          <a:xfrm>
            <a:off x="15811500" y="8696621"/>
            <a:ext cx="203200" cy="238760"/>
          </a:xfrm>
          <a:prstGeom prst="rect">
            <a:avLst/>
          </a:prstGeom>
        </p:spPr>
        <p:txBody>
          <a:bodyPr vert="horz" wrap="square" lIns="0" tIns="12700" rIns="0" bIns="0" rtlCol="0">
            <a:spAutoFit/>
          </a:bodyPr>
          <a:lstStyle/>
          <a:p>
            <a:pPr marL="12700">
              <a:lnSpc>
                <a:spcPct val="100000"/>
              </a:lnSpc>
              <a:spcBef>
                <a:spcPts val="100"/>
              </a:spcBef>
            </a:pPr>
            <a:r>
              <a:rPr sz="1400" spc="-80" dirty="0">
                <a:latin typeface="Arial"/>
                <a:cs typeface="Arial"/>
              </a:rPr>
              <a:t>47</a:t>
            </a:r>
            <a:endParaRPr sz="1400">
              <a:latin typeface="Arial"/>
              <a:cs typeface="Arial"/>
            </a:endParaRPr>
          </a:p>
        </p:txBody>
      </p:sp>
      <p:sp>
        <p:nvSpPr>
          <p:cNvPr id="7" name="object 7"/>
          <p:cNvSpPr/>
          <p:nvPr/>
        </p:nvSpPr>
        <p:spPr>
          <a:xfrm>
            <a:off x="3251200" y="2895600"/>
            <a:ext cx="9385300" cy="5257800"/>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1041400" y="8445500"/>
            <a:ext cx="13627735" cy="452120"/>
          </a:xfrm>
          <a:prstGeom prst="rect">
            <a:avLst/>
          </a:prstGeom>
        </p:spPr>
        <p:txBody>
          <a:bodyPr vert="horz" wrap="square" lIns="0" tIns="12700" rIns="0" bIns="0" rtlCol="0">
            <a:spAutoFit/>
          </a:bodyPr>
          <a:lstStyle/>
          <a:p>
            <a:pPr marL="12700">
              <a:lnSpc>
                <a:spcPct val="100000"/>
              </a:lnSpc>
              <a:spcBef>
                <a:spcPts val="100"/>
              </a:spcBef>
            </a:pPr>
            <a:r>
              <a:rPr sz="2800" i="1" spc="-229" dirty="0">
                <a:latin typeface="Arial"/>
                <a:cs typeface="Arial"/>
              </a:rPr>
              <a:t>[Seriously </a:t>
            </a:r>
            <a:r>
              <a:rPr sz="2800" i="1" spc="-204" dirty="0">
                <a:latin typeface="Arial"/>
                <a:cs typeface="Arial"/>
              </a:rPr>
              <a:t>Colorful: </a:t>
            </a:r>
            <a:r>
              <a:rPr sz="2800" i="1" spc="-300" dirty="0">
                <a:latin typeface="Arial"/>
                <a:cs typeface="Arial"/>
              </a:rPr>
              <a:t>Advanced </a:t>
            </a:r>
            <a:r>
              <a:rPr sz="2800" i="1" spc="-250" dirty="0">
                <a:latin typeface="Arial"/>
                <a:cs typeface="Arial"/>
              </a:rPr>
              <a:t>Color </a:t>
            </a:r>
            <a:r>
              <a:rPr sz="2800" i="1" spc="-240" dirty="0">
                <a:latin typeface="Arial"/>
                <a:cs typeface="Arial"/>
              </a:rPr>
              <a:t>Principles </a:t>
            </a:r>
            <a:r>
              <a:rPr sz="2800" i="1" spc="55" dirty="0">
                <a:latin typeface="Arial"/>
                <a:cs typeface="Arial"/>
              </a:rPr>
              <a:t>&amp; </a:t>
            </a:r>
            <a:r>
              <a:rPr sz="2800" i="1" spc="-265" dirty="0">
                <a:latin typeface="Arial"/>
                <a:cs typeface="Arial"/>
              </a:rPr>
              <a:t>Practices. </a:t>
            </a:r>
            <a:r>
              <a:rPr sz="2800" i="1" spc="-280" dirty="0">
                <a:latin typeface="Arial"/>
                <a:cs typeface="Arial"/>
              </a:rPr>
              <a:t>Stone.Tableau </a:t>
            </a:r>
            <a:r>
              <a:rPr sz="2800" i="1" spc="-265" dirty="0">
                <a:latin typeface="Arial"/>
                <a:cs typeface="Arial"/>
              </a:rPr>
              <a:t>Customer </a:t>
            </a:r>
            <a:r>
              <a:rPr sz="2800" i="1" spc="-275" dirty="0">
                <a:latin typeface="Arial"/>
                <a:cs typeface="Arial"/>
              </a:rPr>
              <a:t>Conference</a:t>
            </a:r>
            <a:r>
              <a:rPr sz="2800" i="1" spc="-5" dirty="0">
                <a:latin typeface="Arial"/>
                <a:cs typeface="Arial"/>
              </a:rPr>
              <a:t> </a:t>
            </a:r>
            <a:r>
              <a:rPr sz="2800" i="1" spc="-80" dirty="0">
                <a:latin typeface="Arial"/>
                <a:cs typeface="Arial"/>
              </a:rPr>
              <a:t>2014.]</a:t>
            </a:r>
            <a:endParaRPr sz="2800">
              <a:latin typeface="Arial"/>
              <a:cs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27000"/>
            <a:ext cx="11887835" cy="726440"/>
          </a:xfrm>
          <a:prstGeom prst="rect">
            <a:avLst/>
          </a:prstGeom>
        </p:spPr>
        <p:txBody>
          <a:bodyPr vert="horz" wrap="square" lIns="0" tIns="12700" rIns="0" bIns="0" rtlCol="0">
            <a:spAutoFit/>
          </a:bodyPr>
          <a:lstStyle/>
          <a:p>
            <a:pPr marL="12700">
              <a:lnSpc>
                <a:spcPct val="100000"/>
              </a:lnSpc>
              <a:spcBef>
                <a:spcPts val="100"/>
              </a:spcBef>
              <a:tabLst>
                <a:tab pos="3928110" algn="l"/>
              </a:tabLst>
            </a:pPr>
            <a:r>
              <a:rPr sz="4600" spc="-165" dirty="0">
                <a:latin typeface="Arial"/>
                <a:cs typeface="Arial"/>
              </a:rPr>
              <a:t>Color/Lightness	</a:t>
            </a:r>
            <a:r>
              <a:rPr sz="4600" spc="-254" dirty="0">
                <a:latin typeface="Arial"/>
                <a:cs typeface="Arial"/>
              </a:rPr>
              <a:t>constancy: </a:t>
            </a:r>
            <a:r>
              <a:rPr sz="4600" spc="-135" dirty="0">
                <a:latin typeface="Arial"/>
                <a:cs typeface="Arial"/>
              </a:rPr>
              <a:t>Illumination</a:t>
            </a:r>
            <a:r>
              <a:rPr sz="4600" spc="-275" dirty="0">
                <a:latin typeface="Arial"/>
                <a:cs typeface="Arial"/>
              </a:rPr>
              <a:t> </a:t>
            </a:r>
            <a:r>
              <a:rPr sz="4600" spc="-140" dirty="0">
                <a:latin typeface="Arial"/>
                <a:cs typeface="Arial"/>
              </a:rPr>
              <a:t>conditions</a:t>
            </a:r>
            <a:endParaRPr sz="4600">
              <a:latin typeface="Arial"/>
              <a:cs typeface="Arial"/>
            </a:endParaRPr>
          </a:p>
        </p:txBody>
      </p:sp>
      <p:sp>
        <p:nvSpPr>
          <p:cNvPr id="3" name="object 3"/>
          <p:cNvSpPr/>
          <p:nvPr/>
        </p:nvSpPr>
        <p:spPr>
          <a:xfrm>
            <a:off x="3340100" y="1841500"/>
            <a:ext cx="9588500" cy="635000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740400" y="8260878"/>
            <a:ext cx="4779645" cy="394335"/>
          </a:xfrm>
          <a:prstGeom prst="rect">
            <a:avLst/>
          </a:prstGeom>
        </p:spPr>
        <p:txBody>
          <a:bodyPr vert="horz" wrap="square" lIns="0" tIns="0" rIns="0" bIns="0" rtlCol="0">
            <a:spAutoFit/>
          </a:bodyPr>
          <a:lstStyle/>
          <a:p>
            <a:pPr marL="12700">
              <a:lnSpc>
                <a:spcPts val="2975"/>
              </a:lnSpc>
            </a:pPr>
            <a:r>
              <a:rPr sz="2600" spc="-5" dirty="0">
                <a:latin typeface="Arial"/>
                <a:cs typeface="Arial"/>
              </a:rPr>
              <a:t>Image courtesy </a:t>
            </a:r>
            <a:r>
              <a:rPr sz="2600" dirty="0">
                <a:latin typeface="Arial"/>
                <a:cs typeface="Arial"/>
              </a:rPr>
              <a:t>of John</a:t>
            </a:r>
            <a:r>
              <a:rPr sz="2600" spc="-45" dirty="0">
                <a:latin typeface="Arial"/>
                <a:cs typeface="Arial"/>
              </a:rPr>
              <a:t> </a:t>
            </a:r>
            <a:r>
              <a:rPr sz="2600" dirty="0">
                <a:latin typeface="Arial"/>
                <a:cs typeface="Arial"/>
              </a:rPr>
              <a:t>McCann</a:t>
            </a:r>
            <a:endParaRPr sz="2600">
              <a:latin typeface="Arial"/>
              <a:cs typeface="Arial"/>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664"/>
              </a:lnSpc>
            </a:pPr>
            <a:fld id="{81D60167-4931-47E6-BA6A-407CBD079E47}" type="slidenum">
              <a:rPr spc="-80" dirty="0"/>
              <a:t>41</a:t>
            </a:fld>
            <a:endParaRPr spc="-8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27000"/>
            <a:ext cx="11887200" cy="726440"/>
          </a:xfrm>
          <a:prstGeom prst="rect">
            <a:avLst/>
          </a:prstGeom>
        </p:spPr>
        <p:txBody>
          <a:bodyPr vert="horz" wrap="square" lIns="0" tIns="12700" rIns="0" bIns="0" rtlCol="0">
            <a:spAutoFit/>
          </a:bodyPr>
          <a:lstStyle/>
          <a:p>
            <a:pPr marL="12700">
              <a:lnSpc>
                <a:spcPct val="100000"/>
              </a:lnSpc>
              <a:spcBef>
                <a:spcPts val="100"/>
              </a:spcBef>
              <a:tabLst>
                <a:tab pos="3928110" algn="l"/>
              </a:tabLst>
            </a:pPr>
            <a:r>
              <a:rPr sz="4600" spc="-165" dirty="0">
                <a:latin typeface="Arial"/>
                <a:cs typeface="Arial"/>
              </a:rPr>
              <a:t>Color/Lightness	</a:t>
            </a:r>
            <a:r>
              <a:rPr sz="4600" spc="-254" dirty="0">
                <a:latin typeface="Arial"/>
                <a:cs typeface="Arial"/>
              </a:rPr>
              <a:t>constancy: </a:t>
            </a:r>
            <a:r>
              <a:rPr sz="4600" spc="-135" dirty="0">
                <a:latin typeface="Arial"/>
                <a:cs typeface="Arial"/>
              </a:rPr>
              <a:t>Illumination</a:t>
            </a:r>
            <a:r>
              <a:rPr sz="4600" spc="-275" dirty="0">
                <a:latin typeface="Arial"/>
                <a:cs typeface="Arial"/>
              </a:rPr>
              <a:t> </a:t>
            </a:r>
            <a:r>
              <a:rPr sz="4600" spc="-140" dirty="0">
                <a:latin typeface="Arial"/>
                <a:cs typeface="Arial"/>
              </a:rPr>
              <a:t>conditions</a:t>
            </a:r>
            <a:endParaRPr sz="4600">
              <a:latin typeface="Arial"/>
              <a:cs typeface="Arial"/>
            </a:endParaRPr>
          </a:p>
        </p:txBody>
      </p:sp>
      <p:sp>
        <p:nvSpPr>
          <p:cNvPr id="3" name="object 3"/>
          <p:cNvSpPr/>
          <p:nvPr/>
        </p:nvSpPr>
        <p:spPr>
          <a:xfrm>
            <a:off x="3340100" y="1841500"/>
            <a:ext cx="9588500" cy="6350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848350" y="4066120"/>
            <a:ext cx="1242695" cy="1107440"/>
          </a:xfrm>
          <a:custGeom>
            <a:avLst/>
            <a:gdLst/>
            <a:ahLst/>
            <a:cxnLst/>
            <a:rect l="l" t="t" r="r" b="b"/>
            <a:pathLst>
              <a:path w="1242695" h="1107439">
                <a:moveTo>
                  <a:pt x="0" y="0"/>
                </a:moveTo>
                <a:lnTo>
                  <a:pt x="1242482" y="0"/>
                </a:lnTo>
                <a:lnTo>
                  <a:pt x="1242482" y="1107017"/>
                </a:lnTo>
                <a:lnTo>
                  <a:pt x="0" y="1107017"/>
                </a:lnTo>
                <a:lnTo>
                  <a:pt x="0" y="0"/>
                </a:lnTo>
                <a:close/>
              </a:path>
            </a:pathLst>
          </a:custGeom>
          <a:ln w="673100">
            <a:solidFill>
              <a:srgbClr val="ACD2EC"/>
            </a:solidFill>
          </a:ln>
        </p:spPr>
        <p:txBody>
          <a:bodyPr wrap="square" lIns="0" tIns="0" rIns="0" bIns="0" rtlCol="0"/>
          <a:lstStyle/>
          <a:p>
            <a:endParaRPr/>
          </a:p>
        </p:txBody>
      </p:sp>
      <p:sp>
        <p:nvSpPr>
          <p:cNvPr id="5" name="object 5"/>
          <p:cNvSpPr/>
          <p:nvPr/>
        </p:nvSpPr>
        <p:spPr>
          <a:xfrm>
            <a:off x="10816170" y="3321050"/>
            <a:ext cx="1242695" cy="1107440"/>
          </a:xfrm>
          <a:custGeom>
            <a:avLst/>
            <a:gdLst/>
            <a:ahLst/>
            <a:cxnLst/>
            <a:rect l="l" t="t" r="r" b="b"/>
            <a:pathLst>
              <a:path w="1242695" h="1107439">
                <a:moveTo>
                  <a:pt x="0" y="0"/>
                </a:moveTo>
                <a:lnTo>
                  <a:pt x="1242482" y="0"/>
                </a:lnTo>
                <a:lnTo>
                  <a:pt x="1242482" y="1107017"/>
                </a:lnTo>
                <a:lnTo>
                  <a:pt x="0" y="1107017"/>
                </a:lnTo>
                <a:lnTo>
                  <a:pt x="0" y="0"/>
                </a:lnTo>
                <a:close/>
              </a:path>
            </a:pathLst>
          </a:custGeom>
          <a:ln w="673100">
            <a:solidFill>
              <a:srgbClr val="ACD2EC"/>
            </a:solidFill>
          </a:ln>
        </p:spPr>
        <p:txBody>
          <a:bodyPr wrap="square" lIns="0" tIns="0" rIns="0" bIns="0" rtlCol="0"/>
          <a:lstStyle/>
          <a:p>
            <a:endParaRPr/>
          </a:p>
        </p:txBody>
      </p:sp>
      <p:sp>
        <p:nvSpPr>
          <p:cNvPr id="6" name="object 6"/>
          <p:cNvSpPr txBox="1"/>
          <p:nvPr/>
        </p:nvSpPr>
        <p:spPr>
          <a:xfrm>
            <a:off x="5740400" y="8260878"/>
            <a:ext cx="4779645" cy="394335"/>
          </a:xfrm>
          <a:prstGeom prst="rect">
            <a:avLst/>
          </a:prstGeom>
        </p:spPr>
        <p:txBody>
          <a:bodyPr vert="horz" wrap="square" lIns="0" tIns="0" rIns="0" bIns="0" rtlCol="0">
            <a:spAutoFit/>
          </a:bodyPr>
          <a:lstStyle/>
          <a:p>
            <a:pPr marL="12700">
              <a:lnSpc>
                <a:spcPts val="2975"/>
              </a:lnSpc>
            </a:pPr>
            <a:r>
              <a:rPr sz="2600" spc="-5" dirty="0">
                <a:latin typeface="Arial"/>
                <a:cs typeface="Arial"/>
              </a:rPr>
              <a:t>Image courtesy </a:t>
            </a:r>
            <a:r>
              <a:rPr sz="2600" dirty="0">
                <a:latin typeface="Arial"/>
                <a:cs typeface="Arial"/>
              </a:rPr>
              <a:t>of John</a:t>
            </a:r>
            <a:r>
              <a:rPr sz="2600" spc="-45" dirty="0">
                <a:latin typeface="Arial"/>
                <a:cs typeface="Arial"/>
              </a:rPr>
              <a:t> </a:t>
            </a:r>
            <a:r>
              <a:rPr sz="2600" dirty="0">
                <a:latin typeface="Arial"/>
                <a:cs typeface="Arial"/>
              </a:rPr>
              <a:t>McCann</a:t>
            </a:r>
            <a:endParaRPr sz="260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664"/>
              </a:lnSpc>
            </a:pPr>
            <a:fld id="{81D60167-4931-47E6-BA6A-407CBD079E47}" type="slidenum">
              <a:rPr spc="-80" dirty="0"/>
              <a:t>42</a:t>
            </a:fld>
            <a:endParaRPr spc="-8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27000"/>
            <a:ext cx="3182620" cy="726440"/>
          </a:xfrm>
          <a:prstGeom prst="rect">
            <a:avLst/>
          </a:prstGeom>
        </p:spPr>
        <p:txBody>
          <a:bodyPr vert="horz" wrap="square" lIns="0" tIns="12700" rIns="0" bIns="0" rtlCol="0">
            <a:spAutoFit/>
          </a:bodyPr>
          <a:lstStyle/>
          <a:p>
            <a:pPr marL="12700">
              <a:lnSpc>
                <a:spcPct val="100000"/>
              </a:lnSpc>
              <a:spcBef>
                <a:spcPts val="100"/>
              </a:spcBef>
            </a:pPr>
            <a:r>
              <a:rPr sz="4600" spc="-70" dirty="0">
                <a:latin typeface="Arial"/>
                <a:cs typeface="Arial"/>
              </a:rPr>
              <a:t>ColorBrewer</a:t>
            </a:r>
            <a:endParaRPr sz="4600">
              <a:latin typeface="Arial"/>
              <a:cs typeface="Arial"/>
            </a:endParaRPr>
          </a:p>
        </p:txBody>
      </p:sp>
      <p:sp>
        <p:nvSpPr>
          <p:cNvPr id="3" name="object 3"/>
          <p:cNvSpPr txBox="1"/>
          <p:nvPr/>
        </p:nvSpPr>
        <p:spPr>
          <a:xfrm>
            <a:off x="901700" y="990333"/>
            <a:ext cx="10437495" cy="1448435"/>
          </a:xfrm>
          <a:prstGeom prst="rect">
            <a:avLst/>
          </a:prstGeom>
        </p:spPr>
        <p:txBody>
          <a:bodyPr vert="horz" wrap="square" lIns="0" tIns="114300" rIns="0" bIns="0" rtlCol="0">
            <a:spAutoFit/>
          </a:bodyPr>
          <a:lstStyle/>
          <a:p>
            <a:pPr marL="342900" indent="-330200">
              <a:lnSpc>
                <a:spcPct val="100000"/>
              </a:lnSpc>
              <a:spcBef>
                <a:spcPts val="900"/>
              </a:spcBef>
              <a:buChar char="•"/>
              <a:tabLst>
                <a:tab pos="342900" algn="l"/>
              </a:tabLst>
            </a:pPr>
            <a:r>
              <a:rPr sz="4000" u="heavy" spc="-80" dirty="0">
                <a:uFill>
                  <a:solidFill>
                    <a:srgbClr val="000000"/>
                  </a:solidFill>
                </a:uFill>
                <a:latin typeface="Arial"/>
                <a:cs typeface="Arial"/>
                <a:hlinkClick r:id="rId2"/>
              </a:rPr>
              <a:t>http://www.colorbrewer2.org</a:t>
            </a:r>
            <a:endParaRPr sz="4000">
              <a:latin typeface="Arial"/>
              <a:cs typeface="Arial"/>
            </a:endParaRPr>
          </a:p>
          <a:p>
            <a:pPr marL="342900" indent="-330200">
              <a:lnSpc>
                <a:spcPct val="100000"/>
              </a:lnSpc>
              <a:spcBef>
                <a:spcPts val="805"/>
              </a:spcBef>
              <a:buChar char="•"/>
              <a:tabLst>
                <a:tab pos="342900" algn="l"/>
                <a:tab pos="7251065" algn="l"/>
              </a:tabLst>
            </a:pPr>
            <a:r>
              <a:rPr sz="4000" spc="-130" dirty="0">
                <a:latin typeface="Arial"/>
                <a:cs typeface="Arial"/>
              </a:rPr>
              <a:t>saturation </a:t>
            </a:r>
            <a:r>
              <a:rPr sz="4000" spc="-310" dirty="0">
                <a:latin typeface="Arial"/>
                <a:cs typeface="Arial"/>
              </a:rPr>
              <a:t>and  </a:t>
            </a:r>
            <a:r>
              <a:rPr sz="4000" spc="-295" dirty="0">
                <a:latin typeface="Arial"/>
                <a:cs typeface="Arial"/>
              </a:rPr>
              <a:t>area</a:t>
            </a:r>
            <a:r>
              <a:rPr sz="4000" spc="-350" dirty="0">
                <a:latin typeface="Arial"/>
                <a:cs typeface="Arial"/>
              </a:rPr>
              <a:t> </a:t>
            </a:r>
            <a:r>
              <a:rPr sz="4000" spc="-235" dirty="0">
                <a:latin typeface="Arial"/>
                <a:cs typeface="Arial"/>
              </a:rPr>
              <a:t>example:</a:t>
            </a:r>
            <a:r>
              <a:rPr sz="4000" spc="-395" dirty="0">
                <a:latin typeface="Arial"/>
                <a:cs typeface="Arial"/>
              </a:rPr>
              <a:t> </a:t>
            </a:r>
            <a:r>
              <a:rPr sz="4000" spc="-280" dirty="0">
                <a:latin typeface="Arial"/>
                <a:cs typeface="Arial"/>
              </a:rPr>
              <a:t>size	</a:t>
            </a:r>
            <a:r>
              <a:rPr sz="4000" spc="-229" dirty="0">
                <a:latin typeface="Arial"/>
                <a:cs typeface="Arial"/>
              </a:rPr>
              <a:t>affects</a:t>
            </a:r>
            <a:r>
              <a:rPr sz="4000" spc="-40" dirty="0">
                <a:latin typeface="Arial"/>
                <a:cs typeface="Arial"/>
              </a:rPr>
              <a:t> </a:t>
            </a:r>
            <a:r>
              <a:rPr sz="4000" spc="-240" dirty="0">
                <a:latin typeface="Arial"/>
                <a:cs typeface="Arial"/>
              </a:rPr>
              <a:t>salience!</a:t>
            </a:r>
            <a:endParaRPr sz="4000">
              <a:latin typeface="Arial"/>
              <a:cs typeface="Arial"/>
            </a:endParaRPr>
          </a:p>
        </p:txBody>
      </p:sp>
      <p:sp>
        <p:nvSpPr>
          <p:cNvPr id="4" name="object 4"/>
          <p:cNvSpPr/>
          <p:nvPr/>
        </p:nvSpPr>
        <p:spPr>
          <a:xfrm>
            <a:off x="8483600" y="3441700"/>
            <a:ext cx="6858000" cy="46355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990600" y="3454400"/>
            <a:ext cx="6845300" cy="4622800"/>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664"/>
              </a:lnSpc>
            </a:pPr>
            <a:fld id="{81D60167-4931-47E6-BA6A-407CBD079E47}" type="slidenum">
              <a:rPr spc="-80" dirty="0"/>
              <a:t>43</a:t>
            </a:fld>
            <a:endParaRPr spc="-8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27000"/>
            <a:ext cx="4676775" cy="726440"/>
          </a:xfrm>
          <a:prstGeom prst="rect">
            <a:avLst/>
          </a:prstGeom>
        </p:spPr>
        <p:txBody>
          <a:bodyPr vert="horz" wrap="square" lIns="0" tIns="12700" rIns="0" bIns="0" rtlCol="0">
            <a:spAutoFit/>
          </a:bodyPr>
          <a:lstStyle/>
          <a:p>
            <a:pPr marL="12700">
              <a:lnSpc>
                <a:spcPct val="100000"/>
              </a:lnSpc>
              <a:spcBef>
                <a:spcPts val="100"/>
              </a:spcBef>
            </a:pPr>
            <a:r>
              <a:rPr sz="4600" spc="-380" dirty="0">
                <a:latin typeface="Arial"/>
                <a:cs typeface="Arial"/>
              </a:rPr>
              <a:t>Map </a:t>
            </a:r>
            <a:r>
              <a:rPr sz="4600" spc="-25" dirty="0">
                <a:latin typeface="Arial"/>
                <a:cs typeface="Arial"/>
              </a:rPr>
              <a:t>other</a:t>
            </a:r>
            <a:r>
              <a:rPr sz="4600" spc="-605" dirty="0">
                <a:latin typeface="Arial"/>
                <a:cs typeface="Arial"/>
              </a:rPr>
              <a:t> </a:t>
            </a:r>
            <a:r>
              <a:rPr sz="4600" spc="-320" dirty="0">
                <a:latin typeface="Arial"/>
                <a:cs typeface="Arial"/>
              </a:rPr>
              <a:t>channels</a:t>
            </a:r>
            <a:endParaRPr sz="4600">
              <a:latin typeface="Arial"/>
              <a:cs typeface="Arial"/>
            </a:endParaRPr>
          </a:p>
        </p:txBody>
      </p:sp>
      <p:sp>
        <p:nvSpPr>
          <p:cNvPr id="3" name="object 3"/>
          <p:cNvSpPr txBox="1"/>
          <p:nvPr/>
        </p:nvSpPr>
        <p:spPr>
          <a:xfrm>
            <a:off x="901700" y="985758"/>
            <a:ext cx="8811895" cy="7622540"/>
          </a:xfrm>
          <a:prstGeom prst="rect">
            <a:avLst/>
          </a:prstGeom>
        </p:spPr>
        <p:txBody>
          <a:bodyPr vert="horz" wrap="square" lIns="0" tIns="118745" rIns="0" bIns="0" rtlCol="0">
            <a:spAutoFit/>
          </a:bodyPr>
          <a:lstStyle/>
          <a:p>
            <a:pPr marL="342900" indent="-330200">
              <a:lnSpc>
                <a:spcPct val="100000"/>
              </a:lnSpc>
              <a:spcBef>
                <a:spcPts val="935"/>
              </a:spcBef>
              <a:buChar char="•"/>
              <a:tabLst>
                <a:tab pos="342900" algn="l"/>
              </a:tabLst>
            </a:pPr>
            <a:r>
              <a:rPr sz="4000" spc="-280" dirty="0">
                <a:latin typeface="Arial"/>
                <a:cs typeface="Arial"/>
              </a:rPr>
              <a:t>size</a:t>
            </a:r>
            <a:endParaRPr sz="4000">
              <a:latin typeface="Arial"/>
              <a:cs typeface="Arial"/>
            </a:endParaRPr>
          </a:p>
          <a:p>
            <a:pPr marL="469900">
              <a:lnSpc>
                <a:spcPct val="100000"/>
              </a:lnSpc>
              <a:spcBef>
                <a:spcPts val="715"/>
              </a:spcBef>
            </a:pPr>
            <a:r>
              <a:rPr sz="3400" spc="-195" dirty="0">
                <a:latin typeface="Arial"/>
                <a:cs typeface="Arial"/>
              </a:rPr>
              <a:t>– </a:t>
            </a:r>
            <a:r>
              <a:rPr sz="3400" spc="-155" dirty="0">
                <a:latin typeface="Arial"/>
                <a:cs typeface="Arial"/>
              </a:rPr>
              <a:t>length </a:t>
            </a:r>
            <a:r>
              <a:rPr sz="3400" spc="-170" dirty="0">
                <a:latin typeface="Arial"/>
                <a:cs typeface="Arial"/>
              </a:rPr>
              <a:t>accurate, </a:t>
            </a:r>
            <a:r>
              <a:rPr sz="3400" spc="-50" dirty="0">
                <a:latin typeface="Arial"/>
                <a:cs typeface="Arial"/>
              </a:rPr>
              <a:t>2D </a:t>
            </a:r>
            <a:r>
              <a:rPr sz="3400" spc="-250" dirty="0">
                <a:latin typeface="Arial"/>
                <a:cs typeface="Arial"/>
              </a:rPr>
              <a:t>area </a:t>
            </a:r>
            <a:r>
              <a:rPr sz="3400" spc="-100" dirty="0">
                <a:latin typeface="Arial"/>
                <a:cs typeface="Arial"/>
              </a:rPr>
              <a:t>ok, </a:t>
            </a:r>
            <a:r>
              <a:rPr sz="3400" spc="-50" dirty="0">
                <a:latin typeface="Arial"/>
                <a:cs typeface="Arial"/>
              </a:rPr>
              <a:t>3D </a:t>
            </a:r>
            <a:r>
              <a:rPr sz="3400" spc="-165" dirty="0">
                <a:latin typeface="Arial"/>
                <a:cs typeface="Arial"/>
              </a:rPr>
              <a:t>volume</a:t>
            </a:r>
            <a:r>
              <a:rPr sz="3400" spc="-390" dirty="0">
                <a:latin typeface="Arial"/>
                <a:cs typeface="Arial"/>
              </a:rPr>
              <a:t> </a:t>
            </a:r>
            <a:r>
              <a:rPr sz="3400" spc="-5" dirty="0">
                <a:latin typeface="Arial"/>
                <a:cs typeface="Arial"/>
              </a:rPr>
              <a:t>poor</a:t>
            </a:r>
            <a:endParaRPr sz="3400">
              <a:latin typeface="Arial"/>
              <a:cs typeface="Arial"/>
            </a:endParaRPr>
          </a:p>
          <a:p>
            <a:pPr marL="342900" indent="-330200">
              <a:lnSpc>
                <a:spcPct val="100000"/>
              </a:lnSpc>
              <a:spcBef>
                <a:spcPts val="805"/>
              </a:spcBef>
              <a:buChar char="•"/>
              <a:tabLst>
                <a:tab pos="342900" algn="l"/>
              </a:tabLst>
            </a:pPr>
            <a:r>
              <a:rPr sz="4000" spc="-320" dirty="0">
                <a:latin typeface="Arial"/>
                <a:cs typeface="Arial"/>
              </a:rPr>
              <a:t>angle</a:t>
            </a:r>
            <a:endParaRPr sz="4000">
              <a:latin typeface="Arial"/>
              <a:cs typeface="Arial"/>
            </a:endParaRPr>
          </a:p>
          <a:p>
            <a:pPr marL="469900">
              <a:lnSpc>
                <a:spcPct val="100000"/>
              </a:lnSpc>
              <a:spcBef>
                <a:spcPts val="735"/>
              </a:spcBef>
            </a:pPr>
            <a:r>
              <a:rPr sz="3400" spc="-195" dirty="0">
                <a:latin typeface="Arial"/>
                <a:cs typeface="Arial"/>
              </a:rPr>
              <a:t>– </a:t>
            </a:r>
            <a:r>
              <a:rPr sz="3400" spc="-125" dirty="0">
                <a:latin typeface="Arial"/>
                <a:cs typeface="Arial"/>
              </a:rPr>
              <a:t>nonlinear</a:t>
            </a:r>
            <a:r>
              <a:rPr sz="3400" spc="-455" dirty="0">
                <a:latin typeface="Arial"/>
                <a:cs typeface="Arial"/>
              </a:rPr>
              <a:t> </a:t>
            </a:r>
            <a:r>
              <a:rPr sz="3400" spc="-215" dirty="0">
                <a:latin typeface="Arial"/>
                <a:cs typeface="Arial"/>
              </a:rPr>
              <a:t>accuracy</a:t>
            </a:r>
            <a:endParaRPr sz="3400">
              <a:latin typeface="Arial"/>
              <a:cs typeface="Arial"/>
            </a:endParaRPr>
          </a:p>
          <a:p>
            <a:pPr marL="1193800" lvl="1" indent="-266700">
              <a:lnSpc>
                <a:spcPct val="100000"/>
              </a:lnSpc>
              <a:spcBef>
                <a:spcPts val="685"/>
              </a:spcBef>
              <a:buChar char="•"/>
              <a:tabLst>
                <a:tab pos="1193800" algn="l"/>
              </a:tabLst>
            </a:pPr>
            <a:r>
              <a:rPr sz="3000" spc="-80" dirty="0">
                <a:latin typeface="Arial"/>
                <a:cs typeface="Arial"/>
              </a:rPr>
              <a:t>horizontal, </a:t>
            </a:r>
            <a:r>
              <a:rPr sz="3000" spc="-95" dirty="0">
                <a:latin typeface="Arial"/>
                <a:cs typeface="Arial"/>
              </a:rPr>
              <a:t>vertical, </a:t>
            </a:r>
            <a:r>
              <a:rPr sz="3000" spc="-130" dirty="0">
                <a:latin typeface="Arial"/>
                <a:cs typeface="Arial"/>
              </a:rPr>
              <a:t>exact</a:t>
            </a:r>
            <a:r>
              <a:rPr sz="3000" spc="-440" dirty="0">
                <a:latin typeface="Arial"/>
                <a:cs typeface="Arial"/>
              </a:rPr>
              <a:t> </a:t>
            </a:r>
            <a:r>
              <a:rPr sz="3000" spc="-195" dirty="0">
                <a:latin typeface="Arial"/>
                <a:cs typeface="Arial"/>
              </a:rPr>
              <a:t>diagonal</a:t>
            </a:r>
            <a:endParaRPr sz="3000">
              <a:latin typeface="Arial"/>
              <a:cs typeface="Arial"/>
            </a:endParaRPr>
          </a:p>
          <a:p>
            <a:pPr marL="342900" indent="-330200">
              <a:lnSpc>
                <a:spcPct val="100000"/>
              </a:lnSpc>
              <a:spcBef>
                <a:spcPts val="800"/>
              </a:spcBef>
              <a:buChar char="•"/>
              <a:tabLst>
                <a:tab pos="342900" algn="l"/>
              </a:tabLst>
            </a:pPr>
            <a:r>
              <a:rPr sz="4000" spc="-360" dirty="0">
                <a:latin typeface="Arial"/>
                <a:cs typeface="Arial"/>
              </a:rPr>
              <a:t>shape</a:t>
            </a:r>
            <a:endParaRPr sz="4000">
              <a:latin typeface="Arial"/>
              <a:cs typeface="Arial"/>
            </a:endParaRPr>
          </a:p>
          <a:p>
            <a:pPr marL="469900">
              <a:lnSpc>
                <a:spcPct val="100000"/>
              </a:lnSpc>
              <a:spcBef>
                <a:spcPts val="720"/>
              </a:spcBef>
            </a:pPr>
            <a:r>
              <a:rPr sz="3400" spc="-195" dirty="0">
                <a:latin typeface="Arial"/>
                <a:cs typeface="Arial"/>
              </a:rPr>
              <a:t>– </a:t>
            </a:r>
            <a:r>
              <a:rPr sz="3400" spc="-130" dirty="0">
                <a:latin typeface="Arial"/>
                <a:cs typeface="Arial"/>
              </a:rPr>
              <a:t>complex </a:t>
            </a:r>
            <a:r>
              <a:rPr sz="3400" spc="-120" dirty="0">
                <a:latin typeface="Arial"/>
                <a:cs typeface="Arial"/>
              </a:rPr>
              <a:t>combination </a:t>
            </a:r>
            <a:r>
              <a:rPr sz="3400" spc="-55" dirty="0">
                <a:latin typeface="Arial"/>
                <a:cs typeface="Arial"/>
              </a:rPr>
              <a:t>of </a:t>
            </a:r>
            <a:r>
              <a:rPr sz="3400" spc="-130" dirty="0">
                <a:latin typeface="Arial"/>
                <a:cs typeface="Arial"/>
              </a:rPr>
              <a:t>lower-level</a:t>
            </a:r>
            <a:r>
              <a:rPr sz="3400" spc="-165" dirty="0">
                <a:latin typeface="Arial"/>
                <a:cs typeface="Arial"/>
              </a:rPr>
              <a:t> </a:t>
            </a:r>
            <a:r>
              <a:rPr sz="3400" spc="-100" dirty="0">
                <a:latin typeface="Arial"/>
                <a:cs typeface="Arial"/>
              </a:rPr>
              <a:t>primitives</a:t>
            </a:r>
            <a:endParaRPr sz="3400">
              <a:latin typeface="Arial"/>
              <a:cs typeface="Arial"/>
            </a:endParaRPr>
          </a:p>
          <a:p>
            <a:pPr marL="469900">
              <a:lnSpc>
                <a:spcPct val="100000"/>
              </a:lnSpc>
              <a:spcBef>
                <a:spcPts val="720"/>
              </a:spcBef>
            </a:pPr>
            <a:r>
              <a:rPr sz="3400" spc="-195" dirty="0">
                <a:latin typeface="Arial"/>
                <a:cs typeface="Arial"/>
              </a:rPr>
              <a:t>– </a:t>
            </a:r>
            <a:r>
              <a:rPr sz="3400" spc="-285" dirty="0">
                <a:latin typeface="Arial"/>
                <a:cs typeface="Arial"/>
              </a:rPr>
              <a:t>many</a:t>
            </a:r>
            <a:r>
              <a:rPr sz="3400" spc="-455" dirty="0">
                <a:latin typeface="Arial"/>
                <a:cs typeface="Arial"/>
              </a:rPr>
              <a:t> </a:t>
            </a:r>
            <a:r>
              <a:rPr sz="3400" spc="-200" dirty="0">
                <a:latin typeface="Arial"/>
                <a:cs typeface="Arial"/>
              </a:rPr>
              <a:t>bins</a:t>
            </a:r>
            <a:endParaRPr sz="3400">
              <a:latin typeface="Arial"/>
              <a:cs typeface="Arial"/>
            </a:endParaRPr>
          </a:p>
          <a:p>
            <a:pPr marL="342900" indent="-330200">
              <a:lnSpc>
                <a:spcPct val="100000"/>
              </a:lnSpc>
              <a:spcBef>
                <a:spcPts val="805"/>
              </a:spcBef>
              <a:buChar char="•"/>
              <a:tabLst>
                <a:tab pos="342900" algn="l"/>
              </a:tabLst>
            </a:pPr>
            <a:r>
              <a:rPr sz="4000" spc="-55" dirty="0">
                <a:latin typeface="Arial"/>
                <a:cs typeface="Arial"/>
              </a:rPr>
              <a:t>motion</a:t>
            </a:r>
            <a:endParaRPr sz="4000">
              <a:latin typeface="Arial"/>
              <a:cs typeface="Arial"/>
            </a:endParaRPr>
          </a:p>
          <a:p>
            <a:pPr marL="469900">
              <a:lnSpc>
                <a:spcPct val="100000"/>
              </a:lnSpc>
              <a:spcBef>
                <a:spcPts val="735"/>
              </a:spcBef>
            </a:pPr>
            <a:r>
              <a:rPr sz="3400" spc="-195" dirty="0">
                <a:latin typeface="Arial"/>
                <a:cs typeface="Arial"/>
              </a:rPr>
              <a:t>– </a:t>
            </a:r>
            <a:r>
              <a:rPr sz="3400" spc="-185" dirty="0">
                <a:latin typeface="Arial"/>
                <a:cs typeface="Arial"/>
              </a:rPr>
              <a:t>highly </a:t>
            </a:r>
            <a:r>
              <a:rPr sz="3400" spc="-225" dirty="0">
                <a:latin typeface="Arial"/>
                <a:cs typeface="Arial"/>
              </a:rPr>
              <a:t>separable </a:t>
            </a:r>
            <a:r>
              <a:rPr sz="3400" spc="-250" dirty="0">
                <a:latin typeface="Arial"/>
                <a:cs typeface="Arial"/>
              </a:rPr>
              <a:t>against</a:t>
            </a:r>
            <a:r>
              <a:rPr sz="3400" spc="-55" dirty="0">
                <a:latin typeface="Arial"/>
                <a:cs typeface="Arial"/>
              </a:rPr>
              <a:t> </a:t>
            </a:r>
            <a:r>
              <a:rPr sz="3400" spc="-114" dirty="0">
                <a:latin typeface="Arial"/>
                <a:cs typeface="Arial"/>
              </a:rPr>
              <a:t>static</a:t>
            </a:r>
            <a:endParaRPr sz="3400">
              <a:latin typeface="Arial"/>
              <a:cs typeface="Arial"/>
            </a:endParaRPr>
          </a:p>
          <a:p>
            <a:pPr marL="1193800" lvl="1" indent="-266700">
              <a:lnSpc>
                <a:spcPct val="100000"/>
              </a:lnSpc>
              <a:spcBef>
                <a:spcPts val="680"/>
              </a:spcBef>
              <a:buChar char="•"/>
              <a:tabLst>
                <a:tab pos="1193800" algn="l"/>
              </a:tabLst>
            </a:pPr>
            <a:r>
              <a:rPr sz="3000" spc="-120" dirty="0">
                <a:latin typeface="Arial"/>
                <a:cs typeface="Arial"/>
              </a:rPr>
              <a:t>binary: </a:t>
            </a:r>
            <a:r>
              <a:rPr sz="3000" spc="-145" dirty="0">
                <a:latin typeface="Arial"/>
                <a:cs typeface="Arial"/>
              </a:rPr>
              <a:t>great </a:t>
            </a:r>
            <a:r>
              <a:rPr sz="3000" spc="20" dirty="0">
                <a:latin typeface="Arial"/>
                <a:cs typeface="Arial"/>
              </a:rPr>
              <a:t>for</a:t>
            </a:r>
            <a:r>
              <a:rPr sz="3000" spc="-45" dirty="0">
                <a:latin typeface="Arial"/>
                <a:cs typeface="Arial"/>
              </a:rPr>
              <a:t> </a:t>
            </a:r>
            <a:r>
              <a:rPr sz="3000" spc="-145" dirty="0">
                <a:latin typeface="Arial"/>
                <a:cs typeface="Arial"/>
              </a:rPr>
              <a:t>highlighting</a:t>
            </a:r>
            <a:endParaRPr sz="3000">
              <a:latin typeface="Arial"/>
              <a:cs typeface="Arial"/>
            </a:endParaRPr>
          </a:p>
          <a:p>
            <a:pPr marL="469900">
              <a:lnSpc>
                <a:spcPct val="100000"/>
              </a:lnSpc>
              <a:spcBef>
                <a:spcPts val="700"/>
              </a:spcBef>
            </a:pPr>
            <a:r>
              <a:rPr sz="3400" spc="-195" dirty="0">
                <a:latin typeface="Arial"/>
                <a:cs typeface="Arial"/>
              </a:rPr>
              <a:t>– </a:t>
            </a:r>
            <a:r>
              <a:rPr sz="3400" spc="-285" dirty="0">
                <a:latin typeface="Arial"/>
                <a:cs typeface="Arial"/>
              </a:rPr>
              <a:t>use </a:t>
            </a:r>
            <a:r>
              <a:rPr sz="3400" spc="-10" dirty="0">
                <a:latin typeface="Arial"/>
                <a:cs typeface="Arial"/>
              </a:rPr>
              <a:t>with </a:t>
            </a:r>
            <a:r>
              <a:rPr sz="3400" spc="-195" dirty="0">
                <a:latin typeface="Arial"/>
                <a:cs typeface="Arial"/>
              </a:rPr>
              <a:t>care </a:t>
            </a:r>
            <a:r>
              <a:rPr sz="3400" spc="85" dirty="0">
                <a:latin typeface="Arial"/>
                <a:cs typeface="Arial"/>
              </a:rPr>
              <a:t>to </a:t>
            </a:r>
            <a:r>
              <a:rPr sz="3400" spc="-210" dirty="0">
                <a:latin typeface="Arial"/>
                <a:cs typeface="Arial"/>
              </a:rPr>
              <a:t>avoid</a:t>
            </a:r>
            <a:r>
              <a:rPr sz="3400" spc="-75" dirty="0">
                <a:latin typeface="Arial"/>
                <a:cs typeface="Arial"/>
              </a:rPr>
              <a:t> </a:t>
            </a:r>
            <a:r>
              <a:rPr sz="3400" spc="5" dirty="0">
                <a:latin typeface="Arial"/>
                <a:cs typeface="Arial"/>
              </a:rPr>
              <a:t>irritation</a:t>
            </a:r>
            <a:endParaRPr sz="3400">
              <a:latin typeface="Arial"/>
              <a:cs typeface="Arial"/>
            </a:endParaRPr>
          </a:p>
        </p:txBody>
      </p:sp>
      <p:sp>
        <p:nvSpPr>
          <p:cNvPr id="4" name="object 4"/>
          <p:cNvSpPr/>
          <p:nvPr/>
        </p:nvSpPr>
        <p:spPr>
          <a:xfrm>
            <a:off x="10762615" y="7721447"/>
            <a:ext cx="226440" cy="18100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3306933" y="7754429"/>
            <a:ext cx="276328" cy="30646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4068806" y="8005790"/>
            <a:ext cx="141605" cy="141255"/>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4586458" y="7820685"/>
            <a:ext cx="141605" cy="141254"/>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15127986" y="7794942"/>
            <a:ext cx="141604" cy="141262"/>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14941295" y="8282882"/>
            <a:ext cx="141605" cy="141605"/>
          </a:xfrm>
          <a:custGeom>
            <a:avLst/>
            <a:gdLst/>
            <a:ahLst/>
            <a:cxnLst/>
            <a:rect l="l" t="t" r="r" b="b"/>
            <a:pathLst>
              <a:path w="141605" h="141604">
                <a:moveTo>
                  <a:pt x="70738" y="0"/>
                </a:moveTo>
                <a:lnTo>
                  <a:pt x="43183" y="5558"/>
                </a:lnTo>
                <a:lnTo>
                  <a:pt x="20700" y="20707"/>
                </a:lnTo>
                <a:lnTo>
                  <a:pt x="5552" y="43159"/>
                </a:lnTo>
                <a:lnTo>
                  <a:pt x="0" y="70628"/>
                </a:lnTo>
                <a:lnTo>
                  <a:pt x="5552" y="98158"/>
                </a:lnTo>
                <a:lnTo>
                  <a:pt x="20700" y="120604"/>
                </a:lnTo>
                <a:lnTo>
                  <a:pt x="43183" y="135719"/>
                </a:lnTo>
                <a:lnTo>
                  <a:pt x="70738" y="141257"/>
                </a:lnTo>
                <a:lnTo>
                  <a:pt x="98240" y="135719"/>
                </a:lnTo>
                <a:lnTo>
                  <a:pt x="120729" y="120604"/>
                </a:lnTo>
                <a:lnTo>
                  <a:pt x="135907" y="98158"/>
                </a:lnTo>
                <a:lnTo>
                  <a:pt x="141477" y="70628"/>
                </a:lnTo>
                <a:lnTo>
                  <a:pt x="135907" y="43159"/>
                </a:lnTo>
                <a:lnTo>
                  <a:pt x="120729" y="20707"/>
                </a:lnTo>
                <a:lnTo>
                  <a:pt x="98240" y="5558"/>
                </a:lnTo>
                <a:lnTo>
                  <a:pt x="70738" y="0"/>
                </a:lnTo>
                <a:close/>
              </a:path>
            </a:pathLst>
          </a:custGeom>
          <a:solidFill>
            <a:srgbClr val="414042"/>
          </a:solidFill>
        </p:spPr>
        <p:txBody>
          <a:bodyPr wrap="square" lIns="0" tIns="0" rIns="0" bIns="0" rtlCol="0"/>
          <a:lstStyle/>
          <a:p>
            <a:endParaRPr/>
          </a:p>
        </p:txBody>
      </p:sp>
      <p:sp>
        <p:nvSpPr>
          <p:cNvPr id="10" name="object 10"/>
          <p:cNvSpPr/>
          <p:nvPr/>
        </p:nvSpPr>
        <p:spPr>
          <a:xfrm>
            <a:off x="13715364" y="8145927"/>
            <a:ext cx="141477" cy="141257"/>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14800667" y="8147064"/>
            <a:ext cx="213995" cy="219710"/>
          </a:xfrm>
          <a:custGeom>
            <a:avLst/>
            <a:gdLst/>
            <a:ahLst/>
            <a:cxnLst/>
            <a:rect l="l" t="t" r="r" b="b"/>
            <a:pathLst>
              <a:path w="213994" h="219709">
                <a:moveTo>
                  <a:pt x="110910" y="219667"/>
                </a:moveTo>
                <a:lnTo>
                  <a:pt x="69039" y="211802"/>
                </a:lnTo>
                <a:lnTo>
                  <a:pt x="32200" y="187484"/>
                </a:lnTo>
                <a:lnTo>
                  <a:pt x="8044" y="151173"/>
                </a:lnTo>
                <a:lnTo>
                  <a:pt x="0" y="109829"/>
                </a:lnTo>
                <a:lnTo>
                  <a:pt x="8073" y="68478"/>
                </a:lnTo>
                <a:lnTo>
                  <a:pt x="32272" y="32146"/>
                </a:lnTo>
                <a:lnTo>
                  <a:pt x="68664" y="8026"/>
                </a:lnTo>
                <a:lnTo>
                  <a:pt x="110071" y="0"/>
                </a:lnTo>
                <a:lnTo>
                  <a:pt x="151472" y="8046"/>
                </a:lnTo>
                <a:lnTo>
                  <a:pt x="187843" y="32146"/>
                </a:lnTo>
                <a:lnTo>
                  <a:pt x="196021" y="41265"/>
                </a:lnTo>
                <a:lnTo>
                  <a:pt x="203023" y="51011"/>
                </a:lnTo>
                <a:lnTo>
                  <a:pt x="208827" y="61280"/>
                </a:lnTo>
                <a:lnTo>
                  <a:pt x="213415" y="71967"/>
                </a:lnTo>
              </a:path>
            </a:pathLst>
          </a:custGeom>
          <a:ln w="14494">
            <a:solidFill>
              <a:srgbClr val="414042"/>
            </a:solidFill>
          </a:ln>
        </p:spPr>
        <p:txBody>
          <a:bodyPr wrap="square" lIns="0" tIns="0" rIns="0" bIns="0" rtlCol="0"/>
          <a:lstStyle/>
          <a:p>
            <a:endParaRPr/>
          </a:p>
        </p:txBody>
      </p:sp>
      <p:sp>
        <p:nvSpPr>
          <p:cNvPr id="12" name="object 12"/>
          <p:cNvSpPr/>
          <p:nvPr/>
        </p:nvSpPr>
        <p:spPr>
          <a:xfrm>
            <a:off x="14961615" y="8169606"/>
            <a:ext cx="86360" cy="93980"/>
          </a:xfrm>
          <a:custGeom>
            <a:avLst/>
            <a:gdLst/>
            <a:ahLst/>
            <a:cxnLst/>
            <a:rect l="l" t="t" r="r" b="b"/>
            <a:pathLst>
              <a:path w="86359" h="93979">
                <a:moveTo>
                  <a:pt x="86360" y="0"/>
                </a:moveTo>
                <a:lnTo>
                  <a:pt x="0" y="38517"/>
                </a:lnTo>
                <a:lnTo>
                  <a:pt x="76580" y="93906"/>
                </a:lnTo>
                <a:lnTo>
                  <a:pt x="86360" y="0"/>
                </a:lnTo>
                <a:close/>
              </a:path>
            </a:pathLst>
          </a:custGeom>
          <a:solidFill>
            <a:srgbClr val="414042"/>
          </a:solidFill>
        </p:spPr>
        <p:txBody>
          <a:bodyPr wrap="square" lIns="0" tIns="0" rIns="0" bIns="0" rtlCol="0"/>
          <a:lstStyle/>
          <a:p>
            <a:endParaRPr/>
          </a:p>
        </p:txBody>
      </p:sp>
      <p:sp>
        <p:nvSpPr>
          <p:cNvPr id="13" name="object 13"/>
          <p:cNvSpPr/>
          <p:nvPr/>
        </p:nvSpPr>
        <p:spPr>
          <a:xfrm>
            <a:off x="10762716" y="1571878"/>
            <a:ext cx="226339" cy="181000"/>
          </a:xfrm>
          <a:prstGeom prst="rect">
            <a:avLst/>
          </a:prstGeom>
          <a:blipFill>
            <a:blip r:embed="rId8" cstate="print"/>
            <a:stretch>
              <a:fillRect/>
            </a:stretch>
          </a:blipFill>
        </p:spPr>
        <p:txBody>
          <a:bodyPr wrap="square" lIns="0" tIns="0" rIns="0" bIns="0" rtlCol="0"/>
          <a:lstStyle/>
          <a:p>
            <a:endParaRPr/>
          </a:p>
        </p:txBody>
      </p:sp>
      <p:sp>
        <p:nvSpPr>
          <p:cNvPr id="14" name="object 14"/>
          <p:cNvSpPr txBox="1"/>
          <p:nvPr/>
        </p:nvSpPr>
        <p:spPr>
          <a:xfrm>
            <a:off x="11046122" y="1427042"/>
            <a:ext cx="991869" cy="416559"/>
          </a:xfrm>
          <a:prstGeom prst="rect">
            <a:avLst/>
          </a:prstGeom>
        </p:spPr>
        <p:txBody>
          <a:bodyPr vert="horz" wrap="square" lIns="0" tIns="14604" rIns="0" bIns="0" rtlCol="0">
            <a:spAutoFit/>
          </a:bodyPr>
          <a:lstStyle/>
          <a:p>
            <a:pPr marL="12700">
              <a:lnSpc>
                <a:spcPct val="100000"/>
              </a:lnSpc>
              <a:spcBef>
                <a:spcPts val="114"/>
              </a:spcBef>
            </a:pPr>
            <a:r>
              <a:rPr sz="2550" spc="-120" dirty="0">
                <a:solidFill>
                  <a:srgbClr val="894B9D"/>
                </a:solidFill>
                <a:latin typeface="Trebuchet MS"/>
                <a:cs typeface="Trebuchet MS"/>
              </a:rPr>
              <a:t>L</a:t>
            </a:r>
            <a:r>
              <a:rPr sz="2550" spc="-10" dirty="0">
                <a:solidFill>
                  <a:srgbClr val="894B9D"/>
                </a:solidFill>
                <a:latin typeface="Trebuchet MS"/>
                <a:cs typeface="Trebuchet MS"/>
              </a:rPr>
              <a:t>ength</a:t>
            </a:r>
            <a:endParaRPr sz="2550">
              <a:latin typeface="Trebuchet MS"/>
              <a:cs typeface="Trebuchet MS"/>
            </a:endParaRPr>
          </a:p>
        </p:txBody>
      </p:sp>
      <p:sp>
        <p:nvSpPr>
          <p:cNvPr id="15" name="object 15"/>
          <p:cNvSpPr/>
          <p:nvPr/>
        </p:nvSpPr>
        <p:spPr>
          <a:xfrm>
            <a:off x="13428217" y="1624736"/>
            <a:ext cx="147320" cy="0"/>
          </a:xfrm>
          <a:custGeom>
            <a:avLst/>
            <a:gdLst/>
            <a:ahLst/>
            <a:cxnLst/>
            <a:rect l="l" t="t" r="r" b="b"/>
            <a:pathLst>
              <a:path w="147319">
                <a:moveTo>
                  <a:pt x="0" y="0"/>
                </a:moveTo>
                <a:lnTo>
                  <a:pt x="147191" y="0"/>
                </a:lnTo>
              </a:path>
            </a:pathLst>
          </a:custGeom>
          <a:ln w="36200">
            <a:solidFill>
              <a:srgbClr val="414042"/>
            </a:solidFill>
          </a:ln>
        </p:spPr>
        <p:txBody>
          <a:bodyPr wrap="square" lIns="0" tIns="0" rIns="0" bIns="0" rtlCol="0"/>
          <a:lstStyle/>
          <a:p>
            <a:endParaRPr/>
          </a:p>
        </p:txBody>
      </p:sp>
      <p:sp>
        <p:nvSpPr>
          <p:cNvPr id="16" name="object 16"/>
          <p:cNvSpPr/>
          <p:nvPr/>
        </p:nvSpPr>
        <p:spPr>
          <a:xfrm>
            <a:off x="13738225" y="1624736"/>
            <a:ext cx="463550" cy="0"/>
          </a:xfrm>
          <a:custGeom>
            <a:avLst/>
            <a:gdLst/>
            <a:ahLst/>
            <a:cxnLst/>
            <a:rect l="l" t="t" r="r" b="b"/>
            <a:pathLst>
              <a:path w="463550">
                <a:moveTo>
                  <a:pt x="0" y="0"/>
                </a:moveTo>
                <a:lnTo>
                  <a:pt x="463265" y="0"/>
                </a:lnTo>
              </a:path>
            </a:pathLst>
          </a:custGeom>
          <a:ln w="36200">
            <a:solidFill>
              <a:srgbClr val="414042"/>
            </a:solidFill>
          </a:ln>
        </p:spPr>
        <p:txBody>
          <a:bodyPr wrap="square" lIns="0" tIns="0" rIns="0" bIns="0" rtlCol="0"/>
          <a:lstStyle/>
          <a:p>
            <a:endParaRPr/>
          </a:p>
        </p:txBody>
      </p:sp>
      <p:sp>
        <p:nvSpPr>
          <p:cNvPr id="17" name="object 17"/>
          <p:cNvSpPr/>
          <p:nvPr/>
        </p:nvSpPr>
        <p:spPr>
          <a:xfrm>
            <a:off x="14351762" y="1624736"/>
            <a:ext cx="882650" cy="0"/>
          </a:xfrm>
          <a:custGeom>
            <a:avLst/>
            <a:gdLst/>
            <a:ahLst/>
            <a:cxnLst/>
            <a:rect l="l" t="t" r="r" b="b"/>
            <a:pathLst>
              <a:path w="882650">
                <a:moveTo>
                  <a:pt x="0" y="0"/>
                </a:moveTo>
                <a:lnTo>
                  <a:pt x="882025" y="0"/>
                </a:lnTo>
              </a:path>
            </a:pathLst>
          </a:custGeom>
          <a:ln w="36200">
            <a:solidFill>
              <a:srgbClr val="414042"/>
            </a:solidFill>
          </a:ln>
        </p:spPr>
        <p:txBody>
          <a:bodyPr wrap="square" lIns="0" tIns="0" rIns="0" bIns="0" rtlCol="0"/>
          <a:lstStyle/>
          <a:p>
            <a:endParaRPr/>
          </a:p>
        </p:txBody>
      </p:sp>
      <p:sp>
        <p:nvSpPr>
          <p:cNvPr id="18" name="object 18"/>
          <p:cNvSpPr/>
          <p:nvPr/>
        </p:nvSpPr>
        <p:spPr>
          <a:xfrm>
            <a:off x="10762716" y="2337536"/>
            <a:ext cx="226339" cy="181013"/>
          </a:xfrm>
          <a:prstGeom prst="rect">
            <a:avLst/>
          </a:prstGeom>
          <a:blipFill>
            <a:blip r:embed="rId8" cstate="print"/>
            <a:stretch>
              <a:fillRect/>
            </a:stretch>
          </a:blipFill>
        </p:spPr>
        <p:txBody>
          <a:bodyPr wrap="square" lIns="0" tIns="0" rIns="0" bIns="0" rtlCol="0"/>
          <a:lstStyle/>
          <a:p>
            <a:endParaRPr/>
          </a:p>
        </p:txBody>
      </p:sp>
      <p:sp>
        <p:nvSpPr>
          <p:cNvPr id="19" name="object 19"/>
          <p:cNvSpPr txBox="1"/>
          <p:nvPr/>
        </p:nvSpPr>
        <p:spPr>
          <a:xfrm>
            <a:off x="11046122" y="2191715"/>
            <a:ext cx="828675" cy="416559"/>
          </a:xfrm>
          <a:prstGeom prst="rect">
            <a:avLst/>
          </a:prstGeom>
        </p:spPr>
        <p:txBody>
          <a:bodyPr vert="horz" wrap="square" lIns="0" tIns="14604" rIns="0" bIns="0" rtlCol="0">
            <a:spAutoFit/>
          </a:bodyPr>
          <a:lstStyle/>
          <a:p>
            <a:pPr marL="12700">
              <a:lnSpc>
                <a:spcPct val="100000"/>
              </a:lnSpc>
              <a:spcBef>
                <a:spcPts val="114"/>
              </a:spcBef>
            </a:pPr>
            <a:r>
              <a:rPr sz="2550" spc="55" dirty="0">
                <a:solidFill>
                  <a:srgbClr val="894B9D"/>
                </a:solidFill>
                <a:latin typeface="Trebuchet MS"/>
                <a:cs typeface="Trebuchet MS"/>
              </a:rPr>
              <a:t>A</a:t>
            </a:r>
            <a:r>
              <a:rPr sz="2550" spc="-15" dirty="0">
                <a:solidFill>
                  <a:srgbClr val="894B9D"/>
                </a:solidFill>
                <a:latin typeface="Trebuchet MS"/>
                <a:cs typeface="Trebuchet MS"/>
              </a:rPr>
              <a:t>ngle</a:t>
            </a:r>
            <a:endParaRPr sz="2550">
              <a:latin typeface="Trebuchet MS"/>
              <a:cs typeface="Trebuchet MS"/>
            </a:endParaRPr>
          </a:p>
        </p:txBody>
      </p:sp>
      <p:sp>
        <p:nvSpPr>
          <p:cNvPr id="20" name="object 20"/>
          <p:cNvSpPr/>
          <p:nvPr/>
        </p:nvSpPr>
        <p:spPr>
          <a:xfrm>
            <a:off x="14678025" y="2633091"/>
            <a:ext cx="556260" cy="0"/>
          </a:xfrm>
          <a:custGeom>
            <a:avLst/>
            <a:gdLst/>
            <a:ahLst/>
            <a:cxnLst/>
            <a:rect l="l" t="t" r="r" b="b"/>
            <a:pathLst>
              <a:path w="556259">
                <a:moveTo>
                  <a:pt x="0" y="0"/>
                </a:moveTo>
                <a:lnTo>
                  <a:pt x="555976" y="0"/>
                </a:lnTo>
              </a:path>
            </a:pathLst>
          </a:custGeom>
          <a:ln w="3175">
            <a:solidFill>
              <a:srgbClr val="414042"/>
            </a:solidFill>
          </a:ln>
        </p:spPr>
        <p:txBody>
          <a:bodyPr wrap="square" lIns="0" tIns="0" rIns="0" bIns="0" rtlCol="0"/>
          <a:lstStyle/>
          <a:p>
            <a:endParaRPr/>
          </a:p>
        </p:txBody>
      </p:sp>
      <p:sp>
        <p:nvSpPr>
          <p:cNvPr id="21" name="object 21"/>
          <p:cNvSpPr/>
          <p:nvPr/>
        </p:nvSpPr>
        <p:spPr>
          <a:xfrm>
            <a:off x="14678025" y="2633091"/>
            <a:ext cx="556260" cy="0"/>
          </a:xfrm>
          <a:custGeom>
            <a:avLst/>
            <a:gdLst/>
            <a:ahLst/>
            <a:cxnLst/>
            <a:rect l="l" t="t" r="r" b="b"/>
            <a:pathLst>
              <a:path w="556259">
                <a:moveTo>
                  <a:pt x="0" y="0"/>
                </a:moveTo>
                <a:lnTo>
                  <a:pt x="555976" y="0"/>
                </a:lnTo>
              </a:path>
            </a:pathLst>
          </a:custGeom>
          <a:ln w="36200">
            <a:solidFill>
              <a:srgbClr val="414042"/>
            </a:solidFill>
          </a:ln>
        </p:spPr>
        <p:txBody>
          <a:bodyPr wrap="square" lIns="0" tIns="0" rIns="0" bIns="0" rtlCol="0"/>
          <a:lstStyle/>
          <a:p>
            <a:endParaRPr/>
          </a:p>
        </p:txBody>
      </p:sp>
      <p:sp>
        <p:nvSpPr>
          <p:cNvPr id="22" name="object 22"/>
          <p:cNvSpPr/>
          <p:nvPr/>
        </p:nvSpPr>
        <p:spPr>
          <a:xfrm>
            <a:off x="13486130" y="2135038"/>
            <a:ext cx="0" cy="498475"/>
          </a:xfrm>
          <a:custGeom>
            <a:avLst/>
            <a:gdLst/>
            <a:ahLst/>
            <a:cxnLst/>
            <a:rect l="l" t="t" r="r" b="b"/>
            <a:pathLst>
              <a:path h="498475">
                <a:moveTo>
                  <a:pt x="0" y="0"/>
                </a:moveTo>
                <a:lnTo>
                  <a:pt x="0" y="498052"/>
                </a:lnTo>
              </a:path>
            </a:pathLst>
          </a:custGeom>
          <a:ln w="3175">
            <a:solidFill>
              <a:srgbClr val="414042"/>
            </a:solidFill>
          </a:ln>
        </p:spPr>
        <p:txBody>
          <a:bodyPr wrap="square" lIns="0" tIns="0" rIns="0" bIns="0" rtlCol="0"/>
          <a:lstStyle/>
          <a:p>
            <a:endParaRPr/>
          </a:p>
        </p:txBody>
      </p:sp>
      <p:sp>
        <p:nvSpPr>
          <p:cNvPr id="23" name="object 23"/>
          <p:cNvSpPr/>
          <p:nvPr/>
        </p:nvSpPr>
        <p:spPr>
          <a:xfrm>
            <a:off x="13486130" y="2135038"/>
            <a:ext cx="0" cy="498475"/>
          </a:xfrm>
          <a:custGeom>
            <a:avLst/>
            <a:gdLst/>
            <a:ahLst/>
            <a:cxnLst/>
            <a:rect l="l" t="t" r="r" b="b"/>
            <a:pathLst>
              <a:path h="498475">
                <a:moveTo>
                  <a:pt x="0" y="498052"/>
                </a:moveTo>
                <a:lnTo>
                  <a:pt x="0" y="0"/>
                </a:lnTo>
              </a:path>
            </a:pathLst>
          </a:custGeom>
          <a:ln w="36271">
            <a:solidFill>
              <a:srgbClr val="414042"/>
            </a:solidFill>
          </a:ln>
        </p:spPr>
        <p:txBody>
          <a:bodyPr wrap="square" lIns="0" tIns="0" rIns="0" bIns="0" rtlCol="0"/>
          <a:lstStyle/>
          <a:p>
            <a:endParaRPr/>
          </a:p>
        </p:txBody>
      </p:sp>
      <p:sp>
        <p:nvSpPr>
          <p:cNvPr id="24" name="object 24"/>
          <p:cNvSpPr/>
          <p:nvPr/>
        </p:nvSpPr>
        <p:spPr>
          <a:xfrm>
            <a:off x="13808075" y="2240672"/>
            <a:ext cx="393700" cy="392430"/>
          </a:xfrm>
          <a:custGeom>
            <a:avLst/>
            <a:gdLst/>
            <a:ahLst/>
            <a:cxnLst/>
            <a:rect l="l" t="t" r="r" b="b"/>
            <a:pathLst>
              <a:path w="393700" h="392430">
                <a:moveTo>
                  <a:pt x="0" y="392418"/>
                </a:moveTo>
                <a:lnTo>
                  <a:pt x="393115" y="0"/>
                </a:lnTo>
              </a:path>
            </a:pathLst>
          </a:custGeom>
          <a:ln w="36236">
            <a:solidFill>
              <a:srgbClr val="414042"/>
            </a:solidFill>
          </a:ln>
        </p:spPr>
        <p:txBody>
          <a:bodyPr wrap="square" lIns="0" tIns="0" rIns="0" bIns="0" rtlCol="0"/>
          <a:lstStyle/>
          <a:p>
            <a:endParaRPr/>
          </a:p>
        </p:txBody>
      </p:sp>
      <p:sp>
        <p:nvSpPr>
          <p:cNvPr id="25" name="object 25"/>
          <p:cNvSpPr/>
          <p:nvPr/>
        </p:nvSpPr>
        <p:spPr>
          <a:xfrm>
            <a:off x="14198981" y="2433985"/>
            <a:ext cx="519430" cy="199390"/>
          </a:xfrm>
          <a:custGeom>
            <a:avLst/>
            <a:gdLst/>
            <a:ahLst/>
            <a:cxnLst/>
            <a:rect l="l" t="t" r="r" b="b"/>
            <a:pathLst>
              <a:path w="519430" h="199389">
                <a:moveTo>
                  <a:pt x="0" y="199105"/>
                </a:moveTo>
                <a:lnTo>
                  <a:pt x="518942" y="0"/>
                </a:lnTo>
              </a:path>
            </a:pathLst>
          </a:custGeom>
          <a:ln w="36210">
            <a:solidFill>
              <a:srgbClr val="414042"/>
            </a:solidFill>
          </a:ln>
        </p:spPr>
        <p:txBody>
          <a:bodyPr wrap="square" lIns="0" tIns="0" rIns="0" bIns="0" rtlCol="0"/>
          <a:lstStyle/>
          <a:p>
            <a:endParaRPr/>
          </a:p>
        </p:txBody>
      </p:sp>
      <p:sp>
        <p:nvSpPr>
          <p:cNvPr id="26" name="object 26"/>
          <p:cNvSpPr/>
          <p:nvPr/>
        </p:nvSpPr>
        <p:spPr>
          <a:xfrm>
            <a:off x="10762716" y="3868801"/>
            <a:ext cx="226339" cy="181000"/>
          </a:xfrm>
          <a:prstGeom prst="rect">
            <a:avLst/>
          </a:prstGeom>
          <a:blipFill>
            <a:blip r:embed="rId8" cstate="print"/>
            <a:stretch>
              <a:fillRect/>
            </a:stretch>
          </a:blipFill>
        </p:spPr>
        <p:txBody>
          <a:bodyPr wrap="square" lIns="0" tIns="0" rIns="0" bIns="0" rtlCol="0"/>
          <a:lstStyle/>
          <a:p>
            <a:endParaRPr/>
          </a:p>
        </p:txBody>
      </p:sp>
      <p:sp>
        <p:nvSpPr>
          <p:cNvPr id="27" name="object 27"/>
          <p:cNvSpPr txBox="1"/>
          <p:nvPr/>
        </p:nvSpPr>
        <p:spPr>
          <a:xfrm>
            <a:off x="11046122" y="3749768"/>
            <a:ext cx="1372870" cy="416559"/>
          </a:xfrm>
          <a:prstGeom prst="rect">
            <a:avLst/>
          </a:prstGeom>
        </p:spPr>
        <p:txBody>
          <a:bodyPr vert="horz" wrap="square" lIns="0" tIns="14604" rIns="0" bIns="0" rtlCol="0">
            <a:spAutoFit/>
          </a:bodyPr>
          <a:lstStyle/>
          <a:p>
            <a:pPr marL="12700">
              <a:lnSpc>
                <a:spcPct val="100000"/>
              </a:lnSpc>
              <a:spcBef>
                <a:spcPts val="114"/>
              </a:spcBef>
            </a:pPr>
            <a:r>
              <a:rPr sz="2550" spc="-80" dirty="0">
                <a:solidFill>
                  <a:srgbClr val="894B9D"/>
                </a:solidFill>
                <a:latin typeface="Trebuchet MS"/>
                <a:cs typeface="Trebuchet MS"/>
              </a:rPr>
              <a:t>Curvature</a:t>
            </a:r>
            <a:endParaRPr sz="2550">
              <a:latin typeface="Trebuchet MS"/>
              <a:cs typeface="Trebuchet MS"/>
            </a:endParaRPr>
          </a:p>
        </p:txBody>
      </p:sp>
      <p:sp>
        <p:nvSpPr>
          <p:cNvPr id="28" name="object 28"/>
          <p:cNvSpPr/>
          <p:nvPr/>
        </p:nvSpPr>
        <p:spPr>
          <a:xfrm>
            <a:off x="13539723" y="3764323"/>
            <a:ext cx="0" cy="441325"/>
          </a:xfrm>
          <a:custGeom>
            <a:avLst/>
            <a:gdLst/>
            <a:ahLst/>
            <a:cxnLst/>
            <a:rect l="l" t="t" r="r" b="b"/>
            <a:pathLst>
              <a:path h="441325">
                <a:moveTo>
                  <a:pt x="0" y="440964"/>
                </a:moveTo>
                <a:lnTo>
                  <a:pt x="0" y="0"/>
                </a:lnTo>
              </a:path>
            </a:pathLst>
          </a:custGeom>
          <a:ln w="36271">
            <a:solidFill>
              <a:srgbClr val="414042"/>
            </a:solidFill>
          </a:ln>
        </p:spPr>
        <p:txBody>
          <a:bodyPr wrap="square" lIns="0" tIns="0" rIns="0" bIns="0" rtlCol="0"/>
          <a:lstStyle/>
          <a:p>
            <a:endParaRPr/>
          </a:p>
        </p:txBody>
      </p:sp>
      <p:sp>
        <p:nvSpPr>
          <p:cNvPr id="29" name="object 29"/>
          <p:cNvSpPr/>
          <p:nvPr/>
        </p:nvSpPr>
        <p:spPr>
          <a:xfrm>
            <a:off x="14833600" y="3764330"/>
            <a:ext cx="220979" cy="441325"/>
          </a:xfrm>
          <a:custGeom>
            <a:avLst/>
            <a:gdLst/>
            <a:ahLst/>
            <a:cxnLst/>
            <a:rect l="l" t="t" r="r" b="b"/>
            <a:pathLst>
              <a:path w="220980" h="441325">
                <a:moveTo>
                  <a:pt x="0" y="0"/>
                </a:moveTo>
                <a:lnTo>
                  <a:pt x="44515" y="4481"/>
                </a:lnTo>
                <a:lnTo>
                  <a:pt x="85982" y="17332"/>
                </a:lnTo>
                <a:lnTo>
                  <a:pt x="123510" y="37667"/>
                </a:lnTo>
                <a:lnTo>
                  <a:pt x="156209" y="64596"/>
                </a:lnTo>
                <a:lnTo>
                  <a:pt x="183191" y="97231"/>
                </a:lnTo>
                <a:lnTo>
                  <a:pt x="203565" y="134686"/>
                </a:lnTo>
                <a:lnTo>
                  <a:pt x="216442" y="176071"/>
                </a:lnTo>
                <a:lnTo>
                  <a:pt x="220932" y="220500"/>
                </a:lnTo>
                <a:lnTo>
                  <a:pt x="216442" y="264926"/>
                </a:lnTo>
                <a:lnTo>
                  <a:pt x="203565" y="306308"/>
                </a:lnTo>
                <a:lnTo>
                  <a:pt x="183191" y="343756"/>
                </a:lnTo>
                <a:lnTo>
                  <a:pt x="156209" y="376386"/>
                </a:lnTo>
                <a:lnTo>
                  <a:pt x="123510" y="403308"/>
                </a:lnTo>
                <a:lnTo>
                  <a:pt x="85982" y="423636"/>
                </a:lnTo>
                <a:lnTo>
                  <a:pt x="44515" y="436484"/>
                </a:lnTo>
                <a:lnTo>
                  <a:pt x="0" y="440964"/>
                </a:lnTo>
              </a:path>
            </a:pathLst>
          </a:custGeom>
          <a:ln w="36257">
            <a:solidFill>
              <a:srgbClr val="414042"/>
            </a:solidFill>
          </a:ln>
        </p:spPr>
        <p:txBody>
          <a:bodyPr wrap="square" lIns="0" tIns="0" rIns="0" bIns="0" rtlCol="0"/>
          <a:lstStyle/>
          <a:p>
            <a:endParaRPr/>
          </a:p>
        </p:txBody>
      </p:sp>
      <p:sp>
        <p:nvSpPr>
          <p:cNvPr id="30" name="object 30"/>
          <p:cNvSpPr/>
          <p:nvPr/>
        </p:nvSpPr>
        <p:spPr>
          <a:xfrm>
            <a:off x="14402308" y="3764330"/>
            <a:ext cx="139700" cy="441325"/>
          </a:xfrm>
          <a:custGeom>
            <a:avLst/>
            <a:gdLst/>
            <a:ahLst/>
            <a:cxnLst/>
            <a:rect l="l" t="t" r="r" b="b"/>
            <a:pathLst>
              <a:path w="139700" h="441325">
                <a:moveTo>
                  <a:pt x="0" y="0"/>
                </a:moveTo>
                <a:lnTo>
                  <a:pt x="70252" y="30112"/>
                </a:lnTo>
                <a:lnTo>
                  <a:pt x="98428" y="64596"/>
                </a:lnTo>
                <a:lnTo>
                  <a:pt x="120199" y="109225"/>
                </a:lnTo>
                <a:lnTo>
                  <a:pt x="134237" y="161894"/>
                </a:lnTo>
                <a:lnTo>
                  <a:pt x="139211" y="220500"/>
                </a:lnTo>
                <a:lnTo>
                  <a:pt x="134237" y="279102"/>
                </a:lnTo>
                <a:lnTo>
                  <a:pt x="120199" y="331765"/>
                </a:lnTo>
                <a:lnTo>
                  <a:pt x="98428" y="376386"/>
                </a:lnTo>
                <a:lnTo>
                  <a:pt x="70252" y="410860"/>
                </a:lnTo>
                <a:lnTo>
                  <a:pt x="36999" y="433087"/>
                </a:lnTo>
                <a:lnTo>
                  <a:pt x="0" y="440964"/>
                </a:lnTo>
              </a:path>
            </a:pathLst>
          </a:custGeom>
          <a:ln w="36265">
            <a:solidFill>
              <a:srgbClr val="414042"/>
            </a:solidFill>
          </a:ln>
        </p:spPr>
        <p:txBody>
          <a:bodyPr wrap="square" lIns="0" tIns="0" rIns="0" bIns="0" rtlCol="0"/>
          <a:lstStyle/>
          <a:p>
            <a:endParaRPr/>
          </a:p>
        </p:txBody>
      </p:sp>
      <p:sp>
        <p:nvSpPr>
          <p:cNvPr id="31" name="object 31"/>
          <p:cNvSpPr/>
          <p:nvPr/>
        </p:nvSpPr>
        <p:spPr>
          <a:xfrm>
            <a:off x="13971015" y="3764330"/>
            <a:ext cx="71755" cy="441325"/>
          </a:xfrm>
          <a:custGeom>
            <a:avLst/>
            <a:gdLst/>
            <a:ahLst/>
            <a:cxnLst/>
            <a:rect l="l" t="t" r="r" b="b"/>
            <a:pathLst>
              <a:path w="71755" h="441325">
                <a:moveTo>
                  <a:pt x="0" y="0"/>
                </a:moveTo>
                <a:lnTo>
                  <a:pt x="42146" y="42553"/>
                </a:lnTo>
                <a:lnTo>
                  <a:pt x="57587" y="90290"/>
                </a:lnTo>
                <a:lnTo>
                  <a:pt x="67711" y="150818"/>
                </a:lnTo>
                <a:lnTo>
                  <a:pt x="71346" y="220500"/>
                </a:lnTo>
                <a:lnTo>
                  <a:pt x="67711" y="290177"/>
                </a:lnTo>
                <a:lnTo>
                  <a:pt x="57587" y="350696"/>
                </a:lnTo>
                <a:lnTo>
                  <a:pt x="42146" y="398422"/>
                </a:lnTo>
                <a:lnTo>
                  <a:pt x="22560" y="429723"/>
                </a:lnTo>
                <a:lnTo>
                  <a:pt x="0" y="440964"/>
                </a:lnTo>
              </a:path>
            </a:pathLst>
          </a:custGeom>
          <a:ln w="36270">
            <a:solidFill>
              <a:srgbClr val="414042"/>
            </a:solidFill>
          </a:ln>
        </p:spPr>
        <p:txBody>
          <a:bodyPr wrap="square" lIns="0" tIns="0" rIns="0" bIns="0" rtlCol="0"/>
          <a:lstStyle/>
          <a:p>
            <a:endParaRPr/>
          </a:p>
        </p:txBody>
      </p:sp>
      <p:sp>
        <p:nvSpPr>
          <p:cNvPr id="32" name="object 32"/>
          <p:cNvSpPr/>
          <p:nvPr/>
        </p:nvSpPr>
        <p:spPr>
          <a:xfrm>
            <a:off x="10762716" y="3103168"/>
            <a:ext cx="226339" cy="181000"/>
          </a:xfrm>
          <a:prstGeom prst="rect">
            <a:avLst/>
          </a:prstGeom>
          <a:blipFill>
            <a:blip r:embed="rId8" cstate="print"/>
            <a:stretch>
              <a:fillRect/>
            </a:stretch>
          </a:blipFill>
        </p:spPr>
        <p:txBody>
          <a:bodyPr wrap="square" lIns="0" tIns="0" rIns="0" bIns="0" rtlCol="0"/>
          <a:lstStyle/>
          <a:p>
            <a:endParaRPr/>
          </a:p>
        </p:txBody>
      </p:sp>
      <p:sp>
        <p:nvSpPr>
          <p:cNvPr id="33" name="object 33"/>
          <p:cNvSpPr txBox="1"/>
          <p:nvPr/>
        </p:nvSpPr>
        <p:spPr>
          <a:xfrm>
            <a:off x="11046122" y="2968768"/>
            <a:ext cx="648970" cy="416559"/>
          </a:xfrm>
          <a:prstGeom prst="rect">
            <a:avLst/>
          </a:prstGeom>
        </p:spPr>
        <p:txBody>
          <a:bodyPr vert="horz" wrap="square" lIns="0" tIns="14604" rIns="0" bIns="0" rtlCol="0">
            <a:spAutoFit/>
          </a:bodyPr>
          <a:lstStyle/>
          <a:p>
            <a:pPr marL="12700">
              <a:lnSpc>
                <a:spcPct val="100000"/>
              </a:lnSpc>
              <a:spcBef>
                <a:spcPts val="114"/>
              </a:spcBef>
            </a:pPr>
            <a:r>
              <a:rPr sz="2550" spc="55" dirty="0">
                <a:solidFill>
                  <a:srgbClr val="894B9D"/>
                </a:solidFill>
                <a:latin typeface="Trebuchet MS"/>
                <a:cs typeface="Trebuchet MS"/>
              </a:rPr>
              <a:t>A</a:t>
            </a:r>
            <a:r>
              <a:rPr sz="2550" spc="-185" dirty="0">
                <a:solidFill>
                  <a:srgbClr val="894B9D"/>
                </a:solidFill>
                <a:latin typeface="Trebuchet MS"/>
                <a:cs typeface="Trebuchet MS"/>
              </a:rPr>
              <a:t>r</a:t>
            </a:r>
            <a:r>
              <a:rPr sz="2550" spc="-105" dirty="0">
                <a:solidFill>
                  <a:srgbClr val="894B9D"/>
                </a:solidFill>
                <a:latin typeface="Trebuchet MS"/>
                <a:cs typeface="Trebuchet MS"/>
              </a:rPr>
              <a:t>ea</a:t>
            </a:r>
            <a:endParaRPr sz="2550">
              <a:latin typeface="Trebuchet MS"/>
              <a:cs typeface="Trebuchet MS"/>
            </a:endParaRPr>
          </a:p>
        </p:txBody>
      </p:sp>
      <p:sp>
        <p:nvSpPr>
          <p:cNvPr id="34" name="object 34"/>
          <p:cNvSpPr/>
          <p:nvPr/>
        </p:nvSpPr>
        <p:spPr>
          <a:xfrm>
            <a:off x="13861287" y="3100285"/>
            <a:ext cx="158115" cy="158115"/>
          </a:xfrm>
          <a:custGeom>
            <a:avLst/>
            <a:gdLst/>
            <a:ahLst/>
            <a:cxnLst/>
            <a:rect l="l" t="t" r="r" b="b"/>
            <a:pathLst>
              <a:path w="158115" h="158114">
                <a:moveTo>
                  <a:pt x="157860" y="157505"/>
                </a:moveTo>
                <a:lnTo>
                  <a:pt x="0" y="157505"/>
                </a:lnTo>
                <a:lnTo>
                  <a:pt x="0" y="0"/>
                </a:lnTo>
                <a:lnTo>
                  <a:pt x="157860" y="0"/>
                </a:lnTo>
                <a:lnTo>
                  <a:pt x="157860" y="157505"/>
                </a:lnTo>
                <a:close/>
              </a:path>
            </a:pathLst>
          </a:custGeom>
          <a:solidFill>
            <a:srgbClr val="414042"/>
          </a:solidFill>
        </p:spPr>
        <p:txBody>
          <a:bodyPr wrap="square" lIns="0" tIns="0" rIns="0" bIns="0" rtlCol="0"/>
          <a:lstStyle/>
          <a:p>
            <a:endParaRPr/>
          </a:p>
        </p:txBody>
      </p:sp>
      <p:sp>
        <p:nvSpPr>
          <p:cNvPr id="35" name="object 35"/>
          <p:cNvSpPr/>
          <p:nvPr/>
        </p:nvSpPr>
        <p:spPr>
          <a:xfrm>
            <a:off x="14297913" y="3037649"/>
            <a:ext cx="283845" cy="283210"/>
          </a:xfrm>
          <a:custGeom>
            <a:avLst/>
            <a:gdLst/>
            <a:ahLst/>
            <a:cxnLst/>
            <a:rect l="l" t="t" r="r" b="b"/>
            <a:pathLst>
              <a:path w="283844" h="283210">
                <a:moveTo>
                  <a:pt x="283337" y="282803"/>
                </a:moveTo>
                <a:lnTo>
                  <a:pt x="0" y="282803"/>
                </a:lnTo>
                <a:lnTo>
                  <a:pt x="0" y="0"/>
                </a:lnTo>
                <a:lnTo>
                  <a:pt x="283337" y="0"/>
                </a:lnTo>
                <a:lnTo>
                  <a:pt x="283337" y="282803"/>
                </a:lnTo>
                <a:close/>
              </a:path>
            </a:pathLst>
          </a:custGeom>
          <a:solidFill>
            <a:srgbClr val="414042"/>
          </a:solidFill>
        </p:spPr>
        <p:txBody>
          <a:bodyPr wrap="square" lIns="0" tIns="0" rIns="0" bIns="0" rtlCol="0"/>
          <a:lstStyle/>
          <a:p>
            <a:endParaRPr/>
          </a:p>
        </p:txBody>
      </p:sp>
      <p:sp>
        <p:nvSpPr>
          <p:cNvPr id="36" name="object 36"/>
          <p:cNvSpPr/>
          <p:nvPr/>
        </p:nvSpPr>
        <p:spPr>
          <a:xfrm>
            <a:off x="14734539" y="2964637"/>
            <a:ext cx="429895" cy="429259"/>
          </a:xfrm>
          <a:custGeom>
            <a:avLst/>
            <a:gdLst/>
            <a:ahLst/>
            <a:cxnLst/>
            <a:rect l="l" t="t" r="r" b="b"/>
            <a:pathLst>
              <a:path w="429894" h="429260">
                <a:moveTo>
                  <a:pt x="429640" y="428840"/>
                </a:moveTo>
                <a:lnTo>
                  <a:pt x="0" y="428840"/>
                </a:lnTo>
                <a:lnTo>
                  <a:pt x="0" y="0"/>
                </a:lnTo>
                <a:lnTo>
                  <a:pt x="429640" y="0"/>
                </a:lnTo>
                <a:lnTo>
                  <a:pt x="429640" y="428840"/>
                </a:lnTo>
                <a:close/>
              </a:path>
            </a:pathLst>
          </a:custGeom>
          <a:solidFill>
            <a:srgbClr val="414042"/>
          </a:solidFill>
        </p:spPr>
        <p:txBody>
          <a:bodyPr wrap="square" lIns="0" tIns="0" rIns="0" bIns="0" rtlCol="0"/>
          <a:lstStyle/>
          <a:p>
            <a:endParaRPr/>
          </a:p>
        </p:txBody>
      </p:sp>
      <p:sp>
        <p:nvSpPr>
          <p:cNvPr id="37" name="object 37"/>
          <p:cNvSpPr/>
          <p:nvPr/>
        </p:nvSpPr>
        <p:spPr>
          <a:xfrm>
            <a:off x="13424662" y="3146361"/>
            <a:ext cx="66040" cy="66040"/>
          </a:xfrm>
          <a:custGeom>
            <a:avLst/>
            <a:gdLst/>
            <a:ahLst/>
            <a:cxnLst/>
            <a:rect l="l" t="t" r="r" b="b"/>
            <a:pathLst>
              <a:path w="66040" h="66039">
                <a:moveTo>
                  <a:pt x="65659" y="65417"/>
                </a:moveTo>
                <a:lnTo>
                  <a:pt x="0" y="65417"/>
                </a:lnTo>
                <a:lnTo>
                  <a:pt x="0" y="0"/>
                </a:lnTo>
                <a:lnTo>
                  <a:pt x="65659" y="0"/>
                </a:lnTo>
                <a:lnTo>
                  <a:pt x="65659" y="65417"/>
                </a:lnTo>
                <a:close/>
              </a:path>
            </a:pathLst>
          </a:custGeom>
          <a:solidFill>
            <a:srgbClr val="414042"/>
          </a:solidFill>
        </p:spPr>
        <p:txBody>
          <a:bodyPr wrap="square" lIns="0" tIns="0" rIns="0" bIns="0" rtlCol="0"/>
          <a:lstStyle/>
          <a:p>
            <a:endParaRPr/>
          </a:p>
        </p:txBody>
      </p:sp>
      <p:sp>
        <p:nvSpPr>
          <p:cNvPr id="38" name="object 38"/>
          <p:cNvSpPr/>
          <p:nvPr/>
        </p:nvSpPr>
        <p:spPr>
          <a:xfrm>
            <a:off x="12125261" y="6270035"/>
            <a:ext cx="334645" cy="335280"/>
          </a:xfrm>
          <a:custGeom>
            <a:avLst/>
            <a:gdLst/>
            <a:ahLst/>
            <a:cxnLst/>
            <a:rect l="l" t="t" r="r" b="b"/>
            <a:pathLst>
              <a:path w="334645" h="335279">
                <a:moveTo>
                  <a:pt x="0" y="334713"/>
                </a:moveTo>
                <a:lnTo>
                  <a:pt x="334173" y="334713"/>
                </a:lnTo>
                <a:lnTo>
                  <a:pt x="334173" y="0"/>
                </a:lnTo>
                <a:lnTo>
                  <a:pt x="0" y="0"/>
                </a:lnTo>
                <a:lnTo>
                  <a:pt x="0" y="334713"/>
                </a:lnTo>
                <a:close/>
              </a:path>
            </a:pathLst>
          </a:custGeom>
          <a:solidFill>
            <a:srgbClr val="414042"/>
          </a:solidFill>
        </p:spPr>
        <p:txBody>
          <a:bodyPr wrap="square" lIns="0" tIns="0" rIns="0" bIns="0" rtlCol="0"/>
          <a:lstStyle/>
          <a:p>
            <a:endParaRPr/>
          </a:p>
        </p:txBody>
      </p:sp>
      <p:sp>
        <p:nvSpPr>
          <p:cNvPr id="39" name="object 39"/>
          <p:cNvSpPr/>
          <p:nvPr/>
        </p:nvSpPr>
        <p:spPr>
          <a:xfrm>
            <a:off x="12785979" y="6270053"/>
            <a:ext cx="334645" cy="335280"/>
          </a:xfrm>
          <a:custGeom>
            <a:avLst/>
            <a:gdLst/>
            <a:ahLst/>
            <a:cxnLst/>
            <a:rect l="l" t="t" r="r" b="b"/>
            <a:pathLst>
              <a:path w="334644" h="335279">
                <a:moveTo>
                  <a:pt x="167131" y="0"/>
                </a:moveTo>
                <a:lnTo>
                  <a:pt x="0" y="334708"/>
                </a:lnTo>
                <a:lnTo>
                  <a:pt x="334136" y="334708"/>
                </a:lnTo>
                <a:lnTo>
                  <a:pt x="167131" y="0"/>
                </a:lnTo>
                <a:close/>
              </a:path>
            </a:pathLst>
          </a:custGeom>
          <a:solidFill>
            <a:srgbClr val="414042"/>
          </a:solidFill>
        </p:spPr>
        <p:txBody>
          <a:bodyPr wrap="square" lIns="0" tIns="0" rIns="0" bIns="0" rtlCol="0"/>
          <a:lstStyle/>
          <a:p>
            <a:endParaRPr/>
          </a:p>
        </p:txBody>
      </p:sp>
      <p:sp>
        <p:nvSpPr>
          <p:cNvPr id="40" name="object 40"/>
          <p:cNvSpPr/>
          <p:nvPr/>
        </p:nvSpPr>
        <p:spPr>
          <a:xfrm>
            <a:off x="11464594" y="6270662"/>
            <a:ext cx="334645" cy="334010"/>
          </a:xfrm>
          <a:custGeom>
            <a:avLst/>
            <a:gdLst/>
            <a:ahLst/>
            <a:cxnLst/>
            <a:rect l="l" t="t" r="r" b="b"/>
            <a:pathLst>
              <a:path w="334645" h="334009">
                <a:moveTo>
                  <a:pt x="167170" y="0"/>
                </a:moveTo>
                <a:lnTo>
                  <a:pt x="122446" y="5900"/>
                </a:lnTo>
                <a:lnTo>
                  <a:pt x="82433" y="22588"/>
                </a:lnTo>
                <a:lnTo>
                  <a:pt x="48656" y="48540"/>
                </a:lnTo>
                <a:lnTo>
                  <a:pt x="22642" y="82237"/>
                </a:lnTo>
                <a:lnTo>
                  <a:pt x="5914" y="122156"/>
                </a:lnTo>
                <a:lnTo>
                  <a:pt x="0" y="166776"/>
                </a:lnTo>
                <a:lnTo>
                  <a:pt x="5914" y="210981"/>
                </a:lnTo>
                <a:lnTo>
                  <a:pt x="22642" y="250784"/>
                </a:lnTo>
                <a:lnTo>
                  <a:pt x="48656" y="284564"/>
                </a:lnTo>
                <a:lnTo>
                  <a:pt x="82433" y="310699"/>
                </a:lnTo>
                <a:lnTo>
                  <a:pt x="122446" y="327569"/>
                </a:lnTo>
                <a:lnTo>
                  <a:pt x="167170" y="333552"/>
                </a:lnTo>
                <a:lnTo>
                  <a:pt x="211461" y="327569"/>
                </a:lnTo>
                <a:lnTo>
                  <a:pt x="251342" y="310699"/>
                </a:lnTo>
                <a:lnTo>
                  <a:pt x="285189" y="284564"/>
                </a:lnTo>
                <a:lnTo>
                  <a:pt x="311377" y="250784"/>
                </a:lnTo>
                <a:lnTo>
                  <a:pt x="328281" y="210981"/>
                </a:lnTo>
                <a:lnTo>
                  <a:pt x="334276" y="166776"/>
                </a:lnTo>
                <a:lnTo>
                  <a:pt x="328281" y="122156"/>
                </a:lnTo>
                <a:lnTo>
                  <a:pt x="311377" y="82237"/>
                </a:lnTo>
                <a:lnTo>
                  <a:pt x="285189" y="48540"/>
                </a:lnTo>
                <a:lnTo>
                  <a:pt x="251342" y="22588"/>
                </a:lnTo>
                <a:lnTo>
                  <a:pt x="211461" y="5900"/>
                </a:lnTo>
                <a:lnTo>
                  <a:pt x="167170" y="0"/>
                </a:lnTo>
                <a:close/>
              </a:path>
            </a:pathLst>
          </a:custGeom>
          <a:solidFill>
            <a:srgbClr val="414042"/>
          </a:solidFill>
        </p:spPr>
        <p:txBody>
          <a:bodyPr wrap="square" lIns="0" tIns="0" rIns="0" bIns="0" rtlCol="0"/>
          <a:lstStyle/>
          <a:p>
            <a:endParaRPr/>
          </a:p>
        </p:txBody>
      </p:sp>
      <p:sp>
        <p:nvSpPr>
          <p:cNvPr id="41" name="object 41"/>
          <p:cNvSpPr/>
          <p:nvPr/>
        </p:nvSpPr>
        <p:spPr>
          <a:xfrm>
            <a:off x="10971656" y="6477609"/>
            <a:ext cx="0" cy="127635"/>
          </a:xfrm>
          <a:custGeom>
            <a:avLst/>
            <a:gdLst/>
            <a:ahLst/>
            <a:cxnLst/>
            <a:rect l="l" t="t" r="r" b="b"/>
            <a:pathLst>
              <a:path h="127634">
                <a:moveTo>
                  <a:pt x="0" y="0"/>
                </a:moveTo>
                <a:lnTo>
                  <a:pt x="0" y="127139"/>
                </a:lnTo>
              </a:path>
            </a:pathLst>
          </a:custGeom>
          <a:ln w="80492">
            <a:solidFill>
              <a:srgbClr val="414042"/>
            </a:solidFill>
          </a:ln>
        </p:spPr>
        <p:txBody>
          <a:bodyPr wrap="square" lIns="0" tIns="0" rIns="0" bIns="0" rtlCol="0"/>
          <a:lstStyle/>
          <a:p>
            <a:endParaRPr/>
          </a:p>
        </p:txBody>
      </p:sp>
      <p:sp>
        <p:nvSpPr>
          <p:cNvPr id="42" name="object 42"/>
          <p:cNvSpPr/>
          <p:nvPr/>
        </p:nvSpPr>
        <p:spPr>
          <a:xfrm>
            <a:off x="10803953" y="6437445"/>
            <a:ext cx="335915" cy="0"/>
          </a:xfrm>
          <a:custGeom>
            <a:avLst/>
            <a:gdLst/>
            <a:ahLst/>
            <a:cxnLst/>
            <a:rect l="l" t="t" r="r" b="b"/>
            <a:pathLst>
              <a:path w="335915">
                <a:moveTo>
                  <a:pt x="0" y="0"/>
                </a:moveTo>
                <a:lnTo>
                  <a:pt x="335445" y="0"/>
                </a:lnTo>
              </a:path>
            </a:pathLst>
          </a:custGeom>
          <a:ln w="80327">
            <a:solidFill>
              <a:srgbClr val="414042"/>
            </a:solidFill>
          </a:ln>
        </p:spPr>
        <p:txBody>
          <a:bodyPr wrap="square" lIns="0" tIns="0" rIns="0" bIns="0" rtlCol="0"/>
          <a:lstStyle/>
          <a:p>
            <a:endParaRPr/>
          </a:p>
        </p:txBody>
      </p:sp>
      <p:sp>
        <p:nvSpPr>
          <p:cNvPr id="43" name="object 43"/>
          <p:cNvSpPr/>
          <p:nvPr/>
        </p:nvSpPr>
        <p:spPr>
          <a:xfrm>
            <a:off x="10971656" y="6270028"/>
            <a:ext cx="0" cy="127635"/>
          </a:xfrm>
          <a:custGeom>
            <a:avLst/>
            <a:gdLst/>
            <a:ahLst/>
            <a:cxnLst/>
            <a:rect l="l" t="t" r="r" b="b"/>
            <a:pathLst>
              <a:path h="127635">
                <a:moveTo>
                  <a:pt x="0" y="0"/>
                </a:moveTo>
                <a:lnTo>
                  <a:pt x="0" y="127254"/>
                </a:lnTo>
              </a:path>
            </a:pathLst>
          </a:custGeom>
          <a:ln w="80492">
            <a:solidFill>
              <a:srgbClr val="414042"/>
            </a:solidFill>
          </a:ln>
        </p:spPr>
        <p:txBody>
          <a:bodyPr wrap="square" lIns="0" tIns="0" rIns="0" bIns="0" rtlCol="0"/>
          <a:lstStyle/>
          <a:p>
            <a:endParaRPr/>
          </a:p>
        </p:txBody>
      </p:sp>
      <p:sp>
        <p:nvSpPr>
          <p:cNvPr id="44" name="object 44"/>
          <p:cNvSpPr/>
          <p:nvPr/>
        </p:nvSpPr>
        <p:spPr>
          <a:xfrm>
            <a:off x="14736826" y="4657687"/>
            <a:ext cx="181610" cy="311785"/>
          </a:xfrm>
          <a:custGeom>
            <a:avLst/>
            <a:gdLst/>
            <a:ahLst/>
            <a:cxnLst/>
            <a:rect l="l" t="t" r="r" b="b"/>
            <a:pathLst>
              <a:path w="181609" h="311785">
                <a:moveTo>
                  <a:pt x="634" y="0"/>
                </a:moveTo>
                <a:lnTo>
                  <a:pt x="0" y="207289"/>
                </a:lnTo>
                <a:lnTo>
                  <a:pt x="180593" y="311327"/>
                </a:lnTo>
                <a:lnTo>
                  <a:pt x="181101" y="104051"/>
                </a:lnTo>
                <a:lnTo>
                  <a:pt x="634" y="0"/>
                </a:lnTo>
                <a:close/>
              </a:path>
            </a:pathLst>
          </a:custGeom>
          <a:solidFill>
            <a:srgbClr val="414042"/>
          </a:solidFill>
        </p:spPr>
        <p:txBody>
          <a:bodyPr wrap="square" lIns="0" tIns="0" rIns="0" bIns="0" rtlCol="0"/>
          <a:lstStyle/>
          <a:p>
            <a:endParaRPr/>
          </a:p>
        </p:txBody>
      </p:sp>
      <p:sp>
        <p:nvSpPr>
          <p:cNvPr id="45" name="object 45"/>
          <p:cNvSpPr/>
          <p:nvPr/>
        </p:nvSpPr>
        <p:spPr>
          <a:xfrm>
            <a:off x="14917419" y="4659134"/>
            <a:ext cx="177800" cy="309880"/>
          </a:xfrm>
          <a:custGeom>
            <a:avLst/>
            <a:gdLst/>
            <a:ahLst/>
            <a:cxnLst/>
            <a:rect l="l" t="t" r="r" b="b"/>
            <a:pathLst>
              <a:path w="177800" h="309879">
                <a:moveTo>
                  <a:pt x="177419" y="0"/>
                </a:moveTo>
                <a:lnTo>
                  <a:pt x="508" y="102603"/>
                </a:lnTo>
                <a:lnTo>
                  <a:pt x="0" y="309880"/>
                </a:lnTo>
                <a:lnTo>
                  <a:pt x="176784" y="207289"/>
                </a:lnTo>
                <a:lnTo>
                  <a:pt x="177419" y="0"/>
                </a:lnTo>
                <a:close/>
              </a:path>
            </a:pathLst>
          </a:custGeom>
          <a:solidFill>
            <a:srgbClr val="A7A9AC"/>
          </a:solidFill>
        </p:spPr>
        <p:txBody>
          <a:bodyPr wrap="square" lIns="0" tIns="0" rIns="0" bIns="0" rtlCol="0"/>
          <a:lstStyle/>
          <a:p>
            <a:endParaRPr/>
          </a:p>
        </p:txBody>
      </p:sp>
      <p:sp>
        <p:nvSpPr>
          <p:cNvPr id="46" name="object 46"/>
          <p:cNvSpPr/>
          <p:nvPr/>
        </p:nvSpPr>
        <p:spPr>
          <a:xfrm>
            <a:off x="14737461" y="4555096"/>
            <a:ext cx="357505" cy="207010"/>
          </a:xfrm>
          <a:custGeom>
            <a:avLst/>
            <a:gdLst/>
            <a:ahLst/>
            <a:cxnLst/>
            <a:rect l="l" t="t" r="r" b="b"/>
            <a:pathLst>
              <a:path w="357505" h="207010">
                <a:moveTo>
                  <a:pt x="176910" y="0"/>
                </a:moveTo>
                <a:lnTo>
                  <a:pt x="0" y="102590"/>
                </a:lnTo>
                <a:lnTo>
                  <a:pt x="180467" y="206641"/>
                </a:lnTo>
                <a:lnTo>
                  <a:pt x="357377" y="104038"/>
                </a:lnTo>
                <a:lnTo>
                  <a:pt x="176910" y="0"/>
                </a:lnTo>
                <a:close/>
              </a:path>
            </a:pathLst>
          </a:custGeom>
          <a:solidFill>
            <a:srgbClr val="E6E7E8"/>
          </a:solidFill>
        </p:spPr>
        <p:txBody>
          <a:bodyPr wrap="square" lIns="0" tIns="0" rIns="0" bIns="0" rtlCol="0"/>
          <a:lstStyle/>
          <a:p>
            <a:endParaRPr/>
          </a:p>
        </p:txBody>
      </p:sp>
      <p:sp>
        <p:nvSpPr>
          <p:cNvPr id="47" name="object 47"/>
          <p:cNvSpPr/>
          <p:nvPr/>
        </p:nvSpPr>
        <p:spPr>
          <a:xfrm>
            <a:off x="14321662" y="4687696"/>
            <a:ext cx="255142" cy="221805"/>
          </a:xfrm>
          <a:prstGeom prst="rect">
            <a:avLst/>
          </a:prstGeom>
          <a:blipFill>
            <a:blip r:embed="rId9" cstate="print"/>
            <a:stretch>
              <a:fillRect/>
            </a:stretch>
          </a:blipFill>
        </p:spPr>
        <p:txBody>
          <a:bodyPr wrap="square" lIns="0" tIns="0" rIns="0" bIns="0" rtlCol="0"/>
          <a:lstStyle/>
          <a:p>
            <a:endParaRPr/>
          </a:p>
        </p:txBody>
      </p:sp>
      <p:sp>
        <p:nvSpPr>
          <p:cNvPr id="48" name="object 48"/>
          <p:cNvSpPr/>
          <p:nvPr/>
        </p:nvSpPr>
        <p:spPr>
          <a:xfrm>
            <a:off x="14322170" y="4614608"/>
            <a:ext cx="254635" cy="147320"/>
          </a:xfrm>
          <a:custGeom>
            <a:avLst/>
            <a:gdLst/>
            <a:ahLst/>
            <a:cxnLst/>
            <a:rect l="l" t="t" r="r" b="b"/>
            <a:pathLst>
              <a:path w="254634" h="147320">
                <a:moveTo>
                  <a:pt x="125984" y="0"/>
                </a:moveTo>
                <a:lnTo>
                  <a:pt x="0" y="73101"/>
                </a:lnTo>
                <a:lnTo>
                  <a:pt x="128650" y="147205"/>
                </a:lnTo>
                <a:lnTo>
                  <a:pt x="254634" y="74104"/>
                </a:lnTo>
                <a:lnTo>
                  <a:pt x="125984" y="0"/>
                </a:lnTo>
                <a:close/>
              </a:path>
            </a:pathLst>
          </a:custGeom>
          <a:solidFill>
            <a:srgbClr val="E6E7E8"/>
          </a:solidFill>
        </p:spPr>
        <p:txBody>
          <a:bodyPr wrap="square" lIns="0" tIns="0" rIns="0" bIns="0" rtlCol="0"/>
          <a:lstStyle/>
          <a:p>
            <a:endParaRPr/>
          </a:p>
        </p:txBody>
      </p:sp>
      <p:sp>
        <p:nvSpPr>
          <p:cNvPr id="49" name="object 49"/>
          <p:cNvSpPr/>
          <p:nvPr/>
        </p:nvSpPr>
        <p:spPr>
          <a:xfrm>
            <a:off x="13906500" y="4680293"/>
            <a:ext cx="141605" cy="163537"/>
          </a:xfrm>
          <a:prstGeom prst="rect">
            <a:avLst/>
          </a:prstGeom>
          <a:blipFill>
            <a:blip r:embed="rId10" cstate="print"/>
            <a:stretch>
              <a:fillRect/>
            </a:stretch>
          </a:blipFill>
        </p:spPr>
        <p:txBody>
          <a:bodyPr wrap="square" lIns="0" tIns="0" rIns="0" bIns="0" rtlCol="0"/>
          <a:lstStyle/>
          <a:p>
            <a:endParaRPr/>
          </a:p>
        </p:txBody>
      </p:sp>
      <p:sp>
        <p:nvSpPr>
          <p:cNvPr id="50" name="object 50"/>
          <p:cNvSpPr/>
          <p:nvPr/>
        </p:nvSpPr>
        <p:spPr>
          <a:xfrm>
            <a:off x="13491463" y="4723714"/>
            <a:ext cx="66421" cy="76707"/>
          </a:xfrm>
          <a:prstGeom prst="rect">
            <a:avLst/>
          </a:prstGeom>
          <a:blipFill>
            <a:blip r:embed="rId11" cstate="print"/>
            <a:stretch>
              <a:fillRect/>
            </a:stretch>
          </a:blipFill>
        </p:spPr>
        <p:txBody>
          <a:bodyPr wrap="square" lIns="0" tIns="0" rIns="0" bIns="0" rtlCol="0"/>
          <a:lstStyle/>
          <a:p>
            <a:endParaRPr/>
          </a:p>
        </p:txBody>
      </p:sp>
      <p:sp>
        <p:nvSpPr>
          <p:cNvPr id="51" name="object 51"/>
          <p:cNvSpPr/>
          <p:nvPr/>
        </p:nvSpPr>
        <p:spPr>
          <a:xfrm>
            <a:off x="10762716" y="4634458"/>
            <a:ext cx="226339" cy="181013"/>
          </a:xfrm>
          <a:prstGeom prst="rect">
            <a:avLst/>
          </a:prstGeom>
          <a:blipFill>
            <a:blip r:embed="rId8" cstate="print"/>
            <a:stretch>
              <a:fillRect/>
            </a:stretch>
          </a:blipFill>
        </p:spPr>
        <p:txBody>
          <a:bodyPr wrap="square" lIns="0" tIns="0" rIns="0" bIns="0" rtlCol="0"/>
          <a:lstStyle/>
          <a:p>
            <a:endParaRPr/>
          </a:p>
        </p:txBody>
      </p:sp>
      <p:sp>
        <p:nvSpPr>
          <p:cNvPr id="52" name="object 52"/>
          <p:cNvSpPr txBox="1"/>
          <p:nvPr/>
        </p:nvSpPr>
        <p:spPr>
          <a:xfrm>
            <a:off x="11046122" y="4491055"/>
            <a:ext cx="1069340" cy="416559"/>
          </a:xfrm>
          <a:prstGeom prst="rect">
            <a:avLst/>
          </a:prstGeom>
        </p:spPr>
        <p:txBody>
          <a:bodyPr vert="horz" wrap="square" lIns="0" tIns="14604" rIns="0" bIns="0" rtlCol="0">
            <a:spAutoFit/>
          </a:bodyPr>
          <a:lstStyle/>
          <a:p>
            <a:pPr marL="12700">
              <a:lnSpc>
                <a:spcPct val="100000"/>
              </a:lnSpc>
              <a:spcBef>
                <a:spcPts val="114"/>
              </a:spcBef>
            </a:pPr>
            <a:r>
              <a:rPr sz="2550" spc="-150" dirty="0">
                <a:solidFill>
                  <a:srgbClr val="894B9D"/>
                </a:solidFill>
                <a:latin typeface="Trebuchet MS"/>
                <a:cs typeface="Trebuchet MS"/>
              </a:rPr>
              <a:t>V</a:t>
            </a:r>
            <a:r>
              <a:rPr sz="2550" spc="-35" dirty="0">
                <a:solidFill>
                  <a:srgbClr val="894B9D"/>
                </a:solidFill>
                <a:latin typeface="Trebuchet MS"/>
                <a:cs typeface="Trebuchet MS"/>
              </a:rPr>
              <a:t>olume</a:t>
            </a:r>
            <a:endParaRPr sz="2550">
              <a:latin typeface="Trebuchet MS"/>
              <a:cs typeface="Trebuchet MS"/>
            </a:endParaRPr>
          </a:p>
        </p:txBody>
      </p:sp>
      <p:sp>
        <p:nvSpPr>
          <p:cNvPr id="53" name="object 53"/>
          <p:cNvSpPr txBox="1"/>
          <p:nvPr/>
        </p:nvSpPr>
        <p:spPr>
          <a:xfrm>
            <a:off x="10734582" y="840912"/>
            <a:ext cx="3864610" cy="460375"/>
          </a:xfrm>
          <a:prstGeom prst="rect">
            <a:avLst/>
          </a:prstGeom>
        </p:spPr>
        <p:txBody>
          <a:bodyPr vert="horz" wrap="square" lIns="0" tIns="12700" rIns="0" bIns="0" rtlCol="0">
            <a:spAutoFit/>
          </a:bodyPr>
          <a:lstStyle/>
          <a:p>
            <a:pPr marL="12700">
              <a:lnSpc>
                <a:spcPct val="100000"/>
              </a:lnSpc>
              <a:spcBef>
                <a:spcPts val="100"/>
              </a:spcBef>
            </a:pPr>
            <a:r>
              <a:rPr sz="2850" b="1" spc="-185" dirty="0">
                <a:solidFill>
                  <a:srgbClr val="894B9D"/>
                </a:solidFill>
                <a:latin typeface="Trebuchet MS"/>
                <a:cs typeface="Trebuchet MS"/>
              </a:rPr>
              <a:t>Size, </a:t>
            </a:r>
            <a:r>
              <a:rPr sz="2850" b="1" spc="-90" dirty="0">
                <a:solidFill>
                  <a:srgbClr val="894B9D"/>
                </a:solidFill>
                <a:latin typeface="Trebuchet MS"/>
                <a:cs typeface="Trebuchet MS"/>
              </a:rPr>
              <a:t>Angle, </a:t>
            </a:r>
            <a:r>
              <a:rPr sz="2850" b="1" spc="-150" dirty="0">
                <a:solidFill>
                  <a:srgbClr val="894B9D"/>
                </a:solidFill>
                <a:latin typeface="Trebuchet MS"/>
                <a:cs typeface="Trebuchet MS"/>
              </a:rPr>
              <a:t>Curvature,</a:t>
            </a:r>
            <a:r>
              <a:rPr sz="2850" b="1" spc="-575" dirty="0">
                <a:solidFill>
                  <a:srgbClr val="894B9D"/>
                </a:solidFill>
                <a:latin typeface="Trebuchet MS"/>
                <a:cs typeface="Trebuchet MS"/>
              </a:rPr>
              <a:t> </a:t>
            </a:r>
            <a:r>
              <a:rPr sz="2850" b="1" spc="-375" dirty="0">
                <a:solidFill>
                  <a:srgbClr val="894B9D"/>
                </a:solidFill>
                <a:latin typeface="Trebuchet MS"/>
                <a:cs typeface="Trebuchet MS"/>
              </a:rPr>
              <a:t>...</a:t>
            </a:r>
            <a:endParaRPr sz="2850">
              <a:latin typeface="Trebuchet MS"/>
              <a:cs typeface="Trebuchet MS"/>
            </a:endParaRPr>
          </a:p>
        </p:txBody>
      </p:sp>
      <p:sp>
        <p:nvSpPr>
          <p:cNvPr id="54" name="object 54"/>
          <p:cNvSpPr txBox="1"/>
          <p:nvPr/>
        </p:nvSpPr>
        <p:spPr>
          <a:xfrm>
            <a:off x="10734582" y="5565507"/>
            <a:ext cx="1003935" cy="460375"/>
          </a:xfrm>
          <a:prstGeom prst="rect">
            <a:avLst/>
          </a:prstGeom>
        </p:spPr>
        <p:txBody>
          <a:bodyPr vert="horz" wrap="square" lIns="0" tIns="12700" rIns="0" bIns="0" rtlCol="0">
            <a:spAutoFit/>
          </a:bodyPr>
          <a:lstStyle/>
          <a:p>
            <a:pPr marL="12700">
              <a:lnSpc>
                <a:spcPct val="100000"/>
              </a:lnSpc>
              <a:spcBef>
                <a:spcPts val="100"/>
              </a:spcBef>
            </a:pPr>
            <a:r>
              <a:rPr sz="2850" b="1" spc="15" dirty="0">
                <a:solidFill>
                  <a:srgbClr val="2980BA"/>
                </a:solidFill>
                <a:latin typeface="Trebuchet MS"/>
                <a:cs typeface="Trebuchet MS"/>
              </a:rPr>
              <a:t>S</a:t>
            </a:r>
            <a:r>
              <a:rPr sz="2850" b="1" spc="-70" dirty="0">
                <a:solidFill>
                  <a:srgbClr val="2980BA"/>
                </a:solidFill>
                <a:latin typeface="Trebuchet MS"/>
                <a:cs typeface="Trebuchet MS"/>
              </a:rPr>
              <a:t>hape</a:t>
            </a:r>
            <a:endParaRPr sz="2850">
              <a:latin typeface="Trebuchet MS"/>
              <a:cs typeface="Trebuchet MS"/>
            </a:endParaRPr>
          </a:p>
        </p:txBody>
      </p:sp>
      <p:sp>
        <p:nvSpPr>
          <p:cNvPr id="55" name="object 55"/>
          <p:cNvSpPr txBox="1"/>
          <p:nvPr/>
        </p:nvSpPr>
        <p:spPr>
          <a:xfrm>
            <a:off x="10734582" y="6911302"/>
            <a:ext cx="2098040" cy="1743075"/>
          </a:xfrm>
          <a:prstGeom prst="rect">
            <a:avLst/>
          </a:prstGeom>
        </p:spPr>
        <p:txBody>
          <a:bodyPr vert="horz" wrap="square" lIns="0" tIns="132080" rIns="0" bIns="0" rtlCol="0">
            <a:spAutoFit/>
          </a:bodyPr>
          <a:lstStyle/>
          <a:p>
            <a:pPr marL="12700">
              <a:lnSpc>
                <a:spcPct val="100000"/>
              </a:lnSpc>
              <a:spcBef>
                <a:spcPts val="1040"/>
              </a:spcBef>
            </a:pPr>
            <a:r>
              <a:rPr sz="2850" b="1" spc="-10" dirty="0">
                <a:solidFill>
                  <a:srgbClr val="894B9D"/>
                </a:solidFill>
                <a:latin typeface="Trebuchet MS"/>
                <a:cs typeface="Trebuchet MS"/>
              </a:rPr>
              <a:t>Motion</a:t>
            </a:r>
            <a:endParaRPr sz="2850">
              <a:latin typeface="Trebuchet MS"/>
              <a:cs typeface="Trebuchet MS"/>
            </a:endParaRPr>
          </a:p>
          <a:p>
            <a:pPr marL="323850" marR="5080">
              <a:lnSpc>
                <a:spcPct val="96900"/>
              </a:lnSpc>
              <a:spcBef>
                <a:spcPts val="960"/>
              </a:spcBef>
            </a:pPr>
            <a:r>
              <a:rPr sz="2550" spc="15" dirty="0">
                <a:solidFill>
                  <a:srgbClr val="894B9D"/>
                </a:solidFill>
                <a:latin typeface="Trebuchet MS"/>
                <a:cs typeface="Trebuchet MS"/>
              </a:rPr>
              <a:t>Motion  </a:t>
            </a:r>
            <a:r>
              <a:rPr sz="2250" i="1" spc="-130" dirty="0">
                <a:solidFill>
                  <a:srgbClr val="894B9D"/>
                </a:solidFill>
                <a:latin typeface="Trebuchet MS"/>
                <a:cs typeface="Trebuchet MS"/>
              </a:rPr>
              <a:t>Direction,</a:t>
            </a:r>
            <a:r>
              <a:rPr sz="2250" i="1" spc="-320" dirty="0">
                <a:solidFill>
                  <a:srgbClr val="894B9D"/>
                </a:solidFill>
                <a:latin typeface="Trebuchet MS"/>
                <a:cs typeface="Trebuchet MS"/>
              </a:rPr>
              <a:t> </a:t>
            </a:r>
            <a:r>
              <a:rPr sz="2250" i="1" spc="-185" dirty="0">
                <a:solidFill>
                  <a:srgbClr val="894B9D"/>
                </a:solidFill>
                <a:latin typeface="Trebuchet MS"/>
                <a:cs typeface="Trebuchet MS"/>
              </a:rPr>
              <a:t>Rate,  </a:t>
            </a:r>
            <a:r>
              <a:rPr sz="2250" i="1" spc="-145" dirty="0">
                <a:solidFill>
                  <a:srgbClr val="894B9D"/>
                </a:solidFill>
                <a:latin typeface="Trebuchet MS"/>
                <a:cs typeface="Trebuchet MS"/>
              </a:rPr>
              <a:t>Frequency,</a:t>
            </a:r>
            <a:r>
              <a:rPr sz="2250" i="1" spc="-280" dirty="0">
                <a:solidFill>
                  <a:srgbClr val="894B9D"/>
                </a:solidFill>
                <a:latin typeface="Trebuchet MS"/>
                <a:cs typeface="Trebuchet MS"/>
              </a:rPr>
              <a:t> </a:t>
            </a:r>
            <a:r>
              <a:rPr sz="2250" i="1" spc="-345" dirty="0">
                <a:solidFill>
                  <a:srgbClr val="894B9D"/>
                </a:solidFill>
                <a:latin typeface="Trebuchet MS"/>
                <a:cs typeface="Trebuchet MS"/>
              </a:rPr>
              <a:t>...</a:t>
            </a:r>
            <a:endParaRPr sz="2250">
              <a:latin typeface="Trebuchet MS"/>
              <a:cs typeface="Trebuchet MS"/>
            </a:endParaRPr>
          </a:p>
        </p:txBody>
      </p:sp>
      <p:sp>
        <p:nvSpPr>
          <p:cNvPr id="56" name="object 56"/>
          <p:cNvSpPr/>
          <p:nvPr/>
        </p:nvSpPr>
        <p:spPr>
          <a:xfrm>
            <a:off x="10278681" y="928992"/>
            <a:ext cx="332740" cy="332105"/>
          </a:xfrm>
          <a:custGeom>
            <a:avLst/>
            <a:gdLst/>
            <a:ahLst/>
            <a:cxnLst/>
            <a:rect l="l" t="t" r="r" b="b"/>
            <a:pathLst>
              <a:path w="332740" h="332105">
                <a:moveTo>
                  <a:pt x="166344" y="0"/>
                </a:moveTo>
                <a:lnTo>
                  <a:pt x="122554" y="6007"/>
                </a:lnTo>
                <a:lnTo>
                  <a:pt x="82918" y="22694"/>
                </a:lnTo>
                <a:lnTo>
                  <a:pt x="49149" y="48729"/>
                </a:lnTo>
                <a:lnTo>
                  <a:pt x="22961" y="82359"/>
                </a:lnTo>
                <a:lnTo>
                  <a:pt x="6019" y="121818"/>
                </a:lnTo>
                <a:lnTo>
                  <a:pt x="0" y="165658"/>
                </a:lnTo>
                <a:lnTo>
                  <a:pt x="374" y="176941"/>
                </a:lnTo>
                <a:lnTo>
                  <a:pt x="9367" y="219902"/>
                </a:lnTo>
                <a:lnTo>
                  <a:pt x="28689" y="257979"/>
                </a:lnTo>
                <a:lnTo>
                  <a:pt x="56950" y="289999"/>
                </a:lnTo>
                <a:lnTo>
                  <a:pt x="92342" y="313968"/>
                </a:lnTo>
                <a:lnTo>
                  <a:pt x="133211" y="328525"/>
                </a:lnTo>
                <a:lnTo>
                  <a:pt x="166344" y="331965"/>
                </a:lnTo>
                <a:lnTo>
                  <a:pt x="177554" y="331579"/>
                </a:lnTo>
                <a:lnTo>
                  <a:pt x="220521" y="322540"/>
                </a:lnTo>
                <a:lnTo>
                  <a:pt x="234680" y="316687"/>
                </a:lnTo>
                <a:lnTo>
                  <a:pt x="166560" y="316687"/>
                </a:lnTo>
                <a:lnTo>
                  <a:pt x="156405" y="316332"/>
                </a:lnTo>
                <a:lnTo>
                  <a:pt x="117462" y="308184"/>
                </a:lnTo>
                <a:lnTo>
                  <a:pt x="82635" y="290726"/>
                </a:lnTo>
                <a:lnTo>
                  <a:pt x="53411" y="265141"/>
                </a:lnTo>
                <a:lnTo>
                  <a:pt x="31640" y="233125"/>
                </a:lnTo>
                <a:lnTo>
                  <a:pt x="18541" y="196008"/>
                </a:lnTo>
                <a:lnTo>
                  <a:pt x="15430" y="165658"/>
                </a:lnTo>
                <a:lnTo>
                  <a:pt x="15768" y="155798"/>
                </a:lnTo>
                <a:lnTo>
                  <a:pt x="23979" y="116798"/>
                </a:lnTo>
                <a:lnTo>
                  <a:pt x="41584" y="82099"/>
                </a:lnTo>
                <a:lnTo>
                  <a:pt x="67119" y="53219"/>
                </a:lnTo>
                <a:lnTo>
                  <a:pt x="99247" y="31645"/>
                </a:lnTo>
                <a:lnTo>
                  <a:pt x="136406" y="18731"/>
                </a:lnTo>
                <a:lnTo>
                  <a:pt x="166560" y="15709"/>
                </a:lnTo>
                <a:lnTo>
                  <a:pt x="235832" y="15709"/>
                </a:lnTo>
                <a:lnTo>
                  <a:pt x="230589" y="13273"/>
                </a:lnTo>
                <a:lnTo>
                  <a:pt x="188595" y="1531"/>
                </a:lnTo>
                <a:lnTo>
                  <a:pt x="177554" y="384"/>
                </a:lnTo>
                <a:lnTo>
                  <a:pt x="166344" y="0"/>
                </a:lnTo>
                <a:close/>
              </a:path>
              <a:path w="332740" h="332105">
                <a:moveTo>
                  <a:pt x="235832" y="15709"/>
                </a:moveTo>
                <a:lnTo>
                  <a:pt x="166560" y="15709"/>
                </a:lnTo>
                <a:lnTo>
                  <a:pt x="176786" y="16047"/>
                </a:lnTo>
                <a:lnTo>
                  <a:pt x="186850" y="17056"/>
                </a:lnTo>
                <a:lnTo>
                  <a:pt x="224982" y="27536"/>
                </a:lnTo>
                <a:lnTo>
                  <a:pt x="258355" y="47137"/>
                </a:lnTo>
                <a:lnTo>
                  <a:pt x="285768" y="74401"/>
                </a:lnTo>
                <a:lnTo>
                  <a:pt x="305332" y="107680"/>
                </a:lnTo>
                <a:lnTo>
                  <a:pt x="315880" y="145740"/>
                </a:lnTo>
                <a:lnTo>
                  <a:pt x="317221" y="165658"/>
                </a:lnTo>
                <a:lnTo>
                  <a:pt x="317204" y="166598"/>
                </a:lnTo>
                <a:lnTo>
                  <a:pt x="310514" y="210359"/>
                </a:lnTo>
                <a:lnTo>
                  <a:pt x="291255" y="249999"/>
                </a:lnTo>
                <a:lnTo>
                  <a:pt x="262163" y="281921"/>
                </a:lnTo>
                <a:lnTo>
                  <a:pt x="224878" y="304660"/>
                </a:lnTo>
                <a:lnTo>
                  <a:pt x="181839" y="315943"/>
                </a:lnTo>
                <a:lnTo>
                  <a:pt x="166560" y="316687"/>
                </a:lnTo>
                <a:lnTo>
                  <a:pt x="234680" y="316687"/>
                </a:lnTo>
                <a:lnTo>
                  <a:pt x="267441" y="296970"/>
                </a:lnTo>
                <a:lnTo>
                  <a:pt x="297492" y="266820"/>
                </a:lnTo>
                <a:lnTo>
                  <a:pt x="319213" y="229827"/>
                </a:lnTo>
                <a:lnTo>
                  <a:pt x="330958" y="187988"/>
                </a:lnTo>
                <a:lnTo>
                  <a:pt x="332473" y="165658"/>
                </a:lnTo>
                <a:lnTo>
                  <a:pt x="332078" y="154359"/>
                </a:lnTo>
                <a:lnTo>
                  <a:pt x="323099" y="111724"/>
                </a:lnTo>
                <a:lnTo>
                  <a:pt x="303725" y="73666"/>
                </a:lnTo>
                <a:lnTo>
                  <a:pt x="275652" y="41695"/>
                </a:lnTo>
                <a:lnTo>
                  <a:pt x="240324" y="17797"/>
                </a:lnTo>
                <a:lnTo>
                  <a:pt x="235832" y="15709"/>
                </a:lnTo>
                <a:close/>
              </a:path>
              <a:path w="332740" h="332105">
                <a:moveTo>
                  <a:pt x="190576" y="92570"/>
                </a:moveTo>
                <a:lnTo>
                  <a:pt x="139395" y="92570"/>
                </a:lnTo>
                <a:lnTo>
                  <a:pt x="193255" y="147332"/>
                </a:lnTo>
                <a:lnTo>
                  <a:pt x="76492" y="147332"/>
                </a:lnTo>
                <a:lnTo>
                  <a:pt x="76492" y="185166"/>
                </a:lnTo>
                <a:lnTo>
                  <a:pt x="193255" y="185166"/>
                </a:lnTo>
                <a:lnTo>
                  <a:pt x="139395" y="239826"/>
                </a:lnTo>
                <a:lnTo>
                  <a:pt x="190576" y="239826"/>
                </a:lnTo>
                <a:lnTo>
                  <a:pt x="260870" y="166598"/>
                </a:lnTo>
                <a:lnTo>
                  <a:pt x="260870" y="166014"/>
                </a:lnTo>
                <a:lnTo>
                  <a:pt x="190576" y="92570"/>
                </a:lnTo>
                <a:close/>
              </a:path>
            </a:pathLst>
          </a:custGeom>
          <a:solidFill>
            <a:srgbClr val="894B9D"/>
          </a:solidFill>
        </p:spPr>
        <p:txBody>
          <a:bodyPr wrap="square" lIns="0" tIns="0" rIns="0" bIns="0" rtlCol="0"/>
          <a:lstStyle/>
          <a:p>
            <a:endParaRPr/>
          </a:p>
        </p:txBody>
      </p:sp>
      <p:sp>
        <p:nvSpPr>
          <p:cNvPr id="57" name="object 57"/>
          <p:cNvSpPr/>
          <p:nvPr/>
        </p:nvSpPr>
        <p:spPr>
          <a:xfrm>
            <a:off x="10278656" y="5653354"/>
            <a:ext cx="332740" cy="332105"/>
          </a:xfrm>
          <a:custGeom>
            <a:avLst/>
            <a:gdLst/>
            <a:ahLst/>
            <a:cxnLst/>
            <a:rect l="l" t="t" r="r" b="b"/>
            <a:pathLst>
              <a:path w="332740" h="332104">
                <a:moveTo>
                  <a:pt x="166344" y="0"/>
                </a:moveTo>
                <a:lnTo>
                  <a:pt x="122567" y="6007"/>
                </a:lnTo>
                <a:lnTo>
                  <a:pt x="82918" y="22707"/>
                </a:lnTo>
                <a:lnTo>
                  <a:pt x="49149" y="48729"/>
                </a:lnTo>
                <a:lnTo>
                  <a:pt x="22961" y="82359"/>
                </a:lnTo>
                <a:lnTo>
                  <a:pt x="6019" y="121818"/>
                </a:lnTo>
                <a:lnTo>
                  <a:pt x="0" y="165658"/>
                </a:lnTo>
                <a:lnTo>
                  <a:pt x="376" y="176941"/>
                </a:lnTo>
                <a:lnTo>
                  <a:pt x="9377" y="219909"/>
                </a:lnTo>
                <a:lnTo>
                  <a:pt x="28691" y="257986"/>
                </a:lnTo>
                <a:lnTo>
                  <a:pt x="56952" y="290010"/>
                </a:lnTo>
                <a:lnTo>
                  <a:pt x="92342" y="313975"/>
                </a:lnTo>
                <a:lnTo>
                  <a:pt x="133224" y="328530"/>
                </a:lnTo>
                <a:lnTo>
                  <a:pt x="166344" y="331965"/>
                </a:lnTo>
                <a:lnTo>
                  <a:pt x="177559" y="331580"/>
                </a:lnTo>
                <a:lnTo>
                  <a:pt x="220532" y="322548"/>
                </a:lnTo>
                <a:lnTo>
                  <a:pt x="234703" y="316687"/>
                </a:lnTo>
                <a:lnTo>
                  <a:pt x="166560" y="316687"/>
                </a:lnTo>
                <a:lnTo>
                  <a:pt x="156413" y="316332"/>
                </a:lnTo>
                <a:lnTo>
                  <a:pt x="117475" y="308190"/>
                </a:lnTo>
                <a:lnTo>
                  <a:pt x="82642" y="290728"/>
                </a:lnTo>
                <a:lnTo>
                  <a:pt x="53423" y="265151"/>
                </a:lnTo>
                <a:lnTo>
                  <a:pt x="31647" y="233125"/>
                </a:lnTo>
                <a:lnTo>
                  <a:pt x="18548" y="196014"/>
                </a:lnTo>
                <a:lnTo>
                  <a:pt x="15430" y="165658"/>
                </a:lnTo>
                <a:lnTo>
                  <a:pt x="15770" y="155803"/>
                </a:lnTo>
                <a:lnTo>
                  <a:pt x="23986" y="116803"/>
                </a:lnTo>
                <a:lnTo>
                  <a:pt x="41590" y="82101"/>
                </a:lnTo>
                <a:lnTo>
                  <a:pt x="67126" y="53219"/>
                </a:lnTo>
                <a:lnTo>
                  <a:pt x="99258" y="31652"/>
                </a:lnTo>
                <a:lnTo>
                  <a:pt x="136413" y="18737"/>
                </a:lnTo>
                <a:lnTo>
                  <a:pt x="166560" y="15709"/>
                </a:lnTo>
                <a:lnTo>
                  <a:pt x="235822" y="15709"/>
                </a:lnTo>
                <a:lnTo>
                  <a:pt x="230595" y="13279"/>
                </a:lnTo>
                <a:lnTo>
                  <a:pt x="188601" y="1536"/>
                </a:lnTo>
                <a:lnTo>
                  <a:pt x="177559" y="386"/>
                </a:lnTo>
                <a:lnTo>
                  <a:pt x="166344" y="0"/>
                </a:lnTo>
                <a:close/>
              </a:path>
              <a:path w="332740" h="332104">
                <a:moveTo>
                  <a:pt x="235822" y="15709"/>
                </a:moveTo>
                <a:lnTo>
                  <a:pt x="166560" y="15709"/>
                </a:lnTo>
                <a:lnTo>
                  <a:pt x="176792" y="16049"/>
                </a:lnTo>
                <a:lnTo>
                  <a:pt x="186855" y="17060"/>
                </a:lnTo>
                <a:lnTo>
                  <a:pt x="224993" y="27546"/>
                </a:lnTo>
                <a:lnTo>
                  <a:pt x="258366" y="47137"/>
                </a:lnTo>
                <a:lnTo>
                  <a:pt x="285775" y="74401"/>
                </a:lnTo>
                <a:lnTo>
                  <a:pt x="305335" y="107684"/>
                </a:lnTo>
                <a:lnTo>
                  <a:pt x="315887" y="145742"/>
                </a:lnTo>
                <a:lnTo>
                  <a:pt x="317221" y="165658"/>
                </a:lnTo>
                <a:lnTo>
                  <a:pt x="317205" y="166598"/>
                </a:lnTo>
                <a:lnTo>
                  <a:pt x="310519" y="210361"/>
                </a:lnTo>
                <a:lnTo>
                  <a:pt x="291257" y="250001"/>
                </a:lnTo>
                <a:lnTo>
                  <a:pt x="262164" y="281934"/>
                </a:lnTo>
                <a:lnTo>
                  <a:pt x="224891" y="304672"/>
                </a:lnTo>
                <a:lnTo>
                  <a:pt x="181841" y="315945"/>
                </a:lnTo>
                <a:lnTo>
                  <a:pt x="166560" y="316687"/>
                </a:lnTo>
                <a:lnTo>
                  <a:pt x="234703" y="316687"/>
                </a:lnTo>
                <a:lnTo>
                  <a:pt x="267446" y="296972"/>
                </a:lnTo>
                <a:lnTo>
                  <a:pt x="297499" y="266826"/>
                </a:lnTo>
                <a:lnTo>
                  <a:pt x="319224" y="229828"/>
                </a:lnTo>
                <a:lnTo>
                  <a:pt x="330959" y="187988"/>
                </a:lnTo>
                <a:lnTo>
                  <a:pt x="332473" y="165658"/>
                </a:lnTo>
                <a:lnTo>
                  <a:pt x="332079" y="154365"/>
                </a:lnTo>
                <a:lnTo>
                  <a:pt x="323106" y="111724"/>
                </a:lnTo>
                <a:lnTo>
                  <a:pt x="303732" y="73679"/>
                </a:lnTo>
                <a:lnTo>
                  <a:pt x="275657" y="41707"/>
                </a:lnTo>
                <a:lnTo>
                  <a:pt x="240326" y="17804"/>
                </a:lnTo>
                <a:lnTo>
                  <a:pt x="235822" y="15709"/>
                </a:lnTo>
                <a:close/>
              </a:path>
              <a:path w="332740" h="332104">
                <a:moveTo>
                  <a:pt x="190576" y="92570"/>
                </a:moveTo>
                <a:lnTo>
                  <a:pt x="139395" y="92570"/>
                </a:lnTo>
                <a:lnTo>
                  <a:pt x="193255" y="147345"/>
                </a:lnTo>
                <a:lnTo>
                  <a:pt x="76504" y="147345"/>
                </a:lnTo>
                <a:lnTo>
                  <a:pt x="76504" y="185165"/>
                </a:lnTo>
                <a:lnTo>
                  <a:pt x="193255" y="185165"/>
                </a:lnTo>
                <a:lnTo>
                  <a:pt x="139395" y="239839"/>
                </a:lnTo>
                <a:lnTo>
                  <a:pt x="190576" y="239839"/>
                </a:lnTo>
                <a:lnTo>
                  <a:pt x="260870" y="166598"/>
                </a:lnTo>
                <a:lnTo>
                  <a:pt x="260870" y="166027"/>
                </a:lnTo>
                <a:lnTo>
                  <a:pt x="190576" y="92570"/>
                </a:lnTo>
                <a:close/>
              </a:path>
            </a:pathLst>
          </a:custGeom>
          <a:solidFill>
            <a:srgbClr val="2980BA"/>
          </a:solidFill>
        </p:spPr>
        <p:txBody>
          <a:bodyPr wrap="square" lIns="0" tIns="0" rIns="0" bIns="0" rtlCol="0"/>
          <a:lstStyle/>
          <a:p>
            <a:endParaRPr/>
          </a:p>
        </p:txBody>
      </p:sp>
      <p:sp>
        <p:nvSpPr>
          <p:cNvPr id="58" name="object 58"/>
          <p:cNvSpPr/>
          <p:nvPr/>
        </p:nvSpPr>
        <p:spPr>
          <a:xfrm>
            <a:off x="10278681" y="7118934"/>
            <a:ext cx="332740" cy="332105"/>
          </a:xfrm>
          <a:custGeom>
            <a:avLst/>
            <a:gdLst/>
            <a:ahLst/>
            <a:cxnLst/>
            <a:rect l="l" t="t" r="r" b="b"/>
            <a:pathLst>
              <a:path w="332740" h="332104">
                <a:moveTo>
                  <a:pt x="166344" y="0"/>
                </a:moveTo>
                <a:lnTo>
                  <a:pt x="122554" y="6007"/>
                </a:lnTo>
                <a:lnTo>
                  <a:pt x="82918" y="22694"/>
                </a:lnTo>
                <a:lnTo>
                  <a:pt x="49149" y="48729"/>
                </a:lnTo>
                <a:lnTo>
                  <a:pt x="22961" y="82359"/>
                </a:lnTo>
                <a:lnTo>
                  <a:pt x="6019" y="121818"/>
                </a:lnTo>
                <a:lnTo>
                  <a:pt x="0" y="165658"/>
                </a:lnTo>
                <a:lnTo>
                  <a:pt x="374" y="176941"/>
                </a:lnTo>
                <a:lnTo>
                  <a:pt x="9365" y="219897"/>
                </a:lnTo>
                <a:lnTo>
                  <a:pt x="28689" y="257979"/>
                </a:lnTo>
                <a:lnTo>
                  <a:pt x="56950" y="289999"/>
                </a:lnTo>
                <a:lnTo>
                  <a:pt x="92342" y="313968"/>
                </a:lnTo>
                <a:lnTo>
                  <a:pt x="133211" y="328525"/>
                </a:lnTo>
                <a:lnTo>
                  <a:pt x="166344" y="331965"/>
                </a:lnTo>
                <a:lnTo>
                  <a:pt x="177554" y="331579"/>
                </a:lnTo>
                <a:lnTo>
                  <a:pt x="220521" y="322540"/>
                </a:lnTo>
                <a:lnTo>
                  <a:pt x="234680" y="316687"/>
                </a:lnTo>
                <a:lnTo>
                  <a:pt x="166560" y="316687"/>
                </a:lnTo>
                <a:lnTo>
                  <a:pt x="156405" y="316332"/>
                </a:lnTo>
                <a:lnTo>
                  <a:pt x="117462" y="308184"/>
                </a:lnTo>
                <a:lnTo>
                  <a:pt x="82635" y="290726"/>
                </a:lnTo>
                <a:lnTo>
                  <a:pt x="53411" y="265140"/>
                </a:lnTo>
                <a:lnTo>
                  <a:pt x="31640" y="233120"/>
                </a:lnTo>
                <a:lnTo>
                  <a:pt x="18541" y="196008"/>
                </a:lnTo>
                <a:lnTo>
                  <a:pt x="15430" y="165658"/>
                </a:lnTo>
                <a:lnTo>
                  <a:pt x="15768" y="155798"/>
                </a:lnTo>
                <a:lnTo>
                  <a:pt x="23979" y="116798"/>
                </a:lnTo>
                <a:lnTo>
                  <a:pt x="41584" y="82099"/>
                </a:lnTo>
                <a:lnTo>
                  <a:pt x="67119" y="53219"/>
                </a:lnTo>
                <a:lnTo>
                  <a:pt x="99247" y="31645"/>
                </a:lnTo>
                <a:lnTo>
                  <a:pt x="136406" y="18731"/>
                </a:lnTo>
                <a:lnTo>
                  <a:pt x="166560" y="15709"/>
                </a:lnTo>
                <a:lnTo>
                  <a:pt x="235832" y="15709"/>
                </a:lnTo>
                <a:lnTo>
                  <a:pt x="230589" y="13273"/>
                </a:lnTo>
                <a:lnTo>
                  <a:pt x="188595" y="1531"/>
                </a:lnTo>
                <a:lnTo>
                  <a:pt x="177554" y="384"/>
                </a:lnTo>
                <a:lnTo>
                  <a:pt x="166344" y="0"/>
                </a:lnTo>
                <a:close/>
              </a:path>
              <a:path w="332740" h="332104">
                <a:moveTo>
                  <a:pt x="235832" y="15709"/>
                </a:moveTo>
                <a:lnTo>
                  <a:pt x="166560" y="15709"/>
                </a:lnTo>
                <a:lnTo>
                  <a:pt x="176786" y="16047"/>
                </a:lnTo>
                <a:lnTo>
                  <a:pt x="186850" y="17056"/>
                </a:lnTo>
                <a:lnTo>
                  <a:pt x="224982" y="27536"/>
                </a:lnTo>
                <a:lnTo>
                  <a:pt x="258355" y="47137"/>
                </a:lnTo>
                <a:lnTo>
                  <a:pt x="285768" y="74401"/>
                </a:lnTo>
                <a:lnTo>
                  <a:pt x="305332" y="107680"/>
                </a:lnTo>
                <a:lnTo>
                  <a:pt x="315880" y="145740"/>
                </a:lnTo>
                <a:lnTo>
                  <a:pt x="317221" y="165658"/>
                </a:lnTo>
                <a:lnTo>
                  <a:pt x="317204" y="166598"/>
                </a:lnTo>
                <a:lnTo>
                  <a:pt x="310514" y="210359"/>
                </a:lnTo>
                <a:lnTo>
                  <a:pt x="291255" y="249999"/>
                </a:lnTo>
                <a:lnTo>
                  <a:pt x="262163" y="281921"/>
                </a:lnTo>
                <a:lnTo>
                  <a:pt x="224878" y="304660"/>
                </a:lnTo>
                <a:lnTo>
                  <a:pt x="181839" y="315943"/>
                </a:lnTo>
                <a:lnTo>
                  <a:pt x="166560" y="316687"/>
                </a:lnTo>
                <a:lnTo>
                  <a:pt x="234680" y="316687"/>
                </a:lnTo>
                <a:lnTo>
                  <a:pt x="267441" y="296970"/>
                </a:lnTo>
                <a:lnTo>
                  <a:pt x="297492" y="266820"/>
                </a:lnTo>
                <a:lnTo>
                  <a:pt x="319212" y="229827"/>
                </a:lnTo>
                <a:lnTo>
                  <a:pt x="330958" y="187988"/>
                </a:lnTo>
                <a:lnTo>
                  <a:pt x="332473" y="165658"/>
                </a:lnTo>
                <a:lnTo>
                  <a:pt x="332079" y="154359"/>
                </a:lnTo>
                <a:lnTo>
                  <a:pt x="323099" y="111718"/>
                </a:lnTo>
                <a:lnTo>
                  <a:pt x="303725" y="73666"/>
                </a:lnTo>
                <a:lnTo>
                  <a:pt x="275652" y="41695"/>
                </a:lnTo>
                <a:lnTo>
                  <a:pt x="240324" y="17797"/>
                </a:lnTo>
                <a:lnTo>
                  <a:pt x="235832" y="15709"/>
                </a:lnTo>
                <a:close/>
              </a:path>
              <a:path w="332740" h="332104">
                <a:moveTo>
                  <a:pt x="190576" y="92570"/>
                </a:moveTo>
                <a:lnTo>
                  <a:pt x="139395" y="92570"/>
                </a:lnTo>
                <a:lnTo>
                  <a:pt x="193255" y="147332"/>
                </a:lnTo>
                <a:lnTo>
                  <a:pt x="76492" y="147332"/>
                </a:lnTo>
                <a:lnTo>
                  <a:pt x="76492" y="185165"/>
                </a:lnTo>
                <a:lnTo>
                  <a:pt x="193255" y="185165"/>
                </a:lnTo>
                <a:lnTo>
                  <a:pt x="139395" y="239826"/>
                </a:lnTo>
                <a:lnTo>
                  <a:pt x="190576" y="239826"/>
                </a:lnTo>
                <a:lnTo>
                  <a:pt x="260870" y="166598"/>
                </a:lnTo>
                <a:lnTo>
                  <a:pt x="260870" y="166014"/>
                </a:lnTo>
                <a:lnTo>
                  <a:pt x="190576" y="92570"/>
                </a:lnTo>
                <a:close/>
              </a:path>
            </a:pathLst>
          </a:custGeom>
          <a:solidFill>
            <a:srgbClr val="894B9D"/>
          </a:solidFill>
        </p:spPr>
        <p:txBody>
          <a:bodyPr wrap="square" lIns="0" tIns="0" rIns="0" bIns="0" rtlCol="0"/>
          <a:lstStyle/>
          <a:p>
            <a:endParaRPr/>
          </a:p>
        </p:txBody>
      </p:sp>
      <p:sp>
        <p:nvSpPr>
          <p:cNvPr id="59" name="object 59"/>
          <p:cNvSpPr txBox="1">
            <a:spLocks noGrp="1"/>
          </p:cNvSpPr>
          <p:nvPr>
            <p:ph type="sldNum" sz="quarter" idx="7"/>
          </p:nvPr>
        </p:nvSpPr>
        <p:spPr>
          <a:prstGeom prst="rect">
            <a:avLst/>
          </a:prstGeom>
        </p:spPr>
        <p:txBody>
          <a:bodyPr vert="horz" wrap="square" lIns="0" tIns="0" rIns="0" bIns="0" rtlCol="0">
            <a:spAutoFit/>
          </a:bodyPr>
          <a:lstStyle/>
          <a:p>
            <a:pPr marL="25400">
              <a:lnSpc>
                <a:spcPts val="1664"/>
              </a:lnSpc>
            </a:pPr>
            <a:fld id="{81D60167-4931-47E6-BA6A-407CBD079E47}" type="slidenum">
              <a:rPr spc="-80" dirty="0"/>
              <a:t>44</a:t>
            </a:fld>
            <a:endParaRPr spc="-8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27000"/>
            <a:ext cx="1364615" cy="726440"/>
          </a:xfrm>
          <a:prstGeom prst="rect">
            <a:avLst/>
          </a:prstGeom>
        </p:spPr>
        <p:txBody>
          <a:bodyPr vert="horz" wrap="square" lIns="0" tIns="12700" rIns="0" bIns="0" rtlCol="0">
            <a:spAutoFit/>
          </a:bodyPr>
          <a:lstStyle/>
          <a:p>
            <a:pPr marL="12700">
              <a:lnSpc>
                <a:spcPct val="100000"/>
              </a:lnSpc>
              <a:spcBef>
                <a:spcPts val="100"/>
              </a:spcBef>
            </a:pPr>
            <a:r>
              <a:rPr sz="4600" spc="-295" dirty="0">
                <a:latin typeface="Arial"/>
                <a:cs typeface="Arial"/>
              </a:rPr>
              <a:t>An</a:t>
            </a:r>
            <a:r>
              <a:rPr sz="4600" spc="-275" dirty="0">
                <a:latin typeface="Arial"/>
                <a:cs typeface="Arial"/>
              </a:rPr>
              <a:t>g</a:t>
            </a:r>
            <a:r>
              <a:rPr sz="4600" spc="-20" dirty="0">
                <a:latin typeface="Arial"/>
                <a:cs typeface="Arial"/>
              </a:rPr>
              <a:t>l</a:t>
            </a:r>
            <a:r>
              <a:rPr sz="4600" spc="-355" dirty="0">
                <a:latin typeface="Arial"/>
                <a:cs typeface="Arial"/>
              </a:rPr>
              <a:t>e</a:t>
            </a:r>
            <a:endParaRPr sz="4600">
              <a:latin typeface="Arial"/>
              <a:cs typeface="Arial"/>
            </a:endParaRPr>
          </a:p>
        </p:txBody>
      </p:sp>
      <p:sp>
        <p:nvSpPr>
          <p:cNvPr id="3" name="object 3"/>
          <p:cNvSpPr txBox="1"/>
          <p:nvPr/>
        </p:nvSpPr>
        <p:spPr>
          <a:xfrm>
            <a:off x="495299" y="3333441"/>
            <a:ext cx="5010150" cy="1206500"/>
          </a:xfrm>
          <a:prstGeom prst="rect">
            <a:avLst/>
          </a:prstGeom>
        </p:spPr>
        <p:txBody>
          <a:bodyPr vert="horz" wrap="square" lIns="0" tIns="15240" rIns="0" bIns="0" rtlCol="0">
            <a:spAutoFit/>
          </a:bodyPr>
          <a:lstStyle/>
          <a:p>
            <a:pPr marL="12700">
              <a:lnSpc>
                <a:spcPct val="100000"/>
              </a:lnSpc>
              <a:spcBef>
                <a:spcPts val="120"/>
              </a:spcBef>
            </a:pPr>
            <a:r>
              <a:rPr sz="3850" spc="-105" dirty="0">
                <a:solidFill>
                  <a:srgbClr val="2980BA"/>
                </a:solidFill>
                <a:latin typeface="Trebuchet MS"/>
                <a:cs typeface="Trebuchet MS"/>
              </a:rPr>
              <a:t>Sequential</a:t>
            </a:r>
            <a:r>
              <a:rPr sz="3850" spc="-350" dirty="0">
                <a:solidFill>
                  <a:srgbClr val="2980BA"/>
                </a:solidFill>
                <a:latin typeface="Trebuchet MS"/>
                <a:cs typeface="Trebuchet MS"/>
              </a:rPr>
              <a:t> </a:t>
            </a:r>
            <a:r>
              <a:rPr sz="3850" spc="-110" dirty="0">
                <a:solidFill>
                  <a:srgbClr val="414042"/>
                </a:solidFill>
                <a:latin typeface="Trebuchet MS"/>
                <a:cs typeface="Trebuchet MS"/>
              </a:rPr>
              <a:t>ordered</a:t>
            </a:r>
            <a:endParaRPr sz="3850">
              <a:latin typeface="Trebuchet MS"/>
              <a:cs typeface="Trebuchet MS"/>
            </a:endParaRPr>
          </a:p>
          <a:p>
            <a:pPr marL="12700">
              <a:lnSpc>
                <a:spcPct val="100000"/>
              </a:lnSpc>
              <a:spcBef>
                <a:spcPts val="30"/>
              </a:spcBef>
            </a:pPr>
            <a:r>
              <a:rPr sz="3850" spc="-140" dirty="0">
                <a:solidFill>
                  <a:srgbClr val="F15A29"/>
                </a:solidFill>
                <a:latin typeface="Trebuchet MS"/>
                <a:cs typeface="Trebuchet MS"/>
              </a:rPr>
              <a:t>line</a:t>
            </a:r>
            <a:r>
              <a:rPr sz="3850" spc="-355" dirty="0">
                <a:solidFill>
                  <a:srgbClr val="F15A29"/>
                </a:solidFill>
                <a:latin typeface="Trebuchet MS"/>
                <a:cs typeface="Trebuchet MS"/>
              </a:rPr>
              <a:t> </a:t>
            </a:r>
            <a:r>
              <a:rPr sz="3850" spc="-125" dirty="0">
                <a:solidFill>
                  <a:srgbClr val="F15A29"/>
                </a:solidFill>
                <a:latin typeface="Trebuchet MS"/>
                <a:cs typeface="Trebuchet MS"/>
              </a:rPr>
              <a:t>mark</a:t>
            </a:r>
            <a:r>
              <a:rPr sz="3850" spc="-355" dirty="0">
                <a:solidFill>
                  <a:srgbClr val="F15A29"/>
                </a:solidFill>
                <a:latin typeface="Trebuchet MS"/>
                <a:cs typeface="Trebuchet MS"/>
              </a:rPr>
              <a:t> </a:t>
            </a:r>
            <a:r>
              <a:rPr sz="3850" spc="-90" dirty="0">
                <a:solidFill>
                  <a:srgbClr val="414042"/>
                </a:solidFill>
                <a:latin typeface="Trebuchet MS"/>
                <a:cs typeface="Trebuchet MS"/>
              </a:rPr>
              <a:t>or</a:t>
            </a:r>
            <a:r>
              <a:rPr sz="3850" spc="-355" dirty="0">
                <a:solidFill>
                  <a:srgbClr val="414042"/>
                </a:solidFill>
                <a:latin typeface="Trebuchet MS"/>
                <a:cs typeface="Trebuchet MS"/>
              </a:rPr>
              <a:t> </a:t>
            </a:r>
            <a:r>
              <a:rPr sz="3850" spc="-135" dirty="0">
                <a:solidFill>
                  <a:srgbClr val="F15A29"/>
                </a:solidFill>
                <a:latin typeface="Trebuchet MS"/>
                <a:cs typeface="Trebuchet MS"/>
              </a:rPr>
              <a:t>arrow</a:t>
            </a:r>
            <a:r>
              <a:rPr sz="3850" spc="-350" dirty="0">
                <a:solidFill>
                  <a:srgbClr val="F15A29"/>
                </a:solidFill>
                <a:latin typeface="Trebuchet MS"/>
                <a:cs typeface="Trebuchet MS"/>
              </a:rPr>
              <a:t> </a:t>
            </a:r>
            <a:r>
              <a:rPr sz="3850" dirty="0">
                <a:solidFill>
                  <a:srgbClr val="F15A29"/>
                </a:solidFill>
                <a:latin typeface="Trebuchet MS"/>
                <a:cs typeface="Trebuchet MS"/>
              </a:rPr>
              <a:t>glyph</a:t>
            </a:r>
            <a:endParaRPr sz="3850">
              <a:latin typeface="Trebuchet MS"/>
              <a:cs typeface="Trebuchet MS"/>
            </a:endParaRPr>
          </a:p>
        </p:txBody>
      </p:sp>
      <p:sp>
        <p:nvSpPr>
          <p:cNvPr id="4" name="object 4"/>
          <p:cNvSpPr txBox="1"/>
          <p:nvPr/>
        </p:nvSpPr>
        <p:spPr>
          <a:xfrm>
            <a:off x="6565507" y="3333441"/>
            <a:ext cx="3761104" cy="1206500"/>
          </a:xfrm>
          <a:prstGeom prst="rect">
            <a:avLst/>
          </a:prstGeom>
        </p:spPr>
        <p:txBody>
          <a:bodyPr vert="horz" wrap="square" lIns="0" tIns="12065" rIns="0" bIns="0" rtlCol="0">
            <a:spAutoFit/>
          </a:bodyPr>
          <a:lstStyle/>
          <a:p>
            <a:pPr marL="12700" marR="5080">
              <a:lnSpc>
                <a:spcPct val="100600"/>
              </a:lnSpc>
              <a:spcBef>
                <a:spcPts val="95"/>
              </a:spcBef>
            </a:pPr>
            <a:r>
              <a:rPr sz="3850" spc="-25" dirty="0">
                <a:solidFill>
                  <a:srgbClr val="2980BA"/>
                </a:solidFill>
                <a:latin typeface="Trebuchet MS"/>
                <a:cs typeface="Trebuchet MS"/>
              </a:rPr>
              <a:t>Diverging</a:t>
            </a:r>
            <a:r>
              <a:rPr sz="3850" spc="-420" dirty="0">
                <a:solidFill>
                  <a:srgbClr val="2980BA"/>
                </a:solidFill>
                <a:latin typeface="Trebuchet MS"/>
                <a:cs typeface="Trebuchet MS"/>
              </a:rPr>
              <a:t> </a:t>
            </a:r>
            <a:r>
              <a:rPr sz="3850" spc="-110" dirty="0">
                <a:solidFill>
                  <a:srgbClr val="414042"/>
                </a:solidFill>
                <a:latin typeface="Trebuchet MS"/>
                <a:cs typeface="Trebuchet MS"/>
              </a:rPr>
              <a:t>ordered  </a:t>
            </a:r>
            <a:r>
              <a:rPr sz="3850" spc="-135" dirty="0">
                <a:solidFill>
                  <a:srgbClr val="F15A29"/>
                </a:solidFill>
                <a:latin typeface="Trebuchet MS"/>
                <a:cs typeface="Trebuchet MS"/>
              </a:rPr>
              <a:t>arrow</a:t>
            </a:r>
            <a:r>
              <a:rPr sz="3850" spc="-350" dirty="0">
                <a:solidFill>
                  <a:srgbClr val="F15A29"/>
                </a:solidFill>
                <a:latin typeface="Trebuchet MS"/>
                <a:cs typeface="Trebuchet MS"/>
              </a:rPr>
              <a:t> </a:t>
            </a:r>
            <a:r>
              <a:rPr sz="3850" dirty="0">
                <a:solidFill>
                  <a:srgbClr val="F15A29"/>
                </a:solidFill>
                <a:latin typeface="Trebuchet MS"/>
                <a:cs typeface="Trebuchet MS"/>
              </a:rPr>
              <a:t>glyph</a:t>
            </a:r>
            <a:endParaRPr sz="3850">
              <a:latin typeface="Trebuchet MS"/>
              <a:cs typeface="Trebuchet MS"/>
            </a:endParaRPr>
          </a:p>
        </p:txBody>
      </p:sp>
      <p:sp>
        <p:nvSpPr>
          <p:cNvPr id="5" name="object 5"/>
          <p:cNvSpPr txBox="1"/>
          <p:nvPr/>
        </p:nvSpPr>
        <p:spPr>
          <a:xfrm>
            <a:off x="11494069" y="3333441"/>
            <a:ext cx="2924810" cy="1206500"/>
          </a:xfrm>
          <a:prstGeom prst="rect">
            <a:avLst/>
          </a:prstGeom>
        </p:spPr>
        <p:txBody>
          <a:bodyPr vert="horz" wrap="square" lIns="0" tIns="12065" rIns="0" bIns="0" rtlCol="0">
            <a:spAutoFit/>
          </a:bodyPr>
          <a:lstStyle/>
          <a:p>
            <a:pPr marL="12700" marR="5080">
              <a:lnSpc>
                <a:spcPct val="100600"/>
              </a:lnSpc>
              <a:spcBef>
                <a:spcPts val="95"/>
              </a:spcBef>
            </a:pPr>
            <a:r>
              <a:rPr sz="3850" spc="-175" dirty="0">
                <a:solidFill>
                  <a:srgbClr val="2980BA"/>
                </a:solidFill>
                <a:latin typeface="Trebuchet MS"/>
                <a:cs typeface="Trebuchet MS"/>
              </a:rPr>
              <a:t>Cyclic</a:t>
            </a:r>
            <a:r>
              <a:rPr sz="3850" spc="-420" dirty="0">
                <a:solidFill>
                  <a:srgbClr val="2980BA"/>
                </a:solidFill>
                <a:latin typeface="Trebuchet MS"/>
                <a:cs typeface="Trebuchet MS"/>
              </a:rPr>
              <a:t> </a:t>
            </a:r>
            <a:r>
              <a:rPr sz="3850" spc="-110" dirty="0">
                <a:solidFill>
                  <a:srgbClr val="414042"/>
                </a:solidFill>
                <a:latin typeface="Trebuchet MS"/>
                <a:cs typeface="Trebuchet MS"/>
              </a:rPr>
              <a:t>ordered  </a:t>
            </a:r>
            <a:r>
              <a:rPr sz="3850" spc="-135" dirty="0">
                <a:solidFill>
                  <a:srgbClr val="F15A29"/>
                </a:solidFill>
                <a:latin typeface="Trebuchet MS"/>
                <a:cs typeface="Trebuchet MS"/>
              </a:rPr>
              <a:t>arrow</a:t>
            </a:r>
            <a:r>
              <a:rPr sz="3850" spc="-360" dirty="0">
                <a:solidFill>
                  <a:srgbClr val="F15A29"/>
                </a:solidFill>
                <a:latin typeface="Trebuchet MS"/>
                <a:cs typeface="Trebuchet MS"/>
              </a:rPr>
              <a:t> </a:t>
            </a:r>
            <a:r>
              <a:rPr sz="3850" dirty="0">
                <a:solidFill>
                  <a:srgbClr val="F15A29"/>
                </a:solidFill>
                <a:latin typeface="Trebuchet MS"/>
                <a:cs typeface="Trebuchet MS"/>
              </a:rPr>
              <a:t>glyph</a:t>
            </a:r>
            <a:endParaRPr sz="3850">
              <a:latin typeface="Trebuchet MS"/>
              <a:cs typeface="Trebuchet MS"/>
            </a:endParaRPr>
          </a:p>
        </p:txBody>
      </p:sp>
      <p:sp>
        <p:nvSpPr>
          <p:cNvPr id="6" name="object 6"/>
          <p:cNvSpPr/>
          <p:nvPr/>
        </p:nvSpPr>
        <p:spPr>
          <a:xfrm>
            <a:off x="12373661" y="2128237"/>
            <a:ext cx="387985" cy="0"/>
          </a:xfrm>
          <a:custGeom>
            <a:avLst/>
            <a:gdLst/>
            <a:ahLst/>
            <a:cxnLst/>
            <a:rect l="l" t="t" r="r" b="b"/>
            <a:pathLst>
              <a:path w="387984">
                <a:moveTo>
                  <a:pt x="0" y="0"/>
                </a:moveTo>
                <a:lnTo>
                  <a:pt x="387713" y="0"/>
                </a:lnTo>
              </a:path>
            </a:pathLst>
          </a:custGeom>
          <a:ln w="33254">
            <a:solidFill>
              <a:srgbClr val="414042"/>
            </a:solidFill>
          </a:ln>
        </p:spPr>
        <p:txBody>
          <a:bodyPr wrap="square" lIns="0" tIns="0" rIns="0" bIns="0" rtlCol="0"/>
          <a:lstStyle/>
          <a:p>
            <a:endParaRPr/>
          </a:p>
        </p:txBody>
      </p:sp>
      <p:sp>
        <p:nvSpPr>
          <p:cNvPr id="7" name="object 7"/>
          <p:cNvSpPr/>
          <p:nvPr/>
        </p:nvSpPr>
        <p:spPr>
          <a:xfrm>
            <a:off x="12237669" y="2027554"/>
            <a:ext cx="171450" cy="198755"/>
          </a:xfrm>
          <a:custGeom>
            <a:avLst/>
            <a:gdLst/>
            <a:ahLst/>
            <a:cxnLst/>
            <a:rect l="l" t="t" r="r" b="b"/>
            <a:pathLst>
              <a:path w="171450" h="198755">
                <a:moveTo>
                  <a:pt x="171157" y="0"/>
                </a:moveTo>
                <a:lnTo>
                  <a:pt x="0" y="99123"/>
                </a:lnTo>
                <a:lnTo>
                  <a:pt x="171157" y="198297"/>
                </a:lnTo>
                <a:lnTo>
                  <a:pt x="171157" y="0"/>
                </a:lnTo>
                <a:close/>
              </a:path>
            </a:pathLst>
          </a:custGeom>
          <a:solidFill>
            <a:srgbClr val="414042"/>
          </a:solidFill>
        </p:spPr>
        <p:txBody>
          <a:bodyPr wrap="square" lIns="0" tIns="0" rIns="0" bIns="0" rtlCol="0"/>
          <a:lstStyle/>
          <a:p>
            <a:endParaRPr/>
          </a:p>
        </p:txBody>
      </p:sp>
      <p:sp>
        <p:nvSpPr>
          <p:cNvPr id="8" name="object 8"/>
          <p:cNvSpPr/>
          <p:nvPr/>
        </p:nvSpPr>
        <p:spPr>
          <a:xfrm>
            <a:off x="13011723" y="1508015"/>
            <a:ext cx="0" cy="389255"/>
          </a:xfrm>
          <a:custGeom>
            <a:avLst/>
            <a:gdLst/>
            <a:ahLst/>
            <a:cxnLst/>
            <a:rect l="l" t="t" r="r" b="b"/>
            <a:pathLst>
              <a:path h="389255">
                <a:moveTo>
                  <a:pt x="0" y="0"/>
                </a:moveTo>
                <a:lnTo>
                  <a:pt x="0" y="388919"/>
                </a:lnTo>
              </a:path>
            </a:pathLst>
          </a:custGeom>
          <a:ln w="33151">
            <a:solidFill>
              <a:srgbClr val="414042"/>
            </a:solidFill>
          </a:ln>
        </p:spPr>
        <p:txBody>
          <a:bodyPr wrap="square" lIns="0" tIns="0" rIns="0" bIns="0" rtlCol="0"/>
          <a:lstStyle/>
          <a:p>
            <a:endParaRPr/>
          </a:p>
        </p:txBody>
      </p:sp>
      <p:sp>
        <p:nvSpPr>
          <p:cNvPr id="9" name="object 9"/>
          <p:cNvSpPr/>
          <p:nvPr/>
        </p:nvSpPr>
        <p:spPr>
          <a:xfrm>
            <a:off x="12914503" y="1371612"/>
            <a:ext cx="198120" cy="172085"/>
          </a:xfrm>
          <a:custGeom>
            <a:avLst/>
            <a:gdLst/>
            <a:ahLst/>
            <a:cxnLst/>
            <a:rect l="l" t="t" r="r" b="b"/>
            <a:pathLst>
              <a:path w="198119" h="172084">
                <a:moveTo>
                  <a:pt x="98806" y="0"/>
                </a:moveTo>
                <a:lnTo>
                  <a:pt x="0" y="171691"/>
                </a:lnTo>
                <a:lnTo>
                  <a:pt x="197612" y="171691"/>
                </a:lnTo>
                <a:lnTo>
                  <a:pt x="98806" y="0"/>
                </a:lnTo>
                <a:close/>
              </a:path>
            </a:pathLst>
          </a:custGeom>
          <a:solidFill>
            <a:srgbClr val="414042"/>
          </a:solidFill>
        </p:spPr>
        <p:txBody>
          <a:bodyPr wrap="square" lIns="0" tIns="0" rIns="0" bIns="0" rtlCol="0"/>
          <a:lstStyle/>
          <a:p>
            <a:endParaRPr/>
          </a:p>
        </p:txBody>
      </p:sp>
      <p:sp>
        <p:nvSpPr>
          <p:cNvPr id="10" name="object 10"/>
          <p:cNvSpPr/>
          <p:nvPr/>
        </p:nvSpPr>
        <p:spPr>
          <a:xfrm>
            <a:off x="13266801" y="2125138"/>
            <a:ext cx="387985" cy="0"/>
          </a:xfrm>
          <a:custGeom>
            <a:avLst/>
            <a:gdLst/>
            <a:ahLst/>
            <a:cxnLst/>
            <a:rect l="l" t="t" r="r" b="b"/>
            <a:pathLst>
              <a:path w="387984">
                <a:moveTo>
                  <a:pt x="0" y="0"/>
                </a:moveTo>
                <a:lnTo>
                  <a:pt x="387713" y="0"/>
                </a:lnTo>
              </a:path>
            </a:pathLst>
          </a:custGeom>
          <a:ln w="33254">
            <a:solidFill>
              <a:srgbClr val="414042"/>
            </a:solidFill>
          </a:ln>
        </p:spPr>
        <p:txBody>
          <a:bodyPr wrap="square" lIns="0" tIns="0" rIns="0" bIns="0" rtlCol="0"/>
          <a:lstStyle/>
          <a:p>
            <a:endParaRPr/>
          </a:p>
        </p:txBody>
      </p:sp>
      <p:sp>
        <p:nvSpPr>
          <p:cNvPr id="11" name="object 11"/>
          <p:cNvSpPr/>
          <p:nvPr/>
        </p:nvSpPr>
        <p:spPr>
          <a:xfrm>
            <a:off x="13619480" y="2027542"/>
            <a:ext cx="171450" cy="198755"/>
          </a:xfrm>
          <a:custGeom>
            <a:avLst/>
            <a:gdLst/>
            <a:ahLst/>
            <a:cxnLst/>
            <a:rect l="l" t="t" r="r" b="b"/>
            <a:pathLst>
              <a:path w="171450" h="198755">
                <a:moveTo>
                  <a:pt x="0" y="0"/>
                </a:moveTo>
                <a:lnTo>
                  <a:pt x="0" y="198297"/>
                </a:lnTo>
                <a:lnTo>
                  <a:pt x="171068" y="99174"/>
                </a:lnTo>
                <a:lnTo>
                  <a:pt x="0" y="0"/>
                </a:lnTo>
                <a:close/>
              </a:path>
            </a:pathLst>
          </a:custGeom>
          <a:solidFill>
            <a:srgbClr val="414042"/>
          </a:solidFill>
        </p:spPr>
        <p:txBody>
          <a:bodyPr wrap="square" lIns="0" tIns="0" rIns="0" bIns="0" rtlCol="0"/>
          <a:lstStyle/>
          <a:p>
            <a:endParaRPr/>
          </a:p>
        </p:txBody>
      </p:sp>
      <p:sp>
        <p:nvSpPr>
          <p:cNvPr id="12" name="object 12"/>
          <p:cNvSpPr/>
          <p:nvPr/>
        </p:nvSpPr>
        <p:spPr>
          <a:xfrm>
            <a:off x="13014771" y="2389852"/>
            <a:ext cx="0" cy="389255"/>
          </a:xfrm>
          <a:custGeom>
            <a:avLst/>
            <a:gdLst/>
            <a:ahLst/>
            <a:cxnLst/>
            <a:rect l="l" t="t" r="r" b="b"/>
            <a:pathLst>
              <a:path h="389255">
                <a:moveTo>
                  <a:pt x="0" y="0"/>
                </a:moveTo>
                <a:lnTo>
                  <a:pt x="0" y="388919"/>
                </a:lnTo>
              </a:path>
            </a:pathLst>
          </a:custGeom>
          <a:ln w="33151">
            <a:solidFill>
              <a:srgbClr val="414042"/>
            </a:solidFill>
          </a:ln>
        </p:spPr>
        <p:txBody>
          <a:bodyPr wrap="square" lIns="0" tIns="0" rIns="0" bIns="0" rtlCol="0"/>
          <a:lstStyle/>
          <a:p>
            <a:endParaRPr/>
          </a:p>
        </p:txBody>
      </p:sp>
      <p:sp>
        <p:nvSpPr>
          <p:cNvPr id="13" name="object 13"/>
          <p:cNvSpPr/>
          <p:nvPr/>
        </p:nvSpPr>
        <p:spPr>
          <a:xfrm>
            <a:off x="12914503" y="2743479"/>
            <a:ext cx="198120" cy="172085"/>
          </a:xfrm>
          <a:custGeom>
            <a:avLst/>
            <a:gdLst/>
            <a:ahLst/>
            <a:cxnLst/>
            <a:rect l="l" t="t" r="r" b="b"/>
            <a:pathLst>
              <a:path w="198119" h="172085">
                <a:moveTo>
                  <a:pt x="197612" y="0"/>
                </a:moveTo>
                <a:lnTo>
                  <a:pt x="0" y="0"/>
                </a:lnTo>
                <a:lnTo>
                  <a:pt x="98806" y="171678"/>
                </a:lnTo>
                <a:lnTo>
                  <a:pt x="197612" y="0"/>
                </a:lnTo>
                <a:close/>
              </a:path>
            </a:pathLst>
          </a:custGeom>
          <a:solidFill>
            <a:srgbClr val="414042"/>
          </a:solidFill>
        </p:spPr>
        <p:txBody>
          <a:bodyPr wrap="square" lIns="0" tIns="0" rIns="0" bIns="0" rtlCol="0"/>
          <a:lstStyle/>
          <a:p>
            <a:endParaRPr/>
          </a:p>
        </p:txBody>
      </p:sp>
      <p:sp>
        <p:nvSpPr>
          <p:cNvPr id="14" name="object 14"/>
          <p:cNvSpPr/>
          <p:nvPr/>
        </p:nvSpPr>
        <p:spPr>
          <a:xfrm>
            <a:off x="12568186" y="1682419"/>
            <a:ext cx="297815" cy="299085"/>
          </a:xfrm>
          <a:custGeom>
            <a:avLst/>
            <a:gdLst/>
            <a:ahLst/>
            <a:cxnLst/>
            <a:rect l="l" t="t" r="r" b="b"/>
            <a:pathLst>
              <a:path w="297815" h="299085">
                <a:moveTo>
                  <a:pt x="23444" y="0"/>
                </a:moveTo>
                <a:lnTo>
                  <a:pt x="0" y="23520"/>
                </a:lnTo>
                <a:lnTo>
                  <a:pt x="274180" y="298500"/>
                </a:lnTo>
                <a:lnTo>
                  <a:pt x="297675" y="275043"/>
                </a:lnTo>
                <a:lnTo>
                  <a:pt x="23444" y="0"/>
                </a:lnTo>
                <a:close/>
              </a:path>
            </a:pathLst>
          </a:custGeom>
          <a:solidFill>
            <a:srgbClr val="414042"/>
          </a:solidFill>
        </p:spPr>
        <p:txBody>
          <a:bodyPr wrap="square" lIns="0" tIns="0" rIns="0" bIns="0" rtlCol="0"/>
          <a:lstStyle/>
          <a:p>
            <a:endParaRPr/>
          </a:p>
        </p:txBody>
      </p:sp>
      <p:sp>
        <p:nvSpPr>
          <p:cNvPr id="15" name="object 15"/>
          <p:cNvSpPr/>
          <p:nvPr/>
        </p:nvSpPr>
        <p:spPr>
          <a:xfrm>
            <a:off x="12484823" y="1596593"/>
            <a:ext cx="191135" cy="191770"/>
          </a:xfrm>
          <a:custGeom>
            <a:avLst/>
            <a:gdLst/>
            <a:ahLst/>
            <a:cxnLst/>
            <a:rect l="l" t="t" r="r" b="b"/>
            <a:pathLst>
              <a:path w="191134" h="191769">
                <a:moveTo>
                  <a:pt x="0" y="0"/>
                </a:moveTo>
                <a:lnTo>
                  <a:pt x="51155" y="191516"/>
                </a:lnTo>
                <a:lnTo>
                  <a:pt x="190969" y="51269"/>
                </a:lnTo>
                <a:lnTo>
                  <a:pt x="0" y="0"/>
                </a:lnTo>
                <a:close/>
              </a:path>
            </a:pathLst>
          </a:custGeom>
          <a:solidFill>
            <a:srgbClr val="414042"/>
          </a:solidFill>
        </p:spPr>
        <p:txBody>
          <a:bodyPr wrap="square" lIns="0" tIns="0" rIns="0" bIns="0" rtlCol="0"/>
          <a:lstStyle/>
          <a:p>
            <a:endParaRPr/>
          </a:p>
        </p:txBody>
      </p:sp>
      <p:sp>
        <p:nvSpPr>
          <p:cNvPr id="16" name="object 16"/>
          <p:cNvSpPr/>
          <p:nvPr/>
        </p:nvSpPr>
        <p:spPr>
          <a:xfrm>
            <a:off x="13148310" y="1680235"/>
            <a:ext cx="297815" cy="299085"/>
          </a:xfrm>
          <a:custGeom>
            <a:avLst/>
            <a:gdLst/>
            <a:ahLst/>
            <a:cxnLst/>
            <a:rect l="l" t="t" r="r" b="b"/>
            <a:pathLst>
              <a:path w="297815" h="299085">
                <a:moveTo>
                  <a:pt x="274066" y="0"/>
                </a:moveTo>
                <a:lnTo>
                  <a:pt x="0" y="274993"/>
                </a:lnTo>
                <a:lnTo>
                  <a:pt x="23368" y="298551"/>
                </a:lnTo>
                <a:lnTo>
                  <a:pt x="297561" y="23520"/>
                </a:lnTo>
                <a:lnTo>
                  <a:pt x="274066" y="0"/>
                </a:lnTo>
                <a:close/>
              </a:path>
            </a:pathLst>
          </a:custGeom>
          <a:solidFill>
            <a:srgbClr val="414042"/>
          </a:solidFill>
        </p:spPr>
        <p:txBody>
          <a:bodyPr wrap="square" lIns="0" tIns="0" rIns="0" bIns="0" rtlCol="0"/>
          <a:lstStyle/>
          <a:p>
            <a:endParaRPr/>
          </a:p>
        </p:txBody>
      </p:sp>
      <p:sp>
        <p:nvSpPr>
          <p:cNvPr id="17" name="object 17"/>
          <p:cNvSpPr/>
          <p:nvPr/>
        </p:nvSpPr>
        <p:spPr>
          <a:xfrm>
            <a:off x="13340461" y="1596618"/>
            <a:ext cx="191135" cy="191770"/>
          </a:xfrm>
          <a:custGeom>
            <a:avLst/>
            <a:gdLst/>
            <a:ahLst/>
            <a:cxnLst/>
            <a:rect l="l" t="t" r="r" b="b"/>
            <a:pathLst>
              <a:path w="191134" h="191769">
                <a:moveTo>
                  <a:pt x="191007" y="0"/>
                </a:moveTo>
                <a:lnTo>
                  <a:pt x="0" y="51308"/>
                </a:lnTo>
                <a:lnTo>
                  <a:pt x="139826" y="191554"/>
                </a:lnTo>
                <a:lnTo>
                  <a:pt x="191007" y="0"/>
                </a:lnTo>
                <a:close/>
              </a:path>
            </a:pathLst>
          </a:custGeom>
          <a:solidFill>
            <a:srgbClr val="414042"/>
          </a:solidFill>
        </p:spPr>
        <p:txBody>
          <a:bodyPr wrap="square" lIns="0" tIns="0" rIns="0" bIns="0" rtlCol="0"/>
          <a:lstStyle/>
          <a:p>
            <a:endParaRPr/>
          </a:p>
        </p:txBody>
      </p:sp>
      <p:sp>
        <p:nvSpPr>
          <p:cNvPr id="18" name="object 18"/>
          <p:cNvSpPr/>
          <p:nvPr/>
        </p:nvSpPr>
        <p:spPr>
          <a:xfrm>
            <a:off x="13148310" y="2313774"/>
            <a:ext cx="297815" cy="299085"/>
          </a:xfrm>
          <a:custGeom>
            <a:avLst/>
            <a:gdLst/>
            <a:ahLst/>
            <a:cxnLst/>
            <a:rect l="l" t="t" r="r" b="b"/>
            <a:pathLst>
              <a:path w="297815" h="299085">
                <a:moveTo>
                  <a:pt x="23368" y="0"/>
                </a:moveTo>
                <a:lnTo>
                  <a:pt x="0" y="23469"/>
                </a:lnTo>
                <a:lnTo>
                  <a:pt x="274066" y="298500"/>
                </a:lnTo>
                <a:lnTo>
                  <a:pt x="297561" y="274993"/>
                </a:lnTo>
                <a:lnTo>
                  <a:pt x="23368" y="0"/>
                </a:lnTo>
                <a:close/>
              </a:path>
            </a:pathLst>
          </a:custGeom>
          <a:solidFill>
            <a:srgbClr val="414042"/>
          </a:solidFill>
        </p:spPr>
        <p:txBody>
          <a:bodyPr wrap="square" lIns="0" tIns="0" rIns="0" bIns="0" rtlCol="0"/>
          <a:lstStyle/>
          <a:p>
            <a:endParaRPr/>
          </a:p>
        </p:txBody>
      </p:sp>
      <p:sp>
        <p:nvSpPr>
          <p:cNvPr id="19" name="object 19"/>
          <p:cNvSpPr/>
          <p:nvPr/>
        </p:nvSpPr>
        <p:spPr>
          <a:xfrm>
            <a:off x="13338302" y="2506598"/>
            <a:ext cx="191135" cy="191770"/>
          </a:xfrm>
          <a:custGeom>
            <a:avLst/>
            <a:gdLst/>
            <a:ahLst/>
            <a:cxnLst/>
            <a:rect l="l" t="t" r="r" b="b"/>
            <a:pathLst>
              <a:path w="191134" h="191769">
                <a:moveTo>
                  <a:pt x="139826" y="0"/>
                </a:moveTo>
                <a:lnTo>
                  <a:pt x="0" y="140246"/>
                </a:lnTo>
                <a:lnTo>
                  <a:pt x="190880" y="191503"/>
                </a:lnTo>
                <a:lnTo>
                  <a:pt x="139826" y="0"/>
                </a:lnTo>
                <a:close/>
              </a:path>
            </a:pathLst>
          </a:custGeom>
          <a:solidFill>
            <a:srgbClr val="414042"/>
          </a:solidFill>
        </p:spPr>
        <p:txBody>
          <a:bodyPr wrap="square" lIns="0" tIns="0" rIns="0" bIns="0" rtlCol="0"/>
          <a:lstStyle/>
          <a:p>
            <a:endParaRPr/>
          </a:p>
        </p:txBody>
      </p:sp>
      <p:sp>
        <p:nvSpPr>
          <p:cNvPr id="20" name="object 20"/>
          <p:cNvSpPr/>
          <p:nvPr/>
        </p:nvSpPr>
        <p:spPr>
          <a:xfrm>
            <a:off x="12568211" y="2313749"/>
            <a:ext cx="297815" cy="299085"/>
          </a:xfrm>
          <a:custGeom>
            <a:avLst/>
            <a:gdLst/>
            <a:ahLst/>
            <a:cxnLst/>
            <a:rect l="l" t="t" r="r" b="b"/>
            <a:pathLst>
              <a:path w="297815" h="299085">
                <a:moveTo>
                  <a:pt x="274281" y="0"/>
                </a:moveTo>
                <a:lnTo>
                  <a:pt x="0" y="275043"/>
                </a:lnTo>
                <a:lnTo>
                  <a:pt x="23482" y="298551"/>
                </a:lnTo>
                <a:lnTo>
                  <a:pt x="297522" y="23571"/>
                </a:lnTo>
                <a:lnTo>
                  <a:pt x="274281" y="0"/>
                </a:lnTo>
                <a:close/>
              </a:path>
            </a:pathLst>
          </a:custGeom>
          <a:solidFill>
            <a:srgbClr val="414042"/>
          </a:solidFill>
        </p:spPr>
        <p:txBody>
          <a:bodyPr wrap="square" lIns="0" tIns="0" rIns="0" bIns="0" rtlCol="0"/>
          <a:lstStyle/>
          <a:p>
            <a:endParaRPr/>
          </a:p>
        </p:txBody>
      </p:sp>
      <p:sp>
        <p:nvSpPr>
          <p:cNvPr id="21" name="object 21"/>
          <p:cNvSpPr/>
          <p:nvPr/>
        </p:nvSpPr>
        <p:spPr>
          <a:xfrm>
            <a:off x="12482652" y="2504414"/>
            <a:ext cx="191135" cy="191770"/>
          </a:xfrm>
          <a:custGeom>
            <a:avLst/>
            <a:gdLst/>
            <a:ahLst/>
            <a:cxnLst/>
            <a:rect l="l" t="t" r="r" b="b"/>
            <a:pathLst>
              <a:path w="191134" h="191769">
                <a:moveTo>
                  <a:pt x="51142" y="0"/>
                </a:moveTo>
                <a:lnTo>
                  <a:pt x="0" y="191503"/>
                </a:lnTo>
                <a:lnTo>
                  <a:pt x="190957" y="140246"/>
                </a:lnTo>
                <a:lnTo>
                  <a:pt x="51142" y="0"/>
                </a:lnTo>
                <a:close/>
              </a:path>
            </a:pathLst>
          </a:custGeom>
          <a:solidFill>
            <a:srgbClr val="414042"/>
          </a:solidFill>
        </p:spPr>
        <p:txBody>
          <a:bodyPr wrap="square" lIns="0" tIns="0" rIns="0" bIns="0" rtlCol="0"/>
          <a:lstStyle/>
          <a:p>
            <a:endParaRPr/>
          </a:p>
        </p:txBody>
      </p:sp>
      <p:sp>
        <p:nvSpPr>
          <p:cNvPr id="22" name="object 22"/>
          <p:cNvSpPr/>
          <p:nvPr/>
        </p:nvSpPr>
        <p:spPr>
          <a:xfrm>
            <a:off x="641424" y="2051060"/>
            <a:ext cx="0" cy="677545"/>
          </a:xfrm>
          <a:custGeom>
            <a:avLst/>
            <a:gdLst/>
            <a:ahLst/>
            <a:cxnLst/>
            <a:rect l="l" t="t" r="r" b="b"/>
            <a:pathLst>
              <a:path h="677544">
                <a:moveTo>
                  <a:pt x="0" y="0"/>
                </a:moveTo>
                <a:lnTo>
                  <a:pt x="0" y="677534"/>
                </a:lnTo>
              </a:path>
            </a:pathLst>
          </a:custGeom>
          <a:ln w="33151">
            <a:solidFill>
              <a:srgbClr val="414042"/>
            </a:solidFill>
          </a:ln>
        </p:spPr>
        <p:txBody>
          <a:bodyPr wrap="square" lIns="0" tIns="0" rIns="0" bIns="0" rtlCol="0"/>
          <a:lstStyle/>
          <a:p>
            <a:endParaRPr/>
          </a:p>
        </p:txBody>
      </p:sp>
      <p:sp>
        <p:nvSpPr>
          <p:cNvPr id="23" name="object 23"/>
          <p:cNvSpPr/>
          <p:nvPr/>
        </p:nvSpPr>
        <p:spPr>
          <a:xfrm>
            <a:off x="807264" y="2225967"/>
            <a:ext cx="501015" cy="502920"/>
          </a:xfrm>
          <a:custGeom>
            <a:avLst/>
            <a:gdLst/>
            <a:ahLst/>
            <a:cxnLst/>
            <a:rect l="l" t="t" r="r" b="b"/>
            <a:pathLst>
              <a:path w="501015" h="502919">
                <a:moveTo>
                  <a:pt x="477556" y="0"/>
                </a:moveTo>
                <a:lnTo>
                  <a:pt x="0" y="479094"/>
                </a:lnTo>
                <a:lnTo>
                  <a:pt x="23441" y="502602"/>
                </a:lnTo>
                <a:lnTo>
                  <a:pt x="501001" y="23571"/>
                </a:lnTo>
                <a:lnTo>
                  <a:pt x="477556" y="0"/>
                </a:lnTo>
                <a:close/>
              </a:path>
            </a:pathLst>
          </a:custGeom>
          <a:solidFill>
            <a:srgbClr val="414042"/>
          </a:solidFill>
        </p:spPr>
        <p:txBody>
          <a:bodyPr wrap="square" lIns="0" tIns="0" rIns="0" bIns="0" rtlCol="0"/>
          <a:lstStyle/>
          <a:p>
            <a:endParaRPr/>
          </a:p>
        </p:txBody>
      </p:sp>
      <p:sp>
        <p:nvSpPr>
          <p:cNvPr id="24" name="object 24"/>
          <p:cNvSpPr/>
          <p:nvPr/>
        </p:nvSpPr>
        <p:spPr>
          <a:xfrm>
            <a:off x="1057718" y="2432227"/>
            <a:ext cx="634365" cy="296545"/>
          </a:xfrm>
          <a:custGeom>
            <a:avLst/>
            <a:gdLst/>
            <a:ahLst/>
            <a:cxnLst/>
            <a:rect l="l" t="t" r="r" b="b"/>
            <a:pathLst>
              <a:path w="634364" h="296544">
                <a:moveTo>
                  <a:pt x="621297" y="0"/>
                </a:moveTo>
                <a:lnTo>
                  <a:pt x="0" y="265747"/>
                </a:lnTo>
                <a:lnTo>
                  <a:pt x="13045" y="296341"/>
                </a:lnTo>
                <a:lnTo>
                  <a:pt x="634340" y="30594"/>
                </a:lnTo>
                <a:lnTo>
                  <a:pt x="621297" y="0"/>
                </a:lnTo>
                <a:close/>
              </a:path>
            </a:pathLst>
          </a:custGeom>
          <a:solidFill>
            <a:srgbClr val="414042"/>
          </a:solidFill>
        </p:spPr>
        <p:txBody>
          <a:bodyPr wrap="square" lIns="0" tIns="0" rIns="0" bIns="0" rtlCol="0"/>
          <a:lstStyle/>
          <a:p>
            <a:endParaRPr/>
          </a:p>
        </p:txBody>
      </p:sp>
      <p:sp>
        <p:nvSpPr>
          <p:cNvPr id="25" name="object 25"/>
          <p:cNvSpPr/>
          <p:nvPr/>
        </p:nvSpPr>
        <p:spPr>
          <a:xfrm>
            <a:off x="1488058" y="2711967"/>
            <a:ext cx="675640" cy="0"/>
          </a:xfrm>
          <a:custGeom>
            <a:avLst/>
            <a:gdLst/>
            <a:ahLst/>
            <a:cxnLst/>
            <a:rect l="l" t="t" r="r" b="b"/>
            <a:pathLst>
              <a:path w="675639">
                <a:moveTo>
                  <a:pt x="0" y="0"/>
                </a:moveTo>
                <a:lnTo>
                  <a:pt x="675384" y="0"/>
                </a:lnTo>
              </a:path>
            </a:pathLst>
          </a:custGeom>
          <a:ln w="33254">
            <a:solidFill>
              <a:srgbClr val="414042"/>
            </a:solidFill>
          </a:ln>
        </p:spPr>
        <p:txBody>
          <a:bodyPr wrap="square" lIns="0" tIns="0" rIns="0" bIns="0" rtlCol="0"/>
          <a:lstStyle/>
          <a:p>
            <a:endParaRPr/>
          </a:p>
        </p:txBody>
      </p:sp>
      <p:sp>
        <p:nvSpPr>
          <p:cNvPr id="26" name="object 26"/>
          <p:cNvSpPr/>
          <p:nvPr/>
        </p:nvSpPr>
        <p:spPr>
          <a:xfrm>
            <a:off x="3137041" y="2041865"/>
            <a:ext cx="0" cy="677545"/>
          </a:xfrm>
          <a:custGeom>
            <a:avLst/>
            <a:gdLst/>
            <a:ahLst/>
            <a:cxnLst/>
            <a:rect l="l" t="t" r="r" b="b"/>
            <a:pathLst>
              <a:path h="677544">
                <a:moveTo>
                  <a:pt x="0" y="0"/>
                </a:moveTo>
                <a:lnTo>
                  <a:pt x="0" y="677534"/>
                </a:lnTo>
              </a:path>
            </a:pathLst>
          </a:custGeom>
          <a:ln w="33151">
            <a:solidFill>
              <a:srgbClr val="414042"/>
            </a:solidFill>
          </a:ln>
        </p:spPr>
        <p:txBody>
          <a:bodyPr wrap="square" lIns="0" tIns="0" rIns="0" bIns="0" rtlCol="0"/>
          <a:lstStyle/>
          <a:p>
            <a:endParaRPr/>
          </a:p>
        </p:txBody>
      </p:sp>
      <p:sp>
        <p:nvSpPr>
          <p:cNvPr id="27" name="object 27"/>
          <p:cNvSpPr/>
          <p:nvPr/>
        </p:nvSpPr>
        <p:spPr>
          <a:xfrm>
            <a:off x="3302863" y="2216746"/>
            <a:ext cx="501015" cy="502920"/>
          </a:xfrm>
          <a:custGeom>
            <a:avLst/>
            <a:gdLst/>
            <a:ahLst/>
            <a:cxnLst/>
            <a:rect l="l" t="t" r="r" b="b"/>
            <a:pathLst>
              <a:path w="501014" h="502919">
                <a:moveTo>
                  <a:pt x="477558" y="0"/>
                </a:moveTo>
                <a:lnTo>
                  <a:pt x="0" y="479094"/>
                </a:lnTo>
                <a:lnTo>
                  <a:pt x="23444" y="502602"/>
                </a:lnTo>
                <a:lnTo>
                  <a:pt x="500989" y="23558"/>
                </a:lnTo>
                <a:lnTo>
                  <a:pt x="477558" y="0"/>
                </a:lnTo>
                <a:close/>
              </a:path>
            </a:pathLst>
          </a:custGeom>
          <a:solidFill>
            <a:srgbClr val="414042"/>
          </a:solidFill>
        </p:spPr>
        <p:txBody>
          <a:bodyPr wrap="square" lIns="0" tIns="0" rIns="0" bIns="0" rtlCol="0"/>
          <a:lstStyle/>
          <a:p>
            <a:endParaRPr/>
          </a:p>
        </p:txBody>
      </p:sp>
      <p:sp>
        <p:nvSpPr>
          <p:cNvPr id="28" name="object 28"/>
          <p:cNvSpPr/>
          <p:nvPr/>
        </p:nvSpPr>
        <p:spPr>
          <a:xfrm>
            <a:off x="3553320" y="2423007"/>
            <a:ext cx="634365" cy="296545"/>
          </a:xfrm>
          <a:custGeom>
            <a:avLst/>
            <a:gdLst/>
            <a:ahLst/>
            <a:cxnLst/>
            <a:rect l="l" t="t" r="r" b="b"/>
            <a:pathLst>
              <a:path w="634364" h="296544">
                <a:moveTo>
                  <a:pt x="621296" y="0"/>
                </a:moveTo>
                <a:lnTo>
                  <a:pt x="0" y="265734"/>
                </a:lnTo>
                <a:lnTo>
                  <a:pt x="13042" y="296341"/>
                </a:lnTo>
                <a:lnTo>
                  <a:pt x="634339" y="30594"/>
                </a:lnTo>
                <a:lnTo>
                  <a:pt x="621296" y="0"/>
                </a:lnTo>
                <a:close/>
              </a:path>
            </a:pathLst>
          </a:custGeom>
          <a:solidFill>
            <a:srgbClr val="414042"/>
          </a:solidFill>
        </p:spPr>
        <p:txBody>
          <a:bodyPr wrap="square" lIns="0" tIns="0" rIns="0" bIns="0" rtlCol="0"/>
          <a:lstStyle/>
          <a:p>
            <a:endParaRPr/>
          </a:p>
        </p:txBody>
      </p:sp>
      <p:sp>
        <p:nvSpPr>
          <p:cNvPr id="29" name="object 29"/>
          <p:cNvSpPr/>
          <p:nvPr/>
        </p:nvSpPr>
        <p:spPr>
          <a:xfrm>
            <a:off x="3983672" y="2702773"/>
            <a:ext cx="675640" cy="0"/>
          </a:xfrm>
          <a:custGeom>
            <a:avLst/>
            <a:gdLst/>
            <a:ahLst/>
            <a:cxnLst/>
            <a:rect l="l" t="t" r="r" b="b"/>
            <a:pathLst>
              <a:path w="675639">
                <a:moveTo>
                  <a:pt x="0" y="0"/>
                </a:moveTo>
                <a:lnTo>
                  <a:pt x="675384" y="0"/>
                </a:lnTo>
              </a:path>
            </a:pathLst>
          </a:custGeom>
          <a:ln w="33254">
            <a:solidFill>
              <a:srgbClr val="414042"/>
            </a:solidFill>
          </a:ln>
        </p:spPr>
        <p:txBody>
          <a:bodyPr wrap="square" lIns="0" tIns="0" rIns="0" bIns="0" rtlCol="0"/>
          <a:lstStyle/>
          <a:p>
            <a:endParaRPr/>
          </a:p>
        </p:txBody>
      </p:sp>
      <p:sp>
        <p:nvSpPr>
          <p:cNvPr id="30" name="object 30"/>
          <p:cNvSpPr/>
          <p:nvPr/>
        </p:nvSpPr>
        <p:spPr>
          <a:xfrm>
            <a:off x="3038170" y="1884629"/>
            <a:ext cx="198120" cy="172085"/>
          </a:xfrm>
          <a:custGeom>
            <a:avLst/>
            <a:gdLst/>
            <a:ahLst/>
            <a:cxnLst/>
            <a:rect l="l" t="t" r="r" b="b"/>
            <a:pathLst>
              <a:path w="198119" h="172085">
                <a:moveTo>
                  <a:pt x="98869" y="0"/>
                </a:moveTo>
                <a:lnTo>
                  <a:pt x="0" y="171691"/>
                </a:lnTo>
                <a:lnTo>
                  <a:pt x="197688" y="171691"/>
                </a:lnTo>
                <a:lnTo>
                  <a:pt x="98869" y="0"/>
                </a:lnTo>
                <a:close/>
              </a:path>
            </a:pathLst>
          </a:custGeom>
          <a:solidFill>
            <a:srgbClr val="414042"/>
          </a:solidFill>
        </p:spPr>
        <p:txBody>
          <a:bodyPr wrap="square" lIns="0" tIns="0" rIns="0" bIns="0" rtlCol="0"/>
          <a:lstStyle/>
          <a:p>
            <a:endParaRPr/>
          </a:p>
        </p:txBody>
      </p:sp>
      <p:sp>
        <p:nvSpPr>
          <p:cNvPr id="31" name="object 31"/>
          <p:cNvSpPr/>
          <p:nvPr/>
        </p:nvSpPr>
        <p:spPr>
          <a:xfrm>
            <a:off x="4620259" y="2603588"/>
            <a:ext cx="171450" cy="198755"/>
          </a:xfrm>
          <a:custGeom>
            <a:avLst/>
            <a:gdLst/>
            <a:ahLst/>
            <a:cxnLst/>
            <a:rect l="l" t="t" r="r" b="b"/>
            <a:pathLst>
              <a:path w="171450" h="198755">
                <a:moveTo>
                  <a:pt x="0" y="0"/>
                </a:moveTo>
                <a:lnTo>
                  <a:pt x="0" y="198297"/>
                </a:lnTo>
                <a:lnTo>
                  <a:pt x="171145" y="99174"/>
                </a:lnTo>
                <a:lnTo>
                  <a:pt x="0" y="0"/>
                </a:lnTo>
                <a:close/>
              </a:path>
            </a:pathLst>
          </a:custGeom>
          <a:solidFill>
            <a:srgbClr val="414042"/>
          </a:solidFill>
        </p:spPr>
        <p:txBody>
          <a:bodyPr wrap="square" lIns="0" tIns="0" rIns="0" bIns="0" rtlCol="0"/>
          <a:lstStyle/>
          <a:p>
            <a:endParaRPr/>
          </a:p>
        </p:txBody>
      </p:sp>
      <p:sp>
        <p:nvSpPr>
          <p:cNvPr id="32" name="object 32"/>
          <p:cNvSpPr/>
          <p:nvPr/>
        </p:nvSpPr>
        <p:spPr>
          <a:xfrm>
            <a:off x="3708362" y="2130196"/>
            <a:ext cx="191135" cy="191770"/>
          </a:xfrm>
          <a:custGeom>
            <a:avLst/>
            <a:gdLst/>
            <a:ahLst/>
            <a:cxnLst/>
            <a:rect l="l" t="t" r="r" b="b"/>
            <a:pathLst>
              <a:path w="191135" h="191769">
                <a:moveTo>
                  <a:pt x="190969" y="0"/>
                </a:moveTo>
                <a:lnTo>
                  <a:pt x="0" y="51308"/>
                </a:lnTo>
                <a:lnTo>
                  <a:pt x="139814" y="191554"/>
                </a:lnTo>
                <a:lnTo>
                  <a:pt x="190969" y="0"/>
                </a:lnTo>
                <a:close/>
              </a:path>
            </a:pathLst>
          </a:custGeom>
          <a:solidFill>
            <a:srgbClr val="414042"/>
          </a:solidFill>
        </p:spPr>
        <p:txBody>
          <a:bodyPr wrap="square" lIns="0" tIns="0" rIns="0" bIns="0" rtlCol="0"/>
          <a:lstStyle/>
          <a:p>
            <a:endParaRPr/>
          </a:p>
        </p:txBody>
      </p:sp>
      <p:sp>
        <p:nvSpPr>
          <p:cNvPr id="33" name="object 33"/>
          <p:cNvSpPr/>
          <p:nvPr/>
        </p:nvSpPr>
        <p:spPr>
          <a:xfrm>
            <a:off x="4097096" y="2376741"/>
            <a:ext cx="196215" cy="182880"/>
          </a:xfrm>
          <a:custGeom>
            <a:avLst/>
            <a:gdLst/>
            <a:ahLst/>
            <a:cxnLst/>
            <a:rect l="l" t="t" r="r" b="b"/>
            <a:pathLst>
              <a:path w="196214" h="182880">
                <a:moveTo>
                  <a:pt x="0" y="0"/>
                </a:moveTo>
                <a:lnTo>
                  <a:pt x="76987" y="182600"/>
                </a:lnTo>
                <a:lnTo>
                  <a:pt x="196164" y="24447"/>
                </a:lnTo>
                <a:lnTo>
                  <a:pt x="0" y="0"/>
                </a:lnTo>
                <a:close/>
              </a:path>
            </a:pathLst>
          </a:custGeom>
          <a:solidFill>
            <a:srgbClr val="414042"/>
          </a:solidFill>
        </p:spPr>
        <p:txBody>
          <a:bodyPr wrap="square" lIns="0" tIns="0" rIns="0" bIns="0" rtlCol="0"/>
          <a:lstStyle/>
          <a:p>
            <a:endParaRPr/>
          </a:p>
        </p:txBody>
      </p:sp>
      <p:sp>
        <p:nvSpPr>
          <p:cNvPr id="34" name="object 34"/>
          <p:cNvSpPr/>
          <p:nvPr/>
        </p:nvSpPr>
        <p:spPr>
          <a:xfrm>
            <a:off x="8633245" y="1944303"/>
            <a:ext cx="0" cy="677545"/>
          </a:xfrm>
          <a:custGeom>
            <a:avLst/>
            <a:gdLst/>
            <a:ahLst/>
            <a:cxnLst/>
            <a:rect l="l" t="t" r="r" b="b"/>
            <a:pathLst>
              <a:path h="677544">
                <a:moveTo>
                  <a:pt x="0" y="0"/>
                </a:moveTo>
                <a:lnTo>
                  <a:pt x="0" y="677534"/>
                </a:lnTo>
              </a:path>
            </a:pathLst>
          </a:custGeom>
          <a:ln w="33151">
            <a:solidFill>
              <a:srgbClr val="414042"/>
            </a:solidFill>
          </a:ln>
        </p:spPr>
        <p:txBody>
          <a:bodyPr wrap="square" lIns="0" tIns="0" rIns="0" bIns="0" rtlCol="0"/>
          <a:lstStyle/>
          <a:p>
            <a:endParaRPr/>
          </a:p>
        </p:txBody>
      </p:sp>
      <p:sp>
        <p:nvSpPr>
          <p:cNvPr id="35" name="object 35"/>
          <p:cNvSpPr/>
          <p:nvPr/>
        </p:nvSpPr>
        <p:spPr>
          <a:xfrm>
            <a:off x="8534387" y="1787105"/>
            <a:ext cx="198120" cy="172085"/>
          </a:xfrm>
          <a:custGeom>
            <a:avLst/>
            <a:gdLst/>
            <a:ahLst/>
            <a:cxnLst/>
            <a:rect l="l" t="t" r="r" b="b"/>
            <a:pathLst>
              <a:path w="198120" h="172085">
                <a:moveTo>
                  <a:pt x="98869" y="0"/>
                </a:moveTo>
                <a:lnTo>
                  <a:pt x="0" y="171691"/>
                </a:lnTo>
                <a:lnTo>
                  <a:pt x="197688" y="171691"/>
                </a:lnTo>
                <a:lnTo>
                  <a:pt x="98869" y="0"/>
                </a:lnTo>
                <a:close/>
              </a:path>
            </a:pathLst>
          </a:custGeom>
          <a:solidFill>
            <a:srgbClr val="414042"/>
          </a:solidFill>
        </p:spPr>
        <p:txBody>
          <a:bodyPr wrap="square" lIns="0" tIns="0" rIns="0" bIns="0" rtlCol="0"/>
          <a:lstStyle/>
          <a:p>
            <a:endParaRPr/>
          </a:p>
        </p:txBody>
      </p:sp>
      <p:sp>
        <p:nvSpPr>
          <p:cNvPr id="36" name="object 36"/>
          <p:cNvSpPr/>
          <p:nvPr/>
        </p:nvSpPr>
        <p:spPr>
          <a:xfrm>
            <a:off x="8799080" y="2119223"/>
            <a:ext cx="501015" cy="502920"/>
          </a:xfrm>
          <a:custGeom>
            <a:avLst/>
            <a:gdLst/>
            <a:ahLst/>
            <a:cxnLst/>
            <a:rect l="l" t="t" r="r" b="b"/>
            <a:pathLst>
              <a:path w="501015" h="502919">
                <a:moveTo>
                  <a:pt x="477558" y="0"/>
                </a:moveTo>
                <a:lnTo>
                  <a:pt x="0" y="479094"/>
                </a:lnTo>
                <a:lnTo>
                  <a:pt x="23444" y="502602"/>
                </a:lnTo>
                <a:lnTo>
                  <a:pt x="500989" y="23558"/>
                </a:lnTo>
                <a:lnTo>
                  <a:pt x="477558" y="0"/>
                </a:lnTo>
                <a:close/>
              </a:path>
            </a:pathLst>
          </a:custGeom>
          <a:solidFill>
            <a:srgbClr val="414042"/>
          </a:solidFill>
        </p:spPr>
        <p:txBody>
          <a:bodyPr wrap="square" lIns="0" tIns="0" rIns="0" bIns="0" rtlCol="0"/>
          <a:lstStyle/>
          <a:p>
            <a:endParaRPr/>
          </a:p>
        </p:txBody>
      </p:sp>
      <p:sp>
        <p:nvSpPr>
          <p:cNvPr id="37" name="object 37"/>
          <p:cNvSpPr/>
          <p:nvPr/>
        </p:nvSpPr>
        <p:spPr>
          <a:xfrm>
            <a:off x="9049537" y="2325484"/>
            <a:ext cx="634365" cy="296545"/>
          </a:xfrm>
          <a:custGeom>
            <a:avLst/>
            <a:gdLst/>
            <a:ahLst/>
            <a:cxnLst/>
            <a:rect l="l" t="t" r="r" b="b"/>
            <a:pathLst>
              <a:path w="634365" h="296544">
                <a:moveTo>
                  <a:pt x="621296" y="0"/>
                </a:moveTo>
                <a:lnTo>
                  <a:pt x="0" y="265747"/>
                </a:lnTo>
                <a:lnTo>
                  <a:pt x="13042" y="296341"/>
                </a:lnTo>
                <a:lnTo>
                  <a:pt x="634339" y="30594"/>
                </a:lnTo>
                <a:lnTo>
                  <a:pt x="621296" y="0"/>
                </a:lnTo>
                <a:close/>
              </a:path>
            </a:pathLst>
          </a:custGeom>
          <a:solidFill>
            <a:srgbClr val="414042"/>
          </a:solidFill>
        </p:spPr>
        <p:txBody>
          <a:bodyPr wrap="square" lIns="0" tIns="0" rIns="0" bIns="0" rtlCol="0"/>
          <a:lstStyle/>
          <a:p>
            <a:endParaRPr/>
          </a:p>
        </p:txBody>
      </p:sp>
      <p:sp>
        <p:nvSpPr>
          <p:cNvPr id="38" name="object 38"/>
          <p:cNvSpPr/>
          <p:nvPr/>
        </p:nvSpPr>
        <p:spPr>
          <a:xfrm>
            <a:off x="9479877" y="2605211"/>
            <a:ext cx="675640" cy="0"/>
          </a:xfrm>
          <a:custGeom>
            <a:avLst/>
            <a:gdLst/>
            <a:ahLst/>
            <a:cxnLst/>
            <a:rect l="l" t="t" r="r" b="b"/>
            <a:pathLst>
              <a:path w="675640">
                <a:moveTo>
                  <a:pt x="0" y="0"/>
                </a:moveTo>
                <a:lnTo>
                  <a:pt x="675384" y="0"/>
                </a:lnTo>
              </a:path>
            </a:pathLst>
          </a:custGeom>
          <a:ln w="33254">
            <a:solidFill>
              <a:srgbClr val="414042"/>
            </a:solidFill>
          </a:ln>
        </p:spPr>
        <p:txBody>
          <a:bodyPr wrap="square" lIns="0" tIns="0" rIns="0" bIns="0" rtlCol="0"/>
          <a:lstStyle/>
          <a:p>
            <a:endParaRPr/>
          </a:p>
        </p:txBody>
      </p:sp>
      <p:sp>
        <p:nvSpPr>
          <p:cNvPr id="39" name="object 39"/>
          <p:cNvSpPr/>
          <p:nvPr/>
        </p:nvSpPr>
        <p:spPr>
          <a:xfrm>
            <a:off x="10116477" y="2506065"/>
            <a:ext cx="171450" cy="198755"/>
          </a:xfrm>
          <a:custGeom>
            <a:avLst/>
            <a:gdLst/>
            <a:ahLst/>
            <a:cxnLst/>
            <a:rect l="l" t="t" r="r" b="b"/>
            <a:pathLst>
              <a:path w="171450" h="198755">
                <a:moveTo>
                  <a:pt x="0" y="0"/>
                </a:moveTo>
                <a:lnTo>
                  <a:pt x="0" y="198297"/>
                </a:lnTo>
                <a:lnTo>
                  <a:pt x="171145" y="99174"/>
                </a:lnTo>
                <a:lnTo>
                  <a:pt x="0" y="0"/>
                </a:lnTo>
                <a:close/>
              </a:path>
            </a:pathLst>
          </a:custGeom>
          <a:solidFill>
            <a:srgbClr val="414042"/>
          </a:solidFill>
        </p:spPr>
        <p:txBody>
          <a:bodyPr wrap="square" lIns="0" tIns="0" rIns="0" bIns="0" rtlCol="0"/>
          <a:lstStyle/>
          <a:p>
            <a:endParaRPr/>
          </a:p>
        </p:txBody>
      </p:sp>
      <p:sp>
        <p:nvSpPr>
          <p:cNvPr id="40" name="object 40"/>
          <p:cNvSpPr/>
          <p:nvPr/>
        </p:nvSpPr>
        <p:spPr>
          <a:xfrm>
            <a:off x="9204579" y="2032685"/>
            <a:ext cx="191135" cy="191770"/>
          </a:xfrm>
          <a:custGeom>
            <a:avLst/>
            <a:gdLst/>
            <a:ahLst/>
            <a:cxnLst/>
            <a:rect l="l" t="t" r="r" b="b"/>
            <a:pathLst>
              <a:path w="191134" h="191769">
                <a:moveTo>
                  <a:pt x="190969" y="0"/>
                </a:moveTo>
                <a:lnTo>
                  <a:pt x="0" y="51308"/>
                </a:lnTo>
                <a:lnTo>
                  <a:pt x="139814" y="191554"/>
                </a:lnTo>
                <a:lnTo>
                  <a:pt x="190969" y="0"/>
                </a:lnTo>
                <a:close/>
              </a:path>
            </a:pathLst>
          </a:custGeom>
          <a:solidFill>
            <a:srgbClr val="414042"/>
          </a:solidFill>
        </p:spPr>
        <p:txBody>
          <a:bodyPr wrap="square" lIns="0" tIns="0" rIns="0" bIns="0" rtlCol="0"/>
          <a:lstStyle/>
          <a:p>
            <a:endParaRPr/>
          </a:p>
        </p:txBody>
      </p:sp>
      <p:sp>
        <p:nvSpPr>
          <p:cNvPr id="41" name="object 41"/>
          <p:cNvSpPr/>
          <p:nvPr/>
        </p:nvSpPr>
        <p:spPr>
          <a:xfrm>
            <a:off x="9593313" y="2279218"/>
            <a:ext cx="196215" cy="182880"/>
          </a:xfrm>
          <a:custGeom>
            <a:avLst/>
            <a:gdLst/>
            <a:ahLst/>
            <a:cxnLst/>
            <a:rect l="l" t="t" r="r" b="b"/>
            <a:pathLst>
              <a:path w="196215" h="182880">
                <a:moveTo>
                  <a:pt x="0" y="0"/>
                </a:moveTo>
                <a:lnTo>
                  <a:pt x="76987" y="182600"/>
                </a:lnTo>
                <a:lnTo>
                  <a:pt x="196164" y="24447"/>
                </a:lnTo>
                <a:lnTo>
                  <a:pt x="0" y="0"/>
                </a:lnTo>
                <a:close/>
              </a:path>
            </a:pathLst>
          </a:custGeom>
          <a:solidFill>
            <a:srgbClr val="414042"/>
          </a:solidFill>
        </p:spPr>
        <p:txBody>
          <a:bodyPr wrap="square" lIns="0" tIns="0" rIns="0" bIns="0" rtlCol="0"/>
          <a:lstStyle/>
          <a:p>
            <a:endParaRPr/>
          </a:p>
        </p:txBody>
      </p:sp>
      <p:sp>
        <p:nvSpPr>
          <p:cNvPr id="42" name="object 42"/>
          <p:cNvSpPr/>
          <p:nvPr/>
        </p:nvSpPr>
        <p:spPr>
          <a:xfrm>
            <a:off x="7972679" y="2119223"/>
            <a:ext cx="501015" cy="502920"/>
          </a:xfrm>
          <a:custGeom>
            <a:avLst/>
            <a:gdLst/>
            <a:ahLst/>
            <a:cxnLst/>
            <a:rect l="l" t="t" r="r" b="b"/>
            <a:pathLst>
              <a:path w="501015" h="502919">
                <a:moveTo>
                  <a:pt x="23444" y="0"/>
                </a:moveTo>
                <a:lnTo>
                  <a:pt x="0" y="23558"/>
                </a:lnTo>
                <a:lnTo>
                  <a:pt x="477558" y="502602"/>
                </a:lnTo>
                <a:lnTo>
                  <a:pt x="501002" y="479094"/>
                </a:lnTo>
                <a:lnTo>
                  <a:pt x="23444" y="0"/>
                </a:lnTo>
                <a:close/>
              </a:path>
            </a:pathLst>
          </a:custGeom>
          <a:solidFill>
            <a:srgbClr val="414042"/>
          </a:solidFill>
        </p:spPr>
        <p:txBody>
          <a:bodyPr wrap="square" lIns="0" tIns="0" rIns="0" bIns="0" rtlCol="0"/>
          <a:lstStyle/>
          <a:p>
            <a:endParaRPr/>
          </a:p>
        </p:txBody>
      </p:sp>
      <p:sp>
        <p:nvSpPr>
          <p:cNvPr id="43" name="object 43"/>
          <p:cNvSpPr/>
          <p:nvPr/>
        </p:nvSpPr>
        <p:spPr>
          <a:xfrm>
            <a:off x="7588884" y="2325484"/>
            <a:ext cx="634365" cy="296545"/>
          </a:xfrm>
          <a:custGeom>
            <a:avLst/>
            <a:gdLst/>
            <a:ahLst/>
            <a:cxnLst/>
            <a:rect l="l" t="t" r="r" b="b"/>
            <a:pathLst>
              <a:path w="634365" h="296544">
                <a:moveTo>
                  <a:pt x="13042" y="0"/>
                </a:moveTo>
                <a:lnTo>
                  <a:pt x="0" y="30594"/>
                </a:lnTo>
                <a:lnTo>
                  <a:pt x="621296" y="296341"/>
                </a:lnTo>
                <a:lnTo>
                  <a:pt x="634339" y="265747"/>
                </a:lnTo>
                <a:lnTo>
                  <a:pt x="13042" y="0"/>
                </a:lnTo>
                <a:close/>
              </a:path>
            </a:pathLst>
          </a:custGeom>
          <a:solidFill>
            <a:srgbClr val="414042"/>
          </a:solidFill>
        </p:spPr>
        <p:txBody>
          <a:bodyPr wrap="square" lIns="0" tIns="0" rIns="0" bIns="0" rtlCol="0"/>
          <a:lstStyle/>
          <a:p>
            <a:endParaRPr/>
          </a:p>
        </p:txBody>
      </p:sp>
      <p:sp>
        <p:nvSpPr>
          <p:cNvPr id="44" name="object 44"/>
          <p:cNvSpPr/>
          <p:nvPr/>
        </p:nvSpPr>
        <p:spPr>
          <a:xfrm>
            <a:off x="7117460" y="2605211"/>
            <a:ext cx="675640" cy="0"/>
          </a:xfrm>
          <a:custGeom>
            <a:avLst/>
            <a:gdLst/>
            <a:ahLst/>
            <a:cxnLst/>
            <a:rect l="l" t="t" r="r" b="b"/>
            <a:pathLst>
              <a:path w="675640">
                <a:moveTo>
                  <a:pt x="0" y="0"/>
                </a:moveTo>
                <a:lnTo>
                  <a:pt x="675434" y="0"/>
                </a:lnTo>
              </a:path>
            </a:pathLst>
          </a:custGeom>
          <a:ln w="33254">
            <a:solidFill>
              <a:srgbClr val="414042"/>
            </a:solidFill>
          </a:ln>
        </p:spPr>
        <p:txBody>
          <a:bodyPr wrap="square" lIns="0" tIns="0" rIns="0" bIns="0" rtlCol="0"/>
          <a:lstStyle/>
          <a:p>
            <a:endParaRPr/>
          </a:p>
        </p:txBody>
      </p:sp>
      <p:sp>
        <p:nvSpPr>
          <p:cNvPr id="45" name="object 45"/>
          <p:cNvSpPr/>
          <p:nvPr/>
        </p:nvSpPr>
        <p:spPr>
          <a:xfrm>
            <a:off x="6985127" y="2506065"/>
            <a:ext cx="171450" cy="198755"/>
          </a:xfrm>
          <a:custGeom>
            <a:avLst/>
            <a:gdLst/>
            <a:ahLst/>
            <a:cxnLst/>
            <a:rect l="l" t="t" r="r" b="b"/>
            <a:pathLst>
              <a:path w="171450" h="198755">
                <a:moveTo>
                  <a:pt x="171157" y="0"/>
                </a:moveTo>
                <a:lnTo>
                  <a:pt x="0" y="99174"/>
                </a:lnTo>
                <a:lnTo>
                  <a:pt x="171157" y="198297"/>
                </a:lnTo>
                <a:lnTo>
                  <a:pt x="171157" y="0"/>
                </a:lnTo>
                <a:close/>
              </a:path>
            </a:pathLst>
          </a:custGeom>
          <a:solidFill>
            <a:srgbClr val="414042"/>
          </a:solidFill>
        </p:spPr>
        <p:txBody>
          <a:bodyPr wrap="square" lIns="0" tIns="0" rIns="0" bIns="0" rtlCol="0"/>
          <a:lstStyle/>
          <a:p>
            <a:endParaRPr/>
          </a:p>
        </p:txBody>
      </p:sp>
      <p:sp>
        <p:nvSpPr>
          <p:cNvPr id="46" name="object 46"/>
          <p:cNvSpPr/>
          <p:nvPr/>
        </p:nvSpPr>
        <p:spPr>
          <a:xfrm>
            <a:off x="7877212" y="2032685"/>
            <a:ext cx="191135" cy="191770"/>
          </a:xfrm>
          <a:custGeom>
            <a:avLst/>
            <a:gdLst/>
            <a:ahLst/>
            <a:cxnLst/>
            <a:rect l="l" t="t" r="r" b="b"/>
            <a:pathLst>
              <a:path w="191134" h="191769">
                <a:moveTo>
                  <a:pt x="0" y="0"/>
                </a:moveTo>
                <a:lnTo>
                  <a:pt x="51142" y="191554"/>
                </a:lnTo>
                <a:lnTo>
                  <a:pt x="190957" y="51308"/>
                </a:lnTo>
                <a:lnTo>
                  <a:pt x="0" y="0"/>
                </a:lnTo>
                <a:close/>
              </a:path>
            </a:pathLst>
          </a:custGeom>
          <a:solidFill>
            <a:srgbClr val="414042"/>
          </a:solidFill>
        </p:spPr>
        <p:txBody>
          <a:bodyPr wrap="square" lIns="0" tIns="0" rIns="0" bIns="0" rtlCol="0"/>
          <a:lstStyle/>
          <a:p>
            <a:endParaRPr/>
          </a:p>
        </p:txBody>
      </p:sp>
      <p:sp>
        <p:nvSpPr>
          <p:cNvPr id="47" name="object 47"/>
          <p:cNvSpPr/>
          <p:nvPr/>
        </p:nvSpPr>
        <p:spPr>
          <a:xfrm>
            <a:off x="7483284" y="2279218"/>
            <a:ext cx="196215" cy="182880"/>
          </a:xfrm>
          <a:custGeom>
            <a:avLst/>
            <a:gdLst/>
            <a:ahLst/>
            <a:cxnLst/>
            <a:rect l="l" t="t" r="r" b="b"/>
            <a:pathLst>
              <a:path w="196215" h="182880">
                <a:moveTo>
                  <a:pt x="196151" y="0"/>
                </a:moveTo>
                <a:lnTo>
                  <a:pt x="0" y="24447"/>
                </a:lnTo>
                <a:lnTo>
                  <a:pt x="119164" y="182600"/>
                </a:lnTo>
                <a:lnTo>
                  <a:pt x="196151" y="0"/>
                </a:lnTo>
                <a:close/>
              </a:path>
            </a:pathLst>
          </a:custGeom>
          <a:solidFill>
            <a:srgbClr val="414042"/>
          </a:solidFill>
        </p:spPr>
        <p:txBody>
          <a:bodyPr wrap="square" lIns="0" tIns="0" rIns="0" bIns="0" rtlCol="0"/>
          <a:lstStyle/>
          <a:p>
            <a:endParaRPr/>
          </a:p>
        </p:txBody>
      </p:sp>
      <p:sp>
        <p:nvSpPr>
          <p:cNvPr id="48" name="object 48"/>
          <p:cNvSpPr txBox="1">
            <a:spLocks noGrp="1"/>
          </p:cNvSpPr>
          <p:nvPr>
            <p:ph type="sldNum" sz="quarter" idx="7"/>
          </p:nvPr>
        </p:nvSpPr>
        <p:spPr>
          <a:prstGeom prst="rect">
            <a:avLst/>
          </a:prstGeom>
        </p:spPr>
        <p:txBody>
          <a:bodyPr vert="horz" wrap="square" lIns="0" tIns="0" rIns="0" bIns="0" rtlCol="0">
            <a:spAutoFit/>
          </a:bodyPr>
          <a:lstStyle/>
          <a:p>
            <a:pPr marL="25400">
              <a:lnSpc>
                <a:spcPts val="1664"/>
              </a:lnSpc>
            </a:pPr>
            <a:fld id="{81D60167-4931-47E6-BA6A-407CBD079E47}" type="slidenum">
              <a:rPr spc="-80" dirty="0"/>
              <a:t>45</a:t>
            </a:fld>
            <a:endParaRPr spc="-8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ítulo 1">
            <a:extLst>
              <a:ext uri="{FF2B5EF4-FFF2-40B4-BE49-F238E27FC236}">
                <a16:creationId xmlns:a16="http://schemas.microsoft.com/office/drawing/2014/main" id="{7E15B89F-8EF1-4661-A284-CABA72B34504}"/>
              </a:ext>
            </a:extLst>
          </p:cNvPr>
          <p:cNvSpPr>
            <a:spLocks noGrp="1" noChangeArrowheads="1"/>
          </p:cNvSpPr>
          <p:nvPr>
            <p:ph type="title"/>
          </p:nvPr>
        </p:nvSpPr>
        <p:spPr>
          <a:xfrm>
            <a:off x="2766486" y="486836"/>
            <a:ext cx="10756900" cy="1969770"/>
          </a:xfrm>
        </p:spPr>
        <p:txBody>
          <a:bodyPr/>
          <a:lstStyle/>
          <a:p>
            <a:pPr eaLnBrk="1" hangingPunct="1"/>
            <a:r>
              <a:rPr lang="pt-BR" altLang="en-US">
                <a:sym typeface="Arial" panose="020B0604020202020204" pitchFamily="34" charset="0"/>
              </a:rPr>
              <a:t>Coordenadas Paralelas: Exemplo [4]</a:t>
            </a:r>
            <a:endParaRPr lang="pt-BR" altLang="en-US"/>
          </a:p>
        </p:txBody>
      </p:sp>
      <p:sp>
        <p:nvSpPr>
          <p:cNvPr id="58371" name="Espaço Reservado para Conteúdo 2">
            <a:extLst>
              <a:ext uri="{FF2B5EF4-FFF2-40B4-BE49-F238E27FC236}">
                <a16:creationId xmlns:a16="http://schemas.microsoft.com/office/drawing/2014/main" id="{897A5EF9-4104-4DC6-AE03-E52B19F9F54A}"/>
              </a:ext>
            </a:extLst>
          </p:cNvPr>
          <p:cNvSpPr>
            <a:spLocks noGrp="1" noChangeArrowheads="1"/>
          </p:cNvSpPr>
          <p:nvPr>
            <p:ph idx="1"/>
          </p:nvPr>
        </p:nvSpPr>
        <p:spPr>
          <a:xfrm>
            <a:off x="444500" y="2913768"/>
            <a:ext cx="15367000" cy="553998"/>
          </a:xfrm>
        </p:spPr>
        <p:txBody>
          <a:bodyPr/>
          <a:lstStyle/>
          <a:p>
            <a:r>
              <a:rPr lang="pt-BR" altLang="en-US" dirty="0"/>
              <a:t>Cars Collection
</a:t>
            </a:r>
          </a:p>
        </p:txBody>
      </p:sp>
      <p:graphicFrame>
        <p:nvGraphicFramePr>
          <p:cNvPr id="58373" name="Objeto 3">
            <a:extLst>
              <a:ext uri="{FF2B5EF4-FFF2-40B4-BE49-F238E27FC236}">
                <a16:creationId xmlns:a16="http://schemas.microsoft.com/office/drawing/2014/main" id="{70C67A70-341B-4CCE-8BCA-8DBC4DEA724E}"/>
              </a:ext>
            </a:extLst>
          </p:cNvPr>
          <p:cNvGraphicFramePr>
            <a:graphicFrameLocks/>
          </p:cNvGraphicFramePr>
          <p:nvPr/>
        </p:nvGraphicFramePr>
        <p:xfrm>
          <a:off x="4000500" y="3018369"/>
          <a:ext cx="8121651" cy="5281084"/>
        </p:xfrm>
        <a:graphic>
          <a:graphicData uri="http://schemas.openxmlformats.org/presentationml/2006/ole">
            <mc:AlternateContent xmlns:mc="http://schemas.openxmlformats.org/markup-compatibility/2006">
              <mc:Choice xmlns:v="urn:schemas-microsoft-com:vml" Requires="v">
                <p:oleObj spid="_x0000_s3078" r:id="rId4" imgW="5342857" imgH="3495238" progId="Paint.Picture">
                  <p:embed/>
                </p:oleObj>
              </mc:Choice>
              <mc:Fallback>
                <p:oleObj r:id="rId4" imgW="5342857" imgH="3495238" progId="Paint.Picture">
                  <p:embed/>
                  <p:pic>
                    <p:nvPicPr>
                      <p:cNvPr id="58373" name="Objeto 3">
                        <a:extLst>
                          <a:ext uri="{FF2B5EF4-FFF2-40B4-BE49-F238E27FC236}">
                            <a16:creationId xmlns:a16="http://schemas.microsoft.com/office/drawing/2014/main" id="{70C67A70-341B-4CCE-8BCA-8DBC4DEA724E}"/>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0500" y="3018369"/>
                        <a:ext cx="8121651" cy="5281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ítulo 1">
            <a:extLst>
              <a:ext uri="{FF2B5EF4-FFF2-40B4-BE49-F238E27FC236}">
                <a16:creationId xmlns:a16="http://schemas.microsoft.com/office/drawing/2014/main" id="{7C9561C7-A31D-41DB-8F26-5A8A138E88E0}"/>
              </a:ext>
            </a:extLst>
          </p:cNvPr>
          <p:cNvSpPr>
            <a:spLocks noGrp="1" noChangeArrowheads="1"/>
          </p:cNvSpPr>
          <p:nvPr>
            <p:ph type="title"/>
          </p:nvPr>
        </p:nvSpPr>
        <p:spPr>
          <a:xfrm>
            <a:off x="2766486" y="486836"/>
            <a:ext cx="10756900" cy="2954655"/>
          </a:xfrm>
        </p:spPr>
        <p:txBody>
          <a:bodyPr/>
          <a:lstStyle/>
          <a:p>
            <a:r>
              <a:rPr lang="pt-BR" altLang="en-US" dirty="0">
                <a:sym typeface="Arial" panose="020B0604020202020204" pitchFamily="34" charset="0"/>
              </a:rPr>
              <a:t>Parallel Coordinates: Example [4]
</a:t>
            </a:r>
            <a:endParaRPr lang="pt-BR" altLang="en-US" dirty="0"/>
          </a:p>
        </p:txBody>
      </p:sp>
      <p:sp>
        <p:nvSpPr>
          <p:cNvPr id="60419" name="Espaço Reservado para Conteúdo 2">
            <a:extLst>
              <a:ext uri="{FF2B5EF4-FFF2-40B4-BE49-F238E27FC236}">
                <a16:creationId xmlns:a16="http://schemas.microsoft.com/office/drawing/2014/main" id="{B0C6E7FD-4B36-4655-92A1-663712849A5C}"/>
              </a:ext>
            </a:extLst>
          </p:cNvPr>
          <p:cNvSpPr>
            <a:spLocks noGrp="1" noChangeArrowheads="1"/>
          </p:cNvSpPr>
          <p:nvPr>
            <p:ph idx="1"/>
          </p:nvPr>
        </p:nvSpPr>
        <p:spPr>
          <a:xfrm>
            <a:off x="444500" y="2913768"/>
            <a:ext cx="15367000" cy="553998"/>
          </a:xfrm>
        </p:spPr>
        <p:txBody>
          <a:bodyPr/>
          <a:lstStyle/>
          <a:p>
            <a:r>
              <a:rPr lang="pt-BR" altLang="en-US" dirty="0"/>
              <a:t>Cars Collection
</a:t>
            </a:r>
          </a:p>
        </p:txBody>
      </p:sp>
      <p:sp>
        <p:nvSpPr>
          <p:cNvPr id="60420" name="Caixa de Texto 4">
            <a:extLst>
              <a:ext uri="{FF2B5EF4-FFF2-40B4-BE49-F238E27FC236}">
                <a16:creationId xmlns:a16="http://schemas.microsoft.com/office/drawing/2014/main" id="{2CAFA2F7-3CCC-463F-8497-DFF0279C54F9}"/>
              </a:ext>
            </a:extLst>
          </p:cNvPr>
          <p:cNvSpPr txBox="1">
            <a:spLocks noChangeArrowheads="1"/>
          </p:cNvSpPr>
          <p:nvPr/>
        </p:nvSpPr>
        <p:spPr bwMode="auto">
          <a:xfrm>
            <a:off x="6828367" y="8348134"/>
            <a:ext cx="33866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pt-BR" altLang="en-US" sz="2400"/>
              <a:t>Retirado de [4]</a:t>
            </a:r>
            <a:endParaRPr lang="pt-BR" altLang="en-US" sz="2400">
              <a:cs typeface="Calibri" panose="020F0502020204030204" pitchFamily="34" charset="0"/>
            </a:endParaRPr>
          </a:p>
        </p:txBody>
      </p:sp>
      <p:graphicFrame>
        <p:nvGraphicFramePr>
          <p:cNvPr id="60421" name="Objeto 3">
            <a:extLst>
              <a:ext uri="{FF2B5EF4-FFF2-40B4-BE49-F238E27FC236}">
                <a16:creationId xmlns:a16="http://schemas.microsoft.com/office/drawing/2014/main" id="{EAD74FDF-62F3-4D28-8A80-B4A6699C1A48}"/>
              </a:ext>
            </a:extLst>
          </p:cNvPr>
          <p:cNvGraphicFramePr>
            <a:graphicFrameLocks/>
          </p:cNvGraphicFramePr>
          <p:nvPr/>
        </p:nvGraphicFramePr>
        <p:xfrm>
          <a:off x="4000500" y="3018369"/>
          <a:ext cx="8121651" cy="5281084"/>
        </p:xfrm>
        <a:graphic>
          <a:graphicData uri="http://schemas.openxmlformats.org/presentationml/2006/ole">
            <mc:AlternateContent xmlns:mc="http://schemas.openxmlformats.org/markup-compatibility/2006">
              <mc:Choice xmlns:v="urn:schemas-microsoft-com:vml" Requires="v">
                <p:oleObj spid="_x0000_s4102" r:id="rId4" imgW="5334745" imgH="3457143" progId="Paint.Picture">
                  <p:embed/>
                </p:oleObj>
              </mc:Choice>
              <mc:Fallback>
                <p:oleObj r:id="rId4" imgW="5334745" imgH="3457143" progId="Paint.Picture">
                  <p:embed/>
                  <p:pic>
                    <p:nvPicPr>
                      <p:cNvPr id="60421" name="Objeto 3">
                        <a:extLst>
                          <a:ext uri="{FF2B5EF4-FFF2-40B4-BE49-F238E27FC236}">
                            <a16:creationId xmlns:a16="http://schemas.microsoft.com/office/drawing/2014/main" id="{EAD74FDF-62F3-4D28-8A80-B4A6699C1A48}"/>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0500" y="3018369"/>
                        <a:ext cx="8121651" cy="5281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ítulo 1">
            <a:extLst>
              <a:ext uri="{FF2B5EF4-FFF2-40B4-BE49-F238E27FC236}">
                <a16:creationId xmlns:a16="http://schemas.microsoft.com/office/drawing/2014/main" id="{2E0E4EC5-EC39-4071-B7B3-872D37B37FEE}"/>
              </a:ext>
            </a:extLst>
          </p:cNvPr>
          <p:cNvSpPr>
            <a:spLocks noGrp="1" noChangeArrowheads="1"/>
          </p:cNvSpPr>
          <p:nvPr>
            <p:ph type="title"/>
          </p:nvPr>
        </p:nvSpPr>
        <p:spPr>
          <a:xfrm>
            <a:off x="4872355" y="4038600"/>
            <a:ext cx="6511290" cy="2954655"/>
          </a:xfrm>
        </p:spPr>
        <p:txBody>
          <a:bodyPr/>
          <a:lstStyle/>
          <a:p>
            <a:r>
              <a:rPr lang="pt-BR" altLang="en-US" dirty="0"/>
              <a:t>Parallel Coordinates
</a:t>
            </a:r>
          </a:p>
        </p:txBody>
      </p:sp>
      <p:sp>
        <p:nvSpPr>
          <p:cNvPr id="62467" name="Espaço Reservado para Conteúdo 2">
            <a:extLst>
              <a:ext uri="{FF2B5EF4-FFF2-40B4-BE49-F238E27FC236}">
                <a16:creationId xmlns:a16="http://schemas.microsoft.com/office/drawing/2014/main" id="{241F3DE9-D26A-42C4-8C16-72ECC5997029}"/>
              </a:ext>
            </a:extLst>
          </p:cNvPr>
          <p:cNvSpPr>
            <a:spLocks noGrp="1" noChangeArrowheads="1"/>
          </p:cNvSpPr>
          <p:nvPr>
            <p:ph idx="1"/>
          </p:nvPr>
        </p:nvSpPr>
        <p:spPr>
          <a:xfrm>
            <a:off x="444500" y="2913768"/>
            <a:ext cx="15367000" cy="276999"/>
          </a:xfrm>
        </p:spPr>
        <p:txBody>
          <a:bodyPr/>
          <a:lstStyle/>
          <a:p>
            <a:pPr eaLnBrk="1" hangingPunct="1"/>
            <a:endParaRPr lang="pt-BR" altLang="en-US"/>
          </a:p>
        </p:txBody>
      </p:sp>
      <p:pic>
        <p:nvPicPr>
          <p:cNvPr id="62468" name="Imagem 3075">
            <a:extLst>
              <a:ext uri="{FF2B5EF4-FFF2-40B4-BE49-F238E27FC236}">
                <a16:creationId xmlns:a16="http://schemas.microsoft.com/office/drawing/2014/main" id="{FF273B34-DA02-4089-801A-32DCE52974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4767" y="1932517"/>
            <a:ext cx="9120717" cy="612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9" name="Caixa de Texto 3076">
            <a:extLst>
              <a:ext uri="{FF2B5EF4-FFF2-40B4-BE49-F238E27FC236}">
                <a16:creationId xmlns:a16="http://schemas.microsoft.com/office/drawing/2014/main" id="{0C2A43A7-4C72-451A-A669-C35511553799}"/>
              </a:ext>
            </a:extLst>
          </p:cNvPr>
          <p:cNvSpPr txBox="1">
            <a:spLocks noChangeArrowheads="1"/>
          </p:cNvSpPr>
          <p:nvPr/>
        </p:nvSpPr>
        <p:spPr bwMode="auto">
          <a:xfrm>
            <a:off x="3039533" y="8267700"/>
            <a:ext cx="10272184"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sz="2133">
                <a:latin typeface="Arial Unicode MS" charset="0"/>
                <a:ea typeface="SimSun" panose="02010600030101010101" pitchFamily="2" charset="-122"/>
              </a:rPr>
              <a:t>Wiley C., University of San Francisco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ítulo 1">
            <a:extLst>
              <a:ext uri="{FF2B5EF4-FFF2-40B4-BE49-F238E27FC236}">
                <a16:creationId xmlns:a16="http://schemas.microsoft.com/office/drawing/2014/main" id="{39ABFF4A-CD49-481D-9473-371DE629BFD8}"/>
              </a:ext>
            </a:extLst>
          </p:cNvPr>
          <p:cNvSpPr>
            <a:spLocks noGrp="1" noChangeArrowheads="1"/>
          </p:cNvSpPr>
          <p:nvPr>
            <p:ph type="title"/>
          </p:nvPr>
        </p:nvSpPr>
        <p:spPr>
          <a:xfrm>
            <a:off x="4872355" y="4038600"/>
            <a:ext cx="6511290" cy="2954655"/>
          </a:xfrm>
        </p:spPr>
        <p:txBody>
          <a:bodyPr/>
          <a:lstStyle/>
          <a:p>
            <a:r>
              <a:rPr lang="pt-BR" altLang="en-US" dirty="0">
                <a:sym typeface="Arial" panose="020B0604020202020204" pitchFamily="34" charset="0"/>
              </a:rPr>
              <a:t>Parallel Coordinates
</a:t>
            </a:r>
            <a:endParaRPr lang="pt-BR" altLang="en-US" dirty="0"/>
          </a:p>
        </p:txBody>
      </p:sp>
      <p:sp>
        <p:nvSpPr>
          <p:cNvPr id="64515" name="Espaço Reservado para Conteúdo 2">
            <a:extLst>
              <a:ext uri="{FF2B5EF4-FFF2-40B4-BE49-F238E27FC236}">
                <a16:creationId xmlns:a16="http://schemas.microsoft.com/office/drawing/2014/main" id="{C7126510-80A4-45B2-98B6-ABC28C13AC7E}"/>
              </a:ext>
            </a:extLst>
          </p:cNvPr>
          <p:cNvSpPr>
            <a:spLocks noGrp="1" noChangeArrowheads="1"/>
          </p:cNvSpPr>
          <p:nvPr>
            <p:ph idx="1"/>
          </p:nvPr>
        </p:nvSpPr>
        <p:spPr>
          <a:xfrm>
            <a:off x="444500" y="2913768"/>
            <a:ext cx="15367000" cy="1384995"/>
          </a:xfrm>
        </p:spPr>
        <p:txBody>
          <a:bodyPr/>
          <a:lstStyle/>
          <a:p>
            <a:r>
              <a:rPr lang="pt-BR" altLang="en-US" dirty="0"/>
              <a:t>Limitations</a:t>
            </a:r>
          </a:p>
          <a:p>
            <a:r>
              <a:rPr lang="en-US" altLang="en-US" dirty="0"/>
              <a:t>Number of rows can cause too much overlap
Estimated maximum of 1000 lines
Order of parallel axes influences visualization
</a:t>
            </a:r>
            <a:endParaRPr lang="pt-BR" altLang="en-US" dirty="0"/>
          </a:p>
        </p:txBody>
      </p:sp>
      <p:graphicFrame>
        <p:nvGraphicFramePr>
          <p:cNvPr id="64516" name="Objeto 3">
            <a:extLst>
              <a:ext uri="{FF2B5EF4-FFF2-40B4-BE49-F238E27FC236}">
                <a16:creationId xmlns:a16="http://schemas.microsoft.com/office/drawing/2014/main" id="{522FC0B7-3FE9-412D-B74F-13BBE258F601}"/>
              </a:ext>
            </a:extLst>
          </p:cNvPr>
          <p:cNvGraphicFramePr>
            <a:graphicFrameLocks/>
          </p:cNvGraphicFramePr>
          <p:nvPr/>
        </p:nvGraphicFramePr>
        <p:xfrm>
          <a:off x="3839635" y="5259563"/>
          <a:ext cx="8185151" cy="3668183"/>
        </p:xfrm>
        <a:graphic>
          <a:graphicData uri="http://schemas.openxmlformats.org/presentationml/2006/ole">
            <mc:AlternateContent xmlns:mc="http://schemas.openxmlformats.org/markup-compatibility/2006">
              <mc:Choice xmlns:v="urn:schemas-microsoft-com:vml" Requires="v">
                <p:oleObj spid="_x0000_s5126" r:id="rId4" imgW="8457143" imgH="3790476" progId="Paint.Picture">
                  <p:embed/>
                </p:oleObj>
              </mc:Choice>
              <mc:Fallback>
                <p:oleObj r:id="rId4" imgW="8457143" imgH="3790476" progId="Paint.Picture">
                  <p:embed/>
                  <p:pic>
                    <p:nvPicPr>
                      <p:cNvPr id="64516" name="Objeto 3">
                        <a:extLst>
                          <a:ext uri="{FF2B5EF4-FFF2-40B4-BE49-F238E27FC236}">
                            <a16:creationId xmlns:a16="http://schemas.microsoft.com/office/drawing/2014/main" id="{522FC0B7-3FE9-412D-B74F-13BBE258F601}"/>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9635" y="5259563"/>
                        <a:ext cx="8185151" cy="3668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ítulo 1">
            <a:extLst>
              <a:ext uri="{FF2B5EF4-FFF2-40B4-BE49-F238E27FC236}">
                <a16:creationId xmlns:a16="http://schemas.microsoft.com/office/drawing/2014/main" id="{2007E0FB-0E3C-4D0D-9E4C-46A2C33E6C5F}"/>
              </a:ext>
            </a:extLst>
          </p:cNvPr>
          <p:cNvSpPr>
            <a:spLocks noGrp="1" noChangeArrowheads="1"/>
          </p:cNvSpPr>
          <p:nvPr>
            <p:ph type="title"/>
          </p:nvPr>
        </p:nvSpPr>
        <p:spPr>
          <a:xfrm>
            <a:off x="4872355" y="4038600"/>
            <a:ext cx="6511290" cy="1969770"/>
          </a:xfrm>
        </p:spPr>
        <p:txBody>
          <a:bodyPr/>
          <a:lstStyle/>
          <a:p>
            <a:r>
              <a:rPr lang="pt-BR" altLang="en-US" dirty="0">
                <a:sym typeface="Arial" panose="020B0604020202020204" pitchFamily="34" charset="0"/>
              </a:rPr>
              <a:t>Scatter Matrices
</a:t>
            </a:r>
            <a:endParaRPr lang="pt-BR" altLang="en-US" dirty="0"/>
          </a:p>
        </p:txBody>
      </p:sp>
      <p:sp>
        <p:nvSpPr>
          <p:cNvPr id="66563" name="Espaço Reservado para Conteúdo 2">
            <a:extLst>
              <a:ext uri="{FF2B5EF4-FFF2-40B4-BE49-F238E27FC236}">
                <a16:creationId xmlns:a16="http://schemas.microsoft.com/office/drawing/2014/main" id="{AE36569D-05A1-4EE5-BAB6-C31723E249FC}"/>
              </a:ext>
            </a:extLst>
          </p:cNvPr>
          <p:cNvSpPr>
            <a:spLocks noGrp="1" noChangeArrowheads="1"/>
          </p:cNvSpPr>
          <p:nvPr>
            <p:ph idx="1"/>
          </p:nvPr>
        </p:nvSpPr>
        <p:spPr>
          <a:xfrm>
            <a:off x="279400" y="1524000"/>
            <a:ext cx="15367000" cy="2308324"/>
          </a:xfrm>
        </p:spPr>
        <p:txBody>
          <a:bodyPr/>
          <a:lstStyle/>
          <a:p>
            <a:pPr marL="285750" indent="-285750">
              <a:buFont typeface="Arial" panose="020B0604020202020204" pitchFamily="34" charset="0"/>
              <a:buChar char="•"/>
            </a:pPr>
            <a:r>
              <a:rPr lang="en-US" altLang="en-US" sz="3000" b="1" dirty="0">
                <a:sym typeface="Arial" panose="020B0604020202020204" pitchFamily="34" charset="0"/>
              </a:rPr>
              <a:t>Mapping the m-dimensional space to the two-dimensional plane using a scatterplot set
Each scatter plot shows the relationship between the values of two attributes, one mapped to the vertical axis and the other to the horizontal axis
Focus on correlation analysis between attributes, given by chart pattern
</a:t>
            </a:r>
            <a:endParaRPr lang="pt-BR" altLang="en-US" sz="30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TotalTime>
  <Words>2746</Words>
  <Application>Microsoft Office PowerPoint</Application>
  <PresentationFormat>Custom</PresentationFormat>
  <Paragraphs>434</Paragraphs>
  <Slides>45</Slides>
  <Notes>12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3" baseType="lpstr">
      <vt:lpstr>Arial</vt:lpstr>
      <vt:lpstr>Arial Unicode MS</vt:lpstr>
      <vt:lpstr>Calibri</vt:lpstr>
      <vt:lpstr>Georgia</vt:lpstr>
      <vt:lpstr>Times New Roman</vt:lpstr>
      <vt:lpstr>Trebuchet MS</vt:lpstr>
      <vt:lpstr>Office Theme</vt:lpstr>
      <vt:lpstr>Bitmap Image</vt:lpstr>
      <vt:lpstr>Parallel Coordinates: Example [4]
</vt:lpstr>
      <vt:lpstr>Parallel Coordinates: Example [4]
</vt:lpstr>
      <vt:lpstr>Parallel Coordinates: Example [4]
</vt:lpstr>
      <vt:lpstr>Parallel Coordinates: Example [4]
</vt:lpstr>
      <vt:lpstr>Coordenadas Paralelas: Exemplo [4]</vt:lpstr>
      <vt:lpstr>Parallel Coordinates: Example [4]
</vt:lpstr>
      <vt:lpstr>Parallel Coordinates
</vt:lpstr>
      <vt:lpstr>Parallel Coordinates
</vt:lpstr>
      <vt:lpstr>Scatter Matrices
</vt:lpstr>
      <vt:lpstr>Scatter Matrices
</vt:lpstr>
      <vt:lpstr>Scatter Matrices
</vt:lpstr>
      <vt:lpstr>Idioms: radial bar chart, star plot</vt:lpstr>
      <vt:lpstr>Idioms: pie chart, polar area chart</vt:lpstr>
      <vt:lpstr>Idioms: normalized stacked bar chart</vt:lpstr>
      <vt:lpstr>Idiom: glyphmaps</vt:lpstr>
      <vt:lpstr>Orientation limitations</vt:lpstr>
      <vt:lpstr>dense software overviews</vt:lpstr>
      <vt:lpstr>Ch 10: Map Color and Other Channels</vt:lpstr>
      <vt:lpstr>VAD Chap 10: Map Color and Other Channels</vt:lpstr>
      <vt:lpstr>Categorical vs ordered color</vt:lpstr>
      <vt:lpstr>Decomposing color</vt:lpstr>
      <vt:lpstr>Colormaps</vt:lpstr>
      <vt:lpstr>Colormaps</vt:lpstr>
      <vt:lpstr>Colormaps</vt:lpstr>
      <vt:lpstr>Colormaps</vt:lpstr>
      <vt:lpstr>Categorical color: limited number of discriminable bins</vt:lpstr>
      <vt:lpstr>Ordered color: Rainbow is poor default</vt:lpstr>
      <vt:lpstr>Ordered color: Rainbow is poor default</vt:lpstr>
      <vt:lpstr>Ordered color: Rainbow is poor default</vt:lpstr>
      <vt:lpstr>Viridis</vt:lpstr>
      <vt:lpstr>Ordered color: Rainbow is poor default</vt:lpstr>
      <vt:lpstr>Spectral sensitivity</vt:lpstr>
      <vt:lpstr>Luminance</vt:lpstr>
      <vt:lpstr>Opponent color and color deficiency</vt:lpstr>
      <vt:lpstr>Color spaces</vt:lpstr>
      <vt:lpstr>Designing for color deficiency: Check with simulator</vt:lpstr>
      <vt:lpstr>Designing for color deficiency:Avoid encoding by hue alone</vt:lpstr>
      <vt:lpstr>Color deficiency: Reduces color to 2 dimensions</vt:lpstr>
      <vt:lpstr>Designing for color deficiency: Blue-Orange is safe</vt:lpstr>
      <vt:lpstr>Bezold Effect: Outlines matter</vt:lpstr>
      <vt:lpstr>Color/Lightness constancy: Illumination conditions</vt:lpstr>
      <vt:lpstr>Color/Lightness constancy: Illumination conditions</vt:lpstr>
      <vt:lpstr>ColorBrewer</vt:lpstr>
      <vt:lpstr>Map other channels</vt:lpstr>
      <vt:lpstr>Angle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 7/10: Tables, Color  Paper: D3</dc:title>
  <dc:creator>retemadp</dc:creator>
  <cp:lastModifiedBy>Ronak Etemadpour</cp:lastModifiedBy>
  <cp:revision>11</cp:revision>
  <dcterms:created xsi:type="dcterms:W3CDTF">2019-02-21T19:38:19Z</dcterms:created>
  <dcterms:modified xsi:type="dcterms:W3CDTF">2021-10-12T16:33:46Z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2019-02-21T00:00:00Z</vt:filetime>
  </property>
</Properties>
</file>