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59" r:id="rId7"/>
    <p:sldId id="260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61" r:id="rId22"/>
    <p:sldId id="26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95" d="100"/>
          <a:sy n="95" d="100"/>
        </p:scale>
        <p:origin x="460" y="-5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4192" y="-300715"/>
            <a:ext cx="5447325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4400" b="1">
                <a:solidFill>
                  <a:srgbClr val="FFFFFF"/>
                </a:solidFill>
                <a:latin typeface="Showcard Gothic"/>
              </a:defRPr>
            </a:pPr>
            <a:r>
              <a:rPr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PÁJARO FLOJO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192" y="1230676"/>
            <a:ext cx="4151565" cy="28418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Calibri"/>
              </a:defRPr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Videojuego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estilo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Flappy Bird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creado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Python.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Calibri"/>
              </a:defRPr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Desarrollado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la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librería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Pygame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Calibri"/>
              </a:defRPr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Tecnología de Control (7°A, 2025).</a:t>
            </a:r>
          </a:p>
        </p:txBody>
      </p:sp>
      <p:sp>
        <p:nvSpPr>
          <p:cNvPr id="4" name="TextBox 2">
            <a:extLst>
              <a:ext uri="{FF2B5EF4-FFF2-40B4-BE49-F238E27FC236}">
                <a16:creationId xmlns:a16="http://schemas.microsoft.com/office/drawing/2014/main" id="{B2B05C5A-9090-7578-CF21-82FB705144D7}"/>
              </a:ext>
            </a:extLst>
          </p:cNvPr>
          <p:cNvSpPr txBox="1"/>
          <p:nvPr/>
        </p:nvSpPr>
        <p:spPr>
          <a:xfrm>
            <a:off x="6617617" y="4710738"/>
            <a:ext cx="247202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sz="2400" b="1" dirty="0">
                <a:latin typeface="Agency FB" panose="020B0503020202020204" pitchFamily="34" charset="0"/>
              </a:rPr>
              <a:t>Gallina Juan</a:t>
            </a:r>
          </a:p>
          <a:p>
            <a:r>
              <a:rPr lang="es-AR" sz="2400" b="1" dirty="0">
                <a:latin typeface="Agency FB" panose="020B0503020202020204" pitchFamily="34" charset="0"/>
              </a:rPr>
              <a:t>Alcibar Facundo</a:t>
            </a:r>
          </a:p>
          <a:p>
            <a:r>
              <a:rPr lang="es-AR" sz="2400" b="1" dirty="0" err="1">
                <a:latin typeface="Agency FB" panose="020B0503020202020204" pitchFamily="34" charset="0"/>
              </a:rPr>
              <a:t>Casamayu</a:t>
            </a:r>
            <a:r>
              <a:rPr lang="es-AR" sz="2400" b="1" dirty="0">
                <a:latin typeface="Agency FB" panose="020B0503020202020204" pitchFamily="34" charset="0"/>
              </a:rPr>
              <a:t> Juanse</a:t>
            </a:r>
          </a:p>
          <a:p>
            <a:r>
              <a:rPr lang="es-AR" sz="2400" b="1" dirty="0">
                <a:latin typeface="Agency FB" panose="020B0503020202020204" pitchFamily="34" charset="0"/>
              </a:rPr>
              <a:t>Fernandez Francesco </a:t>
            </a:r>
          </a:p>
          <a:p>
            <a:r>
              <a:rPr lang="es-AR" sz="2400" b="1" dirty="0">
                <a:latin typeface="Agency FB" panose="020B0503020202020204" pitchFamily="34" charset="0"/>
              </a:rPr>
              <a:t>Vallejo Bautista</a:t>
            </a:r>
            <a:endParaRPr sz="2400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5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7A6ABE-7068-831B-8136-0AD9D1887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831437-9490-19AF-E475-2D3C59E580D0}"/>
              </a:ext>
            </a:extLst>
          </p:cNvPr>
          <p:cNvSpPr txBox="1"/>
          <p:nvPr/>
        </p:nvSpPr>
        <p:spPr>
          <a:xfrm>
            <a:off x="190500" y="0"/>
            <a:ext cx="2297424" cy="1046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4400" b="1">
                <a:solidFill>
                  <a:srgbClr val="FFFFFF"/>
                </a:solidFill>
                <a:latin typeface="Showcard Gothic"/>
              </a:defRPr>
            </a:pPr>
            <a:r>
              <a:rPr lang="es-AR" dirty="0" err="1"/>
              <a:t>codigo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424214C-65A2-8BF8-6B09-BF8A0AF64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46" y="1282046"/>
            <a:ext cx="8980613" cy="310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5950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5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B024A8-59BC-31F5-5EFA-D11A4B862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2F7568E-6AA6-A0DD-AAA6-9A8DC239BD76}"/>
              </a:ext>
            </a:extLst>
          </p:cNvPr>
          <p:cNvSpPr txBox="1"/>
          <p:nvPr/>
        </p:nvSpPr>
        <p:spPr>
          <a:xfrm>
            <a:off x="190500" y="0"/>
            <a:ext cx="2297424" cy="1046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4400" b="1">
                <a:solidFill>
                  <a:srgbClr val="FFFFFF"/>
                </a:solidFill>
                <a:latin typeface="Showcard Gothic"/>
              </a:defRPr>
            </a:pPr>
            <a:r>
              <a:rPr lang="es-AR" dirty="0" err="1"/>
              <a:t>codigo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E5E4CD3-76C3-0B21-8073-9CEECC1ED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6860"/>
            <a:ext cx="9144000" cy="400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09639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5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88DC32-316D-D3A2-B2A4-5E1A4D658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1FEA03-8457-626C-984B-EE34D2153802}"/>
              </a:ext>
            </a:extLst>
          </p:cNvPr>
          <p:cNvSpPr txBox="1"/>
          <p:nvPr/>
        </p:nvSpPr>
        <p:spPr>
          <a:xfrm>
            <a:off x="190500" y="0"/>
            <a:ext cx="2297424" cy="1046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4400" b="1">
                <a:solidFill>
                  <a:srgbClr val="FFFFFF"/>
                </a:solidFill>
                <a:latin typeface="Showcard Gothic"/>
              </a:defRPr>
            </a:pPr>
            <a:r>
              <a:rPr lang="es-AR" dirty="0" err="1"/>
              <a:t>codigo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06ED73-5EB8-038C-E8CB-C3F6246C4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9212" y="1046440"/>
            <a:ext cx="5800294" cy="549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352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5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F39C9E-4384-877E-688D-6DC9F081A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6BE0E3-F4C7-D9CA-6B11-D20E9BA8C8BB}"/>
              </a:ext>
            </a:extLst>
          </p:cNvPr>
          <p:cNvSpPr txBox="1"/>
          <p:nvPr/>
        </p:nvSpPr>
        <p:spPr>
          <a:xfrm>
            <a:off x="190500" y="0"/>
            <a:ext cx="2297424" cy="1046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4400" b="1">
                <a:solidFill>
                  <a:srgbClr val="FFFFFF"/>
                </a:solidFill>
                <a:latin typeface="Showcard Gothic"/>
              </a:defRPr>
            </a:pPr>
            <a:r>
              <a:rPr lang="es-AR" dirty="0" err="1"/>
              <a:t>codigo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1CCAE0D-4895-DE7B-581B-83A0C1995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271588"/>
            <a:ext cx="8458200" cy="504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2928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5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815117-9012-FDC0-6F8A-C0D86AF8F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A07DA9-B2A8-2561-242C-3B84CC19EE02}"/>
              </a:ext>
            </a:extLst>
          </p:cNvPr>
          <p:cNvSpPr txBox="1"/>
          <p:nvPr/>
        </p:nvSpPr>
        <p:spPr>
          <a:xfrm>
            <a:off x="190500" y="0"/>
            <a:ext cx="2297424" cy="1046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4400" b="1">
                <a:solidFill>
                  <a:srgbClr val="FFFFFF"/>
                </a:solidFill>
                <a:latin typeface="Showcard Gothic"/>
              </a:defRPr>
            </a:pPr>
            <a:r>
              <a:rPr lang="es-AR" dirty="0" err="1"/>
              <a:t>codigo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2CE5B11-A7E3-E639-1E03-A7CAB9FB4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412" y="1713303"/>
            <a:ext cx="8639175" cy="383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6134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5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62771-FF19-B283-E53B-897A3425D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831937-C8E2-4165-E0E1-D0F5F272AC0B}"/>
              </a:ext>
            </a:extLst>
          </p:cNvPr>
          <p:cNvSpPr txBox="1"/>
          <p:nvPr/>
        </p:nvSpPr>
        <p:spPr>
          <a:xfrm>
            <a:off x="190500" y="0"/>
            <a:ext cx="2297424" cy="1046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4400" b="1">
                <a:solidFill>
                  <a:srgbClr val="FFFFFF"/>
                </a:solidFill>
                <a:latin typeface="Showcard Gothic"/>
              </a:defRPr>
            </a:pPr>
            <a:r>
              <a:rPr lang="es-AR" dirty="0" err="1"/>
              <a:t>codigo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6FF4D32-C919-7DA9-1DE2-E1AB73DB6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762" y="1185381"/>
            <a:ext cx="8372475" cy="50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3188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5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EA2ED7-D458-B928-063B-7312B00A1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4039E8-C1C0-D2C5-FFBE-245595C672C1}"/>
              </a:ext>
            </a:extLst>
          </p:cNvPr>
          <p:cNvSpPr txBox="1"/>
          <p:nvPr/>
        </p:nvSpPr>
        <p:spPr>
          <a:xfrm>
            <a:off x="190500" y="0"/>
            <a:ext cx="2297424" cy="1046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4400" b="1">
                <a:solidFill>
                  <a:srgbClr val="FFFFFF"/>
                </a:solidFill>
                <a:latin typeface="Showcard Gothic"/>
              </a:defRPr>
            </a:pPr>
            <a:r>
              <a:rPr lang="es-AR" dirty="0" err="1"/>
              <a:t>codigo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A288858-95F8-E40B-C5F4-667885CD7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3825" y="1695450"/>
            <a:ext cx="635635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2801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5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ADD47D-92ED-BFB1-976B-BEBF76869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7BA79F-3C13-2539-86F3-F111FF584DF7}"/>
              </a:ext>
            </a:extLst>
          </p:cNvPr>
          <p:cNvSpPr txBox="1"/>
          <p:nvPr/>
        </p:nvSpPr>
        <p:spPr>
          <a:xfrm>
            <a:off x="190500" y="0"/>
            <a:ext cx="2297424" cy="1046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4400" b="1">
                <a:solidFill>
                  <a:srgbClr val="FFFFFF"/>
                </a:solidFill>
                <a:latin typeface="Showcard Gothic"/>
              </a:defRPr>
            </a:pPr>
            <a:r>
              <a:rPr lang="es-AR" dirty="0" err="1"/>
              <a:t>codigo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16842D-B8C8-6472-1A76-CB7FD39E9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637" y="1182752"/>
            <a:ext cx="7324725" cy="52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10118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5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3AD570-BBF3-EBF7-AA92-58776D06F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7C5FE6-2E9D-F0D4-F2DB-F80078320898}"/>
              </a:ext>
            </a:extLst>
          </p:cNvPr>
          <p:cNvSpPr txBox="1"/>
          <p:nvPr/>
        </p:nvSpPr>
        <p:spPr>
          <a:xfrm>
            <a:off x="190500" y="0"/>
            <a:ext cx="2297424" cy="1046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4400" b="1">
                <a:solidFill>
                  <a:srgbClr val="FFFFFF"/>
                </a:solidFill>
                <a:latin typeface="Showcard Gothic"/>
              </a:defRPr>
            </a:pPr>
            <a:r>
              <a:rPr lang="es-AR" dirty="0" err="1"/>
              <a:t>codigo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1C032187-2064-6867-3350-0AE5DE939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880" y="1046440"/>
            <a:ext cx="6887636" cy="5487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611184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5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64BEBD-615E-E81F-74E5-1C97B59EF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9699A0A-12A3-745E-2FB4-CF81F278E442}"/>
              </a:ext>
            </a:extLst>
          </p:cNvPr>
          <p:cNvSpPr txBox="1"/>
          <p:nvPr/>
        </p:nvSpPr>
        <p:spPr>
          <a:xfrm>
            <a:off x="190500" y="0"/>
            <a:ext cx="2297424" cy="1046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4400" b="1">
                <a:solidFill>
                  <a:srgbClr val="FFFFFF"/>
                </a:solidFill>
                <a:latin typeface="Showcard Gothic"/>
              </a:defRPr>
            </a:pPr>
            <a:r>
              <a:rPr lang="es-AR" dirty="0" err="1"/>
              <a:t>codigo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C7A882E-BE15-7744-A844-6F8E47745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05" y="1824037"/>
            <a:ext cx="8165789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77016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1402" y="0"/>
            <a:ext cx="8581196" cy="12926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4400" b="1">
                <a:solidFill>
                  <a:srgbClr val="FFFFFF"/>
                </a:solidFill>
                <a:latin typeface="Showcard Gothic"/>
              </a:defRPr>
            </a:pPr>
            <a:r>
              <a:rPr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OBJETIVO DEL PROYECTO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27825" y="1545996"/>
            <a:ext cx="8229600" cy="24724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b="1" dirty="0"/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Calibri"/>
              </a:defRPr>
            </a:pPr>
            <a:r>
              <a:rPr b="1" dirty="0"/>
              <a:t>• </a:t>
            </a:r>
            <a:r>
              <a:rPr b="1" dirty="0" err="1"/>
              <a:t>Recrear</a:t>
            </a:r>
            <a:r>
              <a:rPr b="1" dirty="0"/>
              <a:t> un juego </a:t>
            </a:r>
            <a:r>
              <a:rPr b="1" dirty="0" err="1"/>
              <a:t>tipo</a:t>
            </a:r>
            <a:r>
              <a:rPr b="1" dirty="0"/>
              <a:t> Flappy Bird con </a:t>
            </a:r>
            <a:r>
              <a:rPr b="1" dirty="0" err="1"/>
              <a:t>interfaz</a:t>
            </a:r>
            <a:r>
              <a:rPr b="1" dirty="0"/>
              <a:t> </a:t>
            </a:r>
            <a:r>
              <a:rPr b="1" dirty="0" err="1"/>
              <a:t>gráfica</a:t>
            </a:r>
            <a:r>
              <a:rPr b="1" dirty="0"/>
              <a:t> </a:t>
            </a:r>
            <a:r>
              <a:rPr lang="es-AR" b="1" dirty="0"/>
              <a:t>arcade y llamativa</a:t>
            </a:r>
            <a:r>
              <a:rPr b="1" dirty="0"/>
              <a:t>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Calibri"/>
              </a:defRPr>
            </a:pPr>
            <a:r>
              <a:rPr b="1" dirty="0"/>
              <a:t>• </a:t>
            </a:r>
            <a:r>
              <a:rPr b="1" dirty="0" err="1"/>
              <a:t>Aplicar</a:t>
            </a:r>
            <a:r>
              <a:rPr b="1" dirty="0"/>
              <a:t> </a:t>
            </a:r>
            <a:r>
              <a:rPr b="1" dirty="0" err="1"/>
              <a:t>programación</a:t>
            </a:r>
            <a:r>
              <a:rPr b="1" dirty="0"/>
              <a:t> </a:t>
            </a:r>
            <a:r>
              <a:rPr b="1" dirty="0" err="1"/>
              <a:t>orientada</a:t>
            </a:r>
            <a:r>
              <a:rPr b="1" dirty="0"/>
              <a:t> a </a:t>
            </a:r>
            <a:r>
              <a:rPr b="1" dirty="0" err="1"/>
              <a:t>objetos</a:t>
            </a:r>
            <a:r>
              <a:rPr b="1" dirty="0"/>
              <a:t> y </a:t>
            </a:r>
            <a:r>
              <a:rPr b="1" dirty="0" err="1"/>
              <a:t>manejo</a:t>
            </a:r>
            <a:r>
              <a:rPr b="1" dirty="0"/>
              <a:t> de </a:t>
            </a:r>
            <a:r>
              <a:rPr b="1" dirty="0" err="1"/>
              <a:t>eventos</a:t>
            </a:r>
            <a:r>
              <a:rPr b="1" dirty="0"/>
              <a:t>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Calibri"/>
              </a:defRPr>
            </a:pPr>
            <a:r>
              <a:rPr b="1" dirty="0"/>
              <a:t>• </a:t>
            </a:r>
            <a:r>
              <a:rPr b="1" dirty="0" err="1"/>
              <a:t>Implementar</a:t>
            </a:r>
            <a:r>
              <a:rPr b="1" dirty="0"/>
              <a:t> </a:t>
            </a:r>
            <a:r>
              <a:rPr b="1" dirty="0" err="1"/>
              <a:t>menús</a:t>
            </a:r>
            <a:r>
              <a:rPr b="1" dirty="0"/>
              <a:t>, skins, </a:t>
            </a:r>
            <a:r>
              <a:rPr b="1" dirty="0" err="1"/>
              <a:t>récords</a:t>
            </a:r>
            <a:r>
              <a:rPr b="1" dirty="0"/>
              <a:t> y </a:t>
            </a:r>
            <a:r>
              <a:rPr b="1" dirty="0" err="1"/>
              <a:t>niveles</a:t>
            </a:r>
            <a:r>
              <a:rPr b="1" dirty="0"/>
              <a:t> de </a:t>
            </a:r>
            <a:r>
              <a:rPr b="1" dirty="0" err="1"/>
              <a:t>dificultad</a:t>
            </a:r>
            <a:r>
              <a:rPr b="1" dirty="0"/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5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B24B5D-9572-1522-4168-1D929107A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9E7501-7299-752B-110F-C0C82C43D0BC}"/>
              </a:ext>
            </a:extLst>
          </p:cNvPr>
          <p:cNvSpPr txBox="1"/>
          <p:nvPr/>
        </p:nvSpPr>
        <p:spPr>
          <a:xfrm>
            <a:off x="190500" y="0"/>
            <a:ext cx="5666936" cy="1046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4400" b="1">
                <a:solidFill>
                  <a:srgbClr val="FFFFFF"/>
                </a:solidFill>
                <a:latin typeface="Showcard Gothic"/>
              </a:defRPr>
            </a:pP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Diagrama de flujo</a:t>
            </a:r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70BD29C-F417-D8AB-E0B3-D0BD2D5736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177925"/>
            <a:ext cx="5086350" cy="55181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73940160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6762557" cy="1046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4400" b="1">
                <a:solidFill>
                  <a:srgbClr val="FFFFFF"/>
                </a:solidFill>
                <a:latin typeface="Showcard Gothic"/>
              </a:defRPr>
            </a:pP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</a:t>
            </a:r>
            <a:r>
              <a:rPr lang="es-A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 DESTACADAS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6329" y="1828800"/>
            <a:ext cx="8480720" cy="22313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Calibri"/>
              </a:defRPr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Cambio de skins del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pájaro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colores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modo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arcoíris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Calibri"/>
              </a:defRPr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Selección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dificultad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Easy, Normal, Hard.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Calibri"/>
              </a:defRPr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Sistema de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récords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guarda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puntajes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máximos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últimos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juegos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Calibri"/>
              </a:defRPr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Menú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principal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intuitivo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botones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colores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5770" y="274320"/>
            <a:ext cx="4772460" cy="1046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4400" b="1">
                <a:solidFill>
                  <a:srgbClr val="FFFFFF"/>
                </a:solidFill>
                <a:latin typeface="Showcard Gothic"/>
              </a:defRPr>
            </a:pPr>
            <a:r>
              <a:rPr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CONCLUSIÓN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496" y="1714500"/>
            <a:ext cx="8145780" cy="29700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Calibri"/>
              </a:defRPr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Se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logró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un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videojuego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funcional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visualmente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atractivo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fluido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Calibri"/>
              </a:defRPr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Aplicación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conceptos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lógica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interfaces.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Calibri"/>
              </a:defRPr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El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proyecto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demuestra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integración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entre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teoría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práctica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Calibri"/>
              </a:defRPr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Posibilidades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expansión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sonidos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nuevos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modos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mejoras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gráficas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554" y="-338423"/>
            <a:ext cx="5426487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3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4400" b="1">
                <a:solidFill>
                  <a:srgbClr val="FFFFFF"/>
                </a:solidFill>
                <a:latin typeface="Showcard Gothic"/>
              </a:defRPr>
            </a:pPr>
            <a:r>
              <a:rPr sz="6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DESARROLLO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3061" y="1131216"/>
            <a:ext cx="9244326" cy="22313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Calibri"/>
              </a:defRPr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Uso de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Pygame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para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gráficos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sonidos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control de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eventos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Calibri"/>
              </a:defRPr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modular: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clases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Bird, Tube y Button.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Calibri"/>
              </a:defRPr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Sistema de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guardado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con JSON (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puntajes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configuraciones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Calibri"/>
              </a:defRPr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Diseño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visual con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estilo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arcade y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colores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llamativos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5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EE08D5-8B39-3390-1032-FE8129F0B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67E679-8280-DE5C-6FB8-2F8C42483B1C}"/>
              </a:ext>
            </a:extLst>
          </p:cNvPr>
          <p:cNvSpPr txBox="1"/>
          <p:nvPr/>
        </p:nvSpPr>
        <p:spPr>
          <a:xfrm>
            <a:off x="89554" y="-338423"/>
            <a:ext cx="3783408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4400" b="1">
                <a:solidFill>
                  <a:srgbClr val="FFFFFF"/>
                </a:solidFill>
                <a:latin typeface="Showcard Gothic"/>
              </a:defRPr>
            </a:pPr>
            <a:r>
              <a:rPr lang="es-A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570F0D-533B-43C0-0BA9-133A968CE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3" y="1585418"/>
            <a:ext cx="1981835" cy="29895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E568B7D-6998-18B8-8585-44C547CF3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8464" y="1585418"/>
            <a:ext cx="1981835" cy="298513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E1B8674-8070-ACA9-5414-3C93E2BCF4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685" y="1585418"/>
            <a:ext cx="2005965" cy="30111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EE25898-C983-7F28-214E-1FE78627B6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5036" y="1559383"/>
            <a:ext cx="2011680" cy="299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50863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5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5D2961-C0A5-2CD4-248D-4B7109EE7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48C2BE-2871-49B2-74AE-433FD637548A}"/>
              </a:ext>
            </a:extLst>
          </p:cNvPr>
          <p:cNvSpPr txBox="1"/>
          <p:nvPr/>
        </p:nvSpPr>
        <p:spPr>
          <a:xfrm>
            <a:off x="89554" y="-338423"/>
            <a:ext cx="3783408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es-AR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4400" b="1">
                <a:solidFill>
                  <a:srgbClr val="FFFFFF"/>
                </a:solidFill>
                <a:latin typeface="Showcard Gothic"/>
              </a:defRPr>
            </a:pPr>
            <a:r>
              <a:rPr lang="es-AR" sz="6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ASPECTO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CDE3CF-EE9F-04D4-74CF-2B674FF24F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57"/>
          <a:stretch>
            <a:fillRect/>
          </a:stretch>
        </p:blipFill>
        <p:spPr bwMode="auto">
          <a:xfrm>
            <a:off x="712152" y="1564000"/>
            <a:ext cx="3088323" cy="460851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14EC169-E75A-4ACD-19F8-BE5EEE1E7A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5" y="1539057"/>
            <a:ext cx="3088323" cy="463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95168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26560" y="-268605"/>
            <a:ext cx="6490879" cy="14465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defRPr sz="4400" b="1">
                <a:solidFill>
                  <a:srgbClr val="FFFFFF"/>
                </a:solidFill>
                <a:latin typeface="Showcard Gothic"/>
              </a:defRPr>
            </a:pPr>
            <a:r>
              <a:rPr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FLUJO DEL JUEGO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4209" y="1476375"/>
            <a:ext cx="8435579" cy="22313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Calibri"/>
              </a:defRPr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Inicio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carga de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datos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recursos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Calibri"/>
              </a:defRPr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Menú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principal: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jugar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opciones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récords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y skins.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Calibri"/>
              </a:defRPr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Durante la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partida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jugador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hace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saltar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al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pájaro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entre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tubos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>
              <a:spcAft>
                <a:spcPts val="1000"/>
              </a:spcAft>
              <a:defRPr sz="2400">
                <a:solidFill>
                  <a:srgbClr val="FFFFFF"/>
                </a:solidFill>
                <a:latin typeface="Calibri"/>
              </a:defRPr>
            </a:pP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Colisión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caída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fin del juego y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actualización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récords</a:t>
            </a:r>
            <a:r>
              <a:rPr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0500" y="0"/>
            <a:ext cx="2297424" cy="1046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4400" b="1">
                <a:solidFill>
                  <a:srgbClr val="FFFFFF"/>
                </a:solidFill>
                <a:latin typeface="Showcard Gothic"/>
              </a:defRPr>
            </a:pPr>
            <a:r>
              <a:rPr lang="es-AR" dirty="0" err="1"/>
              <a:t>codigo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BDEEFF-9C1C-952D-0825-173E7038F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231" y="971549"/>
            <a:ext cx="6895879" cy="572452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5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5A799D-5C50-5284-1136-B7F993EAB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4B5665-8AC7-C700-4760-E600AEF1C602}"/>
              </a:ext>
            </a:extLst>
          </p:cNvPr>
          <p:cNvSpPr txBox="1"/>
          <p:nvPr/>
        </p:nvSpPr>
        <p:spPr>
          <a:xfrm>
            <a:off x="190500" y="0"/>
            <a:ext cx="2297424" cy="1046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4400" b="1">
                <a:solidFill>
                  <a:srgbClr val="FFFFFF"/>
                </a:solidFill>
                <a:latin typeface="Showcard Gothic"/>
              </a:defRPr>
            </a:pPr>
            <a:r>
              <a:rPr lang="es-AR" dirty="0" err="1"/>
              <a:t>codigo</a:t>
            </a:r>
            <a:endParaRPr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5703389-D47D-C0BF-3F4C-7C5EBB2DC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" y="1343025"/>
            <a:ext cx="782955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4704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FA5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A70BA7-0466-B731-49FF-B5C7C05D7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690916-0796-57FC-6C64-76E2502C263F}"/>
              </a:ext>
            </a:extLst>
          </p:cNvPr>
          <p:cNvSpPr txBox="1"/>
          <p:nvPr/>
        </p:nvSpPr>
        <p:spPr>
          <a:xfrm>
            <a:off x="190500" y="0"/>
            <a:ext cx="2297424" cy="1046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 algn="ctr">
              <a:defRPr sz="4400" b="1">
                <a:solidFill>
                  <a:srgbClr val="FFFFFF"/>
                </a:solidFill>
                <a:latin typeface="Showcard Gothic"/>
              </a:defRPr>
            </a:pPr>
            <a:r>
              <a:rPr lang="es-AR" dirty="0" err="1"/>
              <a:t>codigo</a:t>
            </a:r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300EED-DC3D-4B8A-4B45-314E98D59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625" y="1046440"/>
            <a:ext cx="6915150" cy="551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856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291</Words>
  <Application>Microsoft Office PowerPoint</Application>
  <PresentationFormat>Presentación en pantalla (4:3)</PresentationFormat>
  <Paragraphs>77</Paragraphs>
  <Slides>22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6" baseType="lpstr">
      <vt:lpstr>Agency FB</vt:lpstr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German Gallina</cp:lastModifiedBy>
  <cp:revision>12</cp:revision>
  <dcterms:created xsi:type="dcterms:W3CDTF">2013-01-27T09:14:16Z</dcterms:created>
  <dcterms:modified xsi:type="dcterms:W3CDTF">2025-10-24T01:34:11Z</dcterms:modified>
  <cp:category/>
</cp:coreProperties>
</file>