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19" autoAdjust="0"/>
  </p:normalViewPr>
  <p:slideViewPr>
    <p:cSldViewPr snapToGrid="0">
      <p:cViewPr>
        <p:scale>
          <a:sx n="90" d="100"/>
          <a:sy n="90" d="100"/>
        </p:scale>
        <p:origin x="-2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2A5922D-B029-4F41-99D7-DDDCD5751CAE}">
      <dgm:prSet/>
      <dgm:spPr/>
      <dgm:t>
        <a:bodyPr/>
        <a:lstStyle/>
        <a:p>
          <a:r>
            <a:rPr lang="en-US" dirty="0"/>
            <a:t>Startup</a:t>
          </a:r>
        </a:p>
      </dgm:t>
    </dgm:pt>
    <dgm:pt modelId="{979BAB39-16D2-4814-82DD-99206295B8BF}" type="parTrans" cxnId="{BD70800C-1BEC-4FD5-A685-B1EFFF42F679}">
      <dgm:prSet/>
      <dgm:spPr/>
      <dgm:t>
        <a:bodyPr/>
        <a:lstStyle/>
        <a:p>
          <a:endParaRPr lang="en-US"/>
        </a:p>
      </dgm:t>
    </dgm:pt>
    <dgm:pt modelId="{47E9E837-DD6F-41A0-938A-744D2A7E8AA9}" type="sibTrans" cxnId="{BD70800C-1BEC-4FD5-A685-B1EFFF42F679}">
      <dgm:prSet/>
      <dgm:spPr/>
      <dgm:t>
        <a:bodyPr/>
        <a:lstStyle/>
        <a:p>
          <a:endParaRPr lang="en-US"/>
        </a:p>
      </dgm:t>
    </dgm:pt>
    <dgm:pt modelId="{0297036F-9806-4104-93A7-04420EAA6B67}">
      <dgm:prSet/>
      <dgm:spPr/>
      <dgm:t>
        <a:bodyPr/>
        <a:lstStyle/>
        <a:p>
          <a:r>
            <a:rPr lang="en-US" dirty="0"/>
            <a:t>Shipping</a:t>
          </a:r>
        </a:p>
      </dgm:t>
    </dgm:pt>
    <dgm:pt modelId="{DD6FA2BF-0DE8-4CBE-B1E2-E5C37E80C663}" type="parTrans" cxnId="{CD3F7002-32E3-45A9-AAA0-4DD9D91A2687}">
      <dgm:prSet/>
      <dgm:spPr/>
      <dgm:t>
        <a:bodyPr/>
        <a:lstStyle/>
        <a:p>
          <a:endParaRPr lang="en-US"/>
        </a:p>
      </dgm:t>
    </dgm:pt>
    <dgm:pt modelId="{E7597275-61F8-4FFC-9ADE-0E12EFB72FD0}" type="sibTrans" cxnId="{CD3F7002-32E3-45A9-AAA0-4DD9D91A2687}">
      <dgm:prSet/>
      <dgm:spPr/>
      <dgm:t>
        <a:bodyPr/>
        <a:lstStyle/>
        <a:p>
          <a:endParaRPr lang="en-US"/>
        </a:p>
      </dgm:t>
    </dgm:pt>
    <dgm:pt modelId="{E9520B89-D23F-464B-A2DA-766015640333}">
      <dgm:prSet/>
      <dgm:spPr/>
      <dgm:t>
        <a:bodyPr/>
        <a:lstStyle/>
        <a:p>
          <a:r>
            <a:rPr lang="en-US" dirty="0"/>
            <a:t>Marketing</a:t>
          </a:r>
        </a:p>
      </dgm:t>
    </dgm:pt>
    <dgm:pt modelId="{B7715177-B19C-4C9E-9789-AA446FB04A31}" type="parTrans" cxnId="{E64EB1A2-F761-47A3-9666-F38057CE401D}">
      <dgm:prSet/>
      <dgm:spPr/>
      <dgm:t>
        <a:bodyPr/>
        <a:lstStyle/>
        <a:p>
          <a:endParaRPr lang="en-US"/>
        </a:p>
      </dgm:t>
    </dgm:pt>
    <dgm:pt modelId="{732978EA-9ECE-462C-93E2-C75677F925D9}" type="sibTrans" cxnId="{E64EB1A2-F761-47A3-9666-F38057CE401D}">
      <dgm:prSet/>
      <dgm:spPr/>
      <dgm:t>
        <a:bodyPr/>
        <a:lstStyle/>
        <a:p>
          <a:endParaRPr lang="en-US"/>
        </a:p>
      </dgm:t>
    </dgm:pt>
    <dgm:pt modelId="{63D875CC-926C-4C85-AD8E-C69EF73AE0D4}">
      <dgm:prSet/>
      <dgm:spPr/>
      <dgm:t>
        <a:bodyPr/>
        <a:lstStyle/>
        <a:p>
          <a:r>
            <a:rPr lang="en-US" dirty="0"/>
            <a:t>Sales</a:t>
          </a:r>
        </a:p>
      </dgm:t>
    </dgm:pt>
    <dgm:pt modelId="{CFA638C2-A366-40E9-83D1-86BE7EC6404B}" type="parTrans" cxnId="{19F0F545-3EAE-45A2-AC19-BEA132117999}">
      <dgm:prSet/>
      <dgm:spPr/>
      <dgm:t>
        <a:bodyPr/>
        <a:lstStyle/>
        <a:p>
          <a:endParaRPr lang="en-US"/>
        </a:p>
      </dgm:t>
    </dgm:pt>
    <dgm:pt modelId="{F3A0CB82-A596-4327-AEBA-80CDF5BAB51B}" type="sibTrans" cxnId="{19F0F545-3EAE-45A2-AC19-BEA132117999}">
      <dgm:prSet/>
      <dgm:spPr/>
      <dgm:t>
        <a:bodyPr/>
        <a:lstStyle/>
        <a:p>
          <a:endParaRPr lang="en-US"/>
        </a:p>
      </dgm:t>
    </dgm:pt>
    <dgm:pt modelId="{B1BE54A2-B3C3-4245-8CE3-6A6B7AC36739}">
      <dgm:prSet/>
      <dgm:spPr/>
      <dgm:t>
        <a:bodyPr/>
        <a:lstStyle/>
        <a:p>
          <a:r>
            <a:rPr lang="en-US" dirty="0"/>
            <a:t>Training</a:t>
          </a:r>
        </a:p>
      </dgm:t>
    </dgm:pt>
    <dgm:pt modelId="{2AAD5522-2A61-48D7-8835-957CA642E285}" type="parTrans" cxnId="{E717D53E-04BF-42CE-A88D-0115A3870C08}">
      <dgm:prSet/>
      <dgm:spPr/>
      <dgm:t>
        <a:bodyPr/>
        <a:lstStyle/>
        <a:p>
          <a:endParaRPr lang="en-US"/>
        </a:p>
      </dgm:t>
    </dgm:pt>
    <dgm:pt modelId="{683B9527-D7C4-49CD-8DF7-6424A7D5F86D}" type="sibTrans" cxnId="{E717D53E-04BF-42CE-A88D-0115A3870C08}">
      <dgm:prSet/>
      <dgm:spPr/>
      <dgm:t>
        <a:bodyPr/>
        <a:lstStyle/>
        <a:p>
          <a:endParaRPr lang="en-US"/>
        </a:p>
      </dgm:t>
    </dgm:pt>
    <dgm:pt modelId="{3520AA45-8EFD-4AEC-8415-A23DF6C52C9B}">
      <dgm:prSet/>
      <dgm:spPr/>
      <dgm:t>
        <a:bodyPr/>
        <a:lstStyle/>
        <a:p>
          <a:r>
            <a:rPr lang="en-US" dirty="0"/>
            <a:t>Curriculum Development</a:t>
          </a:r>
        </a:p>
      </dgm:t>
    </dgm:pt>
    <dgm:pt modelId="{E2E9147C-39D5-4F6A-A5D5-5153BCC58FE2}" type="parTrans" cxnId="{E5BE0B2D-7066-4A6E-AC6F-E5DAAD45FEA1}">
      <dgm:prSet/>
      <dgm:spPr/>
      <dgm:t>
        <a:bodyPr/>
        <a:lstStyle/>
        <a:p>
          <a:endParaRPr lang="en-US"/>
        </a:p>
      </dgm:t>
    </dgm:pt>
    <dgm:pt modelId="{14642814-0ABD-4744-9F76-78718E46D3BC}" type="sibTrans" cxnId="{E5BE0B2D-7066-4A6E-AC6F-E5DAAD45FEA1}">
      <dgm:prSet/>
      <dgm:spPr/>
      <dgm:t>
        <a:bodyPr/>
        <a:lstStyle/>
        <a:p>
          <a:endParaRPr lang="en-US"/>
        </a:p>
      </dgm:t>
    </dgm:pt>
    <dgm:pt modelId="{EFB7F25D-C82A-44BF-B984-BAFE40724AAA}">
      <dgm:prSet/>
      <dgm:spPr/>
      <dgm:t>
        <a:bodyPr/>
        <a:lstStyle/>
        <a:p>
          <a:endParaRPr lang="en-US" dirty="0"/>
        </a:p>
      </dgm:t>
    </dgm:pt>
    <dgm:pt modelId="{63A418E5-7EF8-49A7-9564-5D404C915808}" type="parTrans" cxnId="{CC01B27F-BA20-4E8F-AB58-DA71EEA8C781}">
      <dgm:prSet/>
      <dgm:spPr/>
      <dgm:t>
        <a:bodyPr/>
        <a:lstStyle/>
        <a:p>
          <a:endParaRPr lang="en-US"/>
        </a:p>
      </dgm:t>
    </dgm:pt>
    <dgm:pt modelId="{03B0974B-6E0D-4373-A362-82559F63A9F0}" type="sibTrans" cxnId="{CC01B27F-BA20-4E8F-AB58-DA71EEA8C781}">
      <dgm:prSet/>
      <dgm:spPr/>
      <dgm:t>
        <a:bodyPr/>
        <a:lstStyle/>
        <a:p>
          <a:endParaRPr lang="en-US"/>
        </a:p>
      </dgm:t>
    </dgm:pt>
    <dgm:pt modelId="{5EA6B730-0005-4DAD-871D-B2591344E27C}">
      <dgm:prSet/>
      <dgm:spPr/>
      <dgm:t>
        <a:bodyPr/>
        <a:lstStyle/>
        <a:p>
          <a:r>
            <a:rPr lang="en-US" dirty="0"/>
            <a:t>Step 1</a:t>
          </a:r>
        </a:p>
      </dgm:t>
    </dgm:pt>
    <dgm:pt modelId="{8359B6CB-251A-4C4F-99A2-B4087BC56E85}" type="parTrans" cxnId="{2F5C750B-30E5-4788-95C2-53BFD64F28BB}">
      <dgm:prSet/>
      <dgm:spPr/>
      <dgm:t>
        <a:bodyPr/>
        <a:lstStyle/>
        <a:p>
          <a:endParaRPr lang="en-US"/>
        </a:p>
      </dgm:t>
    </dgm:pt>
    <dgm:pt modelId="{0C24E80D-4A75-428D-8D0D-1B3BB7F05E20}" type="sibTrans" cxnId="{2F5C750B-30E5-4788-95C2-53BFD64F28BB}">
      <dgm:prSet/>
      <dgm:spPr/>
      <dgm:t>
        <a:bodyPr/>
        <a:lstStyle/>
        <a:p>
          <a:endParaRPr lang="en-US"/>
        </a:p>
      </dgm:t>
    </dgm:pt>
    <dgm:pt modelId="{C56AED9B-A72D-47B7-9ACB-5A30D1AEDBBB}">
      <dgm:prSet/>
      <dgm:spPr/>
      <dgm:t>
        <a:bodyPr/>
        <a:lstStyle/>
        <a:p>
          <a:r>
            <a:rPr lang="en-US" dirty="0"/>
            <a:t>Step 2</a:t>
          </a:r>
        </a:p>
      </dgm:t>
    </dgm:pt>
    <dgm:pt modelId="{360F72B9-EE7B-4A4B-8FFE-C14DA025AA42}" type="parTrans" cxnId="{B26F0222-47BD-42C2-B3AF-6B021D6F9780}">
      <dgm:prSet/>
      <dgm:spPr/>
      <dgm:t>
        <a:bodyPr/>
        <a:lstStyle/>
        <a:p>
          <a:endParaRPr lang="en-US"/>
        </a:p>
      </dgm:t>
    </dgm:pt>
    <dgm:pt modelId="{0B38218E-DB01-403A-B8EB-B4E108C27F71}" type="sibTrans" cxnId="{B26F0222-47BD-42C2-B3AF-6B021D6F9780}">
      <dgm:prSet/>
      <dgm:spPr/>
      <dgm:t>
        <a:bodyPr/>
        <a:lstStyle/>
        <a:p>
          <a:endParaRPr lang="en-US"/>
        </a:p>
      </dgm:t>
    </dgm:pt>
    <dgm:pt modelId="{1D116FC1-7A10-4307-A3ED-F56CC2ED621B}">
      <dgm:prSet/>
      <dgm:spPr/>
      <dgm:t>
        <a:bodyPr/>
        <a:lstStyle/>
        <a:p>
          <a:r>
            <a:rPr lang="en-US" dirty="0"/>
            <a:t>Step 3</a:t>
          </a:r>
        </a:p>
      </dgm:t>
    </dgm:pt>
    <dgm:pt modelId="{6B40B138-C01E-44DC-9C8C-D14141320AB2}" type="parTrans" cxnId="{EB0FDB09-9543-47AD-99F3-E9D933B406B2}">
      <dgm:prSet/>
      <dgm:spPr/>
      <dgm:t>
        <a:bodyPr/>
        <a:lstStyle/>
        <a:p>
          <a:endParaRPr lang="en-US"/>
        </a:p>
      </dgm:t>
    </dgm:pt>
    <dgm:pt modelId="{9DF59264-541A-4655-BD37-132563CC5A05}" type="sibTrans" cxnId="{EB0FDB09-9543-47AD-99F3-E9D933B406B2}">
      <dgm:prSet/>
      <dgm:spPr/>
      <dgm:t>
        <a:bodyPr/>
        <a:lstStyle/>
        <a:p>
          <a:endParaRPr lang="en-US"/>
        </a:p>
      </dgm:t>
    </dgm:pt>
    <dgm:pt modelId="{70200D1B-7DB1-4BFB-AB22-660A7285B705}">
      <dgm:prSet/>
      <dgm:spPr/>
      <dgm:t>
        <a:bodyPr/>
        <a:lstStyle/>
        <a:p>
          <a:r>
            <a:rPr lang="en-US" dirty="0"/>
            <a:t>Step 4</a:t>
          </a:r>
        </a:p>
      </dgm:t>
    </dgm:pt>
    <dgm:pt modelId="{1134AA3A-0263-4E7D-AE9A-D23599199ED5}" type="parTrans" cxnId="{E9E0BDDE-66EF-488A-AA2A-250F36D67C44}">
      <dgm:prSet/>
      <dgm:spPr/>
      <dgm:t>
        <a:bodyPr/>
        <a:lstStyle/>
        <a:p>
          <a:endParaRPr lang="en-US"/>
        </a:p>
      </dgm:t>
    </dgm:pt>
    <dgm:pt modelId="{C47BC4C7-7E7F-49E4-BECB-15115CFC804F}" type="sibTrans" cxnId="{E9E0BDDE-66EF-488A-AA2A-250F36D67C44}">
      <dgm:prSet/>
      <dgm:spPr/>
      <dgm:t>
        <a:bodyPr/>
        <a:lstStyle/>
        <a:p>
          <a:endParaRPr lang="en-US"/>
        </a:p>
      </dgm:t>
    </dgm:pt>
    <dgm:pt modelId="{D737BE30-1111-461D-9776-BA181724A7A9}">
      <dgm:prSet/>
      <dgm:spPr/>
      <dgm:t>
        <a:bodyPr/>
        <a:lstStyle/>
        <a:p>
          <a:r>
            <a:rPr lang="en-US" dirty="0"/>
            <a:t>Step 5</a:t>
          </a:r>
        </a:p>
      </dgm:t>
    </dgm:pt>
    <dgm:pt modelId="{FD5B728A-2C9D-47E7-A865-611B47FCE4B2}" type="parTrans" cxnId="{48B271DB-175A-428A-B8F6-77153B49C4F4}">
      <dgm:prSet/>
      <dgm:spPr/>
      <dgm:t>
        <a:bodyPr/>
        <a:lstStyle/>
        <a:p>
          <a:endParaRPr lang="en-US"/>
        </a:p>
      </dgm:t>
    </dgm:pt>
    <dgm:pt modelId="{2E890556-501A-428B-9663-6B4F98009F6F}" type="sibTrans" cxnId="{48B271DB-175A-428A-B8F6-77153B49C4F4}">
      <dgm:prSet/>
      <dgm:spPr/>
      <dgm:t>
        <a:bodyPr/>
        <a:lstStyle/>
        <a:p>
          <a:endParaRPr lang="en-US"/>
        </a:p>
      </dgm:t>
    </dgm:pt>
    <dgm:pt modelId="{352CBD10-1FA4-4FD4-BAAA-3522C8432AF4}">
      <dgm:prSet/>
      <dgm:spPr/>
      <dgm:t>
        <a:bodyPr/>
        <a:lstStyle/>
        <a:p>
          <a:r>
            <a:rPr lang="en-US" dirty="0"/>
            <a:t>Final Objective</a:t>
          </a:r>
        </a:p>
      </dgm:t>
    </dgm:pt>
    <dgm:pt modelId="{5638C9CB-9282-404C-BB93-AAE840806FF9}" type="parTrans" cxnId="{562D87B6-D6EE-47F5-A25A-1868585AF618}">
      <dgm:prSet/>
      <dgm:spPr/>
      <dgm:t>
        <a:bodyPr/>
        <a:lstStyle/>
        <a:p>
          <a:endParaRPr lang="en-US"/>
        </a:p>
      </dgm:t>
    </dgm:pt>
    <dgm:pt modelId="{C67AD816-9E63-4FBD-92F6-4CBAA450EF75}" type="sibTrans" cxnId="{562D87B6-D6EE-47F5-A25A-1868585AF618}">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58CDA624-AD5B-4D9C-B5B0-8CB089F7C881}" type="pres">
      <dgm:prSet presAssocID="{A2A5922D-B029-4F41-99D7-DDDCD5751CAE}" presName="composite1" presStyleCnt="0"/>
      <dgm:spPr/>
    </dgm:pt>
    <dgm:pt modelId="{04B5CC2C-AEED-465E-AB86-DC10CC821464}" type="pres">
      <dgm:prSet presAssocID="{A2A5922D-B029-4F41-99D7-DDDCD5751CAE}" presName="parent1" presStyleLbl="alignNode1" presStyleIdx="0" presStyleCnt="7">
        <dgm:presLayoutVars>
          <dgm:chMax val="1"/>
          <dgm:chPref val="1"/>
          <dgm:bulletEnabled val="1"/>
        </dgm:presLayoutVars>
      </dgm:prSet>
      <dgm:spPr/>
    </dgm:pt>
    <dgm:pt modelId="{8B32DF2C-4F10-445B-AE7D-7BA4490BF240}" type="pres">
      <dgm:prSet presAssocID="{A2A5922D-B029-4F41-99D7-DDDCD5751CAE}" presName="Childtext1" presStyleLbl="revTx" presStyleIdx="0" presStyleCnt="7">
        <dgm:presLayoutVars>
          <dgm:bulletEnabled val="1"/>
        </dgm:presLayoutVars>
      </dgm:prSet>
      <dgm:spPr/>
    </dgm:pt>
    <dgm:pt modelId="{0AEBEAEB-114E-4A30-81B5-6BF4992FDD7F}" type="pres">
      <dgm:prSet presAssocID="{A2A5922D-B029-4F41-99D7-DDDCD5751CAE}" presName="ConnectLine1" presStyleLbl="sibTrans1D1" presStyleIdx="0" presStyleCnt="7"/>
      <dgm:spPr>
        <a:noFill/>
        <a:ln w="12700" cap="rnd" cmpd="sng" algn="ctr">
          <a:solidFill>
            <a:schemeClr val="accent1">
              <a:shade val="90000"/>
              <a:hueOff val="0"/>
              <a:satOff val="0"/>
              <a:lumOff val="0"/>
              <a:alphaOff val="0"/>
            </a:schemeClr>
          </a:solidFill>
          <a:prstDash val="dash"/>
        </a:ln>
        <a:effectLst/>
      </dgm:spPr>
    </dgm:pt>
    <dgm:pt modelId="{819433AD-BF81-44B2-9872-13DE7BD60E58}" type="pres">
      <dgm:prSet presAssocID="{A2A5922D-B029-4F41-99D7-DDDCD5751CAE}" presName="ConnectLineEnd1" presStyleLbl="lnNode1" presStyleIdx="0" presStyleCnt="7"/>
      <dgm:spPr/>
    </dgm:pt>
    <dgm:pt modelId="{2C2A5807-80C2-4750-8DD3-AFDBA03E1C15}" type="pres">
      <dgm:prSet presAssocID="{A2A5922D-B029-4F41-99D7-DDDCD5751CAE}" presName="EmptyPane1" presStyleCnt="0"/>
      <dgm:spPr/>
    </dgm:pt>
    <dgm:pt modelId="{7E385B42-F69F-40A9-B1FC-2A3B3F758623}" type="pres">
      <dgm:prSet presAssocID="{47E9E837-DD6F-41A0-938A-744D2A7E8AA9}" presName="spaceBetweenRectangles1" presStyleCnt="0"/>
      <dgm:spPr/>
    </dgm:pt>
    <dgm:pt modelId="{FFF4B19C-E516-4AD0-9223-1FE8084BC622}" type="pres">
      <dgm:prSet presAssocID="{0297036F-9806-4104-93A7-04420EAA6B67}" presName="composite1" presStyleCnt="0"/>
      <dgm:spPr/>
    </dgm:pt>
    <dgm:pt modelId="{8A66DA1B-CB93-4F29-9342-2C03AB390068}" type="pres">
      <dgm:prSet presAssocID="{0297036F-9806-4104-93A7-04420EAA6B67}" presName="parent1" presStyleLbl="alignNode1" presStyleIdx="1" presStyleCnt="7">
        <dgm:presLayoutVars>
          <dgm:chMax val="1"/>
          <dgm:chPref val="1"/>
          <dgm:bulletEnabled val="1"/>
        </dgm:presLayoutVars>
      </dgm:prSet>
      <dgm:spPr/>
    </dgm:pt>
    <dgm:pt modelId="{D21E074A-B9CF-4C23-843B-B0764DE64FBB}" type="pres">
      <dgm:prSet presAssocID="{0297036F-9806-4104-93A7-04420EAA6B67}" presName="Childtext1" presStyleLbl="revTx" presStyleIdx="1" presStyleCnt="7">
        <dgm:presLayoutVars>
          <dgm:bulletEnabled val="1"/>
        </dgm:presLayoutVars>
      </dgm:prSet>
      <dgm:spPr/>
    </dgm:pt>
    <dgm:pt modelId="{B8C2A4B7-EEEB-41D0-81BA-7AA908A6EFCA}" type="pres">
      <dgm:prSet presAssocID="{0297036F-9806-4104-93A7-04420EAA6B67}" presName="ConnectLine1" presStyleLbl="sibTrans1D1" presStyleIdx="1" presStyleCnt="7"/>
      <dgm:spPr>
        <a:noFill/>
        <a:ln w="12700" cap="rnd" cmpd="sng" algn="ctr">
          <a:solidFill>
            <a:schemeClr val="accent1">
              <a:shade val="90000"/>
              <a:hueOff val="74369"/>
              <a:satOff val="-1434"/>
              <a:lumOff val="4687"/>
              <a:alphaOff val="0"/>
            </a:schemeClr>
          </a:solidFill>
          <a:prstDash val="dash"/>
        </a:ln>
        <a:effectLst/>
      </dgm:spPr>
    </dgm:pt>
    <dgm:pt modelId="{CC9D7C2D-3712-45F8-A1E3-43C00001F4D7}" type="pres">
      <dgm:prSet presAssocID="{0297036F-9806-4104-93A7-04420EAA6B67}" presName="ConnectLineEnd1" presStyleLbl="lnNode1" presStyleIdx="1" presStyleCnt="7"/>
      <dgm:spPr/>
    </dgm:pt>
    <dgm:pt modelId="{985FDE5F-B689-4D9D-9011-3101CD49B305}" type="pres">
      <dgm:prSet presAssocID="{0297036F-9806-4104-93A7-04420EAA6B67}" presName="EmptyPane1" presStyleCnt="0"/>
      <dgm:spPr/>
    </dgm:pt>
    <dgm:pt modelId="{29F63648-D563-49BF-8DF5-8D9546563FE7}" type="pres">
      <dgm:prSet presAssocID="{E7597275-61F8-4FFC-9ADE-0E12EFB72FD0}" presName="spaceBetweenRectangles1" presStyleCnt="0"/>
      <dgm:spPr/>
    </dgm:pt>
    <dgm:pt modelId="{B713681B-CDE0-45D9-A0B8-7ABD94533353}" type="pres">
      <dgm:prSet presAssocID="{E9520B89-D23F-464B-A2DA-766015640333}" presName="composite1" presStyleCnt="0"/>
      <dgm:spPr/>
    </dgm:pt>
    <dgm:pt modelId="{036DAD44-B469-4E5C-9344-175104FFDECA}" type="pres">
      <dgm:prSet presAssocID="{E9520B89-D23F-464B-A2DA-766015640333}" presName="parent1" presStyleLbl="alignNode1" presStyleIdx="2" presStyleCnt="7">
        <dgm:presLayoutVars>
          <dgm:chMax val="1"/>
          <dgm:chPref val="1"/>
          <dgm:bulletEnabled val="1"/>
        </dgm:presLayoutVars>
      </dgm:prSet>
      <dgm:spPr/>
    </dgm:pt>
    <dgm:pt modelId="{3F30B2C4-DACC-4A86-857A-24A78F3943EC}" type="pres">
      <dgm:prSet presAssocID="{E9520B89-D23F-464B-A2DA-766015640333}" presName="Childtext1" presStyleLbl="revTx" presStyleIdx="2" presStyleCnt="7">
        <dgm:presLayoutVars>
          <dgm:bulletEnabled val="1"/>
        </dgm:presLayoutVars>
      </dgm:prSet>
      <dgm:spPr/>
    </dgm:pt>
    <dgm:pt modelId="{AED8A45D-8B3A-4912-8FA1-7DF7932E6CE3}" type="pres">
      <dgm:prSet presAssocID="{E9520B89-D23F-464B-A2DA-766015640333}" presName="ConnectLine1" presStyleLbl="sibTrans1D1" presStyleIdx="2" presStyleCnt="7"/>
      <dgm:spPr>
        <a:noFill/>
        <a:ln w="12700" cap="rnd" cmpd="sng" algn="ctr">
          <a:solidFill>
            <a:schemeClr val="accent1">
              <a:shade val="90000"/>
              <a:hueOff val="148737"/>
              <a:satOff val="-2867"/>
              <a:lumOff val="9375"/>
              <a:alphaOff val="0"/>
            </a:schemeClr>
          </a:solidFill>
          <a:prstDash val="dash"/>
        </a:ln>
        <a:effectLst/>
      </dgm:spPr>
    </dgm:pt>
    <dgm:pt modelId="{19FCFECB-3BF7-47CB-A260-64CCF9C91F60}" type="pres">
      <dgm:prSet presAssocID="{E9520B89-D23F-464B-A2DA-766015640333}" presName="ConnectLineEnd1" presStyleLbl="lnNode1" presStyleIdx="2" presStyleCnt="7"/>
      <dgm:spPr/>
    </dgm:pt>
    <dgm:pt modelId="{63B43C90-FE27-42B9-9B95-C7528E77BAA3}" type="pres">
      <dgm:prSet presAssocID="{E9520B89-D23F-464B-A2DA-766015640333}" presName="EmptyPane1" presStyleCnt="0"/>
      <dgm:spPr/>
    </dgm:pt>
    <dgm:pt modelId="{1718A60B-6C4C-48AC-8AD8-10D9F552AF1F}" type="pres">
      <dgm:prSet presAssocID="{732978EA-9ECE-462C-93E2-C75677F925D9}" presName="spaceBetweenRectangles1" presStyleCnt="0"/>
      <dgm:spPr/>
    </dgm:pt>
    <dgm:pt modelId="{5531B40F-0953-4336-8693-2117896747C0}" type="pres">
      <dgm:prSet presAssocID="{63D875CC-926C-4C85-AD8E-C69EF73AE0D4}" presName="composite1" presStyleCnt="0"/>
      <dgm:spPr/>
    </dgm:pt>
    <dgm:pt modelId="{DBF9A180-D054-496F-8815-83176851F0A0}" type="pres">
      <dgm:prSet presAssocID="{63D875CC-926C-4C85-AD8E-C69EF73AE0D4}" presName="parent1" presStyleLbl="alignNode1" presStyleIdx="3" presStyleCnt="7">
        <dgm:presLayoutVars>
          <dgm:chMax val="1"/>
          <dgm:chPref val="1"/>
          <dgm:bulletEnabled val="1"/>
        </dgm:presLayoutVars>
      </dgm:prSet>
      <dgm:spPr/>
    </dgm:pt>
    <dgm:pt modelId="{9CD90D99-A18B-4F4C-9D5E-541E85412F4E}" type="pres">
      <dgm:prSet presAssocID="{63D875CC-926C-4C85-AD8E-C69EF73AE0D4}" presName="Childtext1" presStyleLbl="revTx" presStyleIdx="3" presStyleCnt="7">
        <dgm:presLayoutVars>
          <dgm:bulletEnabled val="1"/>
        </dgm:presLayoutVars>
      </dgm:prSet>
      <dgm:spPr/>
    </dgm:pt>
    <dgm:pt modelId="{4C6D095E-D55A-476C-B0DD-A1F101B62077}" type="pres">
      <dgm:prSet presAssocID="{63D875CC-926C-4C85-AD8E-C69EF73AE0D4}" presName="ConnectLine1" presStyleLbl="sibTrans1D1" presStyleIdx="3" presStyleCnt="7"/>
      <dgm:spPr>
        <a:noFill/>
        <a:ln w="12700" cap="rnd" cmpd="sng" algn="ctr">
          <a:solidFill>
            <a:schemeClr val="accent1">
              <a:shade val="90000"/>
              <a:hueOff val="223106"/>
              <a:satOff val="-4301"/>
              <a:lumOff val="14062"/>
              <a:alphaOff val="0"/>
            </a:schemeClr>
          </a:solidFill>
          <a:prstDash val="dash"/>
        </a:ln>
        <a:effectLst/>
      </dgm:spPr>
    </dgm:pt>
    <dgm:pt modelId="{A0594E46-2E65-497F-8CAB-917406B7626F}" type="pres">
      <dgm:prSet presAssocID="{63D875CC-926C-4C85-AD8E-C69EF73AE0D4}" presName="ConnectLineEnd1" presStyleLbl="lnNode1" presStyleIdx="3" presStyleCnt="7"/>
      <dgm:spPr/>
    </dgm:pt>
    <dgm:pt modelId="{50BF11DA-7EC4-497B-9A5C-830404D5E0A0}" type="pres">
      <dgm:prSet presAssocID="{63D875CC-926C-4C85-AD8E-C69EF73AE0D4}" presName="EmptyPane1" presStyleCnt="0"/>
      <dgm:spPr/>
    </dgm:pt>
    <dgm:pt modelId="{4C3CC45A-3661-416A-9176-C03FFAE33A10}" type="pres">
      <dgm:prSet presAssocID="{F3A0CB82-A596-4327-AEBA-80CDF5BAB51B}" presName="spaceBetweenRectangles1" presStyleCnt="0"/>
      <dgm:spPr/>
    </dgm:pt>
    <dgm:pt modelId="{F8E3E145-8BF1-47B2-BB77-001FE50D5BE5}" type="pres">
      <dgm:prSet presAssocID="{B1BE54A2-B3C3-4245-8CE3-6A6B7AC36739}" presName="composite1" presStyleCnt="0"/>
      <dgm:spPr/>
    </dgm:pt>
    <dgm:pt modelId="{DDDCD1DE-75E5-47EB-8C96-9D8C5837DADE}" type="pres">
      <dgm:prSet presAssocID="{B1BE54A2-B3C3-4245-8CE3-6A6B7AC36739}" presName="parent1" presStyleLbl="alignNode1" presStyleIdx="4" presStyleCnt="7">
        <dgm:presLayoutVars>
          <dgm:chMax val="1"/>
          <dgm:chPref val="1"/>
          <dgm:bulletEnabled val="1"/>
        </dgm:presLayoutVars>
      </dgm:prSet>
      <dgm:spPr/>
    </dgm:pt>
    <dgm:pt modelId="{1FC5F462-43FB-4C75-80B7-E5A4418CA4FD}" type="pres">
      <dgm:prSet presAssocID="{B1BE54A2-B3C3-4245-8CE3-6A6B7AC36739}" presName="Childtext1" presStyleLbl="revTx" presStyleIdx="4" presStyleCnt="7">
        <dgm:presLayoutVars>
          <dgm:bulletEnabled val="1"/>
        </dgm:presLayoutVars>
      </dgm:prSet>
      <dgm:spPr/>
    </dgm:pt>
    <dgm:pt modelId="{5282586D-896A-4B33-8FE4-B010C5435532}" type="pres">
      <dgm:prSet presAssocID="{B1BE54A2-B3C3-4245-8CE3-6A6B7AC36739}" presName="ConnectLine1" presStyleLbl="sibTrans1D1" presStyleIdx="4" presStyleCnt="7"/>
      <dgm:spPr>
        <a:noFill/>
        <a:ln w="12700" cap="rnd" cmpd="sng" algn="ctr">
          <a:solidFill>
            <a:schemeClr val="accent1">
              <a:shade val="90000"/>
              <a:hueOff val="297474"/>
              <a:satOff val="-5735"/>
              <a:lumOff val="18749"/>
              <a:alphaOff val="0"/>
            </a:schemeClr>
          </a:solidFill>
          <a:prstDash val="dash"/>
        </a:ln>
        <a:effectLst/>
      </dgm:spPr>
    </dgm:pt>
    <dgm:pt modelId="{DA5F4AAE-FAD4-480C-B789-65026ADDC220}" type="pres">
      <dgm:prSet presAssocID="{B1BE54A2-B3C3-4245-8CE3-6A6B7AC36739}" presName="ConnectLineEnd1" presStyleLbl="lnNode1" presStyleIdx="4" presStyleCnt="7"/>
      <dgm:spPr/>
    </dgm:pt>
    <dgm:pt modelId="{1E82D332-257E-42E0-BE82-378490F2E03F}" type="pres">
      <dgm:prSet presAssocID="{B1BE54A2-B3C3-4245-8CE3-6A6B7AC36739}" presName="EmptyPane1" presStyleCnt="0"/>
      <dgm:spPr/>
    </dgm:pt>
    <dgm:pt modelId="{816BADF3-069F-4C48-A591-7783BA4FD144}" type="pres">
      <dgm:prSet presAssocID="{683B9527-D7C4-49CD-8DF7-6424A7D5F86D}" presName="spaceBetweenRectangles1" presStyleCnt="0"/>
      <dgm:spPr/>
    </dgm:pt>
    <dgm:pt modelId="{1A5D1D90-5A99-43B2-8C0C-806EADC97B99}" type="pres">
      <dgm:prSet presAssocID="{3520AA45-8EFD-4AEC-8415-A23DF6C52C9B}" presName="composite1" presStyleCnt="0"/>
      <dgm:spPr/>
    </dgm:pt>
    <dgm:pt modelId="{BFA69440-02CA-4F17-B782-A6A34F006883}" type="pres">
      <dgm:prSet presAssocID="{3520AA45-8EFD-4AEC-8415-A23DF6C52C9B}" presName="parent1" presStyleLbl="alignNode1" presStyleIdx="5" presStyleCnt="7">
        <dgm:presLayoutVars>
          <dgm:chMax val="1"/>
          <dgm:chPref val="1"/>
          <dgm:bulletEnabled val="1"/>
        </dgm:presLayoutVars>
      </dgm:prSet>
      <dgm:spPr/>
    </dgm:pt>
    <dgm:pt modelId="{9C12311F-190D-451D-BC6A-E63EF6220A92}" type="pres">
      <dgm:prSet presAssocID="{3520AA45-8EFD-4AEC-8415-A23DF6C52C9B}" presName="Childtext1" presStyleLbl="revTx" presStyleIdx="5" presStyleCnt="7">
        <dgm:presLayoutVars>
          <dgm:bulletEnabled val="1"/>
        </dgm:presLayoutVars>
      </dgm:prSet>
      <dgm:spPr/>
    </dgm:pt>
    <dgm:pt modelId="{550ED366-F244-4B21-A42F-50479A5725CF}" type="pres">
      <dgm:prSet presAssocID="{3520AA45-8EFD-4AEC-8415-A23DF6C52C9B}" presName="ConnectLine1" presStyleLbl="sibTrans1D1" presStyleIdx="5" presStyleCnt="7"/>
      <dgm:spPr>
        <a:noFill/>
        <a:ln w="12700" cap="rnd" cmpd="sng" algn="ctr">
          <a:solidFill>
            <a:schemeClr val="accent1">
              <a:shade val="90000"/>
              <a:hueOff val="371843"/>
              <a:satOff val="-7168"/>
              <a:lumOff val="23437"/>
              <a:alphaOff val="0"/>
            </a:schemeClr>
          </a:solidFill>
          <a:prstDash val="dash"/>
        </a:ln>
        <a:effectLst/>
      </dgm:spPr>
    </dgm:pt>
    <dgm:pt modelId="{35838839-6C10-43E5-BC8F-5A1719F4B3DA}" type="pres">
      <dgm:prSet presAssocID="{3520AA45-8EFD-4AEC-8415-A23DF6C52C9B}" presName="ConnectLineEnd1" presStyleLbl="lnNode1" presStyleIdx="5" presStyleCnt="7"/>
      <dgm:spPr/>
    </dgm:pt>
    <dgm:pt modelId="{5003860B-CE08-4495-83BD-F182C04CACD4}" type="pres">
      <dgm:prSet presAssocID="{3520AA45-8EFD-4AEC-8415-A23DF6C52C9B}" presName="EmptyPane1" presStyleCnt="0"/>
      <dgm:spPr/>
    </dgm:pt>
    <dgm:pt modelId="{F1D1B61A-BFE6-47D0-BF3A-E78A9365EB2E}" type="pres">
      <dgm:prSet presAssocID="{14642814-0ABD-4744-9F76-78718E46D3BC}" presName="spaceBetweenRectangles1" presStyleCnt="0"/>
      <dgm:spPr/>
    </dgm:pt>
    <dgm:pt modelId="{FCF50B43-44A1-4ADB-9360-9668E1B4D40D}" type="pres">
      <dgm:prSet presAssocID="{EFB7F25D-C82A-44BF-B984-BAFE40724AAA}" presName="composite1" presStyleCnt="0"/>
      <dgm:spPr/>
    </dgm:pt>
    <dgm:pt modelId="{C00E66C4-71ED-48BA-95A1-59C2338CA6DE}" type="pres">
      <dgm:prSet presAssocID="{EFB7F25D-C82A-44BF-B984-BAFE40724AAA}" presName="parent1" presStyleLbl="alignNode1" presStyleIdx="6" presStyleCnt="7">
        <dgm:presLayoutVars>
          <dgm:chMax val="1"/>
          <dgm:chPref val="1"/>
          <dgm:bulletEnabled val="1"/>
        </dgm:presLayoutVars>
      </dgm:prSet>
      <dgm:spPr/>
    </dgm:pt>
    <dgm:pt modelId="{F2C920A9-692F-4694-B5C1-4D2879A98E34}" type="pres">
      <dgm:prSet presAssocID="{EFB7F25D-C82A-44BF-B984-BAFE40724AAA}" presName="Childtext1" presStyleLbl="revTx" presStyleIdx="6" presStyleCnt="7">
        <dgm:presLayoutVars>
          <dgm:bulletEnabled val="1"/>
        </dgm:presLayoutVars>
      </dgm:prSet>
      <dgm:spPr/>
    </dgm:pt>
    <dgm:pt modelId="{E4E62B16-AFC0-48E0-B3C5-36B73042E3D6}" type="pres">
      <dgm:prSet presAssocID="{EFB7F25D-C82A-44BF-B984-BAFE40724AAA}" presName="ConnectLine1" presStyleLbl="sibTrans1D1" presStyleIdx="6" presStyleCnt="7"/>
      <dgm:spPr>
        <a:noFill/>
        <a:ln w="12700" cap="rnd" cmpd="sng" algn="ctr">
          <a:solidFill>
            <a:schemeClr val="accent1">
              <a:shade val="90000"/>
              <a:hueOff val="446212"/>
              <a:satOff val="-8602"/>
              <a:lumOff val="28124"/>
              <a:alphaOff val="0"/>
            </a:schemeClr>
          </a:solidFill>
          <a:prstDash val="dash"/>
        </a:ln>
        <a:effectLst/>
      </dgm:spPr>
    </dgm:pt>
    <dgm:pt modelId="{D1B73460-A3F1-4DFE-9263-E704D2857A43}" type="pres">
      <dgm:prSet presAssocID="{EFB7F25D-C82A-44BF-B984-BAFE40724AAA}" presName="ConnectLineEnd1" presStyleLbl="lnNode1" presStyleIdx="6" presStyleCnt="7"/>
      <dgm:spPr/>
    </dgm:pt>
    <dgm:pt modelId="{205A5376-1A14-463C-A3D7-1B0323A98224}" type="pres">
      <dgm:prSet presAssocID="{EFB7F25D-C82A-44BF-B984-BAFE40724AAA}" presName="EmptyPane1" presStyleCnt="0"/>
      <dgm:spPr/>
    </dgm:pt>
  </dgm:ptLst>
  <dgm:cxnLst>
    <dgm:cxn modelId="{CD3F7002-32E3-45A9-AAA0-4DD9D91A2687}" srcId="{6A70FD8F-0050-42E3-8B3A-6ED7CFB9852E}" destId="{0297036F-9806-4104-93A7-04420EAA6B67}" srcOrd="1" destOrd="0" parTransId="{DD6FA2BF-0DE8-4CBE-B1E2-E5C37E80C663}" sibTransId="{E7597275-61F8-4FFC-9ADE-0E12EFB72FD0}"/>
    <dgm:cxn modelId="{EB0FDB09-9543-47AD-99F3-E9D933B406B2}" srcId="{E9520B89-D23F-464B-A2DA-766015640333}" destId="{1D116FC1-7A10-4307-A3ED-F56CC2ED621B}" srcOrd="0" destOrd="0" parTransId="{6B40B138-C01E-44DC-9C8C-D14141320AB2}" sibTransId="{9DF59264-541A-4655-BD37-132563CC5A05}"/>
    <dgm:cxn modelId="{2F5C750B-30E5-4788-95C2-53BFD64F28BB}" srcId="{A2A5922D-B029-4F41-99D7-DDDCD5751CAE}" destId="{5EA6B730-0005-4DAD-871D-B2591344E27C}" srcOrd="0" destOrd="0" parTransId="{8359B6CB-251A-4C4F-99A2-B4087BC56E85}" sibTransId="{0C24E80D-4A75-428D-8D0D-1B3BB7F05E20}"/>
    <dgm:cxn modelId="{BD70800C-1BEC-4FD5-A685-B1EFFF42F679}" srcId="{6A70FD8F-0050-42E3-8B3A-6ED7CFB9852E}" destId="{A2A5922D-B029-4F41-99D7-DDDCD5751CAE}" srcOrd="0" destOrd="0" parTransId="{979BAB39-16D2-4814-82DD-99206295B8BF}" sibTransId="{47E9E837-DD6F-41A0-938A-744D2A7E8AA9}"/>
    <dgm:cxn modelId="{84C67813-55CE-4EBC-9032-03BD847DC17E}" type="presOf" srcId="{6A70FD8F-0050-42E3-8B3A-6ED7CFB9852E}" destId="{AB52B3CC-6563-466D-BFC3-9B6B5AFA0881}" srcOrd="0" destOrd="0" presId="urn:microsoft.com/office/officeart/2016/7/layout/RoundedRectangleTimeline"/>
    <dgm:cxn modelId="{577F6F18-09B4-45A5-8C76-0F8C88BC18FA}" type="presOf" srcId="{D737BE30-1111-461D-9776-BA181724A7A9}" destId="{1FC5F462-43FB-4C75-80B7-E5A4418CA4FD}" srcOrd="0" destOrd="0" presId="urn:microsoft.com/office/officeart/2016/7/layout/RoundedRectangleTimeline"/>
    <dgm:cxn modelId="{B26F0222-47BD-42C2-B3AF-6B021D6F9780}" srcId="{0297036F-9806-4104-93A7-04420EAA6B67}" destId="{C56AED9B-A72D-47B7-9ACB-5A30D1AEDBBB}" srcOrd="0" destOrd="0" parTransId="{360F72B9-EE7B-4A4B-8FFE-C14DA025AA42}" sibTransId="{0B38218E-DB01-403A-B8EB-B4E108C27F71}"/>
    <dgm:cxn modelId="{B2F67B24-4A3B-459B-9068-D32B2AE14E23}" type="presOf" srcId="{70200D1B-7DB1-4BFB-AB22-660A7285B705}" destId="{9CD90D99-A18B-4F4C-9D5E-541E85412F4E}" srcOrd="0" destOrd="0" presId="urn:microsoft.com/office/officeart/2016/7/layout/RoundedRectangleTimeline"/>
    <dgm:cxn modelId="{B5E1C728-0004-47C8-AA18-DBC2D0AAFBB9}" type="presOf" srcId="{1D116FC1-7A10-4307-A3ED-F56CC2ED621B}" destId="{3F30B2C4-DACC-4A86-857A-24A78F3943EC}" srcOrd="0" destOrd="0" presId="urn:microsoft.com/office/officeart/2016/7/layout/RoundedRectangleTimeline"/>
    <dgm:cxn modelId="{E5BE0B2D-7066-4A6E-AC6F-E5DAAD45FEA1}" srcId="{6A70FD8F-0050-42E3-8B3A-6ED7CFB9852E}" destId="{3520AA45-8EFD-4AEC-8415-A23DF6C52C9B}" srcOrd="5" destOrd="0" parTransId="{E2E9147C-39D5-4F6A-A5D5-5153BCC58FE2}" sibTransId="{14642814-0ABD-4744-9F76-78718E46D3BC}"/>
    <dgm:cxn modelId="{BF3D0F30-78B7-4350-8728-7D4327CD9AD7}" type="presOf" srcId="{E9520B89-D23F-464B-A2DA-766015640333}" destId="{036DAD44-B469-4E5C-9344-175104FFDECA}" srcOrd="0" destOrd="0" presId="urn:microsoft.com/office/officeart/2016/7/layout/RoundedRectangleTimeline"/>
    <dgm:cxn modelId="{E717D53E-04BF-42CE-A88D-0115A3870C08}" srcId="{6A70FD8F-0050-42E3-8B3A-6ED7CFB9852E}" destId="{B1BE54A2-B3C3-4245-8CE3-6A6B7AC36739}" srcOrd="4" destOrd="0" parTransId="{2AAD5522-2A61-48D7-8835-957CA642E285}" sibTransId="{683B9527-D7C4-49CD-8DF7-6424A7D5F86D}"/>
    <dgm:cxn modelId="{0B55D242-2FE9-4DC3-BB08-BC7D62B600A0}" type="presOf" srcId="{3520AA45-8EFD-4AEC-8415-A23DF6C52C9B}" destId="{BFA69440-02CA-4F17-B782-A6A34F006883}" srcOrd="0" destOrd="0" presId="urn:microsoft.com/office/officeart/2016/7/layout/RoundedRectangleTimeline"/>
    <dgm:cxn modelId="{19F0F545-3EAE-45A2-AC19-BEA132117999}" srcId="{6A70FD8F-0050-42E3-8B3A-6ED7CFB9852E}" destId="{63D875CC-926C-4C85-AD8E-C69EF73AE0D4}" srcOrd="3" destOrd="0" parTransId="{CFA638C2-A366-40E9-83D1-86BE7EC6404B}" sibTransId="{F3A0CB82-A596-4327-AEBA-80CDF5BAB51B}"/>
    <dgm:cxn modelId="{E3D18867-C83B-418A-90FD-74B40C9F84A5}" type="presOf" srcId="{63D875CC-926C-4C85-AD8E-C69EF73AE0D4}" destId="{DBF9A180-D054-496F-8815-83176851F0A0}" srcOrd="0" destOrd="0" presId="urn:microsoft.com/office/officeart/2016/7/layout/RoundedRectangleTimeline"/>
    <dgm:cxn modelId="{70809448-081A-4DB5-8CEC-F4D2BAB194D7}" type="presOf" srcId="{C56AED9B-A72D-47B7-9ACB-5A30D1AEDBBB}" destId="{D21E074A-B9CF-4C23-843B-B0764DE64FBB}" srcOrd="0" destOrd="0" presId="urn:microsoft.com/office/officeart/2016/7/layout/RoundedRectangleTimeline"/>
    <dgm:cxn modelId="{C214486F-1B1A-487D-9470-58F414E29FB4}" type="presOf" srcId="{B1BE54A2-B3C3-4245-8CE3-6A6B7AC36739}" destId="{DDDCD1DE-75E5-47EB-8C96-9D8C5837DADE}" srcOrd="0" destOrd="0" presId="urn:microsoft.com/office/officeart/2016/7/layout/RoundedRectangleTimeline"/>
    <dgm:cxn modelId="{7D74F459-0BB4-44B4-B2EA-42A9565DFEE6}" type="presOf" srcId="{0297036F-9806-4104-93A7-04420EAA6B67}" destId="{8A66DA1B-CB93-4F29-9342-2C03AB390068}" srcOrd="0" destOrd="0" presId="urn:microsoft.com/office/officeart/2016/7/layout/RoundedRectangleTimeline"/>
    <dgm:cxn modelId="{CC01B27F-BA20-4E8F-AB58-DA71EEA8C781}" srcId="{6A70FD8F-0050-42E3-8B3A-6ED7CFB9852E}" destId="{EFB7F25D-C82A-44BF-B984-BAFE40724AAA}" srcOrd="6" destOrd="0" parTransId="{63A418E5-7EF8-49A7-9564-5D404C915808}" sibTransId="{03B0974B-6E0D-4373-A362-82559F63A9F0}"/>
    <dgm:cxn modelId="{55788284-E32E-42D3-A87F-84EFC177A9F9}" type="presOf" srcId="{EFB7F25D-C82A-44BF-B984-BAFE40724AAA}" destId="{C00E66C4-71ED-48BA-95A1-59C2338CA6DE}" srcOrd="0" destOrd="0" presId="urn:microsoft.com/office/officeart/2016/7/layout/RoundedRectangleTimeline"/>
    <dgm:cxn modelId="{E64EB1A2-F761-47A3-9666-F38057CE401D}" srcId="{6A70FD8F-0050-42E3-8B3A-6ED7CFB9852E}" destId="{E9520B89-D23F-464B-A2DA-766015640333}" srcOrd="2" destOrd="0" parTransId="{B7715177-B19C-4C9E-9789-AA446FB04A31}" sibTransId="{732978EA-9ECE-462C-93E2-C75677F925D9}"/>
    <dgm:cxn modelId="{562D87B6-D6EE-47F5-A25A-1868585AF618}" srcId="{3520AA45-8EFD-4AEC-8415-A23DF6C52C9B}" destId="{352CBD10-1FA4-4FD4-BAAA-3522C8432AF4}" srcOrd="0" destOrd="0" parTransId="{5638C9CB-9282-404C-BB93-AAE840806FF9}" sibTransId="{C67AD816-9E63-4FBD-92F6-4CBAA450EF75}"/>
    <dgm:cxn modelId="{4A3ED9B7-B741-41C4-9B5B-EB231B04E42D}" type="presOf" srcId="{A2A5922D-B029-4F41-99D7-DDDCD5751CAE}" destId="{04B5CC2C-AEED-465E-AB86-DC10CC821464}" srcOrd="0" destOrd="0" presId="urn:microsoft.com/office/officeart/2016/7/layout/RoundedRectangleTimeline"/>
    <dgm:cxn modelId="{18FFB0BF-9AA3-478E-BD9B-3085740913FF}" type="presOf" srcId="{5EA6B730-0005-4DAD-871D-B2591344E27C}" destId="{8B32DF2C-4F10-445B-AE7D-7BA4490BF240}" srcOrd="0" destOrd="0" presId="urn:microsoft.com/office/officeart/2016/7/layout/RoundedRectangleTimeline"/>
    <dgm:cxn modelId="{E02DC8C3-20B4-461B-9CBD-C4B89549E4CA}" type="presOf" srcId="{352CBD10-1FA4-4FD4-BAAA-3522C8432AF4}" destId="{9C12311F-190D-451D-BC6A-E63EF6220A92}" srcOrd="0" destOrd="0" presId="urn:microsoft.com/office/officeart/2016/7/layout/RoundedRectangleTimeline"/>
    <dgm:cxn modelId="{48B271DB-175A-428A-B8F6-77153B49C4F4}" srcId="{B1BE54A2-B3C3-4245-8CE3-6A6B7AC36739}" destId="{D737BE30-1111-461D-9776-BA181724A7A9}" srcOrd="0" destOrd="0" parTransId="{FD5B728A-2C9D-47E7-A865-611B47FCE4B2}" sibTransId="{2E890556-501A-428B-9663-6B4F98009F6F}"/>
    <dgm:cxn modelId="{E9E0BDDE-66EF-488A-AA2A-250F36D67C44}" srcId="{63D875CC-926C-4C85-AD8E-C69EF73AE0D4}" destId="{70200D1B-7DB1-4BFB-AB22-660A7285B705}" srcOrd="0" destOrd="0" parTransId="{1134AA3A-0263-4E7D-AE9A-D23599199ED5}" sibTransId="{C47BC4C7-7E7F-49E4-BECB-15115CFC804F}"/>
    <dgm:cxn modelId="{483A7800-83BF-4115-BA42-C2D51124FEA5}" type="presParOf" srcId="{AB52B3CC-6563-466D-BFC3-9B6B5AFA0881}" destId="{58CDA624-AD5B-4D9C-B5B0-8CB089F7C881}" srcOrd="0" destOrd="0" presId="urn:microsoft.com/office/officeart/2016/7/layout/RoundedRectangleTimeline"/>
    <dgm:cxn modelId="{CD5EA6A9-F8FE-43F3-A1CA-1BDFC527FB2C}" type="presParOf" srcId="{58CDA624-AD5B-4D9C-B5B0-8CB089F7C881}" destId="{04B5CC2C-AEED-465E-AB86-DC10CC821464}" srcOrd="0" destOrd="0" presId="urn:microsoft.com/office/officeart/2016/7/layout/RoundedRectangleTimeline"/>
    <dgm:cxn modelId="{FEB3A150-AEA4-45B9-89C9-DC2493171829}" type="presParOf" srcId="{58CDA624-AD5B-4D9C-B5B0-8CB089F7C881}" destId="{8B32DF2C-4F10-445B-AE7D-7BA4490BF240}" srcOrd="1" destOrd="0" presId="urn:microsoft.com/office/officeart/2016/7/layout/RoundedRectangleTimeline"/>
    <dgm:cxn modelId="{D4E1D1B1-D48D-4582-8051-B1F79AE5AB79}" type="presParOf" srcId="{58CDA624-AD5B-4D9C-B5B0-8CB089F7C881}" destId="{0AEBEAEB-114E-4A30-81B5-6BF4992FDD7F}" srcOrd="2" destOrd="0" presId="urn:microsoft.com/office/officeart/2016/7/layout/RoundedRectangleTimeline"/>
    <dgm:cxn modelId="{0DBC2AB4-A426-4B83-A28C-658C7446527E}" type="presParOf" srcId="{58CDA624-AD5B-4D9C-B5B0-8CB089F7C881}" destId="{819433AD-BF81-44B2-9872-13DE7BD60E58}" srcOrd="3" destOrd="0" presId="urn:microsoft.com/office/officeart/2016/7/layout/RoundedRectangleTimeline"/>
    <dgm:cxn modelId="{B00B97F9-DFDB-41FD-9E19-F7429F19631A}" type="presParOf" srcId="{58CDA624-AD5B-4D9C-B5B0-8CB089F7C881}" destId="{2C2A5807-80C2-4750-8DD3-AFDBA03E1C15}" srcOrd="4" destOrd="0" presId="urn:microsoft.com/office/officeart/2016/7/layout/RoundedRectangleTimeline"/>
    <dgm:cxn modelId="{1254B4FD-A551-4174-9FF2-6C9F43B4C2EC}" type="presParOf" srcId="{AB52B3CC-6563-466D-BFC3-9B6B5AFA0881}" destId="{7E385B42-F69F-40A9-B1FC-2A3B3F758623}" srcOrd="1" destOrd="0" presId="urn:microsoft.com/office/officeart/2016/7/layout/RoundedRectangleTimeline"/>
    <dgm:cxn modelId="{EBC243A2-A10C-4048-BBF1-BB335BCE9CC5}" type="presParOf" srcId="{AB52B3CC-6563-466D-BFC3-9B6B5AFA0881}" destId="{FFF4B19C-E516-4AD0-9223-1FE8084BC622}" srcOrd="2" destOrd="0" presId="urn:microsoft.com/office/officeart/2016/7/layout/RoundedRectangleTimeline"/>
    <dgm:cxn modelId="{22868274-D78E-4EC2-AB93-2A33EBA6C982}" type="presParOf" srcId="{FFF4B19C-E516-4AD0-9223-1FE8084BC622}" destId="{8A66DA1B-CB93-4F29-9342-2C03AB390068}" srcOrd="0" destOrd="0" presId="urn:microsoft.com/office/officeart/2016/7/layout/RoundedRectangleTimeline"/>
    <dgm:cxn modelId="{C94A8F13-A326-4021-A6BE-5BAD413C6CB4}" type="presParOf" srcId="{FFF4B19C-E516-4AD0-9223-1FE8084BC622}" destId="{D21E074A-B9CF-4C23-843B-B0764DE64FBB}" srcOrd="1" destOrd="0" presId="urn:microsoft.com/office/officeart/2016/7/layout/RoundedRectangleTimeline"/>
    <dgm:cxn modelId="{1E99C209-DBA2-492E-97BB-3E35933A448B}" type="presParOf" srcId="{FFF4B19C-E516-4AD0-9223-1FE8084BC622}" destId="{B8C2A4B7-EEEB-41D0-81BA-7AA908A6EFCA}" srcOrd="2" destOrd="0" presId="urn:microsoft.com/office/officeart/2016/7/layout/RoundedRectangleTimeline"/>
    <dgm:cxn modelId="{B60E81EF-A458-4BDE-B20A-F038B582075E}" type="presParOf" srcId="{FFF4B19C-E516-4AD0-9223-1FE8084BC622}" destId="{CC9D7C2D-3712-45F8-A1E3-43C00001F4D7}" srcOrd="3" destOrd="0" presId="urn:microsoft.com/office/officeart/2016/7/layout/RoundedRectangleTimeline"/>
    <dgm:cxn modelId="{70BE9556-0B76-44C0-AC1C-406B19D3B404}" type="presParOf" srcId="{FFF4B19C-E516-4AD0-9223-1FE8084BC622}" destId="{985FDE5F-B689-4D9D-9011-3101CD49B305}" srcOrd="4" destOrd="0" presId="urn:microsoft.com/office/officeart/2016/7/layout/RoundedRectangleTimeline"/>
    <dgm:cxn modelId="{8BB34156-4253-487C-99ED-EE6F0C5D7AA8}" type="presParOf" srcId="{AB52B3CC-6563-466D-BFC3-9B6B5AFA0881}" destId="{29F63648-D563-49BF-8DF5-8D9546563FE7}" srcOrd="3" destOrd="0" presId="urn:microsoft.com/office/officeart/2016/7/layout/RoundedRectangleTimeline"/>
    <dgm:cxn modelId="{EDB44EFD-7BC9-430A-8DD5-08D95A79F39C}" type="presParOf" srcId="{AB52B3CC-6563-466D-BFC3-9B6B5AFA0881}" destId="{B713681B-CDE0-45D9-A0B8-7ABD94533353}" srcOrd="4" destOrd="0" presId="urn:microsoft.com/office/officeart/2016/7/layout/RoundedRectangleTimeline"/>
    <dgm:cxn modelId="{492D090B-7918-4C36-9BA8-A768464DAEE6}" type="presParOf" srcId="{B713681B-CDE0-45D9-A0B8-7ABD94533353}" destId="{036DAD44-B469-4E5C-9344-175104FFDECA}" srcOrd="0" destOrd="0" presId="urn:microsoft.com/office/officeart/2016/7/layout/RoundedRectangleTimeline"/>
    <dgm:cxn modelId="{60EA4807-7130-43D0-8F77-CC511D60A80C}" type="presParOf" srcId="{B713681B-CDE0-45D9-A0B8-7ABD94533353}" destId="{3F30B2C4-DACC-4A86-857A-24A78F3943EC}" srcOrd="1" destOrd="0" presId="urn:microsoft.com/office/officeart/2016/7/layout/RoundedRectangleTimeline"/>
    <dgm:cxn modelId="{9B97D5C9-C06C-4271-8333-C17BFE28D102}" type="presParOf" srcId="{B713681B-CDE0-45D9-A0B8-7ABD94533353}" destId="{AED8A45D-8B3A-4912-8FA1-7DF7932E6CE3}" srcOrd="2" destOrd="0" presId="urn:microsoft.com/office/officeart/2016/7/layout/RoundedRectangleTimeline"/>
    <dgm:cxn modelId="{10FBFC98-09DD-4735-AC07-7A91042B19E8}" type="presParOf" srcId="{B713681B-CDE0-45D9-A0B8-7ABD94533353}" destId="{19FCFECB-3BF7-47CB-A260-64CCF9C91F60}" srcOrd="3" destOrd="0" presId="urn:microsoft.com/office/officeart/2016/7/layout/RoundedRectangleTimeline"/>
    <dgm:cxn modelId="{0615BBDB-A81F-41FD-8950-DF673E595594}" type="presParOf" srcId="{B713681B-CDE0-45D9-A0B8-7ABD94533353}" destId="{63B43C90-FE27-42B9-9B95-C7528E77BAA3}" srcOrd="4" destOrd="0" presId="urn:microsoft.com/office/officeart/2016/7/layout/RoundedRectangleTimeline"/>
    <dgm:cxn modelId="{E01A1BEB-170E-4262-ABEC-2D01B8363EFE}" type="presParOf" srcId="{AB52B3CC-6563-466D-BFC3-9B6B5AFA0881}" destId="{1718A60B-6C4C-48AC-8AD8-10D9F552AF1F}" srcOrd="5" destOrd="0" presId="urn:microsoft.com/office/officeart/2016/7/layout/RoundedRectangleTimeline"/>
    <dgm:cxn modelId="{68825B7D-A85C-4874-949B-7A1C4EA2344D}" type="presParOf" srcId="{AB52B3CC-6563-466D-BFC3-9B6B5AFA0881}" destId="{5531B40F-0953-4336-8693-2117896747C0}" srcOrd="6" destOrd="0" presId="urn:microsoft.com/office/officeart/2016/7/layout/RoundedRectangleTimeline"/>
    <dgm:cxn modelId="{70CD1305-31CE-442D-A66A-836459D5DA5A}" type="presParOf" srcId="{5531B40F-0953-4336-8693-2117896747C0}" destId="{DBF9A180-D054-496F-8815-83176851F0A0}" srcOrd="0" destOrd="0" presId="urn:microsoft.com/office/officeart/2016/7/layout/RoundedRectangleTimeline"/>
    <dgm:cxn modelId="{6D44C804-0120-407C-A202-A9FDE25D548B}" type="presParOf" srcId="{5531B40F-0953-4336-8693-2117896747C0}" destId="{9CD90D99-A18B-4F4C-9D5E-541E85412F4E}" srcOrd="1" destOrd="0" presId="urn:microsoft.com/office/officeart/2016/7/layout/RoundedRectangleTimeline"/>
    <dgm:cxn modelId="{A9364FBA-A768-4D20-8CDC-AFCB4620A09A}" type="presParOf" srcId="{5531B40F-0953-4336-8693-2117896747C0}" destId="{4C6D095E-D55A-476C-B0DD-A1F101B62077}" srcOrd="2" destOrd="0" presId="urn:microsoft.com/office/officeart/2016/7/layout/RoundedRectangleTimeline"/>
    <dgm:cxn modelId="{D7FF8909-7606-4898-BC4F-C68AFB25AF1D}" type="presParOf" srcId="{5531B40F-0953-4336-8693-2117896747C0}" destId="{A0594E46-2E65-497F-8CAB-917406B7626F}" srcOrd="3" destOrd="0" presId="urn:microsoft.com/office/officeart/2016/7/layout/RoundedRectangleTimeline"/>
    <dgm:cxn modelId="{D0D86E87-71C0-4441-B558-C66B5BC1A771}" type="presParOf" srcId="{5531B40F-0953-4336-8693-2117896747C0}" destId="{50BF11DA-7EC4-497B-9A5C-830404D5E0A0}" srcOrd="4" destOrd="0" presId="urn:microsoft.com/office/officeart/2016/7/layout/RoundedRectangleTimeline"/>
    <dgm:cxn modelId="{AA7DF45A-24B7-436E-AAFB-CF542B4E6BD6}" type="presParOf" srcId="{AB52B3CC-6563-466D-BFC3-9B6B5AFA0881}" destId="{4C3CC45A-3661-416A-9176-C03FFAE33A10}" srcOrd="7" destOrd="0" presId="urn:microsoft.com/office/officeart/2016/7/layout/RoundedRectangleTimeline"/>
    <dgm:cxn modelId="{EDD68AD4-502B-483F-9CF5-01C3381335A9}" type="presParOf" srcId="{AB52B3CC-6563-466D-BFC3-9B6B5AFA0881}" destId="{F8E3E145-8BF1-47B2-BB77-001FE50D5BE5}" srcOrd="8" destOrd="0" presId="urn:microsoft.com/office/officeart/2016/7/layout/RoundedRectangleTimeline"/>
    <dgm:cxn modelId="{7822062C-CA4A-4EED-8955-FD42B6C3DE8D}" type="presParOf" srcId="{F8E3E145-8BF1-47B2-BB77-001FE50D5BE5}" destId="{DDDCD1DE-75E5-47EB-8C96-9D8C5837DADE}" srcOrd="0" destOrd="0" presId="urn:microsoft.com/office/officeart/2016/7/layout/RoundedRectangleTimeline"/>
    <dgm:cxn modelId="{37EF45CF-1DDE-4FC1-B968-5428EF374FF2}" type="presParOf" srcId="{F8E3E145-8BF1-47B2-BB77-001FE50D5BE5}" destId="{1FC5F462-43FB-4C75-80B7-E5A4418CA4FD}" srcOrd="1" destOrd="0" presId="urn:microsoft.com/office/officeart/2016/7/layout/RoundedRectangleTimeline"/>
    <dgm:cxn modelId="{DFDD57F7-04E2-4F65-A266-850A24F5819B}" type="presParOf" srcId="{F8E3E145-8BF1-47B2-BB77-001FE50D5BE5}" destId="{5282586D-896A-4B33-8FE4-B010C5435532}" srcOrd="2" destOrd="0" presId="urn:microsoft.com/office/officeart/2016/7/layout/RoundedRectangleTimeline"/>
    <dgm:cxn modelId="{2963F21E-476C-4025-83A1-493B0431AF30}" type="presParOf" srcId="{F8E3E145-8BF1-47B2-BB77-001FE50D5BE5}" destId="{DA5F4AAE-FAD4-480C-B789-65026ADDC220}" srcOrd="3" destOrd="0" presId="urn:microsoft.com/office/officeart/2016/7/layout/RoundedRectangleTimeline"/>
    <dgm:cxn modelId="{0455D1F0-41F7-4CCC-8084-29B00FBC112C}" type="presParOf" srcId="{F8E3E145-8BF1-47B2-BB77-001FE50D5BE5}" destId="{1E82D332-257E-42E0-BE82-378490F2E03F}" srcOrd="4" destOrd="0" presId="urn:microsoft.com/office/officeart/2016/7/layout/RoundedRectangleTimeline"/>
    <dgm:cxn modelId="{B6FF12B2-E0B7-4465-BA86-BA5DFDFA4811}" type="presParOf" srcId="{AB52B3CC-6563-466D-BFC3-9B6B5AFA0881}" destId="{816BADF3-069F-4C48-A591-7783BA4FD144}" srcOrd="9" destOrd="0" presId="urn:microsoft.com/office/officeart/2016/7/layout/RoundedRectangleTimeline"/>
    <dgm:cxn modelId="{F7FA7DD7-0765-4FD2-9848-E2A65FF5CF90}" type="presParOf" srcId="{AB52B3CC-6563-466D-BFC3-9B6B5AFA0881}" destId="{1A5D1D90-5A99-43B2-8C0C-806EADC97B99}" srcOrd="10" destOrd="0" presId="urn:microsoft.com/office/officeart/2016/7/layout/RoundedRectangleTimeline"/>
    <dgm:cxn modelId="{37E21F79-B319-4E9B-A4BA-9B032E612E5E}" type="presParOf" srcId="{1A5D1D90-5A99-43B2-8C0C-806EADC97B99}" destId="{BFA69440-02CA-4F17-B782-A6A34F006883}" srcOrd="0" destOrd="0" presId="urn:microsoft.com/office/officeart/2016/7/layout/RoundedRectangleTimeline"/>
    <dgm:cxn modelId="{B944235F-E926-4CA4-A01D-21ECA1D265BA}" type="presParOf" srcId="{1A5D1D90-5A99-43B2-8C0C-806EADC97B99}" destId="{9C12311F-190D-451D-BC6A-E63EF6220A92}" srcOrd="1" destOrd="0" presId="urn:microsoft.com/office/officeart/2016/7/layout/RoundedRectangleTimeline"/>
    <dgm:cxn modelId="{CCC6E140-0DB4-45BA-8080-54F367275865}" type="presParOf" srcId="{1A5D1D90-5A99-43B2-8C0C-806EADC97B99}" destId="{550ED366-F244-4B21-A42F-50479A5725CF}" srcOrd="2" destOrd="0" presId="urn:microsoft.com/office/officeart/2016/7/layout/RoundedRectangleTimeline"/>
    <dgm:cxn modelId="{255A1AC8-8977-4EFA-A58F-6BB820727575}" type="presParOf" srcId="{1A5D1D90-5A99-43B2-8C0C-806EADC97B99}" destId="{35838839-6C10-43E5-BC8F-5A1719F4B3DA}" srcOrd="3" destOrd="0" presId="urn:microsoft.com/office/officeart/2016/7/layout/RoundedRectangleTimeline"/>
    <dgm:cxn modelId="{515C200F-4F8A-473D-A642-041CEBCD407C}" type="presParOf" srcId="{1A5D1D90-5A99-43B2-8C0C-806EADC97B99}" destId="{5003860B-CE08-4495-83BD-F182C04CACD4}" srcOrd="4" destOrd="0" presId="urn:microsoft.com/office/officeart/2016/7/layout/RoundedRectangleTimeline"/>
    <dgm:cxn modelId="{986587FA-7EC6-4EBA-9552-FF4355E6722E}" type="presParOf" srcId="{AB52B3CC-6563-466D-BFC3-9B6B5AFA0881}" destId="{F1D1B61A-BFE6-47D0-BF3A-E78A9365EB2E}" srcOrd="11" destOrd="0" presId="urn:microsoft.com/office/officeart/2016/7/layout/RoundedRectangleTimeline"/>
    <dgm:cxn modelId="{F5F430E8-7348-410E-A978-502698D8ADDC}" type="presParOf" srcId="{AB52B3CC-6563-466D-BFC3-9B6B5AFA0881}" destId="{FCF50B43-44A1-4ADB-9360-9668E1B4D40D}" srcOrd="12" destOrd="0" presId="urn:microsoft.com/office/officeart/2016/7/layout/RoundedRectangleTimeline"/>
    <dgm:cxn modelId="{20177282-400A-45DF-805B-F20803FFA28C}" type="presParOf" srcId="{FCF50B43-44A1-4ADB-9360-9668E1B4D40D}" destId="{C00E66C4-71ED-48BA-95A1-59C2338CA6DE}" srcOrd="0" destOrd="0" presId="urn:microsoft.com/office/officeart/2016/7/layout/RoundedRectangleTimeline"/>
    <dgm:cxn modelId="{0D7359D5-DA87-460A-A2FA-AA3B597B38B4}" type="presParOf" srcId="{FCF50B43-44A1-4ADB-9360-9668E1B4D40D}" destId="{F2C920A9-692F-4694-B5C1-4D2879A98E34}" srcOrd="1" destOrd="0" presId="urn:microsoft.com/office/officeart/2016/7/layout/RoundedRectangleTimeline"/>
    <dgm:cxn modelId="{FEFEF56F-CE91-430D-A8A9-8A34014D0975}" type="presParOf" srcId="{FCF50B43-44A1-4ADB-9360-9668E1B4D40D}" destId="{E4E62B16-AFC0-48E0-B3C5-36B73042E3D6}" srcOrd="2" destOrd="0" presId="urn:microsoft.com/office/officeart/2016/7/layout/RoundedRectangleTimeline"/>
    <dgm:cxn modelId="{90AE514A-4013-46D0-B295-D17D1B1A4693}" type="presParOf" srcId="{FCF50B43-44A1-4ADB-9360-9668E1B4D40D}" destId="{D1B73460-A3F1-4DFE-9263-E704D2857A43}" srcOrd="3" destOrd="0" presId="urn:microsoft.com/office/officeart/2016/7/layout/RoundedRectangleTimeline"/>
    <dgm:cxn modelId="{4C2CB473-2478-492A-8BE3-C56EB3D27642}" type="presParOf" srcId="{FCF50B43-44A1-4ADB-9360-9668E1B4D40D}" destId="{205A5376-1A14-463C-A3D7-1B0323A98224}"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B5CC2C-AEED-465E-AB86-DC10CC821464}">
      <dsp:nvSpPr>
        <dsp:cNvPr id="0" name=""/>
        <dsp:cNvSpPr/>
      </dsp:nvSpPr>
      <dsp:spPr>
        <a:xfrm rot="16200000">
          <a:off x="1019325" y="1097900"/>
          <a:ext cx="363378" cy="1437986"/>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Startup</a:t>
          </a:r>
        </a:p>
      </dsp:txBody>
      <dsp:txXfrm rot="5400000">
        <a:off x="499761" y="1652943"/>
        <a:ext cx="1420247" cy="327900"/>
      </dsp:txXfrm>
    </dsp:sp>
    <dsp:sp modelId="{8B32DF2C-4F10-445B-AE7D-7BA4490BF240}">
      <dsp:nvSpPr>
        <dsp:cNvPr id="0" name=""/>
        <dsp:cNvSpPr/>
      </dsp:nvSpPr>
      <dsp:spPr>
        <a:xfrm>
          <a:off x="2692" y="0"/>
          <a:ext cx="2396644"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Step 1</a:t>
          </a:r>
        </a:p>
      </dsp:txBody>
      <dsp:txXfrm>
        <a:off x="2692" y="0"/>
        <a:ext cx="2396644" cy="1271825"/>
      </dsp:txXfrm>
    </dsp:sp>
    <dsp:sp modelId="{0AEBEAEB-114E-4A30-81B5-6BF4992FDD7F}">
      <dsp:nvSpPr>
        <dsp:cNvPr id="0" name=""/>
        <dsp:cNvSpPr/>
      </dsp:nvSpPr>
      <dsp:spPr>
        <a:xfrm>
          <a:off x="1201015" y="1344501"/>
          <a:ext cx="0" cy="290702"/>
        </a:xfrm>
        <a:prstGeom prst="line">
          <a:avLst/>
        </a:prstGeom>
        <a:noFill/>
        <a:ln w="12700" cap="rnd" cmpd="sng" algn="ctr">
          <a:solidFill>
            <a:schemeClr val="accent1">
              <a:shade val="90000"/>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19433AD-BF81-44B2-9872-13DE7BD60E58}">
      <dsp:nvSpPr>
        <dsp:cNvPr id="0" name=""/>
        <dsp:cNvSpPr/>
      </dsp:nvSpPr>
      <dsp:spPr>
        <a:xfrm>
          <a:off x="1164677"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66DA1B-CB93-4F29-9342-2C03AB390068}">
      <dsp:nvSpPr>
        <dsp:cNvPr id="0" name=""/>
        <dsp:cNvSpPr/>
      </dsp:nvSpPr>
      <dsp:spPr>
        <a:xfrm>
          <a:off x="1920008" y="1635204"/>
          <a:ext cx="1437986" cy="363378"/>
        </a:xfrm>
        <a:prstGeom prst="rect">
          <a:avLst/>
        </a:prstGeom>
        <a:solidFill>
          <a:schemeClr val="accent1">
            <a:shade val="80000"/>
            <a:hueOff val="74365"/>
            <a:satOff val="-1510"/>
            <a:lumOff val="5113"/>
            <a:alphaOff val="0"/>
          </a:schemeClr>
        </a:solidFill>
        <a:ln w="22225" cap="rnd" cmpd="sng" algn="ctr">
          <a:solidFill>
            <a:schemeClr val="accent1">
              <a:shade val="80000"/>
              <a:hueOff val="74365"/>
              <a:satOff val="-1510"/>
              <a:lumOff val="511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Shipping</a:t>
          </a:r>
        </a:p>
      </dsp:txBody>
      <dsp:txXfrm>
        <a:off x="1920008" y="1635204"/>
        <a:ext cx="1437986" cy="363378"/>
      </dsp:txXfrm>
    </dsp:sp>
    <dsp:sp modelId="{D21E074A-B9CF-4C23-843B-B0764DE64FBB}">
      <dsp:nvSpPr>
        <dsp:cNvPr id="0" name=""/>
        <dsp:cNvSpPr/>
      </dsp:nvSpPr>
      <dsp:spPr>
        <a:xfrm>
          <a:off x="1440679" y="2361961"/>
          <a:ext cx="2396644"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Step 2</a:t>
          </a:r>
        </a:p>
      </dsp:txBody>
      <dsp:txXfrm>
        <a:off x="1440679" y="2361961"/>
        <a:ext cx="2396644" cy="1271825"/>
      </dsp:txXfrm>
    </dsp:sp>
    <dsp:sp modelId="{B8C2A4B7-EEEB-41D0-81BA-7AA908A6EFCA}">
      <dsp:nvSpPr>
        <dsp:cNvPr id="0" name=""/>
        <dsp:cNvSpPr/>
      </dsp:nvSpPr>
      <dsp:spPr>
        <a:xfrm>
          <a:off x="2639001" y="1998582"/>
          <a:ext cx="0" cy="290702"/>
        </a:xfrm>
        <a:prstGeom prst="line">
          <a:avLst/>
        </a:prstGeom>
        <a:noFill/>
        <a:ln w="12700" cap="rnd" cmpd="sng" algn="ctr">
          <a:solidFill>
            <a:schemeClr val="accent1">
              <a:shade val="90000"/>
              <a:hueOff val="74369"/>
              <a:satOff val="-1434"/>
              <a:lumOff val="4687"/>
              <a:alphaOff val="0"/>
            </a:schemeClr>
          </a:solidFill>
          <a:prstDash val="dash"/>
        </a:ln>
        <a:effectLst/>
      </dsp:spPr>
      <dsp:style>
        <a:lnRef idx="1">
          <a:scrgbClr r="0" g="0" b="0"/>
        </a:lnRef>
        <a:fillRef idx="0">
          <a:scrgbClr r="0" g="0" b="0"/>
        </a:fillRef>
        <a:effectRef idx="0">
          <a:scrgbClr r="0" g="0" b="0"/>
        </a:effectRef>
        <a:fontRef idx="minor"/>
      </dsp:style>
    </dsp:sp>
    <dsp:sp modelId="{CC9D7C2D-3712-45F8-A1E3-43C00001F4D7}">
      <dsp:nvSpPr>
        <dsp:cNvPr id="0" name=""/>
        <dsp:cNvSpPr/>
      </dsp:nvSpPr>
      <dsp:spPr>
        <a:xfrm>
          <a:off x="2602663" y="2289285"/>
          <a:ext cx="72675" cy="72675"/>
        </a:xfrm>
        <a:prstGeom prst="ellipse">
          <a:avLst/>
        </a:prstGeom>
        <a:solidFill>
          <a:schemeClr val="accent1">
            <a:shade val="80000"/>
            <a:hueOff val="74365"/>
            <a:satOff val="-1510"/>
            <a:lumOff val="511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6DAD44-B469-4E5C-9344-175104FFDECA}">
      <dsp:nvSpPr>
        <dsp:cNvPr id="0" name=""/>
        <dsp:cNvSpPr/>
      </dsp:nvSpPr>
      <dsp:spPr>
        <a:xfrm>
          <a:off x="3357995" y="1635204"/>
          <a:ext cx="1437986" cy="363378"/>
        </a:xfrm>
        <a:prstGeom prst="rect">
          <a:avLst/>
        </a:prstGeom>
        <a:solidFill>
          <a:schemeClr val="accent1">
            <a:shade val="80000"/>
            <a:hueOff val="148730"/>
            <a:satOff val="-3019"/>
            <a:lumOff val="10226"/>
            <a:alphaOff val="0"/>
          </a:schemeClr>
        </a:solidFill>
        <a:ln w="22225" cap="rnd" cmpd="sng" algn="ctr">
          <a:solidFill>
            <a:schemeClr val="accent1">
              <a:shade val="80000"/>
              <a:hueOff val="148730"/>
              <a:satOff val="-3019"/>
              <a:lumOff val="102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Marketing</a:t>
          </a:r>
        </a:p>
      </dsp:txBody>
      <dsp:txXfrm>
        <a:off x="3357995" y="1635204"/>
        <a:ext cx="1437986" cy="363378"/>
      </dsp:txXfrm>
    </dsp:sp>
    <dsp:sp modelId="{3F30B2C4-DACC-4A86-857A-24A78F3943EC}">
      <dsp:nvSpPr>
        <dsp:cNvPr id="0" name=""/>
        <dsp:cNvSpPr/>
      </dsp:nvSpPr>
      <dsp:spPr>
        <a:xfrm>
          <a:off x="2878666" y="0"/>
          <a:ext cx="2396644"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Step 3</a:t>
          </a:r>
        </a:p>
      </dsp:txBody>
      <dsp:txXfrm>
        <a:off x="2878666" y="0"/>
        <a:ext cx="2396644" cy="1271825"/>
      </dsp:txXfrm>
    </dsp:sp>
    <dsp:sp modelId="{AED8A45D-8B3A-4912-8FA1-7DF7932E6CE3}">
      <dsp:nvSpPr>
        <dsp:cNvPr id="0" name=""/>
        <dsp:cNvSpPr/>
      </dsp:nvSpPr>
      <dsp:spPr>
        <a:xfrm>
          <a:off x="4076988" y="1344501"/>
          <a:ext cx="0" cy="290702"/>
        </a:xfrm>
        <a:prstGeom prst="line">
          <a:avLst/>
        </a:prstGeom>
        <a:noFill/>
        <a:ln w="12700" cap="rnd" cmpd="sng" algn="ctr">
          <a:solidFill>
            <a:schemeClr val="accent1">
              <a:shade val="90000"/>
              <a:hueOff val="148737"/>
              <a:satOff val="-2867"/>
              <a:lumOff val="9375"/>
              <a:alphaOff val="0"/>
            </a:schemeClr>
          </a:solidFill>
          <a:prstDash val="dash"/>
        </a:ln>
        <a:effectLst/>
      </dsp:spPr>
      <dsp:style>
        <a:lnRef idx="1">
          <a:scrgbClr r="0" g="0" b="0"/>
        </a:lnRef>
        <a:fillRef idx="0">
          <a:scrgbClr r="0" g="0" b="0"/>
        </a:fillRef>
        <a:effectRef idx="0">
          <a:scrgbClr r="0" g="0" b="0"/>
        </a:effectRef>
        <a:fontRef idx="minor"/>
      </dsp:style>
    </dsp:sp>
    <dsp:sp modelId="{19FCFECB-3BF7-47CB-A260-64CCF9C91F60}">
      <dsp:nvSpPr>
        <dsp:cNvPr id="0" name=""/>
        <dsp:cNvSpPr/>
      </dsp:nvSpPr>
      <dsp:spPr>
        <a:xfrm>
          <a:off x="4040650" y="1271825"/>
          <a:ext cx="72675" cy="72675"/>
        </a:xfrm>
        <a:prstGeom prst="ellipse">
          <a:avLst/>
        </a:prstGeom>
        <a:solidFill>
          <a:schemeClr val="accent1">
            <a:shade val="80000"/>
            <a:hueOff val="148730"/>
            <a:satOff val="-3019"/>
            <a:lumOff val="1022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F9A180-D054-496F-8815-83176851F0A0}">
      <dsp:nvSpPr>
        <dsp:cNvPr id="0" name=""/>
        <dsp:cNvSpPr/>
      </dsp:nvSpPr>
      <dsp:spPr>
        <a:xfrm>
          <a:off x="4795981" y="1635204"/>
          <a:ext cx="1437986"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Sales</a:t>
          </a:r>
        </a:p>
      </dsp:txBody>
      <dsp:txXfrm>
        <a:off x="4795981" y="1635204"/>
        <a:ext cx="1437986" cy="363378"/>
      </dsp:txXfrm>
    </dsp:sp>
    <dsp:sp modelId="{9CD90D99-A18B-4F4C-9D5E-541E85412F4E}">
      <dsp:nvSpPr>
        <dsp:cNvPr id="0" name=""/>
        <dsp:cNvSpPr/>
      </dsp:nvSpPr>
      <dsp:spPr>
        <a:xfrm>
          <a:off x="4316652" y="2361961"/>
          <a:ext cx="2396644"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Step 4</a:t>
          </a:r>
        </a:p>
      </dsp:txBody>
      <dsp:txXfrm>
        <a:off x="4316652" y="2361961"/>
        <a:ext cx="2396644" cy="1271825"/>
      </dsp:txXfrm>
    </dsp:sp>
    <dsp:sp modelId="{4C6D095E-D55A-476C-B0DD-A1F101B62077}">
      <dsp:nvSpPr>
        <dsp:cNvPr id="0" name=""/>
        <dsp:cNvSpPr/>
      </dsp:nvSpPr>
      <dsp:spPr>
        <a:xfrm>
          <a:off x="5514975" y="1998582"/>
          <a:ext cx="0" cy="290702"/>
        </a:xfrm>
        <a:prstGeom prst="line">
          <a:avLst/>
        </a:prstGeom>
        <a:noFill/>
        <a:ln w="12700" cap="rnd" cmpd="sng" algn="ctr">
          <a:solidFill>
            <a:schemeClr val="accent1">
              <a:shade val="90000"/>
              <a:hueOff val="223106"/>
              <a:satOff val="-4301"/>
              <a:lumOff val="14062"/>
              <a:alphaOff val="0"/>
            </a:schemeClr>
          </a:solidFill>
          <a:prstDash val="dash"/>
        </a:ln>
        <a:effectLst/>
      </dsp:spPr>
      <dsp:style>
        <a:lnRef idx="1">
          <a:scrgbClr r="0" g="0" b="0"/>
        </a:lnRef>
        <a:fillRef idx="0">
          <a:scrgbClr r="0" g="0" b="0"/>
        </a:fillRef>
        <a:effectRef idx="0">
          <a:scrgbClr r="0" g="0" b="0"/>
        </a:effectRef>
        <a:fontRef idx="minor"/>
      </dsp:style>
    </dsp:sp>
    <dsp:sp modelId="{A0594E46-2E65-497F-8CAB-917406B7626F}">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DCD1DE-75E5-47EB-8C96-9D8C5837DADE}">
      <dsp:nvSpPr>
        <dsp:cNvPr id="0" name=""/>
        <dsp:cNvSpPr/>
      </dsp:nvSpPr>
      <dsp:spPr>
        <a:xfrm>
          <a:off x="6233968" y="1635204"/>
          <a:ext cx="1437986" cy="363378"/>
        </a:xfrm>
        <a:prstGeom prst="rect">
          <a:avLst/>
        </a:prstGeom>
        <a:solidFill>
          <a:schemeClr val="accent1">
            <a:shade val="80000"/>
            <a:hueOff val="297461"/>
            <a:satOff val="-6039"/>
            <a:lumOff val="20451"/>
            <a:alphaOff val="0"/>
          </a:schemeClr>
        </a:solidFill>
        <a:ln w="22225" cap="rnd" cmpd="sng" algn="ctr">
          <a:solidFill>
            <a:schemeClr val="accent1">
              <a:shade val="80000"/>
              <a:hueOff val="297461"/>
              <a:satOff val="-6039"/>
              <a:lumOff val="20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Training</a:t>
          </a:r>
        </a:p>
      </dsp:txBody>
      <dsp:txXfrm>
        <a:off x="6233968" y="1635204"/>
        <a:ext cx="1437986" cy="363378"/>
      </dsp:txXfrm>
    </dsp:sp>
    <dsp:sp modelId="{1FC5F462-43FB-4C75-80B7-E5A4418CA4FD}">
      <dsp:nvSpPr>
        <dsp:cNvPr id="0" name=""/>
        <dsp:cNvSpPr/>
      </dsp:nvSpPr>
      <dsp:spPr>
        <a:xfrm>
          <a:off x="5754639" y="0"/>
          <a:ext cx="2396644"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Step 5</a:t>
          </a:r>
        </a:p>
      </dsp:txBody>
      <dsp:txXfrm>
        <a:off x="5754639" y="0"/>
        <a:ext cx="2396644" cy="1271825"/>
      </dsp:txXfrm>
    </dsp:sp>
    <dsp:sp modelId="{5282586D-896A-4B33-8FE4-B010C5435532}">
      <dsp:nvSpPr>
        <dsp:cNvPr id="0" name=""/>
        <dsp:cNvSpPr/>
      </dsp:nvSpPr>
      <dsp:spPr>
        <a:xfrm>
          <a:off x="6952961" y="1344501"/>
          <a:ext cx="0" cy="290702"/>
        </a:xfrm>
        <a:prstGeom prst="line">
          <a:avLst/>
        </a:prstGeom>
        <a:noFill/>
        <a:ln w="12700" cap="rnd" cmpd="sng" algn="ctr">
          <a:solidFill>
            <a:schemeClr val="accent1">
              <a:shade val="90000"/>
              <a:hueOff val="297474"/>
              <a:satOff val="-5735"/>
              <a:lumOff val="18749"/>
              <a:alphaOff val="0"/>
            </a:schemeClr>
          </a:solidFill>
          <a:prstDash val="dash"/>
        </a:ln>
        <a:effectLst/>
      </dsp:spPr>
      <dsp:style>
        <a:lnRef idx="1">
          <a:scrgbClr r="0" g="0" b="0"/>
        </a:lnRef>
        <a:fillRef idx="0">
          <a:scrgbClr r="0" g="0" b="0"/>
        </a:fillRef>
        <a:effectRef idx="0">
          <a:scrgbClr r="0" g="0" b="0"/>
        </a:effectRef>
        <a:fontRef idx="minor"/>
      </dsp:style>
    </dsp:sp>
    <dsp:sp modelId="{DA5F4AAE-FAD4-480C-B789-65026ADDC220}">
      <dsp:nvSpPr>
        <dsp:cNvPr id="0" name=""/>
        <dsp:cNvSpPr/>
      </dsp:nvSpPr>
      <dsp:spPr>
        <a:xfrm>
          <a:off x="6916623" y="1271825"/>
          <a:ext cx="72675" cy="72675"/>
        </a:xfrm>
        <a:prstGeom prst="ellipse">
          <a:avLst/>
        </a:prstGeom>
        <a:solidFill>
          <a:schemeClr val="accent1">
            <a:shade val="80000"/>
            <a:hueOff val="297461"/>
            <a:satOff val="-6039"/>
            <a:lumOff val="204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A69440-02CA-4F17-B782-A6A34F006883}">
      <dsp:nvSpPr>
        <dsp:cNvPr id="0" name=""/>
        <dsp:cNvSpPr/>
      </dsp:nvSpPr>
      <dsp:spPr>
        <a:xfrm>
          <a:off x="7671954" y="1635204"/>
          <a:ext cx="1437986" cy="363378"/>
        </a:xfrm>
        <a:prstGeom prst="rect">
          <a:avLst/>
        </a:prstGeom>
        <a:solidFill>
          <a:schemeClr val="accent1">
            <a:shade val="80000"/>
            <a:hueOff val="371826"/>
            <a:satOff val="-7548"/>
            <a:lumOff val="25564"/>
            <a:alphaOff val="0"/>
          </a:schemeClr>
        </a:solidFill>
        <a:ln w="22225" cap="rnd" cmpd="sng" algn="ctr">
          <a:solidFill>
            <a:schemeClr val="accent1">
              <a:shade val="80000"/>
              <a:hueOff val="371826"/>
              <a:satOff val="-7548"/>
              <a:lumOff val="2556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Curriculum Development</a:t>
          </a:r>
        </a:p>
      </dsp:txBody>
      <dsp:txXfrm>
        <a:off x="7671954" y="1635204"/>
        <a:ext cx="1437986" cy="363378"/>
      </dsp:txXfrm>
    </dsp:sp>
    <dsp:sp modelId="{9C12311F-190D-451D-BC6A-E63EF6220A92}">
      <dsp:nvSpPr>
        <dsp:cNvPr id="0" name=""/>
        <dsp:cNvSpPr/>
      </dsp:nvSpPr>
      <dsp:spPr>
        <a:xfrm>
          <a:off x="7192626" y="2361961"/>
          <a:ext cx="2396644"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Final Objective</a:t>
          </a:r>
        </a:p>
      </dsp:txBody>
      <dsp:txXfrm>
        <a:off x="7192626" y="2361961"/>
        <a:ext cx="2396644" cy="1271825"/>
      </dsp:txXfrm>
    </dsp:sp>
    <dsp:sp modelId="{550ED366-F244-4B21-A42F-50479A5725CF}">
      <dsp:nvSpPr>
        <dsp:cNvPr id="0" name=""/>
        <dsp:cNvSpPr/>
      </dsp:nvSpPr>
      <dsp:spPr>
        <a:xfrm>
          <a:off x="8390948" y="1998582"/>
          <a:ext cx="0" cy="290702"/>
        </a:xfrm>
        <a:prstGeom prst="line">
          <a:avLst/>
        </a:prstGeom>
        <a:noFill/>
        <a:ln w="12700" cap="rnd" cmpd="sng" algn="ctr">
          <a:solidFill>
            <a:schemeClr val="accent1">
              <a:shade val="90000"/>
              <a:hueOff val="371843"/>
              <a:satOff val="-7168"/>
              <a:lumOff val="23437"/>
              <a:alphaOff val="0"/>
            </a:schemeClr>
          </a:solidFill>
          <a:prstDash val="dash"/>
        </a:ln>
        <a:effectLst/>
      </dsp:spPr>
      <dsp:style>
        <a:lnRef idx="1">
          <a:scrgbClr r="0" g="0" b="0"/>
        </a:lnRef>
        <a:fillRef idx="0">
          <a:scrgbClr r="0" g="0" b="0"/>
        </a:fillRef>
        <a:effectRef idx="0">
          <a:scrgbClr r="0" g="0" b="0"/>
        </a:effectRef>
        <a:fontRef idx="minor"/>
      </dsp:style>
    </dsp:sp>
    <dsp:sp modelId="{35838839-6C10-43E5-BC8F-5A1719F4B3DA}">
      <dsp:nvSpPr>
        <dsp:cNvPr id="0" name=""/>
        <dsp:cNvSpPr/>
      </dsp:nvSpPr>
      <dsp:spPr>
        <a:xfrm>
          <a:off x="8354610" y="2289285"/>
          <a:ext cx="72675" cy="72675"/>
        </a:xfrm>
        <a:prstGeom prst="ellipse">
          <a:avLst/>
        </a:prstGeom>
        <a:solidFill>
          <a:schemeClr val="accent1">
            <a:shade val="80000"/>
            <a:hueOff val="371826"/>
            <a:satOff val="-7548"/>
            <a:lumOff val="2556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0E66C4-71ED-48BA-95A1-59C2338CA6DE}">
      <dsp:nvSpPr>
        <dsp:cNvPr id="0" name=""/>
        <dsp:cNvSpPr/>
      </dsp:nvSpPr>
      <dsp:spPr>
        <a:xfrm rot="5400000">
          <a:off x="9647245" y="1097900"/>
          <a:ext cx="363378" cy="1437986"/>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endParaRPr lang="en-US" sz="1100" kern="1200" dirty="0"/>
        </a:p>
      </dsp:txBody>
      <dsp:txXfrm rot="-5400000">
        <a:off x="9109942" y="1652943"/>
        <a:ext cx="1420247" cy="327900"/>
      </dsp:txXfrm>
    </dsp:sp>
    <dsp:sp modelId="{F2C920A9-692F-4694-B5C1-4D2879A98E34}">
      <dsp:nvSpPr>
        <dsp:cNvPr id="0" name=""/>
        <dsp:cNvSpPr/>
      </dsp:nvSpPr>
      <dsp:spPr>
        <a:xfrm>
          <a:off x="8630612" y="0"/>
          <a:ext cx="2396644" cy="1271825"/>
        </a:xfrm>
        <a:prstGeom prst="rect">
          <a:avLst/>
        </a:prstGeom>
        <a:noFill/>
        <a:ln>
          <a:noFill/>
        </a:ln>
        <a:effectLst/>
      </dsp:spPr>
      <dsp:style>
        <a:lnRef idx="0">
          <a:scrgbClr r="0" g="0" b="0"/>
        </a:lnRef>
        <a:fillRef idx="0">
          <a:scrgbClr r="0" g="0" b="0"/>
        </a:fillRef>
        <a:effectRef idx="0">
          <a:scrgbClr r="0" g="0" b="0"/>
        </a:effectRef>
        <a:fontRef idx="minor"/>
      </dsp:style>
    </dsp:sp>
    <dsp:sp modelId="{E4E62B16-AFC0-48E0-B3C5-36B73042E3D6}">
      <dsp:nvSpPr>
        <dsp:cNvPr id="0" name=""/>
        <dsp:cNvSpPr/>
      </dsp:nvSpPr>
      <dsp:spPr>
        <a:xfrm>
          <a:off x="9828934" y="1344501"/>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D1B73460-A3F1-4DFE-9263-E704D2857A43}">
      <dsp:nvSpPr>
        <dsp:cNvPr id="0" name=""/>
        <dsp:cNvSpPr/>
      </dsp:nvSpPr>
      <dsp:spPr>
        <a:xfrm>
          <a:off x="979259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7/30/2021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7/30/2021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7/30/2021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7/30/2021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7/30/2021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7/30/2021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7/30/2021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Welcome to the soapDish website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Vegetable based soap – an affordable luxury</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r>
              <a:rPr lang="en-US" dirty="0"/>
              <a:t>Step 1 – Startup</a:t>
            </a:r>
            <a:br>
              <a:rPr lang="en-US" dirty="0"/>
            </a:br>
            <a:r>
              <a:rPr lang="en-US" dirty="0"/>
              <a:t>Shop Specials</a:t>
            </a:r>
          </a:p>
        </p:txBody>
      </p:sp>
      <p:sp>
        <p:nvSpPr>
          <p:cNvPr id="8" name="Content Placeholder 7">
            <a:extLst>
              <a:ext uri="{FF2B5EF4-FFF2-40B4-BE49-F238E27FC236}">
                <a16:creationId xmlns:a16="http://schemas.microsoft.com/office/drawing/2014/main" id="{FA203760-B9D3-4DCD-B014-74B09FEC31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21089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About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529565637"/>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Search</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1963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Our Collection</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172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Registration</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7597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Dashboard</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0794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Shop</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4122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Sign UP</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0629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Purpose</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490490211"/>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56105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{804EC90C-7CAA-4335-8EE9-1175F44AF029}tf33552983_win32</Template>
  <TotalTime>432</TotalTime>
  <Words>48</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Franklin Gothic Book</vt:lpstr>
      <vt:lpstr>Franklin Gothic Demi</vt:lpstr>
      <vt:lpstr>Wingdings 2</vt:lpstr>
      <vt:lpstr>DividendVTI</vt:lpstr>
      <vt:lpstr>Welcome to the soapDish website</vt:lpstr>
      <vt:lpstr>About</vt:lpstr>
      <vt:lpstr>Search</vt:lpstr>
      <vt:lpstr>Our Collection</vt:lpstr>
      <vt:lpstr>Registration</vt:lpstr>
      <vt:lpstr>Dashboard</vt:lpstr>
      <vt:lpstr>Shop</vt:lpstr>
      <vt:lpstr>Sign UP</vt:lpstr>
      <vt:lpstr>Purpose</vt:lpstr>
      <vt:lpstr>Step 1 – Startup Shop Specials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Juan Johnson</dc:creator>
  <cp:lastModifiedBy>Juan Johnson</cp:lastModifiedBy>
  <cp:revision>3</cp:revision>
  <dcterms:created xsi:type="dcterms:W3CDTF">2021-07-30T18:29:01Z</dcterms:created>
  <dcterms:modified xsi:type="dcterms:W3CDTF">2021-07-31T01:41:38Z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