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20" y="-1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3979EF-4621-4273-AF5F-DF6C03C4E4E7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BomberJuan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2 player game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Juan Gonzalez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Maintenance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Upgrades that player </a:t>
            </a:r>
            <a:r>
              <a:rPr lang="en-US" smtClean="0"/>
              <a:t>is able to pick up</a:t>
            </a:r>
            <a:endParaRPr lang="en-US" dirty="0" smtClean="0"/>
          </a:p>
          <a:p>
            <a:r>
              <a:rPr lang="en-US" dirty="0" smtClean="0"/>
              <a:t>Game start screen</a:t>
            </a:r>
          </a:p>
          <a:p>
            <a:r>
              <a:rPr lang="en-US" dirty="0" smtClean="0"/>
              <a:t>Game over screen</a:t>
            </a:r>
          </a:p>
          <a:p>
            <a:r>
              <a:rPr lang="en-US" dirty="0" smtClean="0"/>
              <a:t>More levels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Top-Down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 Oriented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Maintenance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4149726" cy="3230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When player hits designated movement keys, the player moves accordingly or </a:t>
            </a:r>
            <a:r>
              <a:rPr lang="en-US" sz="2800" dirty="0" smtClean="0"/>
              <a:t>collides</a:t>
            </a:r>
            <a:endParaRPr lang="en-US" sz="2800" dirty="0" smtClean="0"/>
          </a:p>
        </p:txBody>
      </p:sp>
      <p:pic>
        <p:nvPicPr>
          <p:cNvPr id="4" name="Picture 3" descr="Screen Shot 2014-05-06 at 1.46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9800"/>
            <a:ext cx="4105490" cy="42530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Requirements</a:t>
            </a:r>
            <a:br>
              <a:rPr lang="en-US" sz="4000" dirty="0" smtClean="0"/>
            </a:br>
            <a:r>
              <a:rPr lang="en-US" sz="4000" dirty="0" smtClean="0"/>
              <a:t>…continued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3387726" cy="4144963"/>
          </a:xfrm>
        </p:spPr>
        <p:txBody>
          <a:bodyPr>
            <a:normAutofit/>
          </a:bodyPr>
          <a:lstStyle/>
          <a:p>
            <a:r>
              <a:rPr lang="en-US" sz="2800" dirty="0"/>
              <a:t>When player </a:t>
            </a:r>
            <a:r>
              <a:rPr lang="en-US" sz="2800" dirty="0" smtClean="0"/>
              <a:t>hits </a:t>
            </a:r>
            <a:r>
              <a:rPr lang="en-US" sz="2800" dirty="0"/>
              <a:t>designated bomb keys, a bomb is dropped on their location of the </a:t>
            </a:r>
            <a:r>
              <a:rPr lang="en-US" sz="2800" dirty="0" smtClean="0"/>
              <a:t>map</a:t>
            </a:r>
            <a:endParaRPr lang="en-US" sz="2800" dirty="0"/>
          </a:p>
        </p:txBody>
      </p:sp>
      <p:pic>
        <p:nvPicPr>
          <p:cNvPr id="5" name="Picture 4" descr="Screen Shot 2014-05-06 at 1.50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33600"/>
            <a:ext cx="4267200" cy="442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5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Requirements </a:t>
            </a:r>
            <a:br>
              <a:rPr lang="en-US" sz="4000" dirty="0" smtClean="0"/>
            </a:br>
            <a:r>
              <a:rPr lang="en-US" sz="4000" dirty="0" smtClean="0"/>
              <a:t>…continued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4073526" cy="4144963"/>
          </a:xfrm>
        </p:spPr>
        <p:txBody>
          <a:bodyPr/>
          <a:lstStyle/>
          <a:p>
            <a:r>
              <a:rPr lang="en-US" sz="2800" dirty="0"/>
              <a:t>When bomb explodes, players in the bomb’s radius are destroyed and game is reset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BombermanDown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743200"/>
            <a:ext cx="2052152" cy="26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Top-Down Design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 up the game</a:t>
            </a:r>
          </a:p>
          <a:p>
            <a:r>
              <a:rPr lang="en-US" sz="2800" dirty="0" smtClean="0"/>
              <a:t>Window is </a:t>
            </a:r>
            <a:r>
              <a:rPr lang="en-US" sz="2800" dirty="0" smtClean="0"/>
              <a:t>made from </a:t>
            </a:r>
            <a:r>
              <a:rPr lang="en-US" sz="2800" dirty="0" smtClean="0"/>
              <a:t>Game2 file</a:t>
            </a:r>
          </a:p>
          <a:p>
            <a:r>
              <a:rPr lang="en-US" sz="2800" dirty="0" smtClean="0"/>
              <a:t>Images are loaded and placed on screen</a:t>
            </a:r>
          </a:p>
          <a:p>
            <a:r>
              <a:rPr lang="en-US" sz="2800" dirty="0" smtClean="0"/>
              <a:t>Screen with all the </a:t>
            </a:r>
            <a:r>
              <a:rPr lang="en-US" sz="2800" dirty="0" smtClean="0"/>
              <a:t>sprites(map and character sprites) </a:t>
            </a:r>
            <a:r>
              <a:rPr lang="en-US" sz="2800" dirty="0" smtClean="0"/>
              <a:t>are displayed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 Oriented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638637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Bomb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smtClean="0"/>
              <a:t>the variables for the bomb</a:t>
            </a:r>
          </a:p>
          <a:p>
            <a:pPr lvl="1"/>
            <a:r>
              <a:rPr lang="en-US" dirty="0" smtClean="0"/>
              <a:t>Contains the images for the bomb and draws them</a:t>
            </a:r>
            <a:endParaRPr lang="en-US" dirty="0" smtClean="0"/>
          </a:p>
          <a:p>
            <a:r>
              <a:rPr lang="en-US" dirty="0" smtClean="0"/>
              <a:t>Character2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smtClean="0"/>
              <a:t>the variables for the characters</a:t>
            </a:r>
          </a:p>
          <a:p>
            <a:pPr lvl="1"/>
            <a:r>
              <a:rPr lang="en-US" dirty="0" smtClean="0"/>
              <a:t>Contains the sprites for the character and draws them</a:t>
            </a:r>
          </a:p>
          <a:p>
            <a:pPr lvl="1"/>
            <a:r>
              <a:rPr lang="en-US" dirty="0" smtClean="0"/>
              <a:t>Updates the character 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 Oriented Programming</a:t>
            </a:r>
            <a:br>
              <a:rPr lang="en-US" sz="4000" dirty="0" smtClean="0"/>
            </a:br>
            <a:r>
              <a:rPr lang="en-US" sz="4000" dirty="0" smtClean="0"/>
              <a:t>…continued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894" y="2069721"/>
            <a:ext cx="7852062" cy="4144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Game2</a:t>
            </a:r>
          </a:p>
          <a:p>
            <a:pPr lvl="1"/>
            <a:r>
              <a:rPr lang="en-US" sz="1600" dirty="0" smtClean="0"/>
              <a:t>Starts up the window and it’s properties</a:t>
            </a:r>
          </a:p>
          <a:p>
            <a:pPr lvl="1"/>
            <a:r>
              <a:rPr lang="en-US" sz="1600" dirty="0" smtClean="0"/>
              <a:t>Contains the </a:t>
            </a:r>
            <a:r>
              <a:rPr lang="en-US" sz="1600" dirty="0" err="1" smtClean="0"/>
              <a:t>keyPressed</a:t>
            </a:r>
            <a:r>
              <a:rPr lang="en-US" sz="1600" dirty="0" smtClean="0"/>
              <a:t> and </a:t>
            </a:r>
            <a:r>
              <a:rPr lang="en-US" sz="1600" dirty="0" err="1" smtClean="0"/>
              <a:t>keyReleased</a:t>
            </a:r>
            <a:r>
              <a:rPr lang="en-US" sz="1600" dirty="0" smtClean="0"/>
              <a:t> events and updates when an action is performed</a:t>
            </a:r>
          </a:p>
          <a:p>
            <a:r>
              <a:rPr lang="en-US" sz="1800" dirty="0" smtClean="0"/>
              <a:t>GamePanel2</a:t>
            </a:r>
            <a:endParaRPr lang="en-US" sz="1800" dirty="0" smtClean="0"/>
          </a:p>
          <a:p>
            <a:pPr lvl="1"/>
            <a:r>
              <a:rPr lang="en-US" sz="1600" dirty="0" smtClean="0"/>
              <a:t>Contains the movement and the code that checks for collision</a:t>
            </a:r>
          </a:p>
          <a:p>
            <a:pPr lvl="1"/>
            <a:r>
              <a:rPr lang="en-US" sz="1600" dirty="0" smtClean="0"/>
              <a:t>Contains the code that resets the game</a:t>
            </a:r>
          </a:p>
          <a:p>
            <a:pPr lvl="1"/>
            <a:r>
              <a:rPr lang="en-US" sz="1600" dirty="0" smtClean="0"/>
              <a:t>Contains the biggest update of th</a:t>
            </a:r>
            <a:r>
              <a:rPr lang="en-US" sz="1600" dirty="0" smtClean="0"/>
              <a:t>e whole game</a:t>
            </a:r>
          </a:p>
          <a:p>
            <a:pPr lvl="1"/>
            <a:r>
              <a:rPr lang="en-US" sz="1600" dirty="0" smtClean="0"/>
              <a:t>Contains the most important draw method</a:t>
            </a:r>
            <a:endParaRPr lang="en-US" sz="1600" dirty="0" smtClean="0"/>
          </a:p>
          <a:p>
            <a:r>
              <a:rPr lang="en-US" sz="1800" dirty="0" smtClean="0"/>
              <a:t>Screen2</a:t>
            </a:r>
          </a:p>
          <a:p>
            <a:pPr lvl="1"/>
            <a:r>
              <a:rPr lang="en-US" sz="1600" dirty="0" smtClean="0"/>
              <a:t>Contains the map and the sprites for the screen</a:t>
            </a:r>
          </a:p>
          <a:p>
            <a:pPr lvl="1"/>
            <a:r>
              <a:rPr lang="en-US" sz="1600" dirty="0" smtClean="0"/>
              <a:t>Contains the code that checks the level collision</a:t>
            </a:r>
          </a:p>
          <a:p>
            <a:pPr lvl="1"/>
            <a:r>
              <a:rPr lang="en-US" sz="1600" dirty="0" smtClean="0"/>
              <a:t>Draws the map, and sets the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453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Algorithm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Collision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When </a:t>
            </a:r>
            <a:r>
              <a:rPr lang="en-US" sz="2400" dirty="0" smtClean="0"/>
              <a:t>a key </a:t>
            </a:r>
            <a:r>
              <a:rPr lang="en-US" sz="2400" dirty="0" smtClean="0"/>
              <a:t>is pressed, direction is passed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Level collision is checked with direction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 smtClean="0"/>
              <a:t>collision is found, no movement happens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If collision is not found, movement happens corresponding movement variable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164</TotalTime>
  <Words>271</Words>
  <Application>Microsoft Macintosh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Advantage</vt:lpstr>
      <vt:lpstr>BomberJuan 2 player game</vt:lpstr>
      <vt:lpstr>ToC</vt:lpstr>
      <vt:lpstr>Requirements</vt:lpstr>
      <vt:lpstr>Requirements …continued</vt:lpstr>
      <vt:lpstr>Requirements  …continued</vt:lpstr>
      <vt:lpstr>Top-Down Design</vt:lpstr>
      <vt:lpstr>Object Oriented Programming</vt:lpstr>
      <vt:lpstr>Object Oriented Programming …continued</vt:lpstr>
      <vt:lpstr>Algorithm</vt:lpstr>
      <vt:lpstr>Maintenance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BomberJuan 2 player game</dc:title>
  <dc:creator>ruben</dc:creator>
  <cp:lastModifiedBy>SBBC Student</cp:lastModifiedBy>
  <cp:revision>13</cp:revision>
  <dcterms:created xsi:type="dcterms:W3CDTF">2014-05-04T15:59:12Z</dcterms:created>
  <dcterms:modified xsi:type="dcterms:W3CDTF">2014-05-06T19:26:44Z</dcterms:modified>
</cp:coreProperties>
</file>