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20" y="-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BomberJuan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2 player game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Juan Gonzalez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Top-Down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 Oriented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player hits designated movement keys, the player moves accordingly or collides</a:t>
            </a:r>
          </a:p>
          <a:p>
            <a:r>
              <a:rPr lang="en-US" dirty="0" smtClean="0"/>
              <a:t>When player hit designated bomb keys, a bomb is dropped on their location of the map</a:t>
            </a:r>
          </a:p>
          <a:p>
            <a:r>
              <a:rPr lang="en-US" dirty="0" smtClean="0"/>
              <a:t>When bomb explodes, players in the bomb’s radius are destroyed and game is reset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Top-Down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up the game</a:t>
            </a:r>
          </a:p>
          <a:p>
            <a:r>
              <a:rPr lang="en-US" dirty="0" smtClean="0"/>
              <a:t>Window is called from Game2 file</a:t>
            </a:r>
          </a:p>
          <a:p>
            <a:r>
              <a:rPr lang="en-US" dirty="0" smtClean="0"/>
              <a:t>Images are loaded and placed on screen</a:t>
            </a:r>
          </a:p>
          <a:p>
            <a:r>
              <a:rPr lang="en-US" dirty="0" smtClean="0"/>
              <a:t>Screen with all the images(map, character) are displayed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Object Oriented Programming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149726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Bomb</a:t>
            </a:r>
          </a:p>
          <a:p>
            <a:pPr lvl="1"/>
            <a:r>
              <a:rPr lang="en-US" dirty="0" smtClean="0"/>
              <a:t>Contains the bomb sprites and draws them</a:t>
            </a:r>
          </a:p>
          <a:p>
            <a:r>
              <a:rPr lang="en-US" dirty="0" smtClean="0"/>
              <a:t>Character2</a:t>
            </a:r>
          </a:p>
          <a:p>
            <a:pPr lvl="1"/>
            <a:r>
              <a:rPr lang="en-US" dirty="0" smtClean="0"/>
              <a:t>Contains character sprites and draws them</a:t>
            </a:r>
          </a:p>
          <a:p>
            <a:r>
              <a:rPr lang="en-US" dirty="0" smtClean="0"/>
              <a:t>Game2</a:t>
            </a:r>
          </a:p>
          <a:p>
            <a:pPr lvl="1"/>
            <a:r>
              <a:rPr lang="en-US" dirty="0" smtClean="0"/>
              <a:t>Contains movement and </a:t>
            </a:r>
            <a:r>
              <a:rPr lang="en-US" dirty="0" smtClean="0"/>
              <a:t>updates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2209800"/>
            <a:ext cx="414972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GamePanel2</a:t>
            </a:r>
          </a:p>
          <a:p>
            <a:pPr lvl="1"/>
            <a:r>
              <a:rPr lang="en-US" dirty="0" smtClean="0"/>
              <a:t>Contains collision and updates, some drawing</a:t>
            </a:r>
          </a:p>
          <a:p>
            <a:r>
              <a:rPr lang="en-US" dirty="0" smtClean="0"/>
              <a:t>Screen2</a:t>
            </a:r>
          </a:p>
          <a:p>
            <a:pPr lvl="1"/>
            <a:r>
              <a:rPr lang="en-US" dirty="0" smtClean="0"/>
              <a:t>Contains level sprites and draws them</a:t>
            </a:r>
          </a:p>
          <a:p>
            <a:pPr lvl="1"/>
            <a:r>
              <a:rPr lang="en-US" dirty="0" smtClean="0"/>
              <a:t>Also contains level collision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Collision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When key is pressed, direction is passed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Level collision is checked with direction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Character collision is checked with direction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If collision is found, no movement happens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If collision is not found, movement happens corresponding movement variable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Pickup upgrades</a:t>
            </a:r>
          </a:p>
          <a:p>
            <a:r>
              <a:rPr lang="en-US" dirty="0" smtClean="0"/>
              <a:t>Game start screen</a:t>
            </a:r>
          </a:p>
          <a:p>
            <a:r>
              <a:rPr lang="en-US" dirty="0" smtClean="0"/>
              <a:t>Game over screen</a:t>
            </a:r>
          </a:p>
          <a:p>
            <a:r>
              <a:rPr lang="en-US" dirty="0" smtClean="0"/>
              <a:t>More levels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48</TotalTime>
  <Words>190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BomberJuan 2 player game</vt:lpstr>
      <vt:lpstr>ToC</vt:lpstr>
      <vt:lpstr>Requirements</vt:lpstr>
      <vt:lpstr>Top-Down Design</vt:lpstr>
      <vt:lpstr>Object Oriented Programming</vt:lpstr>
      <vt:lpstr>Algorithm</vt:lpstr>
      <vt:lpstr>Maintenance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BomberJuan 2 player game</dc:title>
  <dc:creator>ruben</dc:creator>
  <cp:lastModifiedBy>SBBC Student</cp:lastModifiedBy>
  <cp:revision>5</cp:revision>
  <dcterms:created xsi:type="dcterms:W3CDTF">2014-05-04T15:59:12Z</dcterms:created>
  <dcterms:modified xsi:type="dcterms:W3CDTF">2014-05-05T17:29:58Z</dcterms:modified>
</cp:coreProperties>
</file>