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8" r:id="rId5"/>
    <p:sldId id="264" r:id="rId6"/>
    <p:sldId id="263" r:id="rId7"/>
    <p:sldId id="259" r:id="rId8"/>
    <p:sldId id="260" r:id="rId9"/>
    <p:sldId id="265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20" y="-1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3979EF-4621-4273-AF5F-DF6C03C4E4E7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661E4F3-BB0A-4D53-9B5E-4C9753BFE7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 smtClean="0"/>
              <a:t>BomberJuan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100" dirty="0" smtClean="0"/>
              <a:t>2 player game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867400"/>
            <a:ext cx="4038600" cy="748553"/>
          </a:xfrm>
        </p:spPr>
        <p:txBody>
          <a:bodyPr/>
          <a:lstStyle/>
          <a:p>
            <a:r>
              <a:rPr lang="en-US" dirty="0" smtClean="0"/>
              <a:t>By Juan Gonzalez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Algorithm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Collision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When a key is pressed, direction is passed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Level collision is checked with direction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collision is found, no movement happens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collision is not found, movement happens corresponding movement variable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Maintenance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Upgrades that player is able to pick up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Game start screen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Game over screen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More levels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Mechanics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Top-Down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 Oriented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an arcade game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 two player game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has 2D graphics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my own version of the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Bomberman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game also known as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Dyna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Blaster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3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4149726" cy="3230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When player hits designated movement keys, the player moves accordingly or collides</a:t>
            </a:r>
          </a:p>
        </p:txBody>
      </p:sp>
      <p:pic>
        <p:nvPicPr>
          <p:cNvPr id="4" name="Picture 3" descr="Screen Shot 2014-05-06 at 1.46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9800"/>
            <a:ext cx="4105490" cy="42530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Mechanics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…continued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3387726" cy="4144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player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hits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designated bomb keys, a bomb is dropped on their location of the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Screen Shot 2014-05-06 at 1.50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33600"/>
            <a:ext cx="4267200" cy="442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5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Mechanics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…continued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4073526" cy="4144963"/>
          </a:xfrm>
        </p:spPr>
        <p:txBody>
          <a:bodyPr/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bomb explodes, players in the bomb’s radius are destroyed and game is reset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BombermanDown_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743200"/>
            <a:ext cx="2052152" cy="262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Top-Down Design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up the game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is made from Game2 file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Images are loaded and placed on screen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Screen with all the sprites(map and character sprites) are displayed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 Oriented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638637" cy="4144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Bomb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the variables for the bomb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the images for the bomb and draws them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Character2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the variables for the characters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the sprites for the character and draws them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Updates the character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 Oriented Programming</a:t>
            </a:r>
            <a:br>
              <a:rPr lang="en-US" sz="4000" dirty="0" smtClean="0"/>
            </a:br>
            <a:r>
              <a:rPr lang="en-US" sz="4000" dirty="0" smtClean="0"/>
              <a:t>…continued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894" y="2069721"/>
            <a:ext cx="7852062" cy="4144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Game2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Starts up the window and it’s properties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the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keyPressed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keyReleased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events and updates when an action is performed</a:t>
            </a:r>
          </a:p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GamePanel2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the movement and the code that checks for collision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the code that resets the game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the biggest update of the whole game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the most important draw method</a:t>
            </a:r>
          </a:p>
          <a:p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Screen2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the map and the sprites for the screen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the code that checks the level collision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Draws the map, and sets the level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36617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186</TotalTime>
  <Words>304</Words>
  <Application>Microsoft Macintosh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Advantage</vt:lpstr>
      <vt:lpstr>BomberJuan 2 player game</vt:lpstr>
      <vt:lpstr>Table of Contents</vt:lpstr>
      <vt:lpstr>Requirements</vt:lpstr>
      <vt:lpstr>Mechanics</vt:lpstr>
      <vt:lpstr>Mechanics …continued</vt:lpstr>
      <vt:lpstr>Mechanics …continued</vt:lpstr>
      <vt:lpstr>Top-Down Design</vt:lpstr>
      <vt:lpstr>Object Oriented Programming</vt:lpstr>
      <vt:lpstr>Object Oriented Programming …continued</vt:lpstr>
      <vt:lpstr>Algorithm</vt:lpstr>
      <vt:lpstr>Maintenance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BomberJuan 2 player game</dc:title>
  <dc:creator>ruben</dc:creator>
  <cp:lastModifiedBy>SBBC Student</cp:lastModifiedBy>
  <cp:revision>15</cp:revision>
  <dcterms:created xsi:type="dcterms:W3CDTF">2014-05-04T15:59:12Z</dcterms:created>
  <dcterms:modified xsi:type="dcterms:W3CDTF">2014-05-07T19:10:11Z</dcterms:modified>
</cp:coreProperties>
</file>