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1"/>
  </p:notesMasterIdLst>
  <p:sldIdLst>
    <p:sldId id="256" r:id="rId2"/>
    <p:sldId id="274" r:id="rId3"/>
    <p:sldId id="282" r:id="rId4"/>
    <p:sldId id="283" r:id="rId5"/>
    <p:sldId id="284" r:id="rId6"/>
    <p:sldId id="285" r:id="rId7"/>
    <p:sldId id="275" r:id="rId8"/>
    <p:sldId id="277" r:id="rId9"/>
    <p:sldId id="278" r:id="rId10"/>
    <p:sldId id="279" r:id="rId11"/>
    <p:sldId id="286" r:id="rId12"/>
    <p:sldId id="276" r:id="rId13"/>
    <p:sldId id="288" r:id="rId14"/>
    <p:sldId id="287" r:id="rId15"/>
    <p:sldId id="280" r:id="rId16"/>
    <p:sldId id="281" r:id="rId17"/>
    <p:sldId id="289" r:id="rId18"/>
    <p:sldId id="290" r:id="rId19"/>
    <p:sldId id="291" r:id="rId2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a María Suárez Vásquez" initials="LMSV" lastIdx="2" clrIdx="0"/>
  <p:cmAuthor id="2" name="LINA MARIA SUAREZ VASQUEZ" initials="LMSV" lastIdx="1" clrIdx="1"/>
  <p:cmAuthor id="3" name="amorales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600C"/>
    <a:srgbClr val="00CCFF"/>
    <a:srgbClr val="133919"/>
    <a:srgbClr val="556A2C"/>
    <a:srgbClr val="E1E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10" autoAdjust="0"/>
    <p:restoredTop sz="98553" autoAdjust="0"/>
  </p:normalViewPr>
  <p:slideViewPr>
    <p:cSldViewPr>
      <p:cViewPr varScale="1">
        <p:scale>
          <a:sx n="105" d="100"/>
          <a:sy n="105" d="100"/>
        </p:scale>
        <p:origin x="80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35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98113-3F10-4090-80F5-6C4666866911}" type="datetimeFigureOut">
              <a:rPr lang="es-ES" smtClean="0"/>
              <a:pPr/>
              <a:t>18/8/23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86AC7-A587-4ECA-9A1D-6F5C0CB129C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6635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Observaciones: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86AC7-A587-4ECA-9A1D-6F5C0CB129C9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871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729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241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964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CA75-2A75-4974-A20A-31141420E30A}" type="datetimeFigureOut">
              <a:rPr lang="es-CO" smtClean="0"/>
              <a:pPr/>
              <a:t>18/08/23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08AC-7DA2-4A00-9810-B1CB21621C5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684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CA75-2A75-4974-A20A-31141420E30A}" type="datetimeFigureOut">
              <a:rPr lang="es-CO" smtClean="0"/>
              <a:pPr/>
              <a:t>18/08/23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08AC-7DA2-4A00-9810-B1CB21621C5A}" type="slidenum">
              <a:rPr lang="es-CO" smtClean="0"/>
              <a:pPr/>
              <a:t>‹Nº›</a:t>
            </a:fld>
            <a:endParaRPr lang="es-CO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8" y="0"/>
            <a:ext cx="8947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2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48574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9942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892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CA75-2A75-4974-A20A-31141420E30A}" type="datetimeFigureOut">
              <a:rPr lang="es-CO" smtClean="0"/>
              <a:pPr/>
              <a:t>18/08/23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08AC-7DA2-4A00-9810-B1CB21621C5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762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CA75-2A75-4974-A20A-31141420E30A}" type="datetimeFigureOut">
              <a:rPr lang="es-CO" smtClean="0"/>
              <a:pPr/>
              <a:t>18/08/23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08AC-7DA2-4A00-9810-B1CB21621C5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234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26876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780928"/>
            <a:ext cx="4038600" cy="334523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780928"/>
            <a:ext cx="4038600" cy="334523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CA75-2A75-4974-A20A-31141420E30A}" type="datetimeFigureOut">
              <a:rPr lang="es-CO" smtClean="0"/>
              <a:pPr/>
              <a:t>18/08/23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08AC-7DA2-4A00-9810-B1CB21621C5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756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92211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7544" y="2276872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996951"/>
            <a:ext cx="4040188" cy="31292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4008" y="2276872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996951"/>
            <a:ext cx="4041775" cy="31292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CA75-2A75-4974-A20A-31141420E30A}" type="datetimeFigureOut">
              <a:rPr lang="es-CO" smtClean="0"/>
              <a:pPr/>
              <a:t>18/08/23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08AC-7DA2-4A00-9810-B1CB21621C5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01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92224" y="6021288"/>
            <a:ext cx="2133600" cy="365125"/>
          </a:xfrm>
        </p:spPr>
        <p:txBody>
          <a:bodyPr/>
          <a:lstStyle/>
          <a:p>
            <a:fld id="{8156CA75-2A75-4974-A20A-31141420E30A}" type="datetimeFigureOut">
              <a:rPr lang="es-CO" smtClean="0"/>
              <a:pPr/>
              <a:t>18/08/23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59224" y="6021288"/>
            <a:ext cx="2895600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021288"/>
            <a:ext cx="2133600" cy="365125"/>
          </a:xfrm>
        </p:spPr>
        <p:txBody>
          <a:bodyPr/>
          <a:lstStyle/>
          <a:p>
            <a:fld id="{3D7308AC-7DA2-4A00-9810-B1CB21621C5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327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392832" y="5949280"/>
            <a:ext cx="2133600" cy="365125"/>
          </a:xfrm>
        </p:spPr>
        <p:txBody>
          <a:bodyPr/>
          <a:lstStyle/>
          <a:p>
            <a:fld id="{8156CA75-2A75-4974-A20A-31141420E30A}" type="datetimeFigureOut">
              <a:rPr lang="es-CO" smtClean="0"/>
              <a:pPr/>
              <a:t>18/08/23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59832" y="5949280"/>
            <a:ext cx="2895600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488832" y="5949280"/>
            <a:ext cx="2133600" cy="365125"/>
          </a:xfrm>
        </p:spPr>
        <p:txBody>
          <a:bodyPr/>
          <a:lstStyle/>
          <a:p>
            <a:fld id="{3D7308AC-7DA2-4A00-9810-B1CB21621C5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542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CA75-2A75-4974-A20A-31141420E30A}" type="datetimeFigureOut">
              <a:rPr lang="es-CO" smtClean="0"/>
              <a:pPr/>
              <a:t>18/08/23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08AC-7DA2-4A00-9810-B1CB21621C5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275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67744" y="1340768"/>
            <a:ext cx="4507904" cy="33868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8038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6CA75-2A75-4974-A20A-31141420E30A}" type="datetimeFigureOut">
              <a:rPr lang="es-CO" smtClean="0"/>
              <a:pPr/>
              <a:t>18/08/23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308AC-7DA2-4A00-9810-B1CB21621C5A}" type="slidenum">
              <a:rPr lang="es-CO" smtClean="0"/>
              <a:pPr/>
              <a:t>‹Nº›</a:t>
            </a:fld>
            <a:endParaRPr lang="es-CO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Rectángulo"/>
          <p:cNvSpPr/>
          <p:nvPr/>
        </p:nvSpPr>
        <p:spPr>
          <a:xfrm>
            <a:off x="-1" y="1146220"/>
            <a:ext cx="5615189" cy="52674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4 Rectángulo"/>
          <p:cNvSpPr/>
          <p:nvPr/>
        </p:nvSpPr>
        <p:spPr>
          <a:xfrm>
            <a:off x="323528" y="1455742"/>
            <a:ext cx="5184576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ngravers MT" panose="02090707080505020304" pitchFamily="18" charset="0"/>
                <a:cs typeface="Arial" panose="020B0604020202020204" pitchFamily="34" charset="0"/>
              </a:rPr>
              <a:t>FACULTAD DE CIENCIAS BÁSICAS E INGENIERÍA</a:t>
            </a:r>
            <a:br>
              <a:rPr lang="es-C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ngravers MT" panose="02090707080505020304" pitchFamily="18" charset="0"/>
                <a:cs typeface="Arial" panose="020B0604020202020204" pitchFamily="34" charset="0"/>
              </a:rPr>
            </a:br>
            <a:r>
              <a:rPr lang="es-C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ngravers MT" panose="02090707080505020304" pitchFamily="18" charset="0"/>
                <a:cs typeface="Arial" panose="020B0604020202020204" pitchFamily="34" charset="0"/>
              </a:rPr>
              <a:t>PROGRAMA ingenieria de sistemas</a:t>
            </a:r>
            <a:br>
              <a:rPr lang="es-C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ngravers MT" panose="02090707080505020304" pitchFamily="18" charset="0"/>
                <a:cs typeface="Arial" panose="020B0604020202020204" pitchFamily="34" charset="0"/>
              </a:rPr>
            </a:br>
            <a:endParaRPr lang="es-CO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ngravers MT" panose="02090707080505020304" pitchFamily="18" charset="0"/>
              <a:cs typeface="Arial" panose="020B0604020202020204" pitchFamily="34" charset="0"/>
            </a:endParaRPr>
          </a:p>
          <a:p>
            <a:br>
              <a:rPr lang="es-CO" dirty="0"/>
            </a:br>
            <a:endParaRPr lang="es-CO" dirty="0"/>
          </a:p>
          <a:p>
            <a:pPr algn="r"/>
            <a:r>
              <a:rPr lang="es-CO" dirty="0"/>
              <a:t> </a:t>
            </a:r>
            <a:r>
              <a:rPr lang="es-CO" dirty="0">
                <a:solidFill>
                  <a:schemeClr val="bg1"/>
                </a:solidFill>
              </a:rPr>
              <a:t>CONVERGENCIA DE SISTEMAS Y TELECOMUNICACIONES </a:t>
            </a:r>
          </a:p>
        </p:txBody>
      </p:sp>
      <p:sp>
        <p:nvSpPr>
          <p:cNvPr id="5" name="7 Rectángulo"/>
          <p:cNvSpPr/>
          <p:nvPr/>
        </p:nvSpPr>
        <p:spPr>
          <a:xfrm>
            <a:off x="5946340" y="2441121"/>
            <a:ext cx="301814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itchFamily="34" charset="0"/>
              </a:rPr>
              <a:t>DECANO DE LA FACULTAD</a:t>
            </a:r>
          </a:p>
          <a:p>
            <a:r>
              <a:rPr lang="es-C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itchFamily="34" charset="0"/>
              </a:rPr>
              <a:t>Ing. Lina María Suárez Vásquez</a:t>
            </a:r>
          </a:p>
          <a:p>
            <a:endParaRPr lang="es-CO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itchFamily="34" charset="0"/>
            </a:endParaRPr>
          </a:p>
          <a:p>
            <a:r>
              <a:rPr lang="es-C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itchFamily="34" charset="0"/>
              </a:rPr>
              <a:t>Director del programa: </a:t>
            </a:r>
          </a:p>
          <a:p>
            <a:r>
              <a:rPr lang="es-C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itchFamily="34" charset="0"/>
              </a:rPr>
              <a:t>Ing. Line Becerra</a:t>
            </a:r>
          </a:p>
          <a:p>
            <a:endParaRPr lang="es-CO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itchFamily="34" charset="0"/>
            </a:endParaRPr>
          </a:p>
          <a:p>
            <a:endParaRPr lang="es-CO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itchFamily="34" charset="0"/>
            </a:endParaRPr>
          </a:p>
          <a:p>
            <a:r>
              <a:rPr lang="es-C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itchFamily="34" charset="0"/>
              </a:rPr>
              <a:t>Docente: </a:t>
            </a:r>
          </a:p>
          <a:p>
            <a:r>
              <a:rPr lang="es-C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itchFamily="34" charset="0"/>
              </a:rPr>
              <a:t>Ing. Rafael Rubiano</a:t>
            </a:r>
          </a:p>
        </p:txBody>
      </p:sp>
    </p:spTree>
    <p:extLst>
      <p:ext uri="{BB962C8B-B14F-4D97-AF65-F5344CB8AC3E}">
        <p14:creationId xmlns:p14="http://schemas.microsoft.com/office/powerpoint/2010/main" val="3225112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80C93-961F-9541-8370-8147EFD6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HILOS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C60EE0A-BDF9-EA4C-A68E-420E43653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A2EB6E9-9371-BA47-AD7C-9A1CE90C4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89" y="1928918"/>
            <a:ext cx="7815821" cy="322827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E481E95-EEA3-9447-8635-B16DEAD5165B}"/>
              </a:ext>
            </a:extLst>
          </p:cNvPr>
          <p:cNvSpPr txBox="1"/>
          <p:nvPr/>
        </p:nvSpPr>
        <p:spPr>
          <a:xfrm>
            <a:off x="899592" y="5298414"/>
            <a:ext cx="331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Elementos compartidos por hilos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0C6A2BE-6E77-BE47-8B06-617B8012D0B1}"/>
              </a:ext>
            </a:extLst>
          </p:cNvPr>
          <p:cNvSpPr txBox="1"/>
          <p:nvPr/>
        </p:nvSpPr>
        <p:spPr>
          <a:xfrm>
            <a:off x="5076055" y="5197678"/>
            <a:ext cx="331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Elementos privados por hilos</a:t>
            </a:r>
          </a:p>
        </p:txBody>
      </p:sp>
    </p:spTree>
    <p:extLst>
      <p:ext uri="{BB962C8B-B14F-4D97-AF65-F5344CB8AC3E}">
        <p14:creationId xmlns:p14="http://schemas.microsoft.com/office/powerpoint/2010/main" val="3968221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80C93-961F-9541-8370-8147EFD6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HILOS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C60EE0A-BDF9-EA4C-A68E-420E43653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https://</a:t>
            </a:r>
            <a:r>
              <a:rPr lang="es-ES_tradnl" dirty="0" err="1"/>
              <a:t>www.youtube.com</a:t>
            </a:r>
            <a:r>
              <a:rPr lang="es-ES_tradnl" dirty="0"/>
              <a:t>/</a:t>
            </a:r>
            <a:r>
              <a:rPr lang="es-ES_tradnl" dirty="0" err="1"/>
              <a:t>watch?v</a:t>
            </a:r>
            <a:r>
              <a:rPr lang="es-ES_tradnl" dirty="0"/>
              <a:t>=FOwdYHKvMf8</a:t>
            </a:r>
          </a:p>
        </p:txBody>
      </p:sp>
    </p:spTree>
    <p:extLst>
      <p:ext uri="{BB962C8B-B14F-4D97-AF65-F5344CB8AC3E}">
        <p14:creationId xmlns:p14="http://schemas.microsoft.com/office/powerpoint/2010/main" val="474139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80C93-961F-9541-8370-8147EFD6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>
            <a:normAutofit/>
          </a:bodyPr>
          <a:lstStyle/>
          <a:p>
            <a:r>
              <a:rPr lang="es-CO" dirty="0"/>
              <a:t>SOCKETS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BB4EDEA-7099-4784-4A55-DF0C42E50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321" y="2060848"/>
            <a:ext cx="4515358" cy="4255725"/>
          </a:xfrm>
          <a:prstGeom prst="rect">
            <a:avLst/>
          </a:prstGeom>
          <a:noFill/>
        </p:spPr>
      </p:pic>
      <p:sp>
        <p:nvSpPr>
          <p:cNvPr id="4" name="Google Shape;148;p10">
            <a:extLst>
              <a:ext uri="{FF2B5EF4-FFF2-40B4-BE49-F238E27FC236}">
                <a16:creationId xmlns:a16="http://schemas.microsoft.com/office/drawing/2014/main" id="{379DC13D-3DFD-4417-46E7-9E1A23B6F300}"/>
              </a:ext>
            </a:extLst>
          </p:cNvPr>
          <p:cNvSpPr txBox="1"/>
          <p:nvPr/>
        </p:nvSpPr>
        <p:spPr>
          <a:xfrm>
            <a:off x="2807594" y="6091627"/>
            <a:ext cx="651011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Programación de Servicios y Procesos en Python - Marcombo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8457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80C93-961F-9541-8370-8147EFD6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SOCKETS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C60EE0A-BDF9-EA4C-A68E-420E43653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Sistema que permite la transmisión de datos entre dos procesos situados en uno o varios hosts en una red de comunicaciones.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02A0D3-6347-1CBD-1EEE-87D5BE3F1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78" y="4653136"/>
            <a:ext cx="5314844" cy="766564"/>
          </a:xfrm>
          <a:prstGeom prst="rect">
            <a:avLst/>
          </a:prstGeom>
        </p:spPr>
      </p:pic>
      <p:sp>
        <p:nvSpPr>
          <p:cNvPr id="4" name="Google Shape;148;p10">
            <a:extLst>
              <a:ext uri="{FF2B5EF4-FFF2-40B4-BE49-F238E27FC236}">
                <a16:creationId xmlns:a16="http://schemas.microsoft.com/office/drawing/2014/main" id="{B6B52E63-405F-9624-52A6-9353324006F9}"/>
              </a:ext>
            </a:extLst>
          </p:cNvPr>
          <p:cNvSpPr txBox="1"/>
          <p:nvPr/>
        </p:nvSpPr>
        <p:spPr>
          <a:xfrm>
            <a:off x="2807594" y="6091627"/>
            <a:ext cx="651011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Programación de Servicios y Procesos en Python - Marcombo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350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80C93-961F-9541-8370-8147EFD6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SOCKETS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C60EE0A-BDF9-EA4C-A68E-420E43653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Actúan como interfaz entre los usuarios y la red.</a:t>
            </a:r>
          </a:p>
          <a:p>
            <a:r>
              <a:rPr lang="es-ES_tradnl" dirty="0"/>
              <a:t>Se pueden crear y destruir de manera dinámica.</a:t>
            </a:r>
          </a:p>
        </p:txBody>
      </p:sp>
      <p:sp>
        <p:nvSpPr>
          <p:cNvPr id="3" name="Google Shape;148;p10">
            <a:extLst>
              <a:ext uri="{FF2B5EF4-FFF2-40B4-BE49-F238E27FC236}">
                <a16:creationId xmlns:a16="http://schemas.microsoft.com/office/drawing/2014/main" id="{2535C591-A648-F987-545E-356924A3299C}"/>
              </a:ext>
            </a:extLst>
          </p:cNvPr>
          <p:cNvSpPr txBox="1"/>
          <p:nvPr/>
        </p:nvSpPr>
        <p:spPr>
          <a:xfrm>
            <a:off x="2807594" y="6091627"/>
            <a:ext cx="651011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Programación de Servicios y Procesos en Python - Marcombo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9893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80C93-961F-9541-8370-8147EFD6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SOCKETS</a:t>
            </a:r>
          </a:p>
        </p:txBody>
      </p:sp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D5B2D73C-4D59-2E44-A69B-62A531D37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300" y="2884141"/>
            <a:ext cx="7645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24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80C93-961F-9541-8370-8147EFD6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SOCKETS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C60EE0A-BDF9-EA4C-A68E-420E43653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Tipos:</a:t>
            </a:r>
          </a:p>
          <a:p>
            <a:pPr lvl="1"/>
            <a:r>
              <a:rPr lang="es-CO" dirty="0"/>
              <a:t>Flujo de bytes confiable orientado a conexión.</a:t>
            </a:r>
          </a:p>
          <a:p>
            <a:pPr lvl="1"/>
            <a:r>
              <a:rPr lang="es-CO" dirty="0"/>
              <a:t>Flujo de paquetes confiable orientado a conexión.</a:t>
            </a:r>
          </a:p>
          <a:p>
            <a:pPr lvl="1"/>
            <a:r>
              <a:rPr lang="es-CO" dirty="0"/>
              <a:t>Transmisión de paquetes desconfiable.</a:t>
            </a:r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50250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80C93-961F-9541-8370-8147EFD6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SOCKETS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C60EE0A-BDF9-EA4C-A68E-420E43653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Tipos: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A8A4DE6-08F1-C606-24BA-7E81B259B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23" y="3274304"/>
            <a:ext cx="7720754" cy="2304256"/>
          </a:xfrm>
          <a:prstGeom prst="rect">
            <a:avLst/>
          </a:prstGeom>
        </p:spPr>
      </p:pic>
      <p:sp>
        <p:nvSpPr>
          <p:cNvPr id="4" name="Google Shape;148;p10">
            <a:extLst>
              <a:ext uri="{FF2B5EF4-FFF2-40B4-BE49-F238E27FC236}">
                <a16:creationId xmlns:a16="http://schemas.microsoft.com/office/drawing/2014/main" id="{D45DB62D-A8DC-ACA2-548B-4148242F0CEF}"/>
              </a:ext>
            </a:extLst>
          </p:cNvPr>
          <p:cNvSpPr txBox="1"/>
          <p:nvPr/>
        </p:nvSpPr>
        <p:spPr>
          <a:xfrm>
            <a:off x="2807594" y="6091627"/>
            <a:ext cx="651011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Programación de Servicios y Procesos en Python - Marcombo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2861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80C93-961F-9541-8370-8147EFD6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SOCKETS</a:t>
            </a:r>
            <a:br>
              <a:rPr lang="es-CO" dirty="0"/>
            </a:br>
            <a:r>
              <a:rPr lang="es-CO" dirty="0"/>
              <a:t>ARQUITECTURA CLIENTE SERVIDOR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C60EE0A-BDF9-EA4C-A68E-420E43653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STREAM SOCKETS</a:t>
            </a:r>
          </a:p>
        </p:txBody>
      </p:sp>
      <p:sp>
        <p:nvSpPr>
          <p:cNvPr id="4" name="Google Shape;148;p10">
            <a:extLst>
              <a:ext uri="{FF2B5EF4-FFF2-40B4-BE49-F238E27FC236}">
                <a16:creationId xmlns:a16="http://schemas.microsoft.com/office/drawing/2014/main" id="{7EED69E4-8BFD-071F-904E-41FFE1160731}"/>
              </a:ext>
            </a:extLst>
          </p:cNvPr>
          <p:cNvSpPr txBox="1"/>
          <p:nvPr/>
        </p:nvSpPr>
        <p:spPr>
          <a:xfrm>
            <a:off x="2807594" y="6091627"/>
            <a:ext cx="651011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Programación de Servicios y Procesos en Python - Marcombo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095BA8C-E76F-E916-DEE1-BD05B7ACF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263" y="3200451"/>
            <a:ext cx="3786162" cy="288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24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80C93-961F-9541-8370-8147EFD6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SOCKETS</a:t>
            </a:r>
            <a:br>
              <a:rPr lang="es-CO" dirty="0"/>
            </a:br>
            <a:r>
              <a:rPr lang="es-CO" dirty="0"/>
              <a:t>ARQUITECTURA CLIENTE SERVIDOR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C60EE0A-BDF9-EA4C-A68E-420E43653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DATAGRAM SOCKETS</a:t>
            </a:r>
          </a:p>
        </p:txBody>
      </p:sp>
      <p:sp>
        <p:nvSpPr>
          <p:cNvPr id="4" name="Google Shape;148;p10">
            <a:extLst>
              <a:ext uri="{FF2B5EF4-FFF2-40B4-BE49-F238E27FC236}">
                <a16:creationId xmlns:a16="http://schemas.microsoft.com/office/drawing/2014/main" id="{7EED69E4-8BFD-071F-904E-41FFE1160731}"/>
              </a:ext>
            </a:extLst>
          </p:cNvPr>
          <p:cNvSpPr txBox="1"/>
          <p:nvPr/>
        </p:nvSpPr>
        <p:spPr>
          <a:xfrm>
            <a:off x="2807594" y="6091627"/>
            <a:ext cx="651011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Programación de Servicios y Procesos en Python - Marcombo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71145C4-07EA-2337-0D17-8642CBD87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192" y="3253544"/>
            <a:ext cx="4862304" cy="283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07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80C93-961F-9541-8370-8147EFD6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HILOS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C60EE0A-BDF9-EA4C-A68E-420E43653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Permiten la ejecución de procesos (ligeros) en paralelo, con la habilidad de compartir recursos.</a:t>
            </a:r>
          </a:p>
          <a:p>
            <a:r>
              <a:rPr lang="es-ES_tradnl" dirty="0"/>
              <a:t>Son mas fáciles de crear y destruir. (100 veces más rápida que un proceso).</a:t>
            </a:r>
          </a:p>
        </p:txBody>
      </p:sp>
    </p:spTree>
    <p:extLst>
      <p:ext uri="{BB962C8B-B14F-4D97-AF65-F5344CB8AC3E}">
        <p14:creationId xmlns:p14="http://schemas.microsoft.com/office/powerpoint/2010/main" val="45973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Hilos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27B9F13-0ADD-D595-8D83-8DEDBC56E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44" y="1840260"/>
            <a:ext cx="7112000" cy="42799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99FC5CC-8091-4735-0566-F684640560DC}"/>
              </a:ext>
            </a:extLst>
          </p:cNvPr>
          <p:cNvSpPr txBox="1"/>
          <p:nvPr/>
        </p:nvSpPr>
        <p:spPr>
          <a:xfrm>
            <a:off x="4919730" y="6120160"/>
            <a:ext cx="4134118" cy="31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SISTEMAS OPERATIVOS – WILLIAM STALLING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HILOS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4BFD26-BEB4-4268-2B42-DA4392E3C5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LLEVA MENOS TIEMPO CREAR UN HILO QUE UN NUEVO PROCESO.</a:t>
            </a:r>
          </a:p>
          <a:p>
            <a:r>
              <a:rPr lang="es-CO" dirty="0"/>
              <a:t>LLEVA MENOS TIEMPO FINALIZAR UN HILO</a:t>
            </a:r>
          </a:p>
          <a:p>
            <a:r>
              <a:rPr lang="es-CO" dirty="0"/>
              <a:t>LLEVA MENOS TIEMPO CAMBIAR ENTRE HILOS EN UN PROCESO.</a:t>
            </a:r>
          </a:p>
          <a:p>
            <a:r>
              <a:rPr lang="es-CO" dirty="0"/>
              <a:t>MEJORAN LA EFICIENCIA DE COMUNICACIÓN ENTRE PROGRAMAS.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99FC5CC-8091-4735-0566-F684640560DC}"/>
              </a:ext>
            </a:extLst>
          </p:cNvPr>
          <p:cNvSpPr txBox="1"/>
          <p:nvPr/>
        </p:nvSpPr>
        <p:spPr>
          <a:xfrm>
            <a:off x="4919730" y="6120160"/>
            <a:ext cx="4134118" cy="31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SISTEMAS OPERATIVOS – WILLIAM STALLING</a:t>
            </a:r>
          </a:p>
        </p:txBody>
      </p:sp>
    </p:spTree>
    <p:extLst>
      <p:ext uri="{BB962C8B-B14F-4D97-AF65-F5344CB8AC3E}">
        <p14:creationId xmlns:p14="http://schemas.microsoft.com/office/powerpoint/2010/main" val="32196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HILOS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4BFD26-BEB4-4268-2B42-DA4392E3C5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ESTADOS:</a:t>
            </a:r>
          </a:p>
          <a:p>
            <a:pPr lvl="1"/>
            <a:r>
              <a:rPr lang="es-CO" dirty="0"/>
              <a:t>CREACIÓN</a:t>
            </a:r>
          </a:p>
          <a:p>
            <a:pPr lvl="1"/>
            <a:r>
              <a:rPr lang="es-CO" dirty="0"/>
              <a:t>BLOQUEO</a:t>
            </a:r>
          </a:p>
          <a:p>
            <a:pPr lvl="1"/>
            <a:r>
              <a:rPr lang="es-CO" dirty="0"/>
              <a:t>DESBLOQUEO</a:t>
            </a:r>
          </a:p>
          <a:p>
            <a:pPr lvl="1"/>
            <a:r>
              <a:rPr lang="es-CO" dirty="0"/>
              <a:t>FINALIZACIÓN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99FC5CC-8091-4735-0566-F684640560DC}"/>
              </a:ext>
            </a:extLst>
          </p:cNvPr>
          <p:cNvSpPr txBox="1"/>
          <p:nvPr/>
        </p:nvSpPr>
        <p:spPr>
          <a:xfrm>
            <a:off x="4919730" y="6120160"/>
            <a:ext cx="4134118" cy="31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SISTEMAS OPERATIVOS – WILLIAM STALLING</a:t>
            </a:r>
          </a:p>
        </p:txBody>
      </p:sp>
    </p:spTree>
    <p:extLst>
      <p:ext uri="{BB962C8B-B14F-4D97-AF65-F5344CB8AC3E}">
        <p14:creationId xmlns:p14="http://schemas.microsoft.com/office/powerpoint/2010/main" val="105400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HILOS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99FC5CC-8091-4735-0566-F684640560DC}"/>
              </a:ext>
            </a:extLst>
          </p:cNvPr>
          <p:cNvSpPr txBox="1"/>
          <p:nvPr/>
        </p:nvSpPr>
        <p:spPr>
          <a:xfrm>
            <a:off x="4919730" y="6120160"/>
            <a:ext cx="4134118" cy="31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SISTEMAS OPERATIVOS – WILLIAM STALLING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F6989DF-76DE-D296-100D-B1C052342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63" y="2411760"/>
            <a:ext cx="8885785" cy="299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66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80C93-961F-9541-8370-8147EFD6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HILOS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BBDF2A0-EF5C-4948-8241-FA2E10CF1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260" y="2434342"/>
            <a:ext cx="5863480" cy="369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21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80C93-961F-9541-8370-8147EFD6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HILOS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C60EE0A-BDF9-EA4C-A68E-420E43653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9CD1EC3-72F2-4342-AAE9-2D3C06DFF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03" y="2996952"/>
            <a:ext cx="6854282" cy="179347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D1A4C6A-2314-BB46-A0D3-99C27D3C8CA7}"/>
              </a:ext>
            </a:extLst>
          </p:cNvPr>
          <p:cNvSpPr txBox="1"/>
          <p:nvPr/>
        </p:nvSpPr>
        <p:spPr>
          <a:xfrm>
            <a:off x="1475656" y="492908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Hilo despachador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38E41CA-446A-874B-A87C-2CE4A280EF33}"/>
              </a:ext>
            </a:extLst>
          </p:cNvPr>
          <p:cNvSpPr txBox="1"/>
          <p:nvPr/>
        </p:nvSpPr>
        <p:spPr>
          <a:xfrm>
            <a:off x="4932040" y="492908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Hilo trabajador</a:t>
            </a:r>
          </a:p>
        </p:txBody>
      </p:sp>
    </p:spTree>
    <p:extLst>
      <p:ext uri="{BB962C8B-B14F-4D97-AF65-F5344CB8AC3E}">
        <p14:creationId xmlns:p14="http://schemas.microsoft.com/office/powerpoint/2010/main" val="3610542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80C93-961F-9541-8370-8147EFD6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HILOS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C60EE0A-BDF9-EA4C-A68E-420E43653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D1A4C6A-2314-BB46-A0D3-99C27D3C8CA7}"/>
              </a:ext>
            </a:extLst>
          </p:cNvPr>
          <p:cNvSpPr txBox="1"/>
          <p:nvPr/>
        </p:nvSpPr>
        <p:spPr>
          <a:xfrm>
            <a:off x="1475656" y="492908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Hilo despachador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38E41CA-446A-874B-A87C-2CE4A280EF33}"/>
              </a:ext>
            </a:extLst>
          </p:cNvPr>
          <p:cNvSpPr txBox="1"/>
          <p:nvPr/>
        </p:nvSpPr>
        <p:spPr>
          <a:xfrm>
            <a:off x="4932040" y="492908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Hilo trabajador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0C6ED73-1417-4A46-8FC7-639A7B543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10" y="2636912"/>
            <a:ext cx="7802668" cy="309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84722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DAD CATÓLICA DE PEREI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UNIVERSIDAD CATÓLICA DE PEREIRA</Template>
  <TotalTime>29809</TotalTime>
  <Words>321</Words>
  <Application>Microsoft Macintosh PowerPoint</Application>
  <PresentationFormat>Presentación en pantalla (4:3)</PresentationFormat>
  <Paragraphs>70</Paragraphs>
  <Slides>19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Arial Narrow</vt:lpstr>
      <vt:lpstr>Calibri</vt:lpstr>
      <vt:lpstr>Engravers MT</vt:lpstr>
      <vt:lpstr>UNIVERSIDAD CATÓLICA DE PEREIRA</vt:lpstr>
      <vt:lpstr>Presentación de PowerPoint</vt:lpstr>
      <vt:lpstr>HILOS</vt:lpstr>
      <vt:lpstr>Hilos</vt:lpstr>
      <vt:lpstr>HILOS</vt:lpstr>
      <vt:lpstr>HILOS</vt:lpstr>
      <vt:lpstr>HILOS</vt:lpstr>
      <vt:lpstr>HILOS</vt:lpstr>
      <vt:lpstr>HILOS</vt:lpstr>
      <vt:lpstr>HILOS</vt:lpstr>
      <vt:lpstr>HILOS</vt:lpstr>
      <vt:lpstr>HILOS</vt:lpstr>
      <vt:lpstr>SOCKETS</vt:lpstr>
      <vt:lpstr>SOCKETS</vt:lpstr>
      <vt:lpstr>SOCKETS</vt:lpstr>
      <vt:lpstr>SOCKETS</vt:lpstr>
      <vt:lpstr>SOCKETS</vt:lpstr>
      <vt:lpstr>SOCKETS</vt:lpstr>
      <vt:lpstr>SOCKETS ARQUITECTURA CLIENTE SERVIDOR</vt:lpstr>
      <vt:lpstr>SOCKETS ARQUITECTURA CLIENTE SERVIDOR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>Acreditación</dc:subject>
  <dc:creator>Mercadeo</dc:creator>
  <cp:lastModifiedBy>Rafael Ricardo Rubiano Pavía</cp:lastModifiedBy>
  <cp:revision>844</cp:revision>
  <dcterms:created xsi:type="dcterms:W3CDTF">2013-02-11T22:41:30Z</dcterms:created>
  <dcterms:modified xsi:type="dcterms:W3CDTF">2023-08-18T21:36:28Z</dcterms:modified>
</cp:coreProperties>
</file>