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7"/>
  </p:notesMasterIdLst>
  <p:sldIdLst>
    <p:sldId id="256" r:id="rId2"/>
    <p:sldId id="274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8" r:id="rId13"/>
    <p:sldId id="287" r:id="rId14"/>
    <p:sldId id="285" r:id="rId15"/>
    <p:sldId id="289" r:id="rId1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a María Suárez Vásquez" initials="LMSV" lastIdx="2" clrIdx="0"/>
  <p:cmAuthor id="2" name="LINA MARIA SUAREZ VASQUEZ" initials="LMSV" lastIdx="1" clrIdx="1"/>
  <p:cmAuthor id="3" name="amorales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00C"/>
    <a:srgbClr val="00CCFF"/>
    <a:srgbClr val="133919"/>
    <a:srgbClr val="556A2C"/>
    <a:srgbClr val="E1E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98" autoAdjust="0"/>
    <p:restoredTop sz="98553" autoAdjust="0"/>
  </p:normalViewPr>
  <p:slideViewPr>
    <p:cSldViewPr>
      <p:cViewPr varScale="1">
        <p:scale>
          <a:sx n="105" d="100"/>
          <a:sy n="105" d="100"/>
        </p:scale>
        <p:origin x="9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98113-3F10-4090-80F5-6C4666866911}" type="datetimeFigureOut">
              <a:rPr lang="es-ES" smtClean="0"/>
              <a:pPr/>
              <a:t>21/2/23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86AC7-A587-4ECA-9A1D-6F5C0CB129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63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Observaciones: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86AC7-A587-4ECA-9A1D-6F5C0CB129C9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7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CA75-2A75-4974-A20A-31141420E30A}" type="datetimeFigureOut">
              <a:rPr lang="es-CO" smtClean="0"/>
              <a:pPr/>
              <a:t>21/02/23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684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CA75-2A75-4974-A20A-31141420E30A}" type="datetimeFigureOut">
              <a:rPr lang="es-CO" smtClean="0"/>
              <a:pPr/>
              <a:t>21/02/23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" y="0"/>
            <a:ext cx="8947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2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942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CA75-2A75-4974-A20A-31141420E30A}" type="datetimeFigureOut">
              <a:rPr lang="es-CO" smtClean="0"/>
              <a:pPr/>
              <a:t>21/02/23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762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CA75-2A75-4974-A20A-31141420E30A}" type="datetimeFigureOut">
              <a:rPr lang="es-CO" smtClean="0"/>
              <a:pPr/>
              <a:t>21/02/23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234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780928"/>
            <a:ext cx="4038600" cy="33452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780928"/>
            <a:ext cx="4038600" cy="33452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CA75-2A75-4974-A20A-31141420E30A}" type="datetimeFigureOut">
              <a:rPr lang="es-CO" smtClean="0"/>
              <a:pPr/>
              <a:t>21/02/23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56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92211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227687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996951"/>
            <a:ext cx="4040188" cy="31292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2276872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996951"/>
            <a:ext cx="4041775" cy="31292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CA75-2A75-4974-A20A-31141420E30A}" type="datetimeFigureOut">
              <a:rPr lang="es-CO" smtClean="0"/>
              <a:pPr/>
              <a:t>21/02/23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01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92224" y="6021288"/>
            <a:ext cx="2133600" cy="365125"/>
          </a:xfrm>
        </p:spPr>
        <p:txBody>
          <a:bodyPr/>
          <a:lstStyle/>
          <a:p>
            <a:fld id="{8156CA75-2A75-4974-A20A-31141420E30A}" type="datetimeFigureOut">
              <a:rPr lang="es-CO" smtClean="0"/>
              <a:pPr/>
              <a:t>21/02/23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59224" y="6021288"/>
            <a:ext cx="28956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021288"/>
            <a:ext cx="2133600" cy="365125"/>
          </a:xfrm>
        </p:spPr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327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392832" y="5949280"/>
            <a:ext cx="2133600" cy="365125"/>
          </a:xfrm>
        </p:spPr>
        <p:txBody>
          <a:bodyPr/>
          <a:lstStyle/>
          <a:p>
            <a:fld id="{8156CA75-2A75-4974-A20A-31141420E30A}" type="datetimeFigureOut">
              <a:rPr lang="es-CO" smtClean="0"/>
              <a:pPr/>
              <a:t>21/02/23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5949280"/>
            <a:ext cx="28956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488832" y="5949280"/>
            <a:ext cx="2133600" cy="365125"/>
          </a:xfrm>
        </p:spPr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42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CA75-2A75-4974-A20A-31141420E30A}" type="datetimeFigureOut">
              <a:rPr lang="es-CO" smtClean="0"/>
              <a:pPr/>
              <a:t>21/02/23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275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67744" y="1340768"/>
            <a:ext cx="4507904" cy="33868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8038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6CA75-2A75-4974-A20A-31141420E30A}" type="datetimeFigureOut">
              <a:rPr lang="es-CO" smtClean="0"/>
              <a:pPr/>
              <a:t>21/02/23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308AC-7DA2-4A00-9810-B1CB21621C5A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Rectángulo"/>
          <p:cNvSpPr/>
          <p:nvPr/>
        </p:nvSpPr>
        <p:spPr>
          <a:xfrm>
            <a:off x="-1" y="1146220"/>
            <a:ext cx="5615189" cy="52674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4 Rectángulo"/>
          <p:cNvSpPr/>
          <p:nvPr/>
        </p:nvSpPr>
        <p:spPr>
          <a:xfrm>
            <a:off x="323528" y="1455742"/>
            <a:ext cx="518457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 MT" panose="02090707080505020304" pitchFamily="18" charset="0"/>
                <a:cs typeface="Arial" panose="020B0604020202020204" pitchFamily="34" charset="0"/>
              </a:rPr>
              <a:t>FACULTAD DE CIENCIAS BÁSICAS E INGENIERÍA</a:t>
            </a:r>
            <a:b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 MT" panose="02090707080505020304" pitchFamily="18" charset="0"/>
                <a:cs typeface="Arial" panose="020B0604020202020204" pitchFamily="34" charset="0"/>
              </a:rPr>
            </a:br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 MT" panose="02090707080505020304" pitchFamily="18" charset="0"/>
                <a:cs typeface="Arial" panose="020B0604020202020204" pitchFamily="34" charset="0"/>
              </a:rPr>
              <a:t>PROGRAMA ingenieria de sistemas</a:t>
            </a:r>
            <a:b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 MT" panose="02090707080505020304" pitchFamily="18" charset="0"/>
                <a:cs typeface="Arial" panose="020B0604020202020204" pitchFamily="34" charset="0"/>
              </a:rPr>
            </a:br>
            <a:endParaRPr lang="es-CO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ngravers MT" panose="02090707080505020304" pitchFamily="18" charset="0"/>
              <a:cs typeface="Arial" panose="020B0604020202020204" pitchFamily="34" charset="0"/>
            </a:endParaRPr>
          </a:p>
          <a:p>
            <a:br>
              <a:rPr lang="es-CO" dirty="0"/>
            </a:br>
            <a:endParaRPr lang="es-CO" dirty="0"/>
          </a:p>
          <a:p>
            <a:pPr algn="r"/>
            <a:r>
              <a:rPr lang="es-CO" dirty="0"/>
              <a:t> </a:t>
            </a:r>
            <a:r>
              <a:rPr lang="es-CO" dirty="0">
                <a:solidFill>
                  <a:schemeClr val="bg1"/>
                </a:solidFill>
              </a:rPr>
              <a:t>CONVERGENCIA DE SISTEMAS Y TELECOMUNICACIONES </a:t>
            </a:r>
          </a:p>
        </p:txBody>
      </p:sp>
      <p:sp>
        <p:nvSpPr>
          <p:cNvPr id="5" name="7 Rectángulo"/>
          <p:cNvSpPr/>
          <p:nvPr/>
        </p:nvSpPr>
        <p:spPr>
          <a:xfrm>
            <a:off x="5946340" y="2441121"/>
            <a:ext cx="301814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itchFamily="34" charset="0"/>
              </a:rPr>
              <a:t>DECANO DE LA FACULTAD</a:t>
            </a:r>
          </a:p>
          <a:p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itchFamily="34" charset="0"/>
              </a:rPr>
              <a:t>Ing. Lina María Suárez Vásquez</a:t>
            </a:r>
          </a:p>
          <a:p>
            <a:endParaRPr lang="es-CO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itchFamily="34" charset="0"/>
            </a:endParaRPr>
          </a:p>
          <a:p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itchFamily="34" charset="0"/>
              </a:rPr>
              <a:t>Director del programa: </a:t>
            </a:r>
          </a:p>
          <a:p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itchFamily="34" charset="0"/>
              </a:rPr>
              <a:t>Ing. Line Becerra</a:t>
            </a:r>
          </a:p>
          <a:p>
            <a:endParaRPr lang="es-CO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itchFamily="34" charset="0"/>
            </a:endParaRPr>
          </a:p>
          <a:p>
            <a:endParaRPr lang="es-CO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itchFamily="34" charset="0"/>
            </a:endParaRPr>
          </a:p>
          <a:p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itchFamily="34" charset="0"/>
              </a:rPr>
              <a:t>Docente: </a:t>
            </a:r>
          </a:p>
          <a:p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itchFamily="34" charset="0"/>
              </a:rPr>
              <a:t>Ing. Rafael Rubiano</a:t>
            </a:r>
          </a:p>
        </p:txBody>
      </p:sp>
    </p:spTree>
    <p:extLst>
      <p:ext uri="{BB962C8B-B14F-4D97-AF65-F5344CB8AC3E}">
        <p14:creationId xmlns:p14="http://schemas.microsoft.com/office/powerpoint/2010/main" val="322511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RPC</a:t>
            </a:r>
            <a:br>
              <a:rPr lang="es-CO" dirty="0"/>
            </a:br>
            <a:r>
              <a:rPr lang="es-CO" sz="3600" dirty="0"/>
              <a:t>LLAMADA A PROCEDIMIENTOS REMOTOS</a:t>
            </a:r>
            <a:endParaRPr lang="es-CO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4C53E5-31CE-B747-9D9E-BA792A19F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" y="3068960"/>
            <a:ext cx="9144000" cy="34187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9DEDB45-DCDD-35F1-C1AB-1FCB0D66EE64}"/>
              </a:ext>
            </a:extLst>
          </p:cNvPr>
          <p:cNvSpPr txBox="1"/>
          <p:nvPr/>
        </p:nvSpPr>
        <p:spPr>
          <a:xfrm>
            <a:off x="4572000" y="609329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Sistemas Distribuidos – Andrew S. Tanenbaum</a:t>
            </a:r>
          </a:p>
        </p:txBody>
      </p:sp>
    </p:spTree>
    <p:extLst>
      <p:ext uri="{BB962C8B-B14F-4D97-AF65-F5344CB8AC3E}">
        <p14:creationId xmlns:p14="http://schemas.microsoft.com/office/powerpoint/2010/main" val="381676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RMI</a:t>
            </a:r>
            <a:br>
              <a:rPr lang="es-CO" dirty="0"/>
            </a:br>
            <a:r>
              <a:rPr lang="es-CO" dirty="0"/>
              <a:t>I</a:t>
            </a:r>
            <a:r>
              <a:rPr lang="es-CO" sz="4000" dirty="0"/>
              <a:t>NVOCACION DE MÉTODO REMOTO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6412853-69DE-D04E-9992-B2585200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IMPLEMENTACION DE RPC ORIENTADA A OBJETOS.</a:t>
            </a:r>
          </a:p>
          <a:p>
            <a:pPr algn="just"/>
            <a:r>
              <a:rPr lang="es-ES_tradnl" sz="3100" dirty="0"/>
              <a:t>INVOCACIÓN DE UN MÉTODO EN UN OBJETO REMOTO.</a:t>
            </a:r>
          </a:p>
        </p:txBody>
      </p:sp>
    </p:spTree>
    <p:extLst>
      <p:ext uri="{BB962C8B-B14F-4D97-AF65-F5344CB8AC3E}">
        <p14:creationId xmlns:p14="http://schemas.microsoft.com/office/powerpoint/2010/main" val="157718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RMI</a:t>
            </a:r>
            <a:br>
              <a:rPr lang="es-CO" dirty="0"/>
            </a:br>
            <a:r>
              <a:rPr lang="es-CO" dirty="0"/>
              <a:t>I</a:t>
            </a:r>
            <a:r>
              <a:rPr lang="es-CO" sz="4000" dirty="0"/>
              <a:t>NVOCACION DE MÉTODO REMOTO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6412853-69DE-D04E-9992-B2585200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3100" dirty="0"/>
              <a:t>OBJETO REMOTO</a:t>
            </a:r>
          </a:p>
          <a:p>
            <a:pPr algn="just"/>
            <a:r>
              <a:rPr lang="es-ES_tradnl" sz="3100" dirty="0"/>
              <a:t>OBJETO CUYOS MÉTODOS REMOTOS PUEDEN SER INVOCADOS A TRAVES DE UNA INTERFAZ REMOTA DESDE OTRA VM JAVA.</a:t>
            </a:r>
          </a:p>
          <a:p>
            <a:pPr algn="just"/>
            <a:r>
              <a:rPr lang="es-ES_tradnl" sz="3100" dirty="0"/>
              <a:t>EN JAVA CUALQUIER OBJETO PUEDE SER TOMADO COMO UN SERVIDOR.</a:t>
            </a:r>
          </a:p>
        </p:txBody>
      </p:sp>
    </p:spTree>
    <p:extLst>
      <p:ext uri="{BB962C8B-B14F-4D97-AF65-F5344CB8AC3E}">
        <p14:creationId xmlns:p14="http://schemas.microsoft.com/office/powerpoint/2010/main" val="421308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RMI</a:t>
            </a:r>
            <a:br>
              <a:rPr lang="es-CO" dirty="0"/>
            </a:br>
            <a:r>
              <a:rPr lang="es-CO" dirty="0"/>
              <a:t>I</a:t>
            </a:r>
            <a:r>
              <a:rPr lang="es-CO" sz="4000" dirty="0"/>
              <a:t>NVOCACION DE METODO REMOTO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6412853-69DE-D04E-9992-B2585200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sz="3100" dirty="0"/>
              <a:t>UN SERVIDOR DE OBJETO EXPORTA UN OBJETO REMOTO Y LO REGISTRA EN UN SERVICIO DE DIRECTORIOS. EL OBJETO PROPORCIONA METODOS REMOTOS, QUE PUEDEN INVOCAR LOS PROGRAMAS CLIENTES.</a:t>
            </a:r>
          </a:p>
        </p:txBody>
      </p:sp>
    </p:spTree>
    <p:extLst>
      <p:ext uri="{BB962C8B-B14F-4D97-AF65-F5344CB8AC3E}">
        <p14:creationId xmlns:p14="http://schemas.microsoft.com/office/powerpoint/2010/main" val="25020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RMI</a:t>
            </a:r>
            <a:br>
              <a:rPr lang="es-CO" dirty="0"/>
            </a:br>
            <a:r>
              <a:rPr lang="es-CO" dirty="0"/>
              <a:t>I</a:t>
            </a:r>
            <a:r>
              <a:rPr lang="es-CO" sz="4000" dirty="0"/>
              <a:t>NVOCACION DE METODO REMOTO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A615E44D-CE43-ED42-9EEE-6E43E4354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518" y="2636838"/>
            <a:ext cx="6408964" cy="34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9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RMI</a:t>
            </a:r>
            <a:br>
              <a:rPr lang="es-CO" dirty="0"/>
            </a:br>
            <a:r>
              <a:rPr lang="es-CO" dirty="0"/>
              <a:t>I</a:t>
            </a:r>
            <a:r>
              <a:rPr lang="es-CO" sz="4000" dirty="0"/>
              <a:t>NVOCACION DE METODO REMOTO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A6E1FF1-27C3-AF0E-CD59-08D61FE9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Investigar:</a:t>
            </a:r>
          </a:p>
          <a:p>
            <a:r>
              <a:rPr lang="es-CO" dirty="0"/>
              <a:t>SOAP</a:t>
            </a:r>
          </a:p>
          <a:p>
            <a:r>
              <a:rPr lang="es-CO" dirty="0"/>
              <a:t>RESTFULL</a:t>
            </a:r>
          </a:p>
        </p:txBody>
      </p:sp>
    </p:spTree>
    <p:extLst>
      <p:ext uri="{BB962C8B-B14F-4D97-AF65-F5344CB8AC3E}">
        <p14:creationId xmlns:p14="http://schemas.microsoft.com/office/powerpoint/2010/main" val="218291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PARADIGMAS DE COMUNICACIÓN ENTRE PROCESOS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B26B38-47CB-5A44-A51D-89E7A981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5528"/>
            <a:ext cx="9144000" cy="24696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DB2E9CF-5A17-8C19-FEBD-8CD3EC714914}"/>
              </a:ext>
            </a:extLst>
          </p:cNvPr>
          <p:cNvSpPr txBox="1"/>
          <p:nvPr/>
        </p:nvSpPr>
        <p:spPr>
          <a:xfrm>
            <a:off x="4572000" y="609329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Sistemas Distribuidos – Andrew S. Tanenbaum</a:t>
            </a:r>
          </a:p>
        </p:txBody>
      </p:sp>
    </p:spTree>
    <p:extLst>
      <p:ext uri="{BB962C8B-B14F-4D97-AF65-F5344CB8AC3E}">
        <p14:creationId xmlns:p14="http://schemas.microsoft.com/office/powerpoint/2010/main" val="45973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RPC</a:t>
            </a:r>
            <a:br>
              <a:rPr lang="es-CO" dirty="0"/>
            </a:br>
            <a:r>
              <a:rPr lang="es-CO" sz="3600" dirty="0"/>
              <a:t>LLAMADA A PROCEDIMIENTOS REMOTOS</a:t>
            </a:r>
            <a:endParaRPr lang="es-CO" sz="4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60EE0A-BDF9-EA4C-A68E-420E4365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2400" dirty="0"/>
              <a:t>LLAMADO A PROCEDIMIENTOS UBICADOS EN OTRAS MAQUINAS.</a:t>
            </a:r>
          </a:p>
          <a:p>
            <a:pPr marL="0" indent="0" algn="just">
              <a:buNone/>
            </a:pPr>
            <a:r>
              <a:rPr lang="es-ES_tradnl" sz="2400" dirty="0"/>
              <a:t>CUANDO UN PROCESO DE LA MAQUINA </a:t>
            </a:r>
            <a:r>
              <a:rPr lang="es-ES_tradnl" sz="2400" b="1" dirty="0"/>
              <a:t>A</a:t>
            </a:r>
            <a:r>
              <a:rPr lang="es-ES_tradnl" sz="2400" dirty="0"/>
              <a:t> LLAMA A UN PROCESO DE LA MAQUINA </a:t>
            </a:r>
            <a:r>
              <a:rPr lang="es-ES_tradnl" sz="2400" b="1" dirty="0"/>
              <a:t>B</a:t>
            </a:r>
            <a:r>
              <a:rPr lang="es-ES_tradnl" sz="2400" dirty="0"/>
              <a:t>, EL PROCESO QUE LLAMA DESDE </a:t>
            </a:r>
            <a:r>
              <a:rPr lang="es-ES_tradnl" sz="2400" b="1" dirty="0"/>
              <a:t>A</a:t>
            </a:r>
            <a:r>
              <a:rPr lang="es-ES_tradnl" sz="2400" dirty="0"/>
              <a:t> SE SUSPENDE, Y LA EJECUCION DEL PROCEDIMIENTO LLAMADO OCURRE EN </a:t>
            </a:r>
            <a:r>
              <a:rPr lang="es-ES_tradnl" sz="2400" b="1" dirty="0"/>
              <a:t>B</a:t>
            </a:r>
            <a:r>
              <a:rPr lang="es-ES_tradnl" sz="2400" dirty="0"/>
              <a:t>. LA INFORMACION PUEDE TRANSPORTARSE EN LOS PARAMETROS DESDE QUIEN LLAMA HASTA EL QUE ES LLAMADO, Y PUEDE REGRESAR EN EL PROCEDIMIENTO RESULTANTE. NINGUN MENSAJE DE PASO ES VISIBLE PARA EL PROGRAMADOR.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4F57A1-60D3-7796-AF4B-151F85644D47}"/>
              </a:ext>
            </a:extLst>
          </p:cNvPr>
          <p:cNvSpPr txBox="1"/>
          <p:nvPr/>
        </p:nvSpPr>
        <p:spPr>
          <a:xfrm>
            <a:off x="4572000" y="609329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Sistemas Distribuidos – Andrew S. Tanenbaum</a:t>
            </a:r>
          </a:p>
        </p:txBody>
      </p:sp>
    </p:spTree>
    <p:extLst>
      <p:ext uri="{BB962C8B-B14F-4D97-AF65-F5344CB8AC3E}">
        <p14:creationId xmlns:p14="http://schemas.microsoft.com/office/powerpoint/2010/main" val="299536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RPC</a:t>
            </a:r>
            <a:br>
              <a:rPr lang="es-CO" dirty="0"/>
            </a:br>
            <a:r>
              <a:rPr lang="es-CO" sz="3600" dirty="0"/>
              <a:t>LLAMADA A PROCEDIMIENTOS REMOTOS</a:t>
            </a:r>
            <a:endParaRPr lang="es-CO" sz="4000" dirty="0"/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9B9066BB-2430-B448-A1F7-8931559C8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822" y="2636838"/>
            <a:ext cx="6424356" cy="34893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CB5B85-F49D-4771-29E8-5BDEAAC4517D}"/>
              </a:ext>
            </a:extLst>
          </p:cNvPr>
          <p:cNvSpPr txBox="1"/>
          <p:nvPr/>
        </p:nvSpPr>
        <p:spPr>
          <a:xfrm>
            <a:off x="4572000" y="609329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Sistemas Distribuidos – Andrew S. Tanenbaum</a:t>
            </a:r>
          </a:p>
        </p:txBody>
      </p:sp>
    </p:spTree>
    <p:extLst>
      <p:ext uri="{BB962C8B-B14F-4D97-AF65-F5344CB8AC3E}">
        <p14:creationId xmlns:p14="http://schemas.microsoft.com/office/powerpoint/2010/main" val="288261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RPC</a:t>
            </a:r>
            <a:br>
              <a:rPr lang="es-CO" dirty="0"/>
            </a:br>
            <a:r>
              <a:rPr lang="es-CO" sz="3600" dirty="0"/>
              <a:t>LLAMADA A PROCEDIMIENTOS REMOTOS</a:t>
            </a:r>
            <a:endParaRPr lang="es-CO" sz="4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6412853-69DE-D04E-9992-B2585200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EJEMPLO LLAMADA A PROCEDIMIENTO CONVENCIONAL:</a:t>
            </a:r>
          </a:p>
          <a:p>
            <a:pPr marL="0" indent="0" algn="ctr">
              <a:buNone/>
            </a:pPr>
            <a:r>
              <a:rPr lang="es-ES_tradnl" dirty="0" err="1"/>
              <a:t>count</a:t>
            </a:r>
            <a:r>
              <a:rPr lang="es-ES_tradnl" dirty="0"/>
              <a:t> = </a:t>
            </a:r>
            <a:r>
              <a:rPr lang="es-ES_tradnl" dirty="0" err="1"/>
              <a:t>read</a:t>
            </a:r>
            <a:r>
              <a:rPr lang="es-ES_tradnl" dirty="0"/>
              <a:t>(</a:t>
            </a:r>
            <a:r>
              <a:rPr lang="es-ES_tradnl" dirty="0" err="1"/>
              <a:t>fd</a:t>
            </a:r>
            <a:r>
              <a:rPr lang="es-ES_tradnl" dirty="0"/>
              <a:t>, </a:t>
            </a:r>
            <a:r>
              <a:rPr lang="es-ES_tradnl" dirty="0" err="1"/>
              <a:t>buf</a:t>
            </a:r>
            <a:r>
              <a:rPr lang="es-ES_tradnl" dirty="0"/>
              <a:t>, </a:t>
            </a:r>
            <a:r>
              <a:rPr lang="es-ES_tradnl" dirty="0" err="1"/>
              <a:t>nbytes</a:t>
            </a:r>
            <a:r>
              <a:rPr lang="es-ES_tradnl" dirty="0"/>
              <a:t>)</a:t>
            </a:r>
          </a:p>
          <a:p>
            <a:pPr marL="0" indent="0">
              <a:buNone/>
            </a:pPr>
            <a:r>
              <a:rPr lang="es-ES_tradnl" dirty="0" err="1"/>
              <a:t>fd</a:t>
            </a:r>
            <a:r>
              <a:rPr lang="es-ES_tradnl" dirty="0"/>
              <a:t> = archivo a abrir</a:t>
            </a:r>
          </a:p>
          <a:p>
            <a:pPr marL="0" indent="0">
              <a:buNone/>
            </a:pPr>
            <a:r>
              <a:rPr lang="es-ES_tradnl" dirty="0" err="1"/>
              <a:t>buf</a:t>
            </a:r>
            <a:r>
              <a:rPr lang="es-ES_tradnl" dirty="0"/>
              <a:t> = espacio de lectura de datos</a:t>
            </a:r>
          </a:p>
          <a:p>
            <a:pPr marL="0" indent="0">
              <a:buNone/>
            </a:pPr>
            <a:r>
              <a:rPr lang="es-ES_tradnl" dirty="0" err="1"/>
              <a:t>nbytes</a:t>
            </a:r>
            <a:r>
              <a:rPr lang="es-ES_tradnl" dirty="0"/>
              <a:t> = cantidad de bytes a leer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A5863BD-4374-4AEB-E2EA-344EFD206BC5}"/>
              </a:ext>
            </a:extLst>
          </p:cNvPr>
          <p:cNvSpPr txBox="1"/>
          <p:nvPr/>
        </p:nvSpPr>
        <p:spPr>
          <a:xfrm>
            <a:off x="4572000" y="609329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Sistemas Distribuidos – Andrew S. Tanenbaum</a:t>
            </a:r>
          </a:p>
        </p:txBody>
      </p:sp>
    </p:spTree>
    <p:extLst>
      <p:ext uri="{BB962C8B-B14F-4D97-AF65-F5344CB8AC3E}">
        <p14:creationId xmlns:p14="http://schemas.microsoft.com/office/powerpoint/2010/main" val="107676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RPC</a:t>
            </a:r>
            <a:br>
              <a:rPr lang="es-CO" dirty="0"/>
            </a:br>
            <a:r>
              <a:rPr lang="es-CO" sz="3600" dirty="0"/>
              <a:t>LLAMADA A PROCEDIMIENTOS REMOTOS</a:t>
            </a:r>
            <a:endParaRPr lang="es-CO" sz="4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6412853-69DE-D04E-9992-B2585200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EJEMPLO RPC: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3FA103-04D0-E44D-BFC8-1D38786D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8960"/>
            <a:ext cx="9144000" cy="335261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700CB48-16FB-9047-B033-99E6583341C5}"/>
              </a:ext>
            </a:extLst>
          </p:cNvPr>
          <p:cNvSpPr/>
          <p:nvPr/>
        </p:nvSpPr>
        <p:spPr>
          <a:xfrm>
            <a:off x="457200" y="5718855"/>
            <a:ext cx="1306488" cy="3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3666A1-5A48-C67A-1769-E910012DE808}"/>
              </a:ext>
            </a:extLst>
          </p:cNvPr>
          <p:cNvSpPr txBox="1"/>
          <p:nvPr/>
        </p:nvSpPr>
        <p:spPr>
          <a:xfrm>
            <a:off x="4572000" y="609329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Sistemas Distribuidos – Andrew S. Tanenbaum</a:t>
            </a:r>
          </a:p>
        </p:txBody>
      </p:sp>
    </p:spTree>
    <p:extLst>
      <p:ext uri="{BB962C8B-B14F-4D97-AF65-F5344CB8AC3E}">
        <p14:creationId xmlns:p14="http://schemas.microsoft.com/office/powerpoint/2010/main" val="358131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RPC</a:t>
            </a:r>
            <a:br>
              <a:rPr lang="es-CO" dirty="0"/>
            </a:br>
            <a:r>
              <a:rPr lang="es-CO" sz="3600" dirty="0"/>
              <a:t>LLAMADA A PROCEDIMIENTOS REMOTOS</a:t>
            </a:r>
            <a:endParaRPr lang="es-CO" sz="4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6412853-69DE-D04E-9992-B2585200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RPC REALIZA DE MANERA ANALOGA SIMULA UNA LLAMADA LOCAL. </a:t>
            </a:r>
          </a:p>
          <a:p>
            <a:r>
              <a:rPr lang="es-ES_tradnl"/>
              <a:t>SE EJECUTA DE MANERA TRANSPARENTE DE MANERA QUE NO SE PERCIBE QUE EL LLAMADO SE REALIZA A UNA MAQUINA REMOTA. </a:t>
            </a:r>
            <a:endParaRPr lang="es-ES_tradn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8A3BA1-50D6-37C4-05C7-D0324126E156}"/>
              </a:ext>
            </a:extLst>
          </p:cNvPr>
          <p:cNvSpPr txBox="1"/>
          <p:nvPr/>
        </p:nvSpPr>
        <p:spPr>
          <a:xfrm>
            <a:off x="4572000" y="609329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Sistemas Distribuidos – Andrew S. Tanenbaum</a:t>
            </a:r>
          </a:p>
        </p:txBody>
      </p:sp>
    </p:spTree>
    <p:extLst>
      <p:ext uri="{BB962C8B-B14F-4D97-AF65-F5344CB8AC3E}">
        <p14:creationId xmlns:p14="http://schemas.microsoft.com/office/powerpoint/2010/main" val="371632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RPC</a:t>
            </a:r>
            <a:br>
              <a:rPr lang="es-CO" dirty="0"/>
            </a:br>
            <a:r>
              <a:rPr lang="es-CO" sz="4000" dirty="0"/>
              <a:t>LLAMA A PROCEDIMIENTOS REMOTOS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8E747B0B-06FD-5341-AD0F-F12E7EB53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3199062"/>
            <a:ext cx="4038600" cy="2509339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21CE52-BDE7-2793-AE73-AE61BB50A8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sz="2000" dirty="0"/>
              <a:t>UNA COPIA DE READ SE CREA EN LOCAL (RESGUARDO DEL CLIENTE)</a:t>
            </a:r>
          </a:p>
          <a:p>
            <a:r>
              <a:rPr lang="es-CO" sz="2000" dirty="0"/>
              <a:t>LOS DATOS SE EMPACAN EN UN MENSAJE Y SE ENVIA AL SERVIDOR.</a:t>
            </a:r>
          </a:p>
          <a:p>
            <a:r>
              <a:rPr lang="es-CO" sz="2000" dirty="0"/>
              <a:t>EL SERVIDOR REALIZA LA LLAMADA A PROCESO LOCAL (RESGUARDO DEL SERVIDOR).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EE4E8B-B31E-27B2-9FE8-5E167E8C8DC7}"/>
              </a:ext>
            </a:extLst>
          </p:cNvPr>
          <p:cNvSpPr txBox="1"/>
          <p:nvPr/>
        </p:nvSpPr>
        <p:spPr>
          <a:xfrm>
            <a:off x="4572000" y="609329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Sistemas Distribuidos – Andrew S. Tanenbaum</a:t>
            </a:r>
          </a:p>
        </p:txBody>
      </p:sp>
    </p:spTree>
    <p:extLst>
      <p:ext uri="{BB962C8B-B14F-4D97-AF65-F5344CB8AC3E}">
        <p14:creationId xmlns:p14="http://schemas.microsoft.com/office/powerpoint/2010/main" val="390033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C93-961F-9541-8370-8147EFD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RPC</a:t>
            </a:r>
            <a:br>
              <a:rPr lang="es-CO" dirty="0"/>
            </a:br>
            <a:r>
              <a:rPr lang="es-CO" sz="3600" dirty="0"/>
              <a:t>LLAMADA A PROCEDIMIENTOS REMOTOS</a:t>
            </a:r>
            <a:endParaRPr lang="es-CO" sz="4000" dirty="0"/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278D77F8-A40F-7644-B598-FCD23BB2A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241" y="2636838"/>
            <a:ext cx="6013517" cy="34893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5DB4B20-0FC0-B718-328A-FEC557B833B1}"/>
              </a:ext>
            </a:extLst>
          </p:cNvPr>
          <p:cNvSpPr txBox="1"/>
          <p:nvPr/>
        </p:nvSpPr>
        <p:spPr>
          <a:xfrm>
            <a:off x="4572000" y="609329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Sistemas Distribuidos – Andrew S. Tanenbaum</a:t>
            </a:r>
          </a:p>
        </p:txBody>
      </p:sp>
    </p:spTree>
    <p:extLst>
      <p:ext uri="{BB962C8B-B14F-4D97-AF65-F5344CB8AC3E}">
        <p14:creationId xmlns:p14="http://schemas.microsoft.com/office/powerpoint/2010/main" val="2502892878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DAD CATÓLICA DE PEREI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UNIVERSIDAD CATÓLICA DE PEREIRA</Template>
  <TotalTime>31154</TotalTime>
  <Words>458</Words>
  <Application>Microsoft Macintosh PowerPoint</Application>
  <PresentationFormat>Presentación en pantalla (4:3)</PresentationFormat>
  <Paragraphs>59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Engravers MT</vt:lpstr>
      <vt:lpstr>UNIVERSIDAD CATÓLICA DE PEREIRA</vt:lpstr>
      <vt:lpstr>Presentación de PowerPoint</vt:lpstr>
      <vt:lpstr>PARADIGMAS DE COMUNICACIÓN ENTRE PROCESOS</vt:lpstr>
      <vt:lpstr>RPC LLAMADA A PROCEDIMIENTOS REMOTOS</vt:lpstr>
      <vt:lpstr>RPC LLAMADA A PROCEDIMIENTOS REMOTOS</vt:lpstr>
      <vt:lpstr>RPC LLAMADA A PROCEDIMIENTOS REMOTOS</vt:lpstr>
      <vt:lpstr>RPC LLAMADA A PROCEDIMIENTOS REMOTOS</vt:lpstr>
      <vt:lpstr>RPC LLAMADA A PROCEDIMIENTOS REMOTOS</vt:lpstr>
      <vt:lpstr>RPC LLAMA A PROCEDIMIENTOS REMOTOS</vt:lpstr>
      <vt:lpstr>RPC LLAMADA A PROCEDIMIENTOS REMOTOS</vt:lpstr>
      <vt:lpstr>RPC LLAMADA A PROCEDIMIENTOS REMOTOS</vt:lpstr>
      <vt:lpstr>RMI INVOCACION DE MÉTODO REMOTO</vt:lpstr>
      <vt:lpstr>RMI INVOCACION DE MÉTODO REMOTO</vt:lpstr>
      <vt:lpstr>RMI INVOCACION DE METODO REMOTO</vt:lpstr>
      <vt:lpstr>RMI INVOCACION DE METODO REMOTO</vt:lpstr>
      <vt:lpstr>RMI INVOCACION DE METODO REMOTO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>Acreditación</dc:subject>
  <dc:creator>Mercadeo</dc:creator>
  <cp:lastModifiedBy>Rafael Ricardo Rubiano Pavía</cp:lastModifiedBy>
  <cp:revision>867</cp:revision>
  <dcterms:created xsi:type="dcterms:W3CDTF">2013-02-11T22:41:30Z</dcterms:created>
  <dcterms:modified xsi:type="dcterms:W3CDTF">2023-02-21T23:15:55Z</dcterms:modified>
</cp:coreProperties>
</file>