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56081c1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56081c1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56081c1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56081c1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56081c1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56081c1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56081c1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56081c1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56081c1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56081c1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56081c1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56081c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Desarrollo de Aplicaciones</a:t>
            </a:r>
            <a:r>
              <a:rPr lang="es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Xamarin Forms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83950" y="3924925"/>
            <a:ext cx="34707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Nestor Velasquez</a:t>
            </a:r>
            <a:r>
              <a:rPr lang="es"/>
              <a:t> - Ingeniero de desarrollo iOS en X-Team</a:t>
            </a:r>
            <a:br>
              <a:rPr lang="es"/>
            </a:br>
            <a:r>
              <a:rPr lang="es"/>
              <a:t>nestor_velasquez@outlook.com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</a:t>
            </a:r>
            <a:r>
              <a:rPr lang="es"/>
              <a:t> 1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Introducción al desarrollo móvil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Introducción desarrollo de aplicaciones Android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Introducción desarrollo de aplicaciones 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¿Qué es Xamarin?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¿Qué es Xamarin Forms?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Diferencias entre desarrollo nativo, Xamarin y Xamarin 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Crear una app en Xamarin 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Introducción a Xamarin 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Estructura de una aplicación Xamarin 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Recursos disponibles en la plataforma Xamarin Forms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Que es ASP.NET?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Que es C#?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Qué</a:t>
            </a:r>
            <a:r>
              <a:rPr lang="es"/>
              <a:t> son las instrucciones de control de flujo?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Conceptos basicos de POO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Qué</a:t>
            </a:r>
            <a:r>
              <a:rPr lang="es"/>
              <a:t> es XML?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al Desarrollo </a:t>
            </a:r>
            <a:r>
              <a:rPr lang="es"/>
              <a:t>Móvil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Android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Android Studio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Android Development Tools (ADT) o Herramientas de desarrollo para Android.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Introducción a los componentes de la plataforma Android.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XCode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Introducción a Swift y UIKit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Xamarin?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65375" y="1922575"/>
            <a:ext cx="362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.NET es una plataforma de desarrollador compuesta por herramientas, lenguajes de programación y bibliotecas para construir muchos tipos diferentes de aplicaciones.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Xamarin extiende la plataforma de desarrollo .NET con herramientas y bibliotecas específicamente para crear aplicaciones para Android, iOS, tvOS, watchOS, macOS y Windows.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500" y="947900"/>
            <a:ext cx="387232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Xamarin Forms?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965875"/>
            <a:ext cx="315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Xamarin.Forms es un kit de herramientas de interfaz de usuario multiplataforma que permite a los desarrolladores crear eficazmente diseños de interfaz de usuario nativa que se pueden compartir entre aplicaciones de iOS, Android y Plataforma universal de Windows.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00" y="1460250"/>
            <a:ext cx="4388400" cy="246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50650" y="425075"/>
            <a:ext cx="45870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al Mambo!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75" y="1330050"/>
            <a:ext cx="3601550" cy="36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4572000" y="2606400"/>
            <a:ext cx="39918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Laboratorio</a:t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