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624668"/>
            <a:ext cx="4572000" cy="933450"/>
          </a:xfrm>
        </p:spPr>
        <p:txBody>
          <a:bodyPr>
            <a:noAutofit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Factorization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whole lot to this topic.</a:t>
            </a:r>
          </a:p>
          <a:p>
            <a:r>
              <a:rPr lang="en-US" dirty="0"/>
              <a:t>Could have spent more time on it.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This isn’t a class on convex optimization</a:t>
            </a:r>
          </a:p>
          <a:p>
            <a:pPr lvl="1"/>
            <a:r>
              <a:rPr lang="en-US" dirty="0"/>
              <a:t>There are existing implementations you can use</a:t>
            </a:r>
          </a:p>
        </p:txBody>
      </p:sp>
    </p:spTree>
    <p:extLst>
      <p:ext uri="{BB962C8B-B14F-4D97-AF65-F5344CB8AC3E}">
        <p14:creationId xmlns:p14="http://schemas.microsoft.com/office/powerpoint/2010/main" val="80593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800996"/>
            <a:ext cx="6604000" cy="56261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7520683" y="2588654"/>
            <a:ext cx="1232899" cy="1169975"/>
          </a:xfrm>
          <a:prstGeom prst="borderCallout1">
            <a:avLst>
              <a:gd name="adj1" fmla="val 50673"/>
              <a:gd name="adj2" fmla="val -8333"/>
              <a:gd name="adj3" fmla="val 66594"/>
              <a:gd name="adj4" fmla="val -572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didn’t cover this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7652579" y="4734674"/>
            <a:ext cx="1232899" cy="801384"/>
          </a:xfrm>
          <a:prstGeom prst="borderCallout1">
            <a:avLst>
              <a:gd name="adj1" fmla="val 18750"/>
              <a:gd name="adj2" fmla="val -8333"/>
              <a:gd name="adj3" fmla="val 66346"/>
              <a:gd name="adj4" fmla="val -683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 this</a:t>
            </a:r>
          </a:p>
        </p:txBody>
      </p:sp>
    </p:spTree>
    <p:extLst>
      <p:ext uri="{BB962C8B-B14F-4D97-AF65-F5344CB8AC3E}">
        <p14:creationId xmlns:p14="http://schemas.microsoft.com/office/powerpoint/2010/main" val="93708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9602-6482-E943-A4F0-AF5CADD8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5AC-47A4-114F-B79B-9623C30E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lecturer on Thursday</a:t>
            </a:r>
          </a:p>
          <a:p>
            <a:r>
              <a:rPr lang="en-US" dirty="0"/>
              <a:t>If my meeting ends early</a:t>
            </a:r>
          </a:p>
          <a:p>
            <a:pPr lvl="1"/>
            <a:r>
              <a:rPr lang="en-US" dirty="0"/>
              <a:t>I’ll come by</a:t>
            </a:r>
          </a:p>
        </p:txBody>
      </p:sp>
    </p:spTree>
    <p:extLst>
      <p:ext uri="{BB962C8B-B14F-4D97-AF65-F5344CB8AC3E}">
        <p14:creationId xmlns:p14="http://schemas.microsoft.com/office/powerpoint/2010/main" val="303353233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12482</TotalTime>
  <Words>64</Words>
  <Application>Microsoft Macintosh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Rockwell</vt:lpstr>
      <vt:lpstr>Wingdings</vt:lpstr>
      <vt:lpstr>Advantage</vt:lpstr>
      <vt:lpstr>Recommender Systems Factorization Conclusion</vt:lpstr>
      <vt:lpstr>Whew!</vt:lpstr>
      <vt:lpstr>PowerPoint Presentation</vt:lpstr>
      <vt:lpstr>See you next week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119</cp:revision>
  <dcterms:created xsi:type="dcterms:W3CDTF">2016-12-27T21:46:53Z</dcterms:created>
  <dcterms:modified xsi:type="dcterms:W3CDTF">2019-03-11T03:55:12Z</dcterms:modified>
</cp:coreProperties>
</file>