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6" r:id="rId3"/>
    <p:sldId id="297" r:id="rId4"/>
    <p:sldId id="299" r:id="rId5"/>
    <p:sldId id="268" r:id="rId6"/>
    <p:sldId id="307" r:id="rId7"/>
    <p:sldId id="308" r:id="rId8"/>
    <p:sldId id="309" r:id="rId9"/>
    <p:sldId id="310" r:id="rId10"/>
    <p:sldId id="311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2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920" y="17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665C-1625-1240-B68B-7F03619E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5871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D8B3-F786-7F4E-944A-99411505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Group project</a:t>
            </a:r>
          </a:p>
          <a:p>
            <a:pPr lvl="1"/>
            <a:r>
              <a:rPr lang="en-US" dirty="0"/>
              <a:t>2-3 students</a:t>
            </a:r>
          </a:p>
          <a:p>
            <a:pPr lvl="1"/>
            <a:r>
              <a:rPr lang="en-US" dirty="0"/>
              <a:t>I will form teams but you can nominate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Research proposal</a:t>
            </a:r>
          </a:p>
          <a:p>
            <a:pPr lvl="2"/>
            <a:r>
              <a:rPr lang="en-US" dirty="0"/>
              <a:t>A detailed literature review and proposal of new work</a:t>
            </a:r>
          </a:p>
          <a:p>
            <a:pPr lvl="1"/>
            <a:r>
              <a:rPr lang="en-US" dirty="0"/>
              <a:t>Research replication</a:t>
            </a:r>
          </a:p>
          <a:p>
            <a:pPr lvl="2"/>
            <a:r>
              <a:rPr lang="en-US" dirty="0"/>
              <a:t>Replication of a published research study</a:t>
            </a:r>
          </a:p>
          <a:p>
            <a:pPr lvl="1"/>
            <a:r>
              <a:rPr lang="en-US" dirty="0"/>
              <a:t>Research study</a:t>
            </a:r>
          </a:p>
          <a:p>
            <a:pPr lvl="2"/>
            <a:r>
              <a:rPr lang="en-US" dirty="0"/>
              <a:t>Small-scale and appropriate to student skills</a:t>
            </a:r>
          </a:p>
          <a:p>
            <a:r>
              <a:rPr lang="en-US" dirty="0"/>
              <a:t>Publication</a:t>
            </a:r>
          </a:p>
          <a:p>
            <a:pPr lvl="1"/>
            <a:r>
              <a:rPr lang="en-US" dirty="0"/>
              <a:t>High-quality projects may turn into publications at RecSys or UMAP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8093-DDF5-864E-A3BB-79B990B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5871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90B1-A88C-E545-B57E-99DC39E2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2/5: Group formation</a:t>
            </a:r>
          </a:p>
          <a:p>
            <a:r>
              <a:rPr lang="en-US" dirty="0"/>
              <a:t>2/26: Project brainstorming (in-class)</a:t>
            </a:r>
          </a:p>
          <a:p>
            <a:r>
              <a:rPr lang="en-US" dirty="0"/>
              <a:t>3/5: Project proposal (5 points)</a:t>
            </a:r>
          </a:p>
          <a:p>
            <a:r>
              <a:rPr lang="en-US" dirty="0"/>
              <a:t>4/2: Progress report (15 points)</a:t>
            </a:r>
          </a:p>
          <a:p>
            <a:r>
              <a:rPr lang="en-US" dirty="0"/>
              <a:t>4/23, 4/25, 4/30: Presentation (30 points)</a:t>
            </a:r>
          </a:p>
          <a:p>
            <a:r>
              <a:rPr lang="en-US" dirty="0"/>
              <a:t>5/5: Project report (100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5A76-32FD-D440-AB81-8797DBC1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F081-9B64-9844-9F69-2D43A5623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 4871</a:t>
            </a:r>
          </a:p>
          <a:p>
            <a:r>
              <a:rPr lang="en-US" dirty="0"/>
              <a:t>Participation: 10%</a:t>
            </a:r>
          </a:p>
          <a:p>
            <a:r>
              <a:rPr lang="en-US" dirty="0"/>
              <a:t>Assignments: 30%</a:t>
            </a:r>
          </a:p>
          <a:p>
            <a:r>
              <a:rPr lang="en-US" dirty="0" err="1"/>
              <a:t>SCuiz</a:t>
            </a:r>
            <a:r>
              <a:rPr lang="en-US" dirty="0"/>
              <a:t>: 20%</a:t>
            </a:r>
          </a:p>
          <a:p>
            <a:r>
              <a:rPr lang="en-US" dirty="0"/>
              <a:t>Group project: 40%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A062-ADF7-0542-8390-BE8D11553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 5871</a:t>
            </a:r>
          </a:p>
          <a:p>
            <a:r>
              <a:rPr lang="en-US" dirty="0"/>
              <a:t>Participation: 10%</a:t>
            </a:r>
          </a:p>
          <a:p>
            <a:r>
              <a:rPr lang="en-US" dirty="0"/>
              <a:t>Assignments: 30%</a:t>
            </a:r>
          </a:p>
          <a:p>
            <a:r>
              <a:rPr lang="en-US" dirty="0" err="1"/>
              <a:t>SCuiz</a:t>
            </a:r>
            <a:r>
              <a:rPr lang="en-US" dirty="0"/>
              <a:t>: 20%</a:t>
            </a:r>
          </a:p>
          <a:p>
            <a:r>
              <a:rPr lang="en-US" dirty="0"/>
              <a:t>Domain presentation: 10%</a:t>
            </a:r>
          </a:p>
          <a:p>
            <a:r>
              <a:rPr lang="en-US" dirty="0"/>
              <a:t>Group project: 30%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79D-DCD2-9B44-BC10-381826A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C8BB-3772-E244-92C0-C696F634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1 point for each class where you participate in </a:t>
            </a:r>
            <a:r>
              <a:rPr lang="en-US" dirty="0" err="1"/>
              <a:t>iClicker</a:t>
            </a:r>
            <a:r>
              <a:rPr lang="en-US" dirty="0"/>
              <a:t> exercise</a:t>
            </a:r>
          </a:p>
          <a:p>
            <a:r>
              <a:rPr lang="en-US" dirty="0"/>
              <a:t>Reaction papers to in-class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E08-97F7-2D4A-8EC3-3A54528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DA4F-2BDD-4B40-A735-E8E8F2C3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programming / data analysis assignments</a:t>
            </a:r>
          </a:p>
          <a:p>
            <a:pPr lvl="1"/>
            <a:r>
              <a:rPr lang="en-US" dirty="0"/>
              <a:t>Additional requirements for INFO 5871</a:t>
            </a:r>
          </a:p>
          <a:p>
            <a:r>
              <a:rPr lang="en-US" dirty="0"/>
              <a:t>All will use 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Anaconda distribution 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midterm or final</a:t>
            </a:r>
          </a:p>
          <a:p>
            <a:r>
              <a:rPr lang="en-US" dirty="0"/>
              <a:t>Quiz questions through the “social quiz” platform </a:t>
            </a:r>
            <a:r>
              <a:rPr lang="en-US" dirty="0" err="1"/>
              <a:t>scuiz</a:t>
            </a:r>
            <a:endParaRPr lang="en-US" dirty="0"/>
          </a:p>
          <a:p>
            <a:r>
              <a:rPr lang="en-US" dirty="0"/>
              <a:t>Create an account to claim your account</a:t>
            </a:r>
          </a:p>
          <a:p>
            <a:pPr lvl="1"/>
            <a:r>
              <a:rPr lang="en-US" dirty="0"/>
              <a:t>Quiz should show up</a:t>
            </a:r>
          </a:p>
          <a:p>
            <a:r>
              <a:rPr lang="en-US" dirty="0"/>
              <a:t>1 point per question answered correctly</a:t>
            </a:r>
          </a:p>
          <a:p>
            <a:pPr lvl="1"/>
            <a:r>
              <a:rPr lang="en-US" dirty="0"/>
              <a:t>But you must create questions to get questions to answer</a:t>
            </a:r>
          </a:p>
          <a:p>
            <a:r>
              <a:rPr lang="en-US" dirty="0"/>
              <a:t>Due: 80 points by 2/18</a:t>
            </a:r>
          </a:p>
        </p:txBody>
      </p:sp>
    </p:spTree>
    <p:extLst>
      <p:ext uri="{BB962C8B-B14F-4D97-AF65-F5344CB8AC3E}">
        <p14:creationId xmlns:p14="http://schemas.microsoft.com/office/powerpoint/2010/main" val="229178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32CE-D832-A546-8611-4DC12A95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EC14-9CC6-6F44-B5C6-AA751682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4871</a:t>
            </a:r>
          </a:p>
          <a:p>
            <a:pPr lvl="1"/>
            <a:r>
              <a:rPr lang="en-US" dirty="0"/>
              <a:t>Group project</a:t>
            </a:r>
          </a:p>
          <a:p>
            <a:r>
              <a:rPr lang="en-US" dirty="0"/>
              <a:t>INFO 5871</a:t>
            </a:r>
          </a:p>
          <a:p>
            <a:pPr lvl="1"/>
            <a:r>
              <a:rPr lang="en-US" dirty="0"/>
              <a:t>Domain presentation</a:t>
            </a:r>
          </a:p>
          <a:p>
            <a:pPr lvl="1"/>
            <a:r>
              <a:rPr lang="en-US" dirty="0"/>
              <a:t>Group project</a:t>
            </a:r>
          </a:p>
        </p:txBody>
      </p:sp>
    </p:spTree>
    <p:extLst>
      <p:ext uri="{BB962C8B-B14F-4D97-AF65-F5344CB8AC3E}">
        <p14:creationId xmlns:p14="http://schemas.microsoft.com/office/powerpoint/2010/main" val="337053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4FDF-E9E0-384D-9B6F-F2A294D8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“Domain days”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7C28-54AE-4C4A-B755-22D7BDBF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assign interesting/unconventional recommendation domains</a:t>
            </a:r>
          </a:p>
          <a:p>
            <a:pPr lvl="1"/>
            <a:r>
              <a:rPr lang="en-US" dirty="0"/>
              <a:t>Not movies, books</a:t>
            </a:r>
          </a:p>
          <a:p>
            <a:r>
              <a:rPr lang="en-US" dirty="0"/>
              <a:t>Each group will deliver a presentation on</a:t>
            </a:r>
          </a:p>
          <a:p>
            <a:pPr lvl="1"/>
            <a:r>
              <a:rPr lang="en-US" dirty="0"/>
              <a:t>Unique challenges of doing recommendations for that domain</a:t>
            </a:r>
          </a:p>
          <a:p>
            <a:pPr lvl="1"/>
            <a:r>
              <a:rPr lang="en-US" dirty="0"/>
              <a:t>Companies and / or research projects</a:t>
            </a:r>
          </a:p>
          <a:p>
            <a:r>
              <a:rPr lang="en-US" dirty="0"/>
              <a:t>2/19 and 2/21</a:t>
            </a:r>
          </a:p>
          <a:p>
            <a:pPr lvl="1"/>
            <a:r>
              <a:rPr lang="en-US" dirty="0"/>
              <a:t>3-4 presentations per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7E65-EC5D-BE43-A0BC-3D5AD019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4871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AC30-BB5B-AC45-86DE-54AE9F70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  <a:p>
            <a:pPr lvl="1"/>
            <a:r>
              <a:rPr lang="en-US" dirty="0"/>
              <a:t>2-3 students</a:t>
            </a:r>
          </a:p>
          <a:p>
            <a:pPr lvl="1"/>
            <a:r>
              <a:rPr lang="en-US" dirty="0"/>
              <a:t>I will assign teams, but you can nominate on info sheet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Implementation augmentation</a:t>
            </a:r>
          </a:p>
          <a:p>
            <a:pPr lvl="2"/>
            <a:r>
              <a:rPr lang="en-US" dirty="0"/>
              <a:t>Add to an existing system</a:t>
            </a:r>
          </a:p>
          <a:p>
            <a:pPr lvl="1"/>
            <a:r>
              <a:rPr lang="en-US" dirty="0"/>
              <a:t>Data + evaluation</a:t>
            </a:r>
          </a:p>
          <a:p>
            <a:pPr lvl="2"/>
            <a:r>
              <a:rPr lang="en-US" dirty="0"/>
              <a:t>Create a new data set from raw data</a:t>
            </a:r>
          </a:p>
          <a:p>
            <a:pPr lvl="2"/>
            <a:r>
              <a:rPr lang="en-US" dirty="0"/>
              <a:t>Evaluate different algorithms against it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dirty="0"/>
              <a:t>Create a web application delivering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0480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07A5-8300-8F4D-94B4-C8A8ED1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4871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66E6-84AA-CE4B-92D1-02980EA7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2/5: Group formation</a:t>
            </a:r>
          </a:p>
          <a:p>
            <a:r>
              <a:rPr lang="en-US" dirty="0"/>
              <a:t>2/26: Project brainstorming (in-class)</a:t>
            </a:r>
          </a:p>
          <a:p>
            <a:r>
              <a:rPr lang="en-US" dirty="0"/>
              <a:t>3/5: Project proposal (7 points)</a:t>
            </a:r>
          </a:p>
          <a:p>
            <a:r>
              <a:rPr lang="en-US" dirty="0"/>
              <a:t>4/2: Progress report (28 points)</a:t>
            </a:r>
          </a:p>
          <a:p>
            <a:r>
              <a:rPr lang="en-US" dirty="0"/>
              <a:t>5/2: Poster (25 points)</a:t>
            </a:r>
          </a:p>
          <a:p>
            <a:r>
              <a:rPr lang="en-US" dirty="0"/>
              <a:t>5/2: Poster presentation (15 points)</a:t>
            </a:r>
          </a:p>
          <a:p>
            <a:r>
              <a:rPr lang="en-US" dirty="0"/>
              <a:t>5/5: Project report (125 points)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49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7096</TotalTime>
  <Words>408</Words>
  <Application>Microsoft Macintosh PowerPoint</Application>
  <PresentationFormat>On-screen Show (4:3)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Rockwell</vt:lpstr>
      <vt:lpstr>Wingdings</vt:lpstr>
      <vt:lpstr>Advantage</vt:lpstr>
      <vt:lpstr>Recommender Systems</vt:lpstr>
      <vt:lpstr>Grading</vt:lpstr>
      <vt:lpstr>Participation</vt:lpstr>
      <vt:lpstr>Assignments</vt:lpstr>
      <vt:lpstr>Quizzes</vt:lpstr>
      <vt:lpstr>Project(s)</vt:lpstr>
      <vt:lpstr>“Domain days” presentations</vt:lpstr>
      <vt:lpstr>INFO 4871 final project</vt:lpstr>
      <vt:lpstr>INFO 4871 Milestones</vt:lpstr>
      <vt:lpstr>INFO 5871 final project</vt:lpstr>
      <vt:lpstr>INFO 5871 Milestones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57</cp:revision>
  <dcterms:created xsi:type="dcterms:W3CDTF">2016-12-27T21:46:53Z</dcterms:created>
  <dcterms:modified xsi:type="dcterms:W3CDTF">2019-01-17T21:01:06Z</dcterms:modified>
</cp:coreProperties>
</file>