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08"/>
  </p:normalViewPr>
  <p:slideViewPr>
    <p:cSldViewPr snapToGrid="0" snapToObjects="1">
      <p:cViewPr>
        <p:scale>
          <a:sx n="102" d="100"/>
          <a:sy n="102" d="100"/>
        </p:scale>
        <p:origin x="13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Homework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AA59-9E0B-D948-81A5-76C3FC45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1448-4A17-104B-919E-EC573F95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a profile data set</a:t>
            </a:r>
          </a:p>
          <a:p>
            <a:r>
              <a:rPr lang="en-US" dirty="0"/>
              <a:t>Produce some visualizations</a:t>
            </a:r>
          </a:p>
          <a:p>
            <a:r>
              <a:rPr lang="en-US" dirty="0"/>
              <a:t>Write two recommender systems</a:t>
            </a:r>
          </a:p>
          <a:p>
            <a:pPr lvl="1"/>
            <a:r>
              <a:rPr lang="en-US" dirty="0"/>
              <a:t>1. Non-personalized popular items (</a:t>
            </a:r>
            <a:r>
              <a:rPr lang="en-US" dirty="0" err="1"/>
              <a:t>PopFreq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 Non-personalized top-rated items (</a:t>
            </a:r>
            <a:r>
              <a:rPr lang="en-US" dirty="0" err="1"/>
              <a:t>PopRating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774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83A0-4332-9E43-A686-60ED9942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7C33-67A1-7F42-9837-958677E4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Starting notebook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Blank code sections</a:t>
            </a:r>
          </a:p>
          <a:p>
            <a:r>
              <a:rPr lang="en-US" dirty="0"/>
              <a:t>Some answers supplied so you can check your results</a:t>
            </a:r>
          </a:p>
          <a:p>
            <a:r>
              <a:rPr lang="en-US" dirty="0"/>
              <a:t>Written questions are important</a:t>
            </a:r>
          </a:p>
          <a:p>
            <a:pPr lvl="1"/>
            <a:r>
              <a:rPr lang="en-US" dirty="0"/>
              <a:t>Don’t leave these blank</a:t>
            </a:r>
          </a:p>
          <a:p>
            <a:pPr lvl="1"/>
            <a:r>
              <a:rPr lang="en-US" dirty="0"/>
              <a:t>These tell me if you understand what the computations are showing</a:t>
            </a:r>
          </a:p>
          <a:p>
            <a:r>
              <a:rPr lang="en-US" dirty="0"/>
              <a:t>Turn in both the completed .</a:t>
            </a:r>
            <a:r>
              <a:rPr lang="en-US" dirty="0" err="1"/>
              <a:t>ipynb</a:t>
            </a:r>
            <a:r>
              <a:rPr lang="en-US" dirty="0"/>
              <a:t> file AND an .html file</a:t>
            </a:r>
          </a:p>
          <a:p>
            <a:pPr lvl="1"/>
            <a:r>
              <a:rPr lang="en-US" dirty="0"/>
              <a:t>Use “Download as…” option in </a:t>
            </a:r>
            <a:r>
              <a:rPr lang="en-US" dirty="0" err="1"/>
              <a:t>Jupyter</a:t>
            </a:r>
            <a:r>
              <a:rPr lang="en-US" dirty="0"/>
              <a:t> notebook to create this</a:t>
            </a:r>
          </a:p>
          <a:p>
            <a:pPr lvl="1"/>
            <a:r>
              <a:rPr lang="en-US" dirty="0"/>
              <a:t>Use the “Add another file” option in Canvas to submit both</a:t>
            </a:r>
          </a:p>
          <a:p>
            <a:r>
              <a:rPr lang="en-US" dirty="0"/>
              <a:t>Due date: 2/5 (two weeks)</a:t>
            </a:r>
          </a:p>
        </p:txBody>
      </p:sp>
    </p:spTree>
    <p:extLst>
      <p:ext uri="{BB962C8B-B14F-4D97-AF65-F5344CB8AC3E}">
        <p14:creationId xmlns:p14="http://schemas.microsoft.com/office/powerpoint/2010/main" val="130950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DEE2-6D26-DA4C-8BF8-74CDA76B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5871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5D42-CC14-B84D-8E07-E914D33C3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1993726"/>
            <a:ext cx="7556313" cy="4144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Additional requirements</a:t>
            </a:r>
          </a:p>
          <a:p>
            <a:r>
              <a:rPr lang="en-US" dirty="0"/>
              <a:t>Must do the extraction operations without hard-coding</a:t>
            </a:r>
          </a:p>
          <a:p>
            <a:pPr lvl="1"/>
            <a:r>
              <a:rPr lang="en-US" dirty="0"/>
              <a:t>You can’t find stick specific values into your Python code</a:t>
            </a:r>
          </a:p>
          <a:p>
            <a:pPr lvl="1"/>
            <a:r>
              <a:rPr lang="en-US" dirty="0"/>
              <a:t>Just the output of functions that you call</a:t>
            </a:r>
          </a:p>
          <a:p>
            <a:pPr lvl="1"/>
            <a:r>
              <a:rPr lang="en-US" dirty="0"/>
              <a:t>Should work even if the data set changes</a:t>
            </a:r>
          </a:p>
          <a:p>
            <a:r>
              <a:rPr lang="en-US" dirty="0"/>
              <a:t>Additional implementations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PopFreq</a:t>
            </a:r>
            <a:r>
              <a:rPr lang="en-US" dirty="0"/>
              <a:t> in which items are filtered out if their average rating is below 3.5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PopRating</a:t>
            </a:r>
            <a:r>
              <a:rPr lang="en-US" dirty="0"/>
              <a:t> in which items are filtered out if there are fewer than 20 users rating them </a:t>
            </a:r>
          </a:p>
          <a:p>
            <a:r>
              <a:rPr lang="en-US" dirty="0"/>
              <a:t>4871 students can do these, too</a:t>
            </a:r>
          </a:p>
        </p:txBody>
      </p:sp>
    </p:spTree>
    <p:extLst>
      <p:ext uri="{BB962C8B-B14F-4D97-AF65-F5344CB8AC3E}">
        <p14:creationId xmlns:p14="http://schemas.microsoft.com/office/powerpoint/2010/main" val="282361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B677-7615-A64A-99EC-29DE5375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00F2-28A8-F840-AAAB-EA1FAB744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3FB0-BA68-0B43-B2D3-F889C186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5AB3-32FD-8F4E-8CDD-F068126D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API</a:t>
            </a:r>
          </a:p>
          <a:p>
            <a:pPr lvl="1"/>
            <a:r>
              <a:rPr lang="en-US" dirty="0" err="1"/>
              <a:t>read_csv</a:t>
            </a:r>
            <a:endParaRPr lang="en-US" dirty="0"/>
          </a:p>
          <a:p>
            <a:pPr lvl="1"/>
            <a:r>
              <a:rPr lang="en-US" dirty="0" err="1"/>
              <a:t>DataFrame.groupby</a:t>
            </a:r>
            <a:endParaRPr lang="en-US" dirty="0"/>
          </a:p>
          <a:p>
            <a:pPr lvl="1"/>
            <a:r>
              <a:rPr lang="en-US" dirty="0" err="1"/>
              <a:t>DataFrame.query</a:t>
            </a:r>
            <a:endParaRPr lang="en-US" dirty="0"/>
          </a:p>
          <a:p>
            <a:pPr lvl="1"/>
            <a:r>
              <a:rPr lang="en-US" dirty="0" err="1"/>
              <a:t>DataFrame.join</a:t>
            </a:r>
            <a:endParaRPr lang="en-US" dirty="0"/>
          </a:p>
          <a:p>
            <a:r>
              <a:rPr lang="en-US" dirty="0"/>
              <a:t>Pandas documentation</a:t>
            </a:r>
          </a:p>
          <a:p>
            <a:pPr lvl="1"/>
            <a:r>
              <a:rPr lang="en-US" dirty="0"/>
              <a:t>"Indexing and Selecting Data”</a:t>
            </a:r>
          </a:p>
          <a:p>
            <a:pPr lvl="1"/>
            <a:r>
              <a:rPr lang="en-US" dirty="0"/>
              <a:t>"Group By: split-apply-combine”</a:t>
            </a:r>
          </a:p>
          <a:p>
            <a:r>
              <a:rPr lang="en-US" dirty="0"/>
              <a:t>Data frames</a:t>
            </a:r>
          </a:p>
          <a:p>
            <a:pPr lvl="1"/>
            <a:r>
              <a:rPr lang="en-US" dirty="0"/>
              <a:t>Your life will be easier if everything is a data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6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4023-8221-9C4C-A6AD-100B9882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03B8-7DCD-2740-BD51-98CBB93C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frequently-rated movie</a:t>
            </a:r>
          </a:p>
          <a:p>
            <a:pPr lvl="1"/>
            <a:r>
              <a:rPr lang="en-US" dirty="0"/>
              <a:t>“The War”</a:t>
            </a:r>
          </a:p>
          <a:p>
            <a:r>
              <a:rPr lang="en-US" dirty="0"/>
              <a:t>Most frequently-rated movie</a:t>
            </a:r>
          </a:p>
          <a:p>
            <a:pPr lvl="1"/>
            <a:r>
              <a:rPr lang="en-US" dirty="0"/>
              <a:t>“The Matrix”</a:t>
            </a:r>
          </a:p>
          <a:p>
            <a:r>
              <a:rPr lang="en-US" dirty="0"/>
              <a:t>Rating distribution</a:t>
            </a:r>
          </a:p>
          <a:p>
            <a:r>
              <a:rPr lang="en-US" dirty="0"/>
              <a:t>Some hints in the assignment, too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B03E95-65A4-2A4A-92EA-08B4159D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558" y="2630465"/>
            <a:ext cx="2998027" cy="208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4313-2801-FD41-ADA4-C35BE423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Question: Which best describes your reaction to Homework 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662B-70D6-5F4D-AB19-229742C1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A: This homework looks pretty easy.</a:t>
            </a:r>
          </a:p>
          <a:p>
            <a:r>
              <a:rPr lang="en-US" dirty="0">
                <a:solidFill>
                  <a:srgbClr val="00B050"/>
                </a:solidFill>
              </a:rPr>
              <a:t>B: Good thing we have two weeks to do this.</a:t>
            </a:r>
          </a:p>
          <a:p>
            <a:r>
              <a:rPr lang="en-US" dirty="0">
                <a:solidFill>
                  <a:srgbClr val="00B050"/>
                </a:solidFill>
              </a:rPr>
              <a:t>C: This homework looks really hard.</a:t>
            </a:r>
          </a:p>
          <a:p>
            <a:r>
              <a:rPr lang="en-US" dirty="0">
                <a:solidFill>
                  <a:srgbClr val="00B050"/>
                </a:solidFill>
              </a:rPr>
              <a:t>D: I don’t even know how to get started on this.</a:t>
            </a:r>
          </a:p>
        </p:txBody>
      </p:sp>
    </p:spTree>
    <p:extLst>
      <p:ext uri="{BB962C8B-B14F-4D97-AF65-F5344CB8AC3E}">
        <p14:creationId xmlns:p14="http://schemas.microsoft.com/office/powerpoint/2010/main" val="23048582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7665</TotalTime>
  <Words>321</Words>
  <Application>Microsoft Macintosh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Rockwell</vt:lpstr>
      <vt:lpstr>Wingdings</vt:lpstr>
      <vt:lpstr>Advantage</vt:lpstr>
      <vt:lpstr>Recommender Systems Homework 1</vt:lpstr>
      <vt:lpstr>Homework 1</vt:lpstr>
      <vt:lpstr>Notes</vt:lpstr>
      <vt:lpstr>INFO 5871</vt:lpstr>
      <vt:lpstr>Demo</vt:lpstr>
      <vt:lpstr>Hints</vt:lpstr>
      <vt:lpstr>More hints</vt:lpstr>
      <vt:lpstr>Question: Which best describes your reaction to Homework 1?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58</cp:revision>
  <dcterms:created xsi:type="dcterms:W3CDTF">2016-12-27T21:46:53Z</dcterms:created>
  <dcterms:modified xsi:type="dcterms:W3CDTF">2019-01-21T00:25:19Z</dcterms:modified>
</cp:coreProperties>
</file>