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292" r:id="rId4"/>
    <p:sldId id="297" r:id="rId5"/>
    <p:sldId id="294" r:id="rId6"/>
    <p:sldId id="295" r:id="rId7"/>
    <p:sldId id="296" r:id="rId8"/>
    <p:sldId id="293" r:id="rId9"/>
    <p:sldId id="269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06"/>
    <a:srgbClr val="9EC93B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8/22/16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eclip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 Integrated Development Environment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s-ES_tradnl" dirty="0" smtClean="0"/>
              <a:t>Eclipse</a:t>
            </a:r>
          </a:p>
          <a:p>
            <a:pPr lvl="1"/>
            <a:r>
              <a:rPr lang="es-ES_tradnl" dirty="0" smtClean="0">
                <a:hlinkClick r:id="rId2"/>
              </a:rPr>
              <a:t>http://www.eclipse.org/</a:t>
            </a:r>
            <a:endParaRPr lang="es-ES_tradnl" dirty="0" smtClean="0"/>
          </a:p>
          <a:p>
            <a:pPr lvl="1"/>
            <a:r>
              <a:rPr lang="es-ES_tradnl" dirty="0" smtClean="0"/>
              <a:t>Procesador de texto</a:t>
            </a:r>
          </a:p>
          <a:p>
            <a:pPr lvl="1"/>
            <a:r>
              <a:rPr lang="es-ES_tradnl" i="1" dirty="0" err="1" smtClean="0"/>
              <a:t>Code</a:t>
            </a:r>
            <a:r>
              <a:rPr lang="es-ES_tradnl" i="1" dirty="0" smtClean="0"/>
              <a:t> </a:t>
            </a:r>
            <a:r>
              <a:rPr lang="es-ES_tradnl" i="1" dirty="0" err="1" smtClean="0"/>
              <a:t>highlighting</a:t>
            </a:r>
            <a:endParaRPr lang="es-ES_tradnl" i="1" dirty="0" smtClean="0"/>
          </a:p>
          <a:p>
            <a:pPr lvl="1"/>
            <a:r>
              <a:rPr lang="es-ES_tradnl" dirty="0" smtClean="0"/>
              <a:t>Compilador</a:t>
            </a:r>
          </a:p>
          <a:p>
            <a:pPr lvl="1"/>
            <a:r>
              <a:rPr lang="es-ES_tradnl" dirty="0" smtClean="0"/>
              <a:t>Plug-</a:t>
            </a:r>
            <a:r>
              <a:rPr lang="es-ES_tradnl" dirty="0" err="1" smtClean="0"/>
              <a:t>ins</a:t>
            </a:r>
            <a:endParaRPr lang="es-ES_tradnl" dirty="0" smtClean="0"/>
          </a:p>
          <a:p>
            <a:pPr lvl="1"/>
            <a:r>
              <a:rPr lang="es-ES_tradnl" dirty="0" smtClean="0"/>
              <a:t>Depurador</a:t>
            </a:r>
          </a:p>
          <a:p>
            <a:pPr lvl="1"/>
            <a:r>
              <a:rPr lang="es-ES_tradnl" dirty="0" smtClean="0"/>
              <a:t>Multiplataforma</a:t>
            </a:r>
          </a:p>
          <a:p>
            <a:pPr lvl="1"/>
            <a:endParaRPr lang="es-ES_trad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18129"/>
            <a:ext cx="2743200" cy="1460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279374"/>
            <a:ext cx="3706322" cy="24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Estructuraci</a:t>
            </a:r>
            <a:r>
              <a:rPr lang="es-ES_tradnl" dirty="0" smtClean="0"/>
              <a:t>ón de un proyecto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ES_tradnl" dirty="0" smtClean="0"/>
              <a:t>Carpetas</a:t>
            </a:r>
          </a:p>
          <a:p>
            <a:pPr lvl="1"/>
            <a:r>
              <a:rPr lang="es-ES_tradnl" b="1" dirty="0" err="1" smtClean="0"/>
              <a:t>bin</a:t>
            </a:r>
            <a:r>
              <a:rPr lang="es-ES_tradnl" b="1" dirty="0" smtClean="0"/>
              <a:t>: </a:t>
            </a:r>
            <a:r>
              <a:rPr lang="es-ES_tradnl" dirty="0" smtClean="0"/>
              <a:t>C</a:t>
            </a:r>
            <a:r>
              <a:rPr lang="es-ES_tradnl" dirty="0" smtClean="0"/>
              <a:t>ódigo ejecutable</a:t>
            </a:r>
            <a:endParaRPr lang="es-ES_tradnl" dirty="0" smtClean="0"/>
          </a:p>
          <a:p>
            <a:pPr lvl="1"/>
            <a:r>
              <a:rPr lang="es-ES_tradnl" b="1" dirty="0" smtClean="0"/>
              <a:t>data: </a:t>
            </a:r>
            <a:r>
              <a:rPr lang="es-ES_tradnl" dirty="0" smtClean="0"/>
              <a:t>Datos asociados al proyecto </a:t>
            </a:r>
          </a:p>
          <a:p>
            <a:pPr lvl="1"/>
            <a:r>
              <a:rPr lang="es-ES_tradnl" b="1" dirty="0" err="1" smtClean="0"/>
              <a:t>docs</a:t>
            </a:r>
            <a:r>
              <a:rPr lang="es-ES_tradnl" b="1" dirty="0" smtClean="0"/>
              <a:t>: </a:t>
            </a:r>
            <a:r>
              <a:rPr lang="es-ES_tradnl" dirty="0" smtClean="0"/>
              <a:t>Documentaci</a:t>
            </a:r>
            <a:r>
              <a:rPr lang="es-ES_tradnl" dirty="0" smtClean="0"/>
              <a:t>ón del proyecto</a:t>
            </a:r>
            <a:endParaRPr lang="es-ES_tradnl" dirty="0" smtClean="0"/>
          </a:p>
          <a:p>
            <a:pPr lvl="1"/>
            <a:r>
              <a:rPr lang="es-ES_tradnl" b="1" dirty="0" err="1" smtClean="0"/>
              <a:t>lib</a:t>
            </a:r>
            <a:r>
              <a:rPr lang="es-ES_tradnl" b="1" dirty="0" smtClean="0"/>
              <a:t>: </a:t>
            </a:r>
            <a:r>
              <a:rPr lang="es-ES_tradnl" dirty="0" smtClean="0"/>
              <a:t>Librer</a:t>
            </a:r>
            <a:r>
              <a:rPr lang="es-ES_tradnl" dirty="0" smtClean="0"/>
              <a:t>ías adicionales</a:t>
            </a:r>
            <a:endParaRPr lang="es-ES_tradnl" dirty="0" smtClean="0"/>
          </a:p>
          <a:p>
            <a:pPr lvl="1"/>
            <a:r>
              <a:rPr lang="es-ES_tradnl" b="1" dirty="0" err="1" smtClean="0"/>
              <a:t>src</a:t>
            </a:r>
            <a:r>
              <a:rPr lang="es-ES_tradnl" b="1" dirty="0" smtClean="0"/>
              <a:t>: </a:t>
            </a:r>
            <a:r>
              <a:rPr lang="es-ES_tradnl" dirty="0" smtClean="0"/>
              <a:t>C</a:t>
            </a:r>
            <a:r>
              <a:rPr lang="es-ES_tradnl" dirty="0" smtClean="0"/>
              <a:t>ódigo fuente</a:t>
            </a:r>
            <a:endParaRPr lang="es-ES_tradnl" dirty="0" smtClean="0"/>
          </a:p>
          <a:p>
            <a:pPr lvl="1"/>
            <a:r>
              <a:rPr lang="es-ES_tradnl" b="1" dirty="0" smtClean="0"/>
              <a:t>test: </a:t>
            </a:r>
            <a:r>
              <a:rPr lang="es-ES_tradnl" dirty="0" smtClean="0"/>
              <a:t>C</a:t>
            </a:r>
            <a:r>
              <a:rPr lang="es-ES_tradnl" dirty="0" smtClean="0"/>
              <a:t>ódigo fuente de las </a:t>
            </a:r>
            <a:r>
              <a:rPr lang="es-ES_tradnl" dirty="0" smtClean="0"/>
              <a:t>pruebas</a:t>
            </a:r>
          </a:p>
        </p:txBody>
      </p:sp>
    </p:spTree>
    <p:extLst>
      <p:ext uri="{BB962C8B-B14F-4D97-AF65-F5344CB8AC3E}">
        <p14:creationId xmlns:p14="http://schemas.microsoft.com/office/powerpoint/2010/main" val="115428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Documentaci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Escribir</a:t>
            </a:r>
            <a:r>
              <a:rPr lang="en-US" dirty="0" smtClean="0"/>
              <a:t> en el </a:t>
            </a:r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63" y="2500313"/>
            <a:ext cx="7858125" cy="3664991"/>
          </a:xfrm>
        </p:spPr>
        <p:txBody>
          <a:bodyPr anchor="ctr">
            <a:normAutofit fontScale="92500" lnSpcReduction="20000"/>
          </a:bodyPr>
          <a:lstStyle/>
          <a:p>
            <a:r>
              <a:rPr lang="es-CO" dirty="0"/>
              <a:t>Debe estar encerrado entre /**….*/ e ir inmediatamente antes del método</a:t>
            </a:r>
            <a:endParaRPr lang="en-US" dirty="0"/>
          </a:p>
          <a:p>
            <a:r>
              <a:rPr lang="es-CO" dirty="0"/>
              <a:t>Comienza con una descripción general del método.</a:t>
            </a:r>
            <a:endParaRPr lang="en-US" dirty="0"/>
          </a:p>
          <a:p>
            <a:r>
              <a:rPr lang="es-CO" dirty="0"/>
              <a:t>Luego vienen las precondiciones</a:t>
            </a:r>
            <a:endParaRPr lang="en-US" dirty="0"/>
          </a:p>
          <a:p>
            <a:pPr lvl="1"/>
            <a:r>
              <a:rPr lang="es-CO" dirty="0"/>
              <a:t>&lt;b&gt;pre:&lt;/b&gt; mi precondición. &lt;</a:t>
            </a:r>
            <a:r>
              <a:rPr lang="es-CO" dirty="0" err="1"/>
              <a:t>br</a:t>
            </a:r>
            <a:r>
              <a:rPr lang="es-CO" dirty="0"/>
              <a:t>&gt;</a:t>
            </a:r>
            <a:endParaRPr lang="en-US" dirty="0"/>
          </a:p>
          <a:p>
            <a:r>
              <a:rPr lang="es-CO" dirty="0"/>
              <a:t>Después se escriben las </a:t>
            </a:r>
            <a:r>
              <a:rPr lang="es-CO" dirty="0" smtClean="0"/>
              <a:t>post-condiciones</a:t>
            </a:r>
            <a:endParaRPr lang="en-US" dirty="0"/>
          </a:p>
          <a:p>
            <a:pPr lvl="1"/>
            <a:r>
              <a:rPr lang="es-CO" dirty="0"/>
              <a:t>&lt;b&gt;post:&lt;/b&gt; mi </a:t>
            </a:r>
            <a:r>
              <a:rPr lang="es-CO" dirty="0" smtClean="0"/>
              <a:t>post-condición</a:t>
            </a:r>
            <a:r>
              <a:rPr lang="es-CO" dirty="0"/>
              <a:t>. &lt;</a:t>
            </a:r>
            <a:r>
              <a:rPr lang="es-CO" dirty="0" err="1"/>
              <a:t>br</a:t>
            </a:r>
            <a:r>
              <a:rPr lang="es-CO" dirty="0"/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63" y="2500313"/>
            <a:ext cx="7858125" cy="3664991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A continuación se escriben cada y uno de los parámetros</a:t>
            </a:r>
            <a:endParaRPr lang="en-US" dirty="0"/>
          </a:p>
          <a:p>
            <a:pPr lvl="1"/>
            <a:r>
              <a:rPr lang="es-CO" dirty="0"/>
              <a:t>@</a:t>
            </a:r>
            <a:r>
              <a:rPr lang="es-CO" dirty="0" err="1"/>
              <a:t>param</a:t>
            </a:r>
            <a:r>
              <a:rPr lang="es-CO" dirty="0"/>
              <a:t> </a:t>
            </a:r>
            <a:r>
              <a:rPr lang="es-CO" dirty="0" err="1"/>
              <a:t>nombreParametro</a:t>
            </a:r>
            <a:r>
              <a:rPr lang="es-CO" dirty="0"/>
              <a:t> descripción del parámetro y suposiciones</a:t>
            </a:r>
            <a:endParaRPr lang="en-US" dirty="0"/>
          </a:p>
          <a:p>
            <a:r>
              <a:rPr lang="es-CO" dirty="0"/>
              <a:t>Si el método retorna un valor, se agrega a la documentación</a:t>
            </a:r>
            <a:endParaRPr lang="en-US" dirty="0"/>
          </a:p>
          <a:p>
            <a:pPr lvl="1"/>
            <a:r>
              <a:rPr lang="es-CO" dirty="0"/>
              <a:t>@</a:t>
            </a:r>
            <a:r>
              <a:rPr lang="es-CO" dirty="0" err="1"/>
              <a:t>return</a:t>
            </a:r>
            <a:r>
              <a:rPr lang="es-CO" dirty="0"/>
              <a:t> descripción del retorno</a:t>
            </a:r>
            <a:endParaRPr lang="en-US" dirty="0"/>
          </a:p>
          <a:p>
            <a:r>
              <a:rPr lang="es-CO" dirty="0"/>
              <a:t>Si hay necesidad, también debe expresarse las excepciones que el método lanza</a:t>
            </a:r>
            <a:endParaRPr lang="en-US" dirty="0"/>
          </a:p>
          <a:p>
            <a:pPr lvl="1"/>
            <a:r>
              <a:rPr lang="es-CO" dirty="0"/>
              <a:t>@</a:t>
            </a:r>
            <a:r>
              <a:rPr lang="es-CO" dirty="0" err="1"/>
              <a:t>throws</a:t>
            </a:r>
            <a:r>
              <a:rPr lang="es-CO" dirty="0"/>
              <a:t> </a:t>
            </a:r>
            <a:r>
              <a:rPr lang="es-CO" dirty="0" err="1"/>
              <a:t>Exception</a:t>
            </a:r>
            <a:r>
              <a:rPr lang="es-CO" dirty="0"/>
              <a:t> descripción de la excepción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500313"/>
            <a:ext cx="6696743" cy="294491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3F5FBF"/>
                </a:solidFill>
                <a:latin typeface="Consolas"/>
              </a:rPr>
              <a:t>     * </a:t>
            </a:r>
            <a:r>
              <a:rPr lang="es-ES" sz="1600" dirty="0" smtClean="0">
                <a:solidFill>
                  <a:srgbClr val="3F5FBF"/>
                </a:solidFill>
                <a:latin typeface="Consolas"/>
              </a:rPr>
              <a:t>Descripción general del método.</a:t>
            </a:r>
            <a:r>
              <a:rPr lang="es-ES" sz="1600" dirty="0" smtClean="0">
                <a:solidFill>
                  <a:srgbClr val="7F7F9F"/>
                </a:solidFill>
                <a:latin typeface="Consolas"/>
              </a:rPr>
              <a:t>&lt;</a:t>
            </a:r>
            <a:r>
              <a:rPr lang="es-ES" sz="1600" dirty="0" err="1">
                <a:solidFill>
                  <a:srgbClr val="7F7F9F"/>
                </a:solidFill>
                <a:latin typeface="Consolas"/>
              </a:rPr>
              <a:t>br</a:t>
            </a:r>
            <a:r>
              <a:rPr lang="es-ES" sz="1600" dirty="0">
                <a:solidFill>
                  <a:srgbClr val="7F7F9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F5FBF"/>
                </a:solidFill>
                <a:latin typeface="Consolas"/>
              </a:rPr>
              <a:t>     * </a:t>
            </a:r>
            <a:r>
              <a:rPr lang="en-US" sz="1600" dirty="0">
                <a:solidFill>
                  <a:srgbClr val="7F7F9F"/>
                </a:solidFill>
                <a:latin typeface="Consolas"/>
              </a:rPr>
              <a:t>&lt;b&gt;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pre:</a:t>
            </a:r>
            <a:r>
              <a:rPr lang="en-US" sz="1600" dirty="0">
                <a:solidFill>
                  <a:srgbClr val="7F7F9F"/>
                </a:solidFill>
                <a:latin typeface="Consolas"/>
              </a:rPr>
              <a:t>&lt;/b&gt;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3F5FBF"/>
                </a:solidFill>
                <a:latin typeface="Consolas"/>
              </a:rPr>
              <a:t>descripción</a:t>
            </a:r>
            <a:r>
              <a:rPr lang="en-US" sz="1600" dirty="0" smtClean="0">
                <a:solidFill>
                  <a:srgbClr val="3F5FBF"/>
                </a:solidFill>
                <a:latin typeface="Consolas"/>
              </a:rPr>
              <a:t> de pre-</a:t>
            </a:r>
            <a:r>
              <a:rPr lang="en-US" sz="1600" dirty="0" err="1" smtClean="0">
                <a:solidFill>
                  <a:srgbClr val="3F5FBF"/>
                </a:solidFill>
                <a:latin typeface="Consolas"/>
              </a:rPr>
              <a:t>condiciones</a:t>
            </a:r>
            <a:r>
              <a:rPr lang="en-US" sz="1600" dirty="0" smtClean="0">
                <a:solidFill>
                  <a:srgbClr val="7F7F9F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7F7F9F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7F7F9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3F5FBF"/>
                </a:solidFill>
                <a:latin typeface="Consolas"/>
              </a:rPr>
              <a:t>     * </a:t>
            </a:r>
            <a:r>
              <a:rPr lang="es-ES" sz="1600" dirty="0">
                <a:solidFill>
                  <a:srgbClr val="7F7F9F"/>
                </a:solidFill>
                <a:latin typeface="Consolas"/>
              </a:rPr>
              <a:t>&lt;b&gt;</a:t>
            </a:r>
            <a:r>
              <a:rPr lang="es-ES" sz="1600" dirty="0">
                <a:solidFill>
                  <a:srgbClr val="3F5FBF"/>
                </a:solidFill>
                <a:latin typeface="Consolas"/>
              </a:rPr>
              <a:t>post:</a:t>
            </a:r>
            <a:r>
              <a:rPr lang="es-ES" sz="1600" dirty="0">
                <a:solidFill>
                  <a:srgbClr val="7F7F9F"/>
                </a:solidFill>
                <a:latin typeface="Consolas"/>
              </a:rPr>
              <a:t>&lt;/b&gt;</a:t>
            </a:r>
            <a:r>
              <a:rPr lang="es-ES" sz="16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s-ES" sz="1600" dirty="0" smtClean="0">
                <a:solidFill>
                  <a:srgbClr val="3F5FBF"/>
                </a:solidFill>
                <a:latin typeface="Consolas"/>
              </a:rPr>
              <a:t>descripción de post-condiciones</a:t>
            </a:r>
            <a:r>
              <a:rPr lang="es-ES" sz="1600" dirty="0" smtClean="0">
                <a:solidFill>
                  <a:srgbClr val="7F7F9F"/>
                </a:solidFill>
                <a:latin typeface="Consolas"/>
              </a:rPr>
              <a:t>&lt;</a:t>
            </a:r>
            <a:r>
              <a:rPr lang="es-ES" sz="1600" dirty="0" err="1" smtClean="0">
                <a:solidFill>
                  <a:srgbClr val="7F7F9F"/>
                </a:solidFill>
                <a:latin typeface="Consolas"/>
              </a:rPr>
              <a:t>br</a:t>
            </a:r>
            <a:r>
              <a:rPr lang="es-ES" sz="1600" dirty="0">
                <a:solidFill>
                  <a:srgbClr val="7F7F9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F5FBF"/>
                </a:solidFill>
                <a:latin typeface="Consolas"/>
              </a:rPr>
              <a:t>     * </a:t>
            </a:r>
            <a:r>
              <a:rPr lang="en-US" sz="16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6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6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3F5FBF"/>
                </a:solidFill>
                <a:latin typeface="Consolas"/>
              </a:rPr>
              <a:t>nNombreParametro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3F5FBF"/>
                </a:solidFill>
                <a:latin typeface="Consolas"/>
              </a:rPr>
              <a:t>descripción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del </a:t>
            </a:r>
            <a:r>
              <a:rPr lang="en-US" sz="1600" dirty="0" err="1">
                <a:solidFill>
                  <a:srgbClr val="3F5FBF"/>
                </a:solidFill>
                <a:latin typeface="Consolas"/>
              </a:rPr>
              <a:t>parámetro</a:t>
            </a:r>
            <a:endParaRPr lang="en-US" sz="1600" dirty="0">
              <a:solidFill>
                <a:srgbClr val="3F5FBF"/>
              </a:solidFill>
              <a:latin typeface="Consolas"/>
            </a:endParaRPr>
          </a:p>
          <a:p>
            <a:pPr marL="0" indent="0">
              <a:buNone/>
            </a:pPr>
            <a:r>
              <a:rPr lang="es-CO" sz="16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s-CO" sz="1600" b="1" dirty="0" smtClean="0">
                <a:solidFill>
                  <a:srgbClr val="3F5FBF"/>
                </a:solidFill>
                <a:latin typeface="Consolas"/>
              </a:rPr>
              <a:t>    </a:t>
            </a:r>
            <a:r>
              <a:rPr lang="es-CO" sz="1600" dirty="0">
                <a:solidFill>
                  <a:srgbClr val="3F5FBF"/>
                </a:solidFill>
                <a:latin typeface="Consolas"/>
              </a:rPr>
              <a:t>*</a:t>
            </a:r>
            <a:r>
              <a:rPr lang="es-CO" sz="1600" b="1" dirty="0" smtClean="0">
                <a:solidFill>
                  <a:srgbClr val="3F5FBF"/>
                </a:solidFill>
                <a:latin typeface="Consolas"/>
              </a:rPr>
              <a:t> </a:t>
            </a:r>
            <a:r>
              <a:rPr lang="es-CO" sz="16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s-CO" sz="1600" b="1" dirty="0" err="1">
                <a:solidFill>
                  <a:srgbClr val="7F9FBF"/>
                </a:solidFill>
                <a:latin typeface="Consolas"/>
              </a:rPr>
              <a:t>return</a:t>
            </a:r>
            <a:r>
              <a:rPr lang="es-CO" sz="1600" b="1" dirty="0">
                <a:solidFill>
                  <a:srgbClr val="7F9FBF"/>
                </a:solidFill>
                <a:latin typeface="Consolas"/>
              </a:rPr>
              <a:t> </a:t>
            </a:r>
            <a:r>
              <a:rPr lang="es-CO" sz="1600" dirty="0">
                <a:solidFill>
                  <a:srgbClr val="3F5FBF"/>
                </a:solidFill>
                <a:latin typeface="Consolas"/>
              </a:rPr>
              <a:t>descripción del valor de retorno</a:t>
            </a:r>
            <a:endParaRPr lang="en-US" sz="1600" dirty="0">
              <a:solidFill>
                <a:srgbClr val="3F5FBF"/>
              </a:solidFill>
              <a:latin typeface="Consolas"/>
            </a:endParaRPr>
          </a:p>
          <a:p>
            <a:pPr marL="0" indent="0">
              <a:buNone/>
            </a:pPr>
            <a:r>
              <a:rPr lang="es-ES" sz="1600" dirty="0" smtClean="0">
                <a:solidFill>
                  <a:srgbClr val="3F5FBF"/>
                </a:solidFill>
                <a:latin typeface="Consolas"/>
              </a:rPr>
              <a:t>     </a:t>
            </a:r>
            <a:r>
              <a:rPr lang="es-ES" sz="1600" dirty="0">
                <a:solidFill>
                  <a:srgbClr val="3F5FBF"/>
                </a:solidFill>
                <a:latin typeface="Consolas"/>
              </a:rPr>
              <a:t>* </a:t>
            </a:r>
            <a:r>
              <a:rPr lang="es-ES" sz="16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s-ES" sz="1600" b="1" dirty="0" err="1">
                <a:solidFill>
                  <a:srgbClr val="7F9FBF"/>
                </a:solidFill>
                <a:latin typeface="Consolas"/>
              </a:rPr>
              <a:t>throws</a:t>
            </a:r>
            <a:r>
              <a:rPr lang="es-ES" sz="16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s-ES" sz="1600" dirty="0" err="1">
                <a:solidFill>
                  <a:srgbClr val="3F5FBF"/>
                </a:solidFill>
                <a:latin typeface="Consolas"/>
              </a:rPr>
              <a:t>Exception</a:t>
            </a:r>
            <a:r>
              <a:rPr lang="es-ES" sz="1600" dirty="0">
                <a:solidFill>
                  <a:srgbClr val="3F5FBF"/>
                </a:solidFill>
                <a:latin typeface="Consolas"/>
              </a:rPr>
              <a:t> descripción de la excepción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F5FBF"/>
                </a:solidFill>
                <a:latin typeface="Consolas"/>
              </a:rPr>
              <a:t>     */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45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8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smtClean="0"/>
              <a:t>PREGUNTAS?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UniBosque</Template>
  <TotalTime>578</TotalTime>
  <Words>234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Consolas</vt:lpstr>
      <vt:lpstr>Arial</vt:lpstr>
      <vt:lpstr>Office Theme</vt:lpstr>
      <vt:lpstr>Fundamentos de Programación</vt:lpstr>
      <vt:lpstr>IDE Integrated Development Environment</vt:lpstr>
      <vt:lpstr>Estructuración de un proyecto</vt:lpstr>
      <vt:lpstr>Documentación</vt:lpstr>
      <vt:lpstr>Javadoc</vt:lpstr>
      <vt:lpstr>Javadoc</vt:lpstr>
      <vt:lpstr>Javadoc</vt:lpstr>
      <vt:lpstr>PowerPoint Presentation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JUAN CAMILO IBARRA LOPEZ</dc:creator>
  <cp:lastModifiedBy>JUAN CAMILO IBARRA LOPEZ</cp:lastModifiedBy>
  <cp:revision>63</cp:revision>
  <dcterms:created xsi:type="dcterms:W3CDTF">2016-07-21T19:06:35Z</dcterms:created>
  <dcterms:modified xsi:type="dcterms:W3CDTF">2016-08-23T03:16:48Z</dcterms:modified>
</cp:coreProperties>
</file>