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1" r:id="rId11"/>
    <p:sldId id="281" r:id="rId12"/>
    <p:sldId id="283" r:id="rId13"/>
    <p:sldId id="282" r:id="rId14"/>
    <p:sldId id="272" r:id="rId15"/>
    <p:sldId id="269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Condicionales </a:t>
            </a:r>
            <a:r>
              <a:rPr lang="es-CO" dirty="0" smtClean="0"/>
              <a:t>encadenados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5334000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anterior</a:t>
            </a: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condicionUno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uno</a:t>
            </a:r>
            <a:endParaRPr lang="en-US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condicionDos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dos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condicionTres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tres</a:t>
            </a:r>
            <a:endParaRPr lang="en-US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u="sng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posterior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anidados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just"/>
            <a:r>
              <a:rPr lang="en-US" dirty="0" smtClean="0"/>
              <a:t>Los </a:t>
            </a:r>
            <a:r>
              <a:rPr lang="en-US" dirty="0" err="1" smtClean="0"/>
              <a:t>bloques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de los </a:t>
            </a:r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condicionales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09706"/>
            <a:ext cx="5591541" cy="3516458"/>
          </a:xfrm>
        </p:spPr>
      </p:pic>
    </p:spTree>
    <p:extLst>
      <p:ext uri="{BB962C8B-B14F-4D97-AF65-F5344CB8AC3E}">
        <p14:creationId xmlns:p14="http://schemas.microsoft.com/office/powerpoint/2010/main" val="204110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anidados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744682"/>
            <a:ext cx="7391400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anterior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condicionUno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uno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verdadero</a:t>
            </a:r>
            <a:endParaRPr lang="en-US" sz="1400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condicionDos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dos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verdadero</a:t>
            </a:r>
            <a:endParaRPr lang="en-US" sz="1400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dos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falso</a:t>
            </a:r>
            <a:endParaRPr lang="en-US" sz="1400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uno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falso</a:t>
            </a:r>
            <a:endParaRPr lang="en-US" sz="1400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400" u="sng" dirty="0">
                <a:solidFill>
                  <a:srgbClr val="3F7F5F"/>
                </a:solidFill>
                <a:latin typeface="Monaco" charset="0"/>
              </a:rPr>
              <a:t> posterior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01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0" y="1600200"/>
            <a:ext cx="3846659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Se </a:t>
            </a:r>
            <a:r>
              <a:rPr lang="en-US" dirty="0" err="1" smtClean="0"/>
              <a:t>eval</a:t>
            </a:r>
            <a:r>
              <a:rPr lang="en-US" dirty="0" err="1" smtClean="0"/>
              <a:t>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endParaRPr lang="en-US" dirty="0" smtClean="0"/>
          </a:p>
          <a:p>
            <a:r>
              <a:rPr lang="en-US" dirty="0" err="1" smtClean="0"/>
              <a:t>Dependiendo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r>
              <a:rPr lang="en-US" dirty="0" smtClean="0"/>
              <a:t> se </a:t>
            </a:r>
            <a:r>
              <a:rPr lang="en-US" dirty="0" err="1" smtClean="0"/>
              <a:t>ejectua</a:t>
            </a:r>
            <a:r>
              <a:rPr lang="en-US" dirty="0" smtClean="0"/>
              <a:t> un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Condicionales compuestas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9700" y="1524000"/>
            <a:ext cx="6134100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anterior</a:t>
            </a: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expresion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SOLUCION_1 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uno</a:t>
            </a:r>
            <a:endParaRPr lang="en-US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SOLUCION_2 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uno</a:t>
            </a:r>
            <a:endParaRPr lang="en-US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SOLUCION_3 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condicion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uno</a:t>
            </a:r>
            <a:endParaRPr lang="en-US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u="sng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u="sng" dirty="0">
                <a:solidFill>
                  <a:srgbClr val="3F7F5F"/>
                </a:solidFill>
                <a:latin typeface="Monaco" charset="0"/>
              </a:rPr>
              <a:t> posterior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smtClean="0"/>
              <a:t>PREGUNTAS?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 de control</a:t>
            </a:r>
          </a:p>
          <a:p>
            <a:pPr lvl="1"/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endParaRPr lang="en-US" dirty="0"/>
          </a:p>
          <a:p>
            <a:pPr lvl="2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endParaRPr lang="en-US" dirty="0" smtClean="0"/>
          </a:p>
          <a:p>
            <a:pPr lvl="2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n-US" dirty="0" smtClean="0"/>
          </a:p>
          <a:p>
            <a:pPr lvl="1"/>
            <a:r>
              <a:rPr lang="en-US" dirty="0" err="1" smtClean="0"/>
              <a:t>Condicionales</a:t>
            </a:r>
            <a:endParaRPr lang="en-US" dirty="0" smtClean="0"/>
          </a:p>
          <a:p>
            <a:pPr lvl="2"/>
            <a:r>
              <a:rPr lang="en-US" dirty="0" smtClean="0"/>
              <a:t>Simples</a:t>
            </a:r>
          </a:p>
          <a:p>
            <a:pPr lvl="2"/>
            <a:r>
              <a:rPr lang="en-US" dirty="0" err="1" smtClean="0"/>
              <a:t>Encadenados</a:t>
            </a:r>
            <a:endParaRPr lang="en-US" dirty="0" smtClean="0"/>
          </a:p>
          <a:p>
            <a:pPr lvl="2"/>
            <a:r>
              <a:rPr lang="en-US" dirty="0" err="1" smtClean="0"/>
              <a:t>Anidados</a:t>
            </a:r>
            <a:endParaRPr lang="en-US" dirty="0" smtClean="0"/>
          </a:p>
          <a:p>
            <a:pPr lvl="2"/>
            <a:r>
              <a:rPr lang="en-US" dirty="0" err="1" smtClean="0"/>
              <a:t>Compuestos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 de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 anchor="ctr"/>
          <a:lstStyle/>
          <a:p>
            <a:r>
              <a:rPr lang="en-US" dirty="0" smtClean="0"/>
              <a:t>Me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el </a:t>
            </a:r>
            <a:r>
              <a:rPr lang="en-US" dirty="0" err="1" smtClean="0"/>
              <a:t>flujo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b="1" dirty="0" err="1" smtClean="0"/>
              <a:t>Condicionales</a:t>
            </a:r>
            <a:endParaRPr lang="en-US" b="1" dirty="0" smtClean="0"/>
          </a:p>
          <a:p>
            <a:pPr lvl="1"/>
            <a:r>
              <a:rPr lang="en-US" dirty="0" err="1" smtClean="0"/>
              <a:t>Ciclos</a:t>
            </a:r>
            <a:r>
              <a:rPr lang="en-US" dirty="0" smtClean="0"/>
              <a:t> o </a:t>
            </a:r>
            <a:r>
              <a:rPr lang="en-US" dirty="0" err="1" smtClean="0"/>
              <a:t>Iteraciones</a:t>
            </a:r>
            <a:endParaRPr lang="en-US" dirty="0" smtClean="0"/>
          </a:p>
          <a:p>
            <a:pPr lvl="1"/>
            <a:r>
              <a:rPr lang="en-US" dirty="0" err="1" smtClean="0"/>
              <a:t>Instrucciones</a:t>
            </a:r>
            <a:r>
              <a:rPr lang="en-US" dirty="0" smtClean="0"/>
              <a:t> de </a:t>
            </a:r>
            <a:r>
              <a:rPr lang="en-US" dirty="0" err="1" smtClean="0"/>
              <a:t>salto</a:t>
            </a:r>
            <a:endParaRPr lang="en-US" dirty="0" smtClean="0"/>
          </a:p>
          <a:p>
            <a:r>
              <a:rPr lang="en-US" b="1" dirty="0" err="1" smtClean="0"/>
              <a:t>Condicionales</a:t>
            </a:r>
            <a:endParaRPr lang="en-US" b="1" dirty="0" smtClean="0"/>
          </a:p>
          <a:p>
            <a:pPr lvl="1"/>
            <a:r>
              <a:rPr lang="en-US" dirty="0" smtClean="0"/>
              <a:t>Cambia el </a:t>
            </a:r>
            <a:r>
              <a:rPr lang="en-US" dirty="0" err="1" smtClean="0"/>
              <a:t>comportamiento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r>
              <a:rPr lang="en-US" dirty="0" smtClean="0"/>
              <a:t> dada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56" y="1828800"/>
            <a:ext cx="4083844" cy="3733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818386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 smtClean="0"/>
              <a:t>elementoscomputaciontec.wikispaces.com</a:t>
            </a:r>
            <a:r>
              <a:rPr lang="en-US" sz="1400" dirty="0" smtClean="0"/>
              <a:t>/file/view/</a:t>
            </a:r>
            <a:r>
              <a:rPr lang="en-US" sz="1400" dirty="0" err="1" smtClean="0"/>
              <a:t>Diagrama_flujo_condicionales.gif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97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endParaRPr lang="en-US" dirty="0" smtClean="0"/>
          </a:p>
          <a:p>
            <a:pPr lvl="1"/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b="1" dirty="0" err="1" smtClean="0"/>
              <a:t>operadores</a:t>
            </a:r>
            <a:r>
              <a:rPr lang="en-US" b="1" dirty="0" smtClean="0"/>
              <a:t> </a:t>
            </a:r>
            <a:r>
              <a:rPr lang="en-US" b="1" dirty="0" err="1" smtClean="0"/>
              <a:t>relacionales</a:t>
            </a:r>
            <a:r>
              <a:rPr lang="en-US" dirty="0" smtClean="0"/>
              <a:t> y </a:t>
            </a:r>
            <a:r>
              <a:rPr lang="en-US" dirty="0" err="1" smtClean="0"/>
              <a:t>cuyo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verdadero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endParaRPr lang="en-US" dirty="0" smtClean="0"/>
          </a:p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 smtClean="0"/>
              <a:t>ógicos</a:t>
            </a:r>
            <a:endParaRPr lang="en-US" dirty="0" smtClean="0"/>
          </a:p>
          <a:p>
            <a:pPr lvl="1"/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Indentación</a:t>
            </a:r>
            <a:endParaRPr lang="en-US" dirty="0" smtClean="0"/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espacios</a:t>
            </a:r>
            <a:r>
              <a:rPr lang="en-US" dirty="0" smtClean="0"/>
              <a:t> o </a:t>
            </a:r>
            <a:r>
              <a:rPr lang="en-US" dirty="0" err="1" smtClean="0"/>
              <a:t>tabuladores</a:t>
            </a:r>
            <a:r>
              <a:rPr lang="en-US" dirty="0" smtClean="0"/>
              <a:t> para </a:t>
            </a:r>
            <a:r>
              <a:rPr lang="en-US" dirty="0" err="1" smtClean="0"/>
              <a:t>definir</a:t>
            </a:r>
            <a:r>
              <a:rPr lang="en-US" dirty="0" smtClean="0"/>
              <a:t> un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Relacionales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Permiten determinar el valor de verdad para una expresión.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41803" r="29500" b="21584"/>
          <a:stretch/>
        </p:blipFill>
        <p:spPr bwMode="auto">
          <a:xfrm>
            <a:off x="1475656" y="2780928"/>
            <a:ext cx="6055360" cy="328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Lógicos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Permiten describir situaciones a partir de la composición de varias </a:t>
            </a:r>
            <a:r>
              <a:rPr lang="es-AR" dirty="0" smtClean="0"/>
              <a:t>expresiones relacionales </a:t>
            </a:r>
            <a:r>
              <a:rPr lang="es-AR" dirty="0"/>
              <a:t>o de atributos de tipo </a:t>
            </a:r>
            <a:r>
              <a:rPr lang="es-AR" b="1" dirty="0" err="1"/>
              <a:t>boolean</a:t>
            </a:r>
            <a:endParaRPr lang="es-AR" b="1" dirty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48176" r="29278" b="28587"/>
          <a:stretch/>
        </p:blipFill>
        <p:spPr bwMode="auto">
          <a:xfrm>
            <a:off x="1645240" y="3356992"/>
            <a:ext cx="616712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473678" cy="4525963"/>
          </a:xfrm>
        </p:spPr>
        <p:txBody>
          <a:bodyPr/>
          <a:lstStyle/>
          <a:p>
            <a:r>
              <a:rPr lang="en-US" dirty="0" err="1" smtClean="0"/>
              <a:t>Alternativa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eval</a:t>
            </a:r>
            <a:r>
              <a:rPr lang="en-US" dirty="0" err="1" smtClean="0"/>
              <a:t>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verdadero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del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falso</a:t>
            </a:r>
            <a:r>
              <a:rPr lang="en-US" b="1" dirty="0" smtClean="0"/>
              <a:t> </a:t>
            </a:r>
            <a:r>
              <a:rPr lang="en-US" dirty="0" smtClean="0"/>
              <a:t>no se </a:t>
            </a:r>
            <a:r>
              <a:rPr lang="en-US" dirty="0" err="1" smtClean="0"/>
              <a:t>ejecuta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89" y="3342621"/>
            <a:ext cx="2950022" cy="2697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800" y="3429000"/>
            <a:ext cx="3810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bg-BG" sz="1200" dirty="0">
                <a:solidFill>
                  <a:srgbClr val="3F7F5F"/>
                </a:solidFill>
                <a:latin typeface="Monaco" charset="0"/>
              </a:rPr>
              <a:t>/*</a:t>
            </a:r>
          </a:p>
          <a:p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* </a:t>
            </a:r>
            <a:r>
              <a:rPr lang="en-US" sz="1200" dirty="0" err="1" smtClean="0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 anterior</a:t>
            </a:r>
            <a:endParaRPr lang="en-US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bg-BG" sz="1200" dirty="0">
                <a:solidFill>
                  <a:srgbClr val="3F7F5F"/>
                </a:solidFill>
                <a:latin typeface="Monaco" charset="0"/>
              </a:rPr>
              <a:t> */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Monaco" charset="0"/>
              </a:rPr>
              <a:t>condicion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bg-BG" sz="12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bg-BG" sz="1200" dirty="0">
                <a:solidFill>
                  <a:srgbClr val="3F7F5F"/>
                </a:solidFill>
                <a:latin typeface="Monaco" charset="0"/>
              </a:rPr>
              <a:t>/*</a:t>
            </a:r>
          </a:p>
          <a:p>
            <a:r>
              <a:rPr lang="en-US" sz="1200" dirty="0">
                <a:solidFill>
                  <a:srgbClr val="3F7F5F"/>
                </a:solidFill>
                <a:latin typeface="Monaco" charset="0"/>
              </a:rPr>
              <a:t>	 * </a:t>
            </a:r>
            <a:r>
              <a:rPr lang="en-US" sz="1200" dirty="0" err="1" smtClean="0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 del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condicional</a:t>
            </a:r>
            <a:endParaRPr lang="en-US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bg-BG" sz="1200" dirty="0">
                <a:solidFill>
                  <a:srgbClr val="3F7F5F"/>
                </a:solidFill>
                <a:latin typeface="Monaco" charset="0"/>
              </a:rPr>
              <a:t>	 */</a:t>
            </a:r>
          </a:p>
          <a:p>
            <a:r>
              <a:rPr lang="bg-BG" sz="12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bg-BG" sz="1200" dirty="0">
                <a:solidFill>
                  <a:srgbClr val="3F7F5F"/>
                </a:solidFill>
                <a:latin typeface="Monaco" charset="0"/>
              </a:rPr>
              <a:t>/*</a:t>
            </a:r>
          </a:p>
          <a:p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*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posterior</a:t>
            </a:r>
            <a:endParaRPr lang="en-US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bg-BG" sz="1200" dirty="0">
                <a:solidFill>
                  <a:srgbClr val="3F7F5F"/>
                </a:solidFill>
                <a:latin typeface="Monaco" charset="0"/>
              </a:rPr>
              <a:t> */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6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473678" cy="4525963"/>
          </a:xfrm>
        </p:spPr>
        <p:txBody>
          <a:bodyPr/>
          <a:lstStyle/>
          <a:p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eval</a:t>
            </a:r>
            <a:r>
              <a:rPr lang="en-US" dirty="0" err="1" smtClean="0"/>
              <a:t>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verdadero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un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falso</a:t>
            </a:r>
            <a:r>
              <a:rPr lang="en-US" b="1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0" y="3200400"/>
            <a:ext cx="4035550" cy="27262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2639" y="3501708"/>
            <a:ext cx="3581400" cy="2123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anterior</a:t>
            </a: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condicion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verdadero</a:t>
            </a:r>
            <a:endParaRPr lang="en-US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else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para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falso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2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Monaco" charset="0"/>
              </a:rPr>
              <a:t>Bloque</a:t>
            </a:r>
            <a:r>
              <a:rPr lang="en-US" sz="1200" dirty="0">
                <a:solidFill>
                  <a:srgbClr val="3F7F5F"/>
                </a:solidFill>
                <a:latin typeface="Monaco" charset="0"/>
              </a:rPr>
              <a:t> posterior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976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encadenados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7" y="1417638"/>
            <a:ext cx="3882029" cy="47085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eval</a:t>
            </a:r>
            <a:r>
              <a:rPr lang="en-US" dirty="0" err="1" smtClean="0"/>
              <a:t>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verdadero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, se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verdadero</a:t>
            </a:r>
            <a:r>
              <a:rPr lang="en-US" dirty="0" smtClean="0"/>
              <a:t>, se </a:t>
            </a:r>
            <a:r>
              <a:rPr lang="en-US" dirty="0" err="1" smtClean="0"/>
              <a:t>ejecuta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, se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tercera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marL="914400" lvl="2" indent="0">
              <a:buNone/>
            </a:pP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UniBosque</Template>
  <TotalTime>665</TotalTime>
  <Words>301</Words>
  <Application>Microsoft Macintosh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Monaco</vt:lpstr>
      <vt:lpstr>Arial</vt:lpstr>
      <vt:lpstr>Office Theme</vt:lpstr>
      <vt:lpstr>Fundamentos de Programación</vt:lpstr>
      <vt:lpstr>Agenda</vt:lpstr>
      <vt:lpstr>Instrucciones de control</vt:lpstr>
      <vt:lpstr>Conceptos básicos</vt:lpstr>
      <vt:lpstr>Operadores Relacionales</vt:lpstr>
      <vt:lpstr>Operadores Lógicos</vt:lpstr>
      <vt:lpstr>Condicionales Simples</vt:lpstr>
      <vt:lpstr>Condicionales Simples</vt:lpstr>
      <vt:lpstr>Condicionales encadenados</vt:lpstr>
      <vt:lpstr>Condicionales encadenados</vt:lpstr>
      <vt:lpstr>Condicionales anidados</vt:lpstr>
      <vt:lpstr>Condicionales anidados</vt:lpstr>
      <vt:lpstr>Condicionales compuestas</vt:lpstr>
      <vt:lpstr>Condicionales compuestas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JUAN CAMILO IBARRA LOPEZ</dc:creator>
  <cp:lastModifiedBy>JUAN CAMILO IBARRA LOPEZ</cp:lastModifiedBy>
  <cp:revision>74</cp:revision>
  <dcterms:created xsi:type="dcterms:W3CDTF">2016-07-21T19:06:35Z</dcterms:created>
  <dcterms:modified xsi:type="dcterms:W3CDTF">2016-08-25T00:59:58Z</dcterms:modified>
</cp:coreProperties>
</file>