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286" r:id="rId11"/>
    <p:sldId id="277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06"/>
    <a:srgbClr val="9EC93B"/>
    <a:srgbClr val="92D050"/>
    <a:srgbClr val="455139"/>
    <a:srgbClr val="374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49CF-5A45-43FF-8AF3-7463F2EA0A2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6E0C-28B1-4A58-A157-9920F9A06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9163413" cy="6177784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8390"/>
            <a:ext cx="2952328" cy="11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Precedencia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s-AR" sz="2800" dirty="0"/>
              <a:t>Cuando en una expresión no se usan paréntesis, el compilador usa un orden </a:t>
            </a:r>
            <a:r>
              <a:rPr lang="es-AR" sz="2800" dirty="0" smtClean="0"/>
              <a:t>para evaluar </a:t>
            </a:r>
            <a:r>
              <a:rPr lang="es-AR" sz="2800" dirty="0"/>
              <a:t>las expresiones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9" t="31562" r="23594" b="13071"/>
          <a:stretch/>
        </p:blipFill>
        <p:spPr bwMode="auto">
          <a:xfrm>
            <a:off x="1563600" y="2708920"/>
            <a:ext cx="6016799" cy="347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9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O" dirty="0" smtClean="0"/>
              <a:t>Literales</a:t>
            </a:r>
          </a:p>
          <a:p>
            <a:r>
              <a:rPr lang="es-CO" dirty="0" smtClean="0"/>
              <a:t>Expresiones</a:t>
            </a:r>
          </a:p>
          <a:p>
            <a:r>
              <a:rPr lang="es-CO" dirty="0" smtClean="0"/>
              <a:t>Operadores Relacionales</a:t>
            </a:r>
          </a:p>
          <a:p>
            <a:r>
              <a:rPr lang="es-CO" dirty="0" smtClean="0"/>
              <a:t>Operadores l</a:t>
            </a:r>
            <a:r>
              <a:rPr lang="en-US" dirty="0" err="1" smtClean="0"/>
              <a:t>ógicos</a:t>
            </a:r>
            <a:endParaRPr lang="en-US" dirty="0" smtClean="0"/>
          </a:p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cadenas</a:t>
            </a:r>
            <a:r>
              <a:rPr lang="en-US" dirty="0" smtClean="0"/>
              <a:t> de </a:t>
            </a:r>
            <a:r>
              <a:rPr lang="en-US" dirty="0" err="1" smtClean="0"/>
              <a:t>caracteres</a:t>
            </a:r>
            <a:endParaRPr lang="en-US" dirty="0" smtClean="0"/>
          </a:p>
          <a:p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de </a:t>
            </a:r>
            <a:r>
              <a:rPr lang="en-US" dirty="0" err="1" smtClean="0"/>
              <a:t>asignación</a:t>
            </a:r>
            <a:endParaRPr lang="en-US" dirty="0" smtClean="0"/>
          </a:p>
          <a:p>
            <a:r>
              <a:rPr lang="en-US" dirty="0" err="1" smtClean="0"/>
              <a:t>Precedencia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12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Un literal se </a:t>
            </a:r>
            <a:r>
              <a:rPr lang="en-US" dirty="0" err="1" smtClean="0"/>
              <a:t>refiere</a:t>
            </a:r>
            <a:r>
              <a:rPr lang="en-US" dirty="0" smtClean="0"/>
              <a:t> a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743201"/>
          <a:ext cx="8229600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Tipo de Dato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Literal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Entero (</a:t>
                      </a:r>
                      <a:r>
                        <a:rPr lang="es-CO" sz="2400" dirty="0" err="1" smtClean="0"/>
                        <a:t>int</a:t>
                      </a:r>
                      <a:r>
                        <a:rPr lang="es-CO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1   2  -3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Real (</a:t>
                      </a:r>
                      <a:r>
                        <a:rPr lang="es-CO" sz="2400" dirty="0" err="1" smtClean="0"/>
                        <a:t>double</a:t>
                      </a:r>
                      <a:r>
                        <a:rPr lang="es-CO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2.54     4.765    -564.2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Cadena de caracteres (</a:t>
                      </a:r>
                      <a:r>
                        <a:rPr lang="es-CO" sz="2400" dirty="0" err="1" smtClean="0"/>
                        <a:t>String</a:t>
                      </a:r>
                      <a:r>
                        <a:rPr lang="es-CO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 smtClean="0"/>
                        <a:t>“esto es una cadena”  “”  “ “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Valor de </a:t>
                      </a:r>
                      <a:r>
                        <a:rPr lang="en-US" sz="2400" dirty="0" err="1" smtClean="0"/>
                        <a:t>verdad</a:t>
                      </a:r>
                      <a:r>
                        <a:rPr lang="en-US" sz="2400" dirty="0" smtClean="0"/>
                        <a:t> (</a:t>
                      </a:r>
                      <a:r>
                        <a:rPr lang="en-US" sz="2400" dirty="0" err="1" smtClean="0"/>
                        <a:t>boolean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true false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ea typeface="ＭＳ Ｐゴシック" pitchFamily="34" charset="-128"/>
              </a:rPr>
              <a:t>Expresiones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Una expresión es la manera de declarar el estado de un objeto en un lenguaje </a:t>
            </a:r>
            <a:r>
              <a:rPr lang="es-AR" sz="2800" dirty="0" smtClean="0"/>
              <a:t>de programación</a:t>
            </a:r>
            <a:r>
              <a:rPr lang="es-AR" sz="2800" dirty="0"/>
              <a:t>.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2051720" y="2678341"/>
            <a:ext cx="137775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Operandos</a:t>
            </a:r>
            <a:endParaRPr lang="es-ES_tradnl" dirty="0"/>
          </a:p>
        </p:txBody>
      </p:sp>
      <p:sp>
        <p:nvSpPr>
          <p:cNvPr id="6" name="5 Rectángulo redondeado"/>
          <p:cNvSpPr/>
          <p:nvPr/>
        </p:nvSpPr>
        <p:spPr>
          <a:xfrm>
            <a:off x="6074567" y="2678341"/>
            <a:ext cx="1377753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Operandos</a:t>
            </a:r>
            <a:endParaRPr lang="es-AR" dirty="0"/>
          </a:p>
        </p:txBody>
      </p:sp>
      <p:sp>
        <p:nvSpPr>
          <p:cNvPr id="7" name="6 Elipse"/>
          <p:cNvSpPr/>
          <p:nvPr/>
        </p:nvSpPr>
        <p:spPr>
          <a:xfrm>
            <a:off x="3914327" y="2822357"/>
            <a:ext cx="1584176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Operador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3843243"/>
            <a:ext cx="361651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Atributos</a:t>
            </a:r>
            <a:r>
              <a:rPr lang="es-AR" dirty="0"/>
              <a:t>, parámetros, </a:t>
            </a:r>
            <a:r>
              <a:rPr lang="es-AR" dirty="0" smtClean="0"/>
              <a:t> variables</a:t>
            </a:r>
            <a:r>
              <a:rPr lang="es-AR" dirty="0"/>
              <a:t>, literales, constantes </a:t>
            </a:r>
            <a:r>
              <a:rPr lang="es-AR" dirty="0" smtClean="0"/>
              <a:t>o llamadas </a:t>
            </a:r>
            <a:r>
              <a:rPr lang="es-AR" dirty="0"/>
              <a:t>a métodos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4620863" y="3843243"/>
            <a:ext cx="3610001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smtClean="0"/>
              <a:t>Indican la manera de calcular el valor de la expresión y dependen del tipo de dato de los </a:t>
            </a:r>
            <a:r>
              <a:rPr lang="es-ES_tradnl" dirty="0" err="1" smtClean="0"/>
              <a:t>operandos</a:t>
            </a:r>
            <a:endParaRPr lang="es-ES_tradnl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93812" y="5168570"/>
            <a:ext cx="7956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600" b="1" dirty="0" smtClean="0"/>
              <a:t>NOTA</a:t>
            </a:r>
            <a:r>
              <a:rPr lang="es-AR" sz="1600" dirty="0" smtClean="0"/>
              <a:t>: En </a:t>
            </a:r>
            <a:r>
              <a:rPr lang="es-AR" sz="1600" dirty="0"/>
              <a:t>algunos casos es indispensable utilizar paréntesis para </a:t>
            </a:r>
            <a:r>
              <a:rPr lang="es-AR" sz="1600" dirty="0" smtClean="0"/>
              <a:t>evitar </a:t>
            </a:r>
            <a:r>
              <a:rPr lang="es-AR" sz="1600" b="1" dirty="0" smtClean="0"/>
              <a:t>ambigüedad</a:t>
            </a:r>
            <a:r>
              <a:rPr lang="es-AR" sz="1600" dirty="0" smtClean="0"/>
              <a:t> </a:t>
            </a:r>
            <a:r>
              <a:rPr lang="es-AR" sz="1600" dirty="0"/>
              <a:t>en las expresiones. Es buena idea siempre usar </a:t>
            </a:r>
            <a:r>
              <a:rPr lang="es-AR" sz="1600" dirty="0" smtClean="0"/>
              <a:t>paréntesis en </a:t>
            </a:r>
            <a:r>
              <a:rPr lang="es-AR" sz="1600" dirty="0"/>
              <a:t>las expresiones. Los operadores tienen una </a:t>
            </a:r>
            <a:r>
              <a:rPr lang="es-AR" sz="1600" b="1" dirty="0" smtClean="0"/>
              <a:t>precedencia.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89573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</a:t>
            </a:r>
            <a:r>
              <a:rPr lang="es-AR" dirty="0" smtClean="0"/>
              <a:t>Relacionales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Permiten determinar el valor de verdad para una expresión.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9" t="41803" r="29500" b="21584"/>
          <a:stretch/>
        </p:blipFill>
        <p:spPr bwMode="auto">
          <a:xfrm>
            <a:off x="1475656" y="2780928"/>
            <a:ext cx="6055360" cy="328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53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</a:t>
            </a:r>
            <a:r>
              <a:rPr lang="es-AR" dirty="0" smtClean="0"/>
              <a:t>Lógicos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Permiten describir situaciones a partir de la composición de varias </a:t>
            </a:r>
            <a:r>
              <a:rPr lang="es-AR" dirty="0" smtClean="0"/>
              <a:t>expresiones relacionales </a:t>
            </a:r>
            <a:r>
              <a:rPr lang="es-AR" dirty="0"/>
              <a:t>o de atributos de tipo </a:t>
            </a:r>
            <a:r>
              <a:rPr lang="es-AR" b="1" dirty="0" err="1"/>
              <a:t>boolean</a:t>
            </a:r>
            <a:endParaRPr lang="es-AR" b="1" dirty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0" t="48176" r="29278" b="28587"/>
          <a:stretch/>
        </p:blipFill>
        <p:spPr bwMode="auto">
          <a:xfrm>
            <a:off x="1645240" y="3356992"/>
            <a:ext cx="616712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2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</a:t>
            </a:r>
            <a:r>
              <a:rPr lang="es-AR" dirty="0" smtClean="0"/>
              <a:t>Lógicos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i="1" dirty="0" smtClean="0"/>
              <a:t>operando1 </a:t>
            </a:r>
            <a:r>
              <a:rPr lang="es-AR" b="1" i="1" dirty="0"/>
              <a:t>&amp;&amp;</a:t>
            </a:r>
            <a:r>
              <a:rPr lang="es-AR" i="1" dirty="0"/>
              <a:t> operando2 </a:t>
            </a:r>
            <a:r>
              <a:rPr lang="es-AR" dirty="0"/>
              <a:t>es verdadero si ambos </a:t>
            </a:r>
            <a:r>
              <a:rPr lang="es-AR" dirty="0" err="1"/>
              <a:t>operandos</a:t>
            </a:r>
            <a:r>
              <a:rPr lang="es-AR" dirty="0"/>
              <a:t> </a:t>
            </a:r>
            <a:r>
              <a:rPr lang="es-AR" dirty="0" smtClean="0"/>
              <a:t>son verdaderos.</a:t>
            </a:r>
            <a:endParaRPr lang="es-AR" dirty="0"/>
          </a:p>
          <a:p>
            <a:r>
              <a:rPr lang="es-AR" i="1" dirty="0"/>
              <a:t>operando1 </a:t>
            </a:r>
            <a:r>
              <a:rPr lang="es-AR" b="1" i="1" dirty="0"/>
              <a:t>||</a:t>
            </a:r>
            <a:r>
              <a:rPr lang="es-AR" i="1" dirty="0"/>
              <a:t> operando2 </a:t>
            </a:r>
            <a:r>
              <a:rPr lang="es-AR" dirty="0"/>
              <a:t>es verdadero si cualquiera de los </a:t>
            </a:r>
            <a:r>
              <a:rPr lang="es-AR" dirty="0" err="1" smtClean="0"/>
              <a:t>operandos</a:t>
            </a:r>
            <a:r>
              <a:rPr lang="es-AR" dirty="0" smtClean="0"/>
              <a:t> es </a:t>
            </a:r>
            <a:r>
              <a:rPr lang="es-AR" dirty="0"/>
              <a:t>verdadero.</a:t>
            </a:r>
          </a:p>
          <a:p>
            <a:r>
              <a:rPr lang="es-AR" b="1" dirty="0"/>
              <a:t>!</a:t>
            </a:r>
            <a:r>
              <a:rPr lang="es-AR" i="1" dirty="0"/>
              <a:t>operando</a:t>
            </a:r>
            <a:r>
              <a:rPr lang="es-AR" dirty="0"/>
              <a:t> es verdadero si el operando es falso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604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Operadores sobre cadenas de </a:t>
            </a:r>
            <a:r>
              <a:rPr lang="es-AR" dirty="0" smtClean="0"/>
              <a:t>caracteres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El tipo </a:t>
            </a:r>
            <a:r>
              <a:rPr lang="es-AR" sz="2800" b="1" dirty="0" err="1"/>
              <a:t>String</a:t>
            </a:r>
            <a:r>
              <a:rPr lang="es-AR" sz="2800" dirty="0"/>
              <a:t> en java no es un tipo simple de datos, en realidad es una </a:t>
            </a:r>
            <a:r>
              <a:rPr lang="es-AR" sz="2800" dirty="0" smtClean="0"/>
              <a:t>clase especial </a:t>
            </a:r>
            <a:r>
              <a:rPr lang="es-AR" sz="2800" dirty="0"/>
              <a:t>de Java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6663" r="19945" b="16798"/>
          <a:stretch/>
        </p:blipFill>
        <p:spPr bwMode="auto">
          <a:xfrm>
            <a:off x="1409928" y="2643731"/>
            <a:ext cx="6324144" cy="348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59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Otros operadores de </a:t>
            </a:r>
            <a:r>
              <a:rPr lang="es-AR" dirty="0" smtClean="0"/>
              <a:t>asignación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Existen unos operadores de asignación especiales que simplemente sirven </a:t>
            </a:r>
            <a:r>
              <a:rPr lang="es-AR" sz="2800" dirty="0" smtClean="0"/>
              <a:t>para escribir </a:t>
            </a:r>
            <a:r>
              <a:rPr lang="es-AR" sz="2800" dirty="0"/>
              <a:t>una asignación con menos operadores.</a:t>
            </a:r>
          </a:p>
          <a:p>
            <a:endParaRPr lang="es-A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9" t="28452" r="24006" b="47755"/>
          <a:stretch/>
        </p:blipFill>
        <p:spPr bwMode="auto">
          <a:xfrm>
            <a:off x="1043608" y="2852937"/>
            <a:ext cx="7328867" cy="18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1" t="53482" r="23610" b="28586"/>
          <a:stretch/>
        </p:blipFill>
        <p:spPr bwMode="auto">
          <a:xfrm>
            <a:off x="1141379" y="4667252"/>
            <a:ext cx="7319053" cy="135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48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306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Office Theme</vt:lpstr>
      <vt:lpstr>Fundamentos de programación</vt:lpstr>
      <vt:lpstr>Agenda</vt:lpstr>
      <vt:lpstr>Literales</vt:lpstr>
      <vt:lpstr>Expresiones</vt:lpstr>
      <vt:lpstr>Operadores Relacionales</vt:lpstr>
      <vt:lpstr>Operadores Lógicos</vt:lpstr>
      <vt:lpstr>Operadores Lógicos</vt:lpstr>
      <vt:lpstr>Operadores sobre cadenas de caracteres</vt:lpstr>
      <vt:lpstr>Otros operadores de asignación</vt:lpstr>
      <vt:lpstr>Precedencia</vt:lpstr>
      <vt:lpstr>¿Preguntas?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</dc:creator>
  <cp:lastModifiedBy>JUAN CAMILO IBARRA LOPEZ</cp:lastModifiedBy>
  <cp:revision>32</cp:revision>
  <dcterms:created xsi:type="dcterms:W3CDTF">2016-07-19T14:59:43Z</dcterms:created>
  <dcterms:modified xsi:type="dcterms:W3CDTF">2016-07-26T21:33:15Z</dcterms:modified>
</cp:coreProperties>
</file>