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77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93B"/>
    <a:srgbClr val="EB8906"/>
    <a:srgbClr val="92D050"/>
    <a:srgbClr val="455139"/>
    <a:srgbClr val="374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13"/>
  </p:normalViewPr>
  <p:slideViewPr>
    <p:cSldViewPr>
      <p:cViewPr>
        <p:scale>
          <a:sx n="114" d="100"/>
          <a:sy n="114" d="100"/>
        </p:scale>
        <p:origin x="648" y="2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2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549CF-5A45-43FF-8AF3-7463F2EA0A2B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E6E0C-28B1-4A58-A157-9920F9A06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9163413" cy="6177784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8390"/>
            <a:ext cx="2952328" cy="114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O" dirty="0" smtClean="0"/>
              <a:t>Asignaci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responsabilidades</a:t>
            </a:r>
            <a:endParaRPr lang="en-US" dirty="0" smtClean="0"/>
          </a:p>
          <a:p>
            <a:pPr lvl="1"/>
            <a:r>
              <a:rPr lang="en-US" dirty="0" err="1" smtClean="0"/>
              <a:t>Técnica</a:t>
            </a:r>
            <a:r>
              <a:rPr lang="en-US" dirty="0" smtClean="0"/>
              <a:t> del </a:t>
            </a:r>
            <a:r>
              <a:rPr lang="en-US" dirty="0" err="1" smtClean="0"/>
              <a:t>experto</a:t>
            </a:r>
            <a:endParaRPr lang="en-US" dirty="0" smtClean="0"/>
          </a:p>
          <a:p>
            <a:pPr lvl="1"/>
            <a:r>
              <a:rPr lang="en-US" dirty="0" err="1" smtClean="0"/>
              <a:t>Técnica</a:t>
            </a:r>
            <a:r>
              <a:rPr lang="en-US" dirty="0" smtClean="0"/>
              <a:t> de </a:t>
            </a:r>
            <a:r>
              <a:rPr lang="en-US" dirty="0" err="1" smtClean="0"/>
              <a:t>descomposición</a:t>
            </a:r>
            <a:r>
              <a:rPr lang="en-US" dirty="0" smtClean="0"/>
              <a:t> de </a:t>
            </a:r>
            <a:r>
              <a:rPr lang="en-US" dirty="0" err="1" smtClean="0"/>
              <a:t>requerimientos</a:t>
            </a:r>
            <a:endParaRPr lang="en-US" dirty="0" smtClean="0"/>
          </a:p>
          <a:p>
            <a:r>
              <a:rPr lang="en-US" dirty="0" err="1" smtClean="0"/>
              <a:t>Constantes</a:t>
            </a:r>
            <a:endParaRPr lang="en-US" dirty="0" smtClean="0"/>
          </a:p>
          <a:p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inmutables</a:t>
            </a:r>
            <a:endParaRPr lang="en-US" dirty="0" smtClean="0"/>
          </a:p>
          <a:p>
            <a:r>
              <a:rPr lang="en-US" dirty="0" err="1" smtClean="0"/>
              <a:t>Asociaciones</a:t>
            </a:r>
            <a:r>
              <a:rPr lang="en-US" dirty="0" smtClean="0"/>
              <a:t> </a:t>
            </a:r>
            <a:r>
              <a:rPr lang="en-US" dirty="0" err="1" smtClean="0"/>
              <a:t>opcionales</a:t>
            </a:r>
            <a:endParaRPr lang="en-U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12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Asignación de Responsabilidades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Cada Clase debe tener a su cargo una serie de servicios y responsabilidades sobre la información que posee.</a:t>
            </a:r>
          </a:p>
          <a:p>
            <a:pPr marL="0" indent="0">
              <a:buNone/>
            </a:pPr>
            <a:endParaRPr lang="es-AR" dirty="0" smtClean="0"/>
          </a:p>
          <a:p>
            <a:pPr lvl="1"/>
            <a:r>
              <a:rPr lang="es-AR" dirty="0" smtClean="0"/>
              <a:t>Técnica del experto</a:t>
            </a:r>
          </a:p>
          <a:p>
            <a:pPr lvl="1"/>
            <a:r>
              <a:rPr lang="es-AR" dirty="0" smtClean="0"/>
              <a:t>Técnica de descomposición de los requerimientos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76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Técnica del experto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dueño de la información es el responsable de ella, debe permitir que otros </a:t>
            </a:r>
            <a:r>
              <a:rPr lang="es-ES" dirty="0" smtClean="0"/>
              <a:t>tengan acceso </a:t>
            </a:r>
            <a:r>
              <a:rPr lang="es-ES" dirty="0"/>
              <a:t>y puedan pedir que se cambie su valor. (no significa que por cada atributo </a:t>
            </a:r>
            <a:r>
              <a:rPr lang="es-ES" dirty="0" smtClean="0"/>
              <a:t>siempre haya </a:t>
            </a:r>
            <a:r>
              <a:rPr lang="es-ES" dirty="0"/>
              <a:t>dos métodos, uno de retorno y uno de modificación)</a:t>
            </a:r>
          </a:p>
          <a:p>
            <a:r>
              <a:rPr lang="es-ES" dirty="0" smtClean="0"/>
              <a:t>Define </a:t>
            </a:r>
            <a:r>
              <a:rPr lang="es-ES" dirty="0"/>
              <a:t>quién es responsable de hacer algo, pero son las </a:t>
            </a:r>
            <a:r>
              <a:rPr lang="es-ES" dirty="0" smtClean="0"/>
              <a:t>reglas </a:t>
            </a:r>
            <a:r>
              <a:rPr lang="es-ES" dirty="0"/>
              <a:t>del </a:t>
            </a:r>
            <a:r>
              <a:rPr lang="es-ES" dirty="0" smtClean="0"/>
              <a:t>contexto las </a:t>
            </a:r>
            <a:r>
              <a:rPr lang="es-ES" dirty="0"/>
              <a:t>que </a:t>
            </a:r>
            <a:r>
              <a:rPr lang="es-ES" dirty="0" smtClean="0"/>
              <a:t>dicen </a:t>
            </a:r>
            <a:r>
              <a:rPr lang="es-CO" dirty="0" smtClean="0"/>
              <a:t>cómo</a:t>
            </a:r>
            <a:r>
              <a:rPr lang="en-US" dirty="0" smtClean="0"/>
              <a:t> </a:t>
            </a:r>
            <a:r>
              <a:rPr lang="es-CO" dirty="0" smtClean="0"/>
              <a:t>cumplir</a:t>
            </a:r>
            <a:r>
              <a:rPr lang="en-US" dirty="0" smtClean="0"/>
              <a:t> </a:t>
            </a:r>
            <a:r>
              <a:rPr lang="es-CO" dirty="0" smtClean="0"/>
              <a:t>dicha</a:t>
            </a:r>
            <a:r>
              <a:rPr lang="en-US" dirty="0" smtClean="0"/>
              <a:t> </a:t>
            </a:r>
            <a:r>
              <a:rPr lang="es-CO" dirty="0" smtClean="0"/>
              <a:t>responsabilidad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s-ES" dirty="0" smtClean="0"/>
              <a:t>Para </a:t>
            </a:r>
            <a:r>
              <a:rPr lang="es-ES" dirty="0"/>
              <a:t>utilizar esta técnica se debe recorrer todos los atributos y asociaciones y definir </a:t>
            </a:r>
            <a:r>
              <a:rPr lang="es-ES" dirty="0" smtClean="0"/>
              <a:t>los </a:t>
            </a:r>
            <a:r>
              <a:rPr lang="es-CO" dirty="0" smtClean="0"/>
              <a:t>métodos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Técnica de descomposición de los requerimientos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Muchos requerimientos funcionales requieren más de un paso para poder </a:t>
            </a:r>
            <a:r>
              <a:rPr lang="es-ES" dirty="0" smtClean="0"/>
              <a:t>resolverlos. Cada </a:t>
            </a:r>
            <a:r>
              <a:rPr lang="es-ES" dirty="0"/>
              <a:t>paso corresponde a la llamada a un método de alguna clase.</a:t>
            </a:r>
          </a:p>
          <a:p>
            <a:r>
              <a:rPr lang="es-ES" dirty="0" smtClean="0"/>
              <a:t>Se </a:t>
            </a:r>
            <a:r>
              <a:rPr lang="es-ES" dirty="0"/>
              <a:t>debe descomponer cada requerimiento funcional en los sub-problemas que se </a:t>
            </a:r>
            <a:r>
              <a:rPr lang="es-ES" dirty="0" smtClean="0"/>
              <a:t>deben </a:t>
            </a:r>
            <a:r>
              <a:rPr lang="en-US" dirty="0" smtClean="0"/>
              <a:t>resolver</a:t>
            </a:r>
            <a:r>
              <a:rPr lang="en-US" dirty="0"/>
              <a:t>.</a:t>
            </a:r>
          </a:p>
          <a:p>
            <a:r>
              <a:rPr lang="es-ES" dirty="0" smtClean="0"/>
              <a:t>Una </a:t>
            </a:r>
            <a:r>
              <a:rPr lang="es-ES" dirty="0"/>
              <a:t>vez identificados los servicios, se puede usar la técnica del experto para </a:t>
            </a:r>
            <a:r>
              <a:rPr lang="es-ES" dirty="0" smtClean="0"/>
              <a:t>distribuir </a:t>
            </a:r>
            <a:r>
              <a:rPr lang="es-CO" dirty="0" smtClean="0"/>
              <a:t>responsabilidades</a:t>
            </a:r>
            <a:r>
              <a:rPr lang="en-US" dirty="0" smtClean="0"/>
              <a:t> </a:t>
            </a:r>
            <a:r>
              <a:rPr lang="en-US" dirty="0"/>
              <a:t>entre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s-CO" dirty="0" smtClean="0"/>
              <a:t>clases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Constantes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Son nombres significativos que se pueden utilizar para asociar valores a opciones.</a:t>
            </a:r>
          </a:p>
          <a:p>
            <a:r>
              <a:rPr lang="es-CO" sz="2800" dirty="0" smtClean="0"/>
              <a:t>Por convención se definen como atributos en mayúsculas y si tienen más de una palabra se separan con “_” </a:t>
            </a:r>
            <a:r>
              <a:rPr lang="es-CO" sz="2800" dirty="0" err="1" smtClean="0"/>
              <a:t>i.e</a:t>
            </a:r>
            <a:r>
              <a:rPr lang="es-CO" sz="2800" dirty="0" smtClean="0"/>
              <a:t> PRECIO_MAXIMO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66" t="33118" r="12238" b="45881"/>
          <a:stretch/>
        </p:blipFill>
        <p:spPr bwMode="auto">
          <a:xfrm>
            <a:off x="2282637" y="4109939"/>
            <a:ext cx="457872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0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Valores inmutables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Son nombres significativos que remplazan valores que no van a cambiar durante la ejecución del programa</a:t>
            </a:r>
          </a:p>
          <a:p>
            <a:r>
              <a:rPr lang="es-CO" sz="2800" dirty="0" smtClean="0"/>
              <a:t>Es una buena práctica usar constantes especialmente para el mantenimiento de las aplicaciones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33" y="4149080"/>
            <a:ext cx="5728133" cy="154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0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Asociaciones opcionales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 algn="just"/>
            <a:r>
              <a:rPr lang="es-CO" dirty="0" smtClean="0"/>
              <a:t>Pueden haber asociaciones que dependiendo del estado del programa representan objetos que pueden o no existir.</a:t>
            </a:r>
          </a:p>
          <a:p>
            <a:pPr algn="just"/>
            <a:r>
              <a:rPr lang="es-CO" b="1" dirty="0" err="1" smtClean="0"/>
              <a:t>Cardinalidad</a:t>
            </a:r>
            <a:r>
              <a:rPr lang="es-CO" b="1" dirty="0" smtClean="0"/>
              <a:t> </a:t>
            </a:r>
            <a:r>
              <a:rPr lang="es-CO" dirty="0" smtClean="0"/>
              <a:t>representa el número de instancias de una clase que se pueden manejar a través de una asociación.</a:t>
            </a:r>
          </a:p>
          <a:p>
            <a:pPr algn="just"/>
            <a:r>
              <a:rPr lang="es-CO" dirty="0" smtClean="0"/>
              <a:t>Para una asociación que puede o no existir la </a:t>
            </a:r>
            <a:r>
              <a:rPr lang="es-CO" dirty="0" err="1" smtClean="0"/>
              <a:t>cardinalidad</a:t>
            </a:r>
            <a:r>
              <a:rPr lang="es-CO" dirty="0" smtClean="0"/>
              <a:t> se expresa 0..1</a:t>
            </a:r>
          </a:p>
          <a:p>
            <a:pPr algn="just"/>
            <a:r>
              <a:rPr lang="es-CO" dirty="0" smtClean="0"/>
              <a:t>Dentro de un método para indicar que el objeto no existe, se utiliza el valor </a:t>
            </a:r>
            <a:r>
              <a:rPr lang="es-CO" b="1" dirty="0" err="1" smtClean="0"/>
              <a:t>null</a:t>
            </a:r>
            <a:endParaRPr lang="es-CO" b="1" dirty="0" smtClean="0"/>
          </a:p>
          <a:p>
            <a:pPr algn="just"/>
            <a:r>
              <a:rPr lang="es-CO" dirty="0" smtClean="0"/>
              <a:t>Cuando se intenta llamar a un método de un objeto que no existe, el compilador muestra el error de compilación </a:t>
            </a:r>
            <a:r>
              <a:rPr lang="es-CO" b="1" dirty="0" err="1" smtClean="0">
                <a:solidFill>
                  <a:srgbClr val="FF0000"/>
                </a:solidFill>
              </a:rPr>
              <a:t>NullPointerException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Asociaciones opcionales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9852" y="3933056"/>
            <a:ext cx="2204293" cy="9286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O" dirty="0" smtClean="0">
                <a:latin typeface="Consolas" pitchFamily="49" charset="0"/>
                <a:cs typeface="Consolas" pitchFamily="49" charset="0"/>
              </a:rPr>
              <a:t>p1 = </a:t>
            </a:r>
            <a:r>
              <a:rPr lang="es-CO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s-CO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s-CO" dirty="0" smtClean="0">
                <a:latin typeface="Consolas" pitchFamily="49" charset="0"/>
                <a:cs typeface="Consolas" pitchFamily="49" charset="0"/>
              </a:rPr>
              <a:t>p2 = </a:t>
            </a:r>
            <a:r>
              <a:rPr lang="es-CO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s-CO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2132856"/>
            <a:ext cx="41433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7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</TotalTime>
  <Words>378</Words>
  <Application>Microsoft Macintosh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Consolas</vt:lpstr>
      <vt:lpstr>Arial</vt:lpstr>
      <vt:lpstr>Office Theme</vt:lpstr>
      <vt:lpstr>Fundamentos de programación</vt:lpstr>
      <vt:lpstr>Agenda</vt:lpstr>
      <vt:lpstr>Asignación de Responsabilidades</vt:lpstr>
      <vt:lpstr>Técnica del experto</vt:lpstr>
      <vt:lpstr>Técnica de descomposición de los requerimientos</vt:lpstr>
      <vt:lpstr>Constantes</vt:lpstr>
      <vt:lpstr>Valores inmutables</vt:lpstr>
      <vt:lpstr>Asociaciones opcionales</vt:lpstr>
      <vt:lpstr>Asociaciones opcionales</vt:lpstr>
      <vt:lpstr>¿Preguntas?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done</dc:creator>
  <cp:lastModifiedBy>JUAN CAMILO IBARRA LOPEZ</cp:lastModifiedBy>
  <cp:revision>104</cp:revision>
  <dcterms:created xsi:type="dcterms:W3CDTF">2016-07-19T14:59:43Z</dcterms:created>
  <dcterms:modified xsi:type="dcterms:W3CDTF">2016-08-04T21:13:00Z</dcterms:modified>
</cp:coreProperties>
</file>