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75" r:id="rId3"/>
    <p:sldId id="266" r:id="rId4"/>
    <p:sldId id="302" r:id="rId5"/>
    <p:sldId id="304" r:id="rId6"/>
    <p:sldId id="305" r:id="rId7"/>
    <p:sldId id="306" r:id="rId8"/>
    <p:sldId id="307" r:id="rId9"/>
  </p:sldIdLst>
  <p:sldSz cx="9144000" cy="5143500" type="screen16x9"/>
  <p:notesSz cx="6858000" cy="9144000"/>
  <p:embeddedFontLst>
    <p:embeddedFont>
      <p:font typeface="Fugaz One" panose="020B0604020202020204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38D01"/>
    <a:srgbClr val="242424"/>
    <a:srgbClr val="FB8F69"/>
    <a:srgbClr val="FFFFFF"/>
    <a:srgbClr val="F7E171"/>
    <a:srgbClr val="FFD966"/>
    <a:srgbClr val="94BCD0"/>
    <a:srgbClr val="FDC2AC"/>
    <a:srgbClr val="F0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74E6B-E165-4AD6-A7BB-6A1E98CAFF8E}" v="100" dt="2023-04-21T20:51:20.218"/>
  </p1510:revLst>
</p1510:revInfo>
</file>

<file path=ppt/tableStyles.xml><?xml version="1.0" encoding="utf-8"?>
<a:tblStyleLst xmlns:a="http://schemas.openxmlformats.org/drawingml/2006/main" def="{DFAD0A95-BCE9-4B45-AE24-0ED2F0391655}">
  <a:tblStyle styleId="{DFAD0A95-BCE9-4B45-AE24-0ED2F0391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065" autoAdjust="0"/>
  </p:normalViewPr>
  <p:slideViewPr>
    <p:cSldViewPr snapToGrid="0" showGuides="1">
      <p:cViewPr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ita Fernández Merani" userId="95f5ec18dec933a7" providerId="LiveId" clId="{E79FB275-D2FA-47E2-9561-40FBEBA4713B}"/>
    <pc:docChg chg="undo redo custSel addSld delSld modSld sldOrd">
      <pc:chgData name="Juanita Fernández Merani" userId="95f5ec18dec933a7" providerId="LiveId" clId="{E79FB275-D2FA-47E2-9561-40FBEBA4713B}" dt="2023-04-19T22:31:37.196" v="1392" actId="1076"/>
      <pc:docMkLst>
        <pc:docMk/>
      </pc:docMkLst>
      <pc:sldChg chg="addSp delSp modSp mod modNotes">
        <pc:chgData name="Juanita Fernández Merani" userId="95f5ec18dec933a7" providerId="LiveId" clId="{E79FB275-D2FA-47E2-9561-40FBEBA4713B}" dt="2023-04-19T21:57:23.994" v="999" actId="1076"/>
        <pc:sldMkLst>
          <pc:docMk/>
          <pc:sldMk cId="0" sldId="256"/>
        </pc:sldMkLst>
        <pc:spChg chg="add del mod ord">
          <ac:chgData name="Juanita Fernández Merani" userId="95f5ec18dec933a7" providerId="LiveId" clId="{E79FB275-D2FA-47E2-9561-40FBEBA4713B}" dt="2023-04-17T01:10:29.932" v="382" actId="478"/>
          <ac:spMkLst>
            <pc:docMk/>
            <pc:sldMk cId="0" sldId="256"/>
            <ac:spMk id="3" creationId="{B9643C52-7B27-187B-C082-CB8948BBB06D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3" creationId="{C3BA71B4-C397-6E44-8D52-A5C7BBDA855B}"/>
          </ac:spMkLst>
        </pc:spChg>
        <pc:spChg chg="add del mod ord">
          <ac:chgData name="Juanita Fernández Merani" userId="95f5ec18dec933a7" providerId="LiveId" clId="{E79FB275-D2FA-47E2-9561-40FBEBA4713B}" dt="2023-04-17T01:10:29.932" v="382" actId="478"/>
          <ac:spMkLst>
            <pc:docMk/>
            <pc:sldMk cId="0" sldId="256"/>
            <ac:spMk id="4" creationId="{18A6337D-8EF1-DC47-7BF7-90852ACE42F3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4" creationId="{5ABE8486-9675-688A-B209-EFF60C9592EA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5" creationId="{0EFE3C4B-439E-695E-D2CA-5AD48D3F4E60}"/>
          </ac:spMkLst>
        </pc:spChg>
        <pc:spChg chg="add del mod ord">
          <ac:chgData name="Juanita Fernández Merani" userId="95f5ec18dec933a7" providerId="LiveId" clId="{E79FB275-D2FA-47E2-9561-40FBEBA4713B}" dt="2023-04-17T01:10:29.932" v="382" actId="478"/>
          <ac:spMkLst>
            <pc:docMk/>
            <pc:sldMk cId="0" sldId="256"/>
            <ac:spMk id="5" creationId="{2D31E9F3-337E-3656-BB17-7E3A9D21025E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6" creationId="{24655396-0FDB-6651-1F7B-625E65274F1D}"/>
          </ac:spMkLst>
        </pc:spChg>
        <pc:spChg chg="add del mod ord">
          <ac:chgData name="Juanita Fernández Merani" userId="95f5ec18dec933a7" providerId="LiveId" clId="{E79FB275-D2FA-47E2-9561-40FBEBA4713B}" dt="2023-04-17T01:10:29.932" v="382" actId="478"/>
          <ac:spMkLst>
            <pc:docMk/>
            <pc:sldMk cId="0" sldId="256"/>
            <ac:spMk id="6" creationId="{3C06CA38-5806-8709-5771-C049DE15C140}"/>
          </ac:spMkLst>
        </pc:spChg>
        <pc:spChg chg="add del mod ord">
          <ac:chgData name="Juanita Fernández Merani" userId="95f5ec18dec933a7" providerId="LiveId" clId="{E79FB275-D2FA-47E2-9561-40FBEBA4713B}" dt="2023-04-17T01:10:29.932" v="382" actId="478"/>
          <ac:spMkLst>
            <pc:docMk/>
            <pc:sldMk cId="0" sldId="256"/>
            <ac:spMk id="7" creationId="{987FD745-5DD0-0FA0-A941-7ABE62469178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7" creationId="{A3E6F444-E418-4EE7-7967-489E252F723A}"/>
          </ac:spMkLst>
        </pc:spChg>
        <pc:spChg chg="add del mod ord">
          <ac:chgData name="Juanita Fernández Merani" userId="95f5ec18dec933a7" providerId="LiveId" clId="{E79FB275-D2FA-47E2-9561-40FBEBA4713B}" dt="2023-04-17T01:10:29.932" v="382" actId="478"/>
          <ac:spMkLst>
            <pc:docMk/>
            <pc:sldMk cId="0" sldId="256"/>
            <ac:spMk id="8" creationId="{1CEF6C2A-AC42-5B95-1D7E-AE8C1CCC1B40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8" creationId="{7A36DED0-1AA6-D017-09E4-1C0D2D168A85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0" creationId="{140116AB-6F92-27B8-9D15-AAC06CA61E0A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1" creationId="{D23FB06F-42E4-EA6D-CE0F-FC352DDF0DC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2" creationId="{2960E459-F9BE-6435-2D1F-AFB25634C74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" creationId="{B30C7D3A-193E-1456-3584-7B5FEC829AC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" creationId="{784FA33E-4936-B52F-39C1-DCFEA0DA5AE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" creationId="{6B4EEFC6-220F-9F98-22B0-C1883F5D8196}"/>
          </ac:spMkLst>
        </pc:spChg>
        <pc:spChg chg="mod">
          <ac:chgData name="Juanita Fernández Merani" userId="95f5ec18dec933a7" providerId="LiveId" clId="{E79FB275-D2FA-47E2-9561-40FBEBA4713B}" dt="2023-04-17T20:16:02.523" v="861" actId="207"/>
          <ac:spMkLst>
            <pc:docMk/>
            <pc:sldMk cId="0" sldId="256"/>
            <ac:spMk id="16" creationId="{36A04820-2554-1D78-42F7-57A71D6D0F8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7" creationId="{620F51C2-BB16-5B6A-8FD5-47AAE96983D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8" creationId="{67D0E166-7EA6-486F-57DB-2B805A3B96B9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9" creationId="{2DC2FB0B-26DC-67EB-2322-5878A8FB5D2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0" creationId="{367B4CB4-88A0-FA8D-2972-D2B7F65EF129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1" creationId="{CF69AF16-28D3-BC79-A7A2-CBCB6D1E06C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2" creationId="{71C65A57-70AD-9F9D-A8B2-B904CFD0DDD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3" creationId="{08F88DDC-69CF-9BF3-269F-BD2A58F36CB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4" creationId="{F2AB4556-73C9-E62D-5D18-DA11512679A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5" creationId="{60F3A2AC-7715-00F2-8F58-F6BE899A8C4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6" creationId="{016383E9-65B7-E3FB-03CA-C1A0C539F623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7" creationId="{7DEE72B3-AA60-A99E-24E6-62AB65117E8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" creationId="{05E3531D-77D2-02D5-C9E5-3465C4B52A52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" creationId="{5BFFF6DA-5EDF-C126-FFFA-D2A2EA5EEA05}"/>
          </ac:spMkLst>
        </pc:spChg>
        <pc:spChg chg="mod">
          <ac:chgData name="Juanita Fernández Merani" userId="95f5ec18dec933a7" providerId="LiveId" clId="{E79FB275-D2FA-47E2-9561-40FBEBA4713B}" dt="2023-04-17T20:15:57.543" v="860" actId="207"/>
          <ac:spMkLst>
            <pc:docMk/>
            <pc:sldMk cId="0" sldId="256"/>
            <ac:spMk id="30" creationId="{C07A025A-E881-3C33-4341-069794558C28}"/>
          </ac:spMkLst>
        </pc:spChg>
        <pc:spChg chg="mod">
          <ac:chgData name="Juanita Fernández Merani" userId="95f5ec18dec933a7" providerId="LiveId" clId="{E79FB275-D2FA-47E2-9561-40FBEBA4713B}" dt="2023-04-17T20:15:57.543" v="860" actId="207"/>
          <ac:spMkLst>
            <pc:docMk/>
            <pc:sldMk cId="0" sldId="256"/>
            <ac:spMk id="31" creationId="{6F7F7BE4-D0D4-A3F8-9FB9-7BBD8E846D7E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" creationId="{7F8BB629-9FAC-3C49-177B-C296D33BE993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3" creationId="{5442BFE1-24CE-FF6B-5EB9-813ADCB94C25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4" creationId="{FEDCBD56-B349-1EB5-A165-7899A4C8987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5" creationId="{F36B0B65-6941-1C26-8C09-42E2DBD62F66}"/>
          </ac:spMkLst>
        </pc:spChg>
        <pc:spChg chg="mod">
          <ac:chgData name="Juanita Fernández Merani" userId="95f5ec18dec933a7" providerId="LiveId" clId="{E79FB275-D2FA-47E2-9561-40FBEBA4713B}" dt="2023-04-17T20:14:29.485" v="851" actId="207"/>
          <ac:spMkLst>
            <pc:docMk/>
            <pc:sldMk cId="0" sldId="256"/>
            <ac:spMk id="36" creationId="{2271E40B-E3D3-3241-93FA-02B0C190D3B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7" creationId="{C739CDB9-6C92-3CE3-D3A9-109DFB127628}"/>
          </ac:spMkLst>
        </pc:spChg>
        <pc:spChg chg="mod">
          <ac:chgData name="Juanita Fernández Merani" userId="95f5ec18dec933a7" providerId="LiveId" clId="{E79FB275-D2FA-47E2-9561-40FBEBA4713B}" dt="2023-04-17T20:14:29.485" v="851" actId="207"/>
          <ac:spMkLst>
            <pc:docMk/>
            <pc:sldMk cId="0" sldId="256"/>
            <ac:spMk id="38" creationId="{36A67830-3A37-C5B7-A0FB-45375D657137}"/>
          </ac:spMkLst>
        </pc:spChg>
        <pc:spChg chg="mod">
          <ac:chgData name="Juanita Fernández Merani" userId="95f5ec18dec933a7" providerId="LiveId" clId="{E79FB275-D2FA-47E2-9561-40FBEBA4713B}" dt="2023-04-17T20:14:46.068" v="852" actId="207"/>
          <ac:spMkLst>
            <pc:docMk/>
            <pc:sldMk cId="0" sldId="256"/>
            <ac:spMk id="39" creationId="{8D922360-FB48-1159-6555-C85C49DA391D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0" creationId="{9D719E8E-8D2A-B669-BD82-170F9A4E912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1" creationId="{68650E53-A202-A370-66AC-7576D1ECE4F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2" creationId="{A1CCEC47-0AFD-F913-F064-42F380EE6E49}"/>
          </ac:spMkLst>
        </pc:spChg>
        <pc:spChg chg="mod">
          <ac:chgData name="Juanita Fernández Merani" userId="95f5ec18dec933a7" providerId="LiveId" clId="{E79FB275-D2FA-47E2-9561-40FBEBA4713B}" dt="2023-04-17T20:14:55.356" v="855" actId="207"/>
          <ac:spMkLst>
            <pc:docMk/>
            <pc:sldMk cId="0" sldId="256"/>
            <ac:spMk id="43" creationId="{379E150C-6787-F3E8-28FA-AE7FF70D73A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4" creationId="{6D4EB6A2-14B8-B32F-A999-633E1AA962C0}"/>
          </ac:spMkLst>
        </pc:spChg>
        <pc:spChg chg="mod">
          <ac:chgData name="Juanita Fernández Merani" userId="95f5ec18dec933a7" providerId="LiveId" clId="{E79FB275-D2FA-47E2-9561-40FBEBA4713B}" dt="2023-04-17T20:15:10.417" v="856" actId="207"/>
          <ac:spMkLst>
            <pc:docMk/>
            <pc:sldMk cId="0" sldId="256"/>
            <ac:spMk id="45" creationId="{59C70A4C-877C-5A04-3E34-5FF026E949F4}"/>
          </ac:spMkLst>
        </pc:spChg>
        <pc:spChg chg="mod">
          <ac:chgData name="Juanita Fernández Merani" userId="95f5ec18dec933a7" providerId="LiveId" clId="{E79FB275-D2FA-47E2-9561-40FBEBA4713B}" dt="2023-04-17T20:15:12.989" v="857" actId="207"/>
          <ac:spMkLst>
            <pc:docMk/>
            <pc:sldMk cId="0" sldId="256"/>
            <ac:spMk id="46" creationId="{B2512C69-D496-1B74-6C49-73CDBA97C29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7" creationId="{E1DD128E-BB2F-F0E2-A407-78A48D45AA75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8" creationId="{EAB542A0-BD74-45C4-51CE-6B54E512B37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49" creationId="{CFDA825C-33A4-F950-FB9F-91975265AD2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50" creationId="{7E0E03E6-7AE5-984D-7B62-E82563FAB754}"/>
          </ac:spMkLst>
        </pc:spChg>
        <pc:spChg chg="mod">
          <ac:chgData name="Juanita Fernández Merani" userId="95f5ec18dec933a7" providerId="LiveId" clId="{E79FB275-D2FA-47E2-9561-40FBEBA4713B}" dt="2023-04-17T20:14:29.485" v="851" actId="207"/>
          <ac:spMkLst>
            <pc:docMk/>
            <pc:sldMk cId="0" sldId="256"/>
            <ac:spMk id="51" creationId="{2B2D6CD3-6BD7-7B32-8EE8-543A21D2091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52" creationId="{52E17361-63DD-E6B5-DA02-E82AA6DCC727}"/>
          </ac:spMkLst>
        </pc:spChg>
        <pc:spChg chg="mod">
          <ac:chgData name="Juanita Fernández Merani" userId="95f5ec18dec933a7" providerId="LiveId" clId="{E79FB275-D2FA-47E2-9561-40FBEBA4713B}" dt="2023-04-17T20:14:29.485" v="851" actId="207"/>
          <ac:spMkLst>
            <pc:docMk/>
            <pc:sldMk cId="0" sldId="256"/>
            <ac:spMk id="53" creationId="{5C72296C-DE34-84F7-0BC5-7DCBEAF376DD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54" creationId="{1979DDEF-61B3-BC5F-A456-A9B88DC361D2}"/>
          </ac:spMkLst>
        </pc:spChg>
        <pc:spChg chg="mod">
          <ac:chgData name="Juanita Fernández Merani" userId="95f5ec18dec933a7" providerId="LiveId" clId="{E79FB275-D2FA-47E2-9561-40FBEBA4713B}" dt="2023-04-17T20:15:43.939" v="859" actId="207"/>
          <ac:spMkLst>
            <pc:docMk/>
            <pc:sldMk cId="0" sldId="256"/>
            <ac:spMk id="55" creationId="{0BE5E85A-2BE3-7F42-E6B5-456AA819F6E6}"/>
          </ac:spMkLst>
        </pc:spChg>
        <pc:spChg chg="mod">
          <ac:chgData name="Juanita Fernández Merani" userId="95f5ec18dec933a7" providerId="LiveId" clId="{E79FB275-D2FA-47E2-9561-40FBEBA4713B}" dt="2023-04-17T20:15:43.939" v="859" actId="207"/>
          <ac:spMkLst>
            <pc:docMk/>
            <pc:sldMk cId="0" sldId="256"/>
            <ac:spMk id="56" creationId="{94B3A597-4FA5-2442-3B98-03F3E51128FA}"/>
          </ac:spMkLst>
        </pc:spChg>
        <pc:spChg chg="mod">
          <ac:chgData name="Juanita Fernández Merani" userId="95f5ec18dec933a7" providerId="LiveId" clId="{E79FB275-D2FA-47E2-9561-40FBEBA4713B}" dt="2023-04-17T20:15:37.769" v="858" actId="207"/>
          <ac:spMkLst>
            <pc:docMk/>
            <pc:sldMk cId="0" sldId="256"/>
            <ac:spMk id="57" creationId="{90D47EB7-ADB5-F7C8-B697-BEAFF03C1C7A}"/>
          </ac:spMkLst>
        </pc:spChg>
        <pc:spChg chg="mod">
          <ac:chgData name="Juanita Fernández Merani" userId="95f5ec18dec933a7" providerId="LiveId" clId="{E79FB275-D2FA-47E2-9561-40FBEBA4713B}" dt="2023-04-17T20:15:43.939" v="859" actId="207"/>
          <ac:spMkLst>
            <pc:docMk/>
            <pc:sldMk cId="0" sldId="256"/>
            <ac:spMk id="58" creationId="{22532FFC-2BCA-2663-8143-37C716F748D9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59" creationId="{17E3A92A-A80C-D3C1-A066-8087AA76FA0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60" creationId="{89D80C7A-7372-0E21-A618-217E65E4138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61" creationId="{AB5D2820-93A8-3E8C-76E0-A63B4EFB8A3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62" creationId="{0A3A3CA1-AA5F-AF48-254B-750C3A0201EA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63" creationId="{23F5D351-133C-9C32-E8AF-C05E6EE640C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28" creationId="{71076F03-0641-B0BB-81C4-F77E8DD0373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29" creationId="{19EBE6D9-1631-E0C0-61F4-32B1ADDC4B7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0" creationId="{54033F7B-403F-1C10-B0DC-B0A40CF3DA92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1" creationId="{ACEB48B1-C338-C9A4-1744-C4532C29098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2" creationId="{47F53C46-578E-A759-0D08-A4FBCEA099EE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3" creationId="{4EE66715-8C3A-B9A5-68E2-D88391DEA69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4" creationId="{015866B3-B6F3-FB9D-CFF3-E7271C77E2C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5" creationId="{03119FF8-F102-8D87-1182-DC5883899A9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6" creationId="{BCA4E201-8A2C-F16E-8D2A-23F7F23ED2E3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7" creationId="{E7CD4D73-7528-5481-4974-4241D6D2BD9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8" creationId="{1809CFB9-E997-4498-3D0F-26BDB902BF7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39" creationId="{3AF91A2C-24EA-2180-ED08-3E5601C5AAB5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0" creationId="{78963482-6FF8-20D7-AE7C-2CEB2B08C65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1" creationId="{E655B3B3-1392-F9C2-F6CB-564FBC8136F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2" creationId="{CF5F55F6-0A2B-89A1-5B7A-37D61E519369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3" creationId="{5CC88E8A-C746-6CEF-AEE7-1E4A0FCC930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4" creationId="{0CC12B60-1F11-3E7D-001B-36F5EDFF83C3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5" creationId="{1C0E16E2-08EB-558B-56E7-EB11B8CF297C}"/>
          </ac:spMkLst>
        </pc:spChg>
        <pc:spChg chg="mod">
          <ac:chgData name="Juanita Fernández Merani" userId="95f5ec18dec933a7" providerId="LiveId" clId="{E79FB275-D2FA-47E2-9561-40FBEBA4713B}" dt="2023-04-17T20:15:37.769" v="858" actId="207"/>
          <ac:spMkLst>
            <pc:docMk/>
            <pc:sldMk cId="0" sldId="256"/>
            <ac:spMk id="146" creationId="{06E00018-93E9-24E0-C867-DBF0096B05E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47" creationId="{C66246F7-627C-4703-9029-EB3A3BAB48FD}"/>
          </ac:spMkLst>
        </pc:spChg>
        <pc:spChg chg="mod">
          <ac:chgData name="Juanita Fernández Merani" userId="95f5ec18dec933a7" providerId="LiveId" clId="{E79FB275-D2FA-47E2-9561-40FBEBA4713B}" dt="2023-04-17T20:14:29.485" v="851" actId="207"/>
          <ac:spMkLst>
            <pc:docMk/>
            <pc:sldMk cId="0" sldId="256"/>
            <ac:spMk id="148" creationId="{2BE44BAE-EC3D-D20E-48BA-D70A5DE5DE5F}"/>
          </ac:spMkLst>
        </pc:spChg>
        <pc:spChg chg="mod">
          <ac:chgData name="Juanita Fernández Merani" userId="95f5ec18dec933a7" providerId="LiveId" clId="{E79FB275-D2FA-47E2-9561-40FBEBA4713B}" dt="2023-04-17T20:14:29.485" v="851" actId="207"/>
          <ac:spMkLst>
            <pc:docMk/>
            <pc:sldMk cId="0" sldId="256"/>
            <ac:spMk id="149" creationId="{F8424B66-FF38-D0F6-0AE2-EC978FB8BF66}"/>
          </ac:spMkLst>
        </pc:spChg>
        <pc:spChg chg="mod">
          <ac:chgData name="Juanita Fernández Merani" userId="95f5ec18dec933a7" providerId="LiveId" clId="{E79FB275-D2FA-47E2-9561-40FBEBA4713B}" dt="2023-04-17T20:15:37.769" v="858" actId="207"/>
          <ac:spMkLst>
            <pc:docMk/>
            <pc:sldMk cId="0" sldId="256"/>
            <ac:spMk id="150" creationId="{338B3533-BF89-263B-6157-610ED3CE9138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1" creationId="{7AC116E2-A3EA-0025-2A4B-119621D4607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2" creationId="{15B2FA2E-2156-5EE8-1EA9-65C8D73A725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3" creationId="{654F8197-EE8F-8F8E-8960-2460E19B1B4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4" creationId="{739A60FA-E51A-1CDD-C698-1C63A787FC19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5" creationId="{85F9CAA2-CDB2-6B5E-0AF8-1927FC6C1A2E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156" creationId="{BD710D0D-AA21-99C3-F567-4B6274CE73B5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158" creationId="{392E6C99-3141-2AEE-145B-261EA7F1DF61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159" creationId="{D9294206-278D-7917-6BCA-5934CE5FFA44}"/>
          </ac:spMkLst>
        </pc:spChg>
        <pc:spChg chg="mod">
          <ac:chgData name="Juanita Fernández Merani" userId="95f5ec18dec933a7" providerId="LiveId" clId="{E79FB275-D2FA-47E2-9561-40FBEBA4713B}" dt="2023-04-19T21:52:35.054" v="961"/>
          <ac:spMkLst>
            <pc:docMk/>
            <pc:sldMk cId="0" sldId="256"/>
            <ac:spMk id="160" creationId="{432DF057-E46E-4C30-8B60-073BD56955AA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2" creationId="{A80DD5EF-21CA-A48D-CB20-136A1E75B9A7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3" creationId="{75B1418C-573D-FF57-7AC4-9163BFA7A8A9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4" creationId="{61D92C8D-0C7C-F2EE-A5B6-621F214672F0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5" creationId="{3EE1E207-9AA5-32A0-655C-5D941872F6EF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6" creationId="{C2A12D90-A5D8-4616-3B24-5A1D784D87A0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7" creationId="{1E53A8F6-2B65-7703-BAF2-8C0D063D26EE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69" creationId="{8568CD4A-F51E-5BBA-3E32-766BB6744721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70" creationId="{16090DA7-4D56-837D-1139-DA2E922C4B37}"/>
          </ac:spMkLst>
        </pc:spChg>
        <pc:spChg chg="mod">
          <ac:chgData name="Juanita Fernández Merani" userId="95f5ec18dec933a7" providerId="LiveId" clId="{E79FB275-D2FA-47E2-9561-40FBEBA4713B}" dt="2023-04-19T21:57:00.116" v="988"/>
          <ac:spMkLst>
            <pc:docMk/>
            <pc:sldMk cId="0" sldId="256"/>
            <ac:spMk id="171" creationId="{4890AD11-BD00-908B-829F-96805A811208}"/>
          </ac:spMkLst>
        </pc:spChg>
        <pc:spChg chg="mod">
          <ac:chgData name="Juanita Fernández Merani" userId="95f5ec18dec933a7" providerId="LiveId" clId="{E79FB275-D2FA-47E2-9561-40FBEBA4713B}" dt="2023-04-19T21:57:18.918" v="996" actId="1076"/>
          <ac:spMkLst>
            <pc:docMk/>
            <pc:sldMk cId="0" sldId="256"/>
            <ac:spMk id="27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1:53:11.322" v="974" actId="1076"/>
          <ac:spMkLst>
            <pc:docMk/>
            <pc:sldMk cId="0" sldId="256"/>
            <ac:spMk id="27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77" creationId="{FD88E432-145F-EF10-A512-D56C9D94907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78" creationId="{5DACA0F4-401C-62F2-41FF-39063643DB2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79" creationId="{F19D2726-D966-7D4C-9E15-1F10750518A9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0" creationId="{48C2F03D-DE2F-DB3A-51FF-D5381706B7B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1" creationId="{2526C248-EBF2-65E1-DE0F-3691EC778802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2" creationId="{697A6B3E-CAF1-1D7A-22F9-28AC3922DBD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3" creationId="{282A5EA7-53C6-0E1C-8CC9-DFC9B42CE6D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4" creationId="{C85C9A51-FFC6-11A7-E8BC-DE674F46E10A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5" creationId="{12104903-7374-A5CC-6CD9-51317F0B0EEF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6" creationId="{12EEE36D-CD2D-6D05-6066-78480896C0FF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7" creationId="{A1E6D6C4-1A03-B17B-3E82-EE76E9234478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8" creationId="{97E55DD7-B9E0-049C-2A39-E2DD89A02295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89" creationId="{222720FB-7677-36EB-E89F-4385E8A1B56F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0" creationId="{FC995FD9-69B4-D1D9-0A3B-DC4D2235A85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1" creationId="{4831C3DF-F6E9-BDFB-C51B-A724DF2DAB7F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2" creationId="{3D6DD615-323C-E29C-7BCD-7B8EBC709EF8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3" creationId="{FD04719C-5EB9-2A8F-9581-14091418940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4" creationId="{44CEA110-DCB3-94C0-089F-4562C8362EEA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5" creationId="{43084997-3C62-D558-45C8-E946F1E8F54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6" creationId="{14C0170E-284F-9FE1-D34C-871F22DC74F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7" creationId="{B10D770A-EC6A-875D-BC91-7ADA05CFC61F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8" creationId="{A9695F0C-42F8-8A24-AE7F-D248048FDC1E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299" creationId="{783F417C-1F43-22A2-A5FC-141E536B6C2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0" creationId="{5C90DACE-B7E0-7FE7-DFAE-1A0BE61D7DDD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1" creationId="{76D12719-CB92-9D85-6A21-B5CF216A762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2" creationId="{F32ED6B5-54FC-F65F-C68D-CA3517D21B2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3" creationId="{59DF8EC1-2871-A48E-580C-898CCC16F9C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4" creationId="{BE8318F0-4973-EAB6-8999-0B7EE12EB03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5" creationId="{BCB7D9F3-2284-570E-854F-539739C76B3B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6" creationId="{7A202230-44FD-BBAA-4788-639CE2D87122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7" creationId="{F1984ACA-FF45-0B0C-DAB3-2E3F16DCBD8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8" creationId="{9AE96441-AFC8-B87E-C10E-174F8A1EFE7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09" creationId="{A94A0D38-9446-F6F0-4EE6-E0C82D276DF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0" creationId="{33DDA4A0-9AA6-C73B-148A-42C397F0FB48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1" creationId="{0D98C7BF-7983-224E-0E64-AB4B2013622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2" creationId="{C29A2CB0-922F-FA2D-625C-7E9FAE6973C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3" creationId="{E98C89D3-0BA8-41DC-DE8F-AA9921A20331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4" creationId="{ECB77F24-D6FA-E076-C799-33650EDFEEE4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5" creationId="{5F051C36-0FEA-0FFD-9856-7882CBACDE17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6" creationId="{FBF34D7F-061A-A2B5-3437-8053ECE5C5C6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7" creationId="{8DF7F5A9-BEBC-18FA-2840-13C91EC80F20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8" creationId="{1B7BDF48-C3D7-A786-2512-AB1B4E4214C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19" creationId="{ACC6387B-95C8-A67F-202A-B6AFD05DAAA8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0" creationId="{D897D476-3A74-BA14-1D79-4CD3A965632D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1" creationId="{5360494C-31AC-D602-1187-1863460D9392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2" creationId="{84F908BA-2696-86FB-F887-10B17AECAA7D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3" creationId="{5BAEEF73-9B34-88E8-BF2B-8C8512DA308C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4" creationId="{ACC9182B-228B-EFE8-2C67-C52FDDC95CCA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5" creationId="{562D1965-5142-17B8-36CC-411012BA8A1A}"/>
          </ac:spMkLst>
        </pc:spChg>
        <pc:spChg chg="mod">
          <ac:chgData name="Juanita Fernández Merani" userId="95f5ec18dec933a7" providerId="LiveId" clId="{E79FB275-D2FA-47E2-9561-40FBEBA4713B}" dt="2023-04-17T01:10:49.691" v="385"/>
          <ac:spMkLst>
            <pc:docMk/>
            <pc:sldMk cId="0" sldId="256"/>
            <ac:spMk id="326" creationId="{B38C103F-F4E0-1D42-6C00-F45B32082C9A}"/>
          </ac:spMkLst>
        </pc:spChg>
        <pc:grpChg chg="add del mod">
          <ac:chgData name="Juanita Fernández Merani" userId="95f5ec18dec933a7" providerId="LiveId" clId="{E79FB275-D2FA-47E2-9561-40FBEBA4713B}" dt="2023-04-19T21:56:59.833" v="987" actId="478"/>
          <ac:grpSpMkLst>
            <pc:docMk/>
            <pc:sldMk cId="0" sldId="256"/>
            <ac:grpSpMk id="2" creationId="{F23C72DB-4F01-791E-0C6E-5B76CE092B95}"/>
          </ac:grpSpMkLst>
        </pc:grpChg>
        <pc:grpChg chg="add mod">
          <ac:chgData name="Juanita Fernández Merani" userId="95f5ec18dec933a7" providerId="LiveId" clId="{E79FB275-D2FA-47E2-9561-40FBEBA4713B}" dt="2023-04-17T01:11:10.748" v="396" actId="1076"/>
          <ac:grpSpMkLst>
            <pc:docMk/>
            <pc:sldMk cId="0" sldId="256"/>
            <ac:grpSpMk id="9" creationId="{AA831089-36F1-6210-6D74-F872910AF17F}"/>
          </ac:grpSpMkLst>
        </pc:grpChg>
        <pc:grpChg chg="del">
          <ac:chgData name="Juanita Fernández Merani" userId="95f5ec18dec933a7" providerId="LiveId" clId="{E79FB275-D2FA-47E2-9561-40FBEBA4713B}" dt="2023-04-17T01:07:22.598" v="337" actId="478"/>
          <ac:grpSpMkLst>
            <pc:docMk/>
            <pc:sldMk cId="0" sldId="256"/>
            <ac:grpSpMk id="157" creationId="{00000000-0000-0000-0000-000000000000}"/>
          </ac:grpSpMkLst>
        </pc:grpChg>
        <pc:grpChg chg="mod">
          <ac:chgData name="Juanita Fernández Merani" userId="95f5ec18dec933a7" providerId="LiveId" clId="{E79FB275-D2FA-47E2-9561-40FBEBA4713B}" dt="2023-04-19T21:52:35.054" v="961"/>
          <ac:grpSpMkLst>
            <pc:docMk/>
            <pc:sldMk cId="0" sldId="256"/>
            <ac:grpSpMk id="157" creationId="{E22BA9A3-234F-9B87-9A24-1DCAC988D47C}"/>
          </ac:grpSpMkLst>
        </pc:grpChg>
        <pc:grpChg chg="add mod">
          <ac:chgData name="Juanita Fernández Merani" userId="95f5ec18dec933a7" providerId="LiveId" clId="{E79FB275-D2FA-47E2-9561-40FBEBA4713B}" dt="2023-04-19T21:57:23.994" v="999" actId="1076"/>
          <ac:grpSpMkLst>
            <pc:docMk/>
            <pc:sldMk cId="0" sldId="256"/>
            <ac:grpSpMk id="161" creationId="{2E287119-6416-218F-B98E-25ABDEC87F5B}"/>
          </ac:grpSpMkLst>
        </pc:grpChg>
        <pc:grpChg chg="mod">
          <ac:chgData name="Juanita Fernández Merani" userId="95f5ec18dec933a7" providerId="LiveId" clId="{E79FB275-D2FA-47E2-9561-40FBEBA4713B}" dt="2023-04-19T21:57:00.116" v="988"/>
          <ac:grpSpMkLst>
            <pc:docMk/>
            <pc:sldMk cId="0" sldId="256"/>
            <ac:grpSpMk id="168" creationId="{74282200-135B-AC05-0871-FF33BD1CB7EF}"/>
          </ac:grpSpMkLst>
        </pc:grpChg>
        <pc:picChg chg="add del mod">
          <ac:chgData name="Juanita Fernández Merani" userId="95f5ec18dec933a7" providerId="LiveId" clId="{E79FB275-D2FA-47E2-9561-40FBEBA4713B}" dt="2023-04-17T00:44:40.066" v="11" actId="21"/>
          <ac:picMkLst>
            <pc:docMk/>
            <pc:sldMk cId="0" sldId="256"/>
            <ac:picMk id="2" creationId="{AB9D1F48-57F0-9BB9-DD19-2814438D25B2}"/>
          </ac:picMkLst>
        </pc:picChg>
      </pc:sldChg>
      <pc:sldChg chg="del modNotes">
        <pc:chgData name="Juanita Fernández Merani" userId="95f5ec18dec933a7" providerId="LiveId" clId="{E79FB275-D2FA-47E2-9561-40FBEBA4713B}" dt="2023-04-17T00:56:18.910" v="93" actId="47"/>
        <pc:sldMkLst>
          <pc:docMk/>
          <pc:sldMk cId="0" sldId="257"/>
        </pc:sldMkLst>
      </pc:sldChg>
      <pc:sldChg chg="addSp delSp modSp mod modNotes">
        <pc:chgData name="Juanita Fernández Merani" userId="95f5ec18dec933a7" providerId="LiveId" clId="{E79FB275-D2FA-47E2-9561-40FBEBA4713B}" dt="2023-04-17T01:31:14.579" v="848" actId="20577"/>
        <pc:sldMkLst>
          <pc:docMk/>
          <pc:sldMk cId="0" sldId="258"/>
        </pc:sldMkLst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3" creationId="{B40B6056-CCFE-AC33-E37C-066411571A27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4" creationId="{1EA57E85-013F-FEB5-A0F0-0160E82F67C2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5" creationId="{D629AEA4-61F1-87BB-AC70-E4B3C5E94361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6" creationId="{FABED1CC-2073-5C67-733E-E2D6BC6C0439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7" creationId="{CCA61987-31AB-8E56-F08F-FC64A71E0F93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8" creationId="{773F2F8C-C8FA-70CE-6759-ABABDB16A2D3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9" creationId="{FA9BB480-9B6E-41E4-A96F-3022FDBA6009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0" creationId="{E6EB68A2-F56F-2BFF-BCF2-A28B38D71DAA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1" creationId="{28DD9C2C-70E2-CE20-0445-1C3402495217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2" creationId="{1F3BECE0-1CAE-E00B-8C5D-9C9DDA0665EB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3" creationId="{05013B30-3308-4701-09EE-989B12E13960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4" creationId="{212C7236-E1E7-880E-169F-2D492D0DED81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5" creationId="{B552F0B2-32E0-D0CD-713D-D99E78DAC706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6" creationId="{2188B137-B7AB-5CEE-8EE5-8466BF6AFA90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7" creationId="{35C3DCD7-2827-2814-9952-07E07A7E024B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8" creationId="{8C6BCE85-313B-1611-7CD0-A5433C7709F0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19" creationId="{BD08BB66-603D-6CA0-B1FE-9DA4B202A327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20" creationId="{AFA54A0B-16C3-B090-F2BA-1AEF8DCA12AA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21" creationId="{B045AF4B-4509-9CC7-C0DF-FF65C67F3787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22" creationId="{B4C4EF8F-6DB7-78D9-56FF-16DCE8E94A10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23" creationId="{354DE50B-BE55-743B-20AA-8F44B11CEB33}"/>
          </ac:spMkLst>
        </pc:spChg>
        <pc:spChg chg="mod">
          <ac:chgData name="Juanita Fernández Merani" userId="95f5ec18dec933a7" providerId="LiveId" clId="{E79FB275-D2FA-47E2-9561-40FBEBA4713B}" dt="2023-04-17T01:24:46.547" v="627"/>
          <ac:spMkLst>
            <pc:docMk/>
            <pc:sldMk cId="0" sldId="258"/>
            <ac:spMk id="24" creationId="{5DAFD85E-1726-C2C4-65B3-D619018E85B4}"/>
          </ac:spMkLst>
        </pc:spChg>
        <pc:spChg chg="mod">
          <ac:chgData name="Juanita Fernández Merani" userId="95f5ec18dec933a7" providerId="LiveId" clId="{E79FB275-D2FA-47E2-9561-40FBEBA4713B}" dt="2023-04-17T01:30:13.125" v="690" actId="20577"/>
          <ac:spMkLst>
            <pc:docMk/>
            <pc:sldMk cId="0" sldId="258"/>
            <ac:spMk id="287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30:59.640" v="822" actId="20577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31:04.331" v="829" actId="20577"/>
          <ac:spMkLst>
            <pc:docMk/>
            <pc:sldMk cId="0" sldId="258"/>
            <ac:spMk id="29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31:08.485" v="839" actId="20577"/>
          <ac:spMkLst>
            <pc:docMk/>
            <pc:sldMk cId="0" sldId="258"/>
            <ac:spMk id="29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31:14.579" v="848" actId="20577"/>
          <ac:spMkLst>
            <pc:docMk/>
            <pc:sldMk cId="0" sldId="258"/>
            <ac:spMk id="294" creationId="{00000000-0000-0000-0000-000000000000}"/>
          </ac:spMkLst>
        </pc:spChg>
        <pc:grpChg chg="add del mod">
          <ac:chgData name="Juanita Fernández Merani" userId="95f5ec18dec933a7" providerId="LiveId" clId="{E79FB275-D2FA-47E2-9561-40FBEBA4713B}" dt="2023-04-17T01:25:02.097" v="632"/>
          <ac:grpSpMkLst>
            <pc:docMk/>
            <pc:sldMk cId="0" sldId="258"/>
            <ac:grpSpMk id="2" creationId="{94EF19FB-CBC7-DB8B-81B1-45BB92BA44E4}"/>
          </ac:grpSpMkLst>
        </pc:grpChg>
        <pc:grpChg chg="add del">
          <ac:chgData name="Juanita Fernández Merani" userId="95f5ec18dec933a7" providerId="LiveId" clId="{E79FB275-D2FA-47E2-9561-40FBEBA4713B}" dt="2023-04-17T01:25:02.453" v="633" actId="478"/>
          <ac:grpSpMkLst>
            <pc:docMk/>
            <pc:sldMk cId="0" sldId="258"/>
            <ac:grpSpMk id="300" creationId="{00000000-0000-0000-0000-000000000000}"/>
          </ac:grpSpMkLst>
        </pc:grpChg>
      </pc:sldChg>
      <pc:sldChg chg="addSp delSp modSp modNotes">
        <pc:chgData name="Juanita Fernández Merani" userId="95f5ec18dec933a7" providerId="LiveId" clId="{E79FB275-D2FA-47E2-9561-40FBEBA4713B}" dt="2023-04-17T01:10:48.556" v="384"/>
        <pc:sldMkLst>
          <pc:docMk/>
          <pc:sldMk cId="0" sldId="259"/>
        </pc:sldMkLst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" creationId="{F31889C5-2186-8AAA-63B1-40C9CBE67B7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" creationId="{EAF50DA0-1242-832A-0E6A-44BC6DCB03E9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" creationId="{F05098DD-CAC6-771E-5919-FA5F3F73734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6" creationId="{F3D707FD-EC16-B745-E594-5CCC2133B0C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" creationId="{4CDC9569-6D5E-5B12-FB20-4786D791716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8" creationId="{4AEA574E-8758-630F-DBBB-9D4E8ACBDC17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9" creationId="{1E6CDAB8-824A-A0A0-4A87-753DB6F9047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0" creationId="{D42CA859-B6C2-C6D2-6429-80FFBC8AF673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1" creationId="{F7B4FDF9-4C80-6E03-E917-EB2F2CA3680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2" creationId="{CAF80566-4854-8800-922D-7CDCBA42034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3" creationId="{FC631A79-D550-D9D1-7690-A1B2DFADD017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4" creationId="{B46015B7-BF7C-9BF5-7DC3-B8FABF09B407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5" creationId="{5FB1DA7F-C4A7-3689-46CC-FDC134F1440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6" creationId="{A3D73B53-CDF9-64AB-9D66-0BDAB0C0D20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7" creationId="{8EA9F2CD-3B23-8175-8F42-D6F2D498641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8" creationId="{5B1D8244-CA96-E753-8865-E73A759718A4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19" creationId="{B15F1CEF-FEB4-7E11-6510-F8E1AEAA9103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0" creationId="{2A19E264-87EF-94C1-CB5E-E6E4D8E698B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1" creationId="{38681EF5-659F-6706-6EA4-B5AD1E1886E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2" creationId="{11FE6863-FA48-195B-F8FF-E8658CB3D0B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3" creationId="{388EA59F-674E-F1DA-EE25-2A0938C83AF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4" creationId="{FF31D11F-8D94-4FF5-1273-3BD7BBCAEE6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5" creationId="{8DC86249-DDFD-821A-7B29-26B2B1B0BC4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6" creationId="{B2D282ED-5DC8-862E-AB7E-0E6ED5EABD29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7" creationId="{0575BC05-D787-43B6-9C8E-96359AEAEF4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8" creationId="{CFB7AC6C-0F57-5D05-985F-86E1605C637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29" creationId="{7B38FE91-D29D-9DFC-CC7D-B117A05615B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0" creationId="{9552CA9B-EE75-1C43-4B02-5013C9CB176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1" creationId="{287E822E-88EC-2A2C-C5B4-E9293F3349F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2" creationId="{E3E9E47B-A04E-7BC9-846F-2FC621EA464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3" creationId="{36C973FA-EAA5-2618-EB8A-4EA5A724B3D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4" creationId="{35C6DC1D-F018-70CB-655C-9099A98471E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5" creationId="{81CAE95F-4CF8-3E8B-C599-1E9E0ECD246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6" creationId="{4868836C-5296-5771-E718-C9106B53D8E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7" creationId="{616F1F19-37B1-CD20-50AE-E9B3670C340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8" creationId="{7F7F4105-5D59-EE20-20B8-ADBBE91905A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39" creationId="{7A3F174A-EEC3-05D8-F7A5-F84FF2A0702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0" creationId="{009AF06D-37BC-98BC-F10F-7B6343DAD8E4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1" creationId="{978DA176-4950-8219-8232-9D61E50CB21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2" creationId="{8EF2042E-68AE-8984-5FE9-9E74AFAFB5E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3" creationId="{55664103-D4FE-73BF-2229-4A7DC2E9D74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4" creationId="{5AAB89D9-AFBC-F8C9-9A09-719ABFB7770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5" creationId="{BD34B128-1E75-DC96-D62E-B6D9294BE4E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6" creationId="{D0834789-218C-E55C-0115-7FF630A7863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7" creationId="{000AC6DE-578D-63F8-D6E4-84C586B4C96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8" creationId="{61E6747B-3406-8BFE-6188-B5A327DFFF9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9" creationId="{218075F8-14A9-9991-6508-85294B2AC8C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0" creationId="{E04AB59F-266F-455B-E953-8DCDF9E0950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1" creationId="{9F81C857-41F7-B180-AC88-2CBD5EF2826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2" creationId="{D8F0416F-0752-AD17-EF29-23024C57027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3" creationId="{5EC93203-FCF1-F8D9-25CB-5A8F906151E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4" creationId="{3FD3E786-EC03-7332-00AD-1E4D3A87A014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5" creationId="{0EBE449B-57DF-D1D9-D8C1-BBC20392F08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6" creationId="{5436FED0-A80C-3B19-FF0E-2ECD8DD9119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7" creationId="{4997B9B8-FE29-FD75-8D7D-21BB60AB6144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8" creationId="{0FC2295C-7174-2403-A240-1E9BE815A55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59" creationId="{5C098C8F-A0DD-B6A7-AD90-9AF0C58D7AB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60" creationId="{F840EF27-6D4A-4454-25F5-A5647733F40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61" creationId="{1587B20D-1928-A20B-2D37-E7EF89B1BE57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62" creationId="{B9810915-DE5D-A318-DBA7-D4054D98474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63" creationId="{A688674A-6E36-3270-6BE3-29C3F716DD8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48" creationId="{47BAD564-AAD2-A8F2-2176-F96ABCB1422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449" creationId="{F7B3EA11-0966-F71B-19B5-B1FE813A31C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0" creationId="{51569827-787F-8CD9-EDC5-993E7A81419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1" creationId="{B12723D9-DBF9-354D-1F6A-854218F053B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2" creationId="{E8596464-89DE-6F0D-D550-8D0C610AEC1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3" creationId="{46296A1D-26AE-9CF6-7DD3-9191B43A0C9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4" creationId="{49777A9F-7171-4FCF-D8D7-AA399A91654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5" creationId="{AE085C12-16C5-D6EE-D9E4-30C7CAD41CE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6" creationId="{96A25818-F270-6BD2-C018-967BD6C2AAB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7" creationId="{C9F6A7AC-018F-8DAA-9F89-A51BE16B556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8" creationId="{2EC7D26C-5626-3E7D-39A2-67B42A08CAE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19" creationId="{D17366A3-0777-8EC2-6585-E205708EA45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0" creationId="{484B04EC-A972-E44F-7B94-E29CE76405F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1" creationId="{30105B5A-51D0-BD40-B38E-7D471FACC259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2" creationId="{4126C791-E512-6AAA-F7C7-EB509A389A53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3" creationId="{758E1162-F6BD-94DC-C58B-18B51E391DB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4" creationId="{53004421-1B61-DDE9-E7D7-5B089A7404E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5" creationId="{C3E0B767-22B0-3B50-32A2-1BD8A7E52A2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6" creationId="{E476D822-D0F2-12D5-74A1-FB49C14E8E6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7" creationId="{48DA76F7-5FDA-F51D-22F3-1215C3F41DA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8" creationId="{79A790C6-8215-B27A-B5B5-4F78EE53662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29" creationId="{0739673E-40FC-8D35-8838-81729A5D1BE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0" creationId="{321156BB-A867-9250-6F68-FE2BBBD88D0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1" creationId="{FDB72211-CCC8-40F2-01E9-E4F2AB9090E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2" creationId="{601BA016-28B2-5370-FE7F-9C6C5162E92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3" creationId="{D07A7306-0318-C025-4F34-CB49E10F720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4" creationId="{CFA0283E-EF97-2229-2A7E-40CDDCCEF3A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5" creationId="{6A1D23C6-5B6E-2E00-489D-3A051FC612F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6" creationId="{1AEE70B6-A315-4045-62DF-54FD62A3278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7" creationId="{4465EE3E-6517-4949-E64D-1076F084289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8" creationId="{4F14427D-67CF-5E20-4FB1-0C3A802C9FE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39" creationId="{6DC402C9-5ADA-AE86-1C5A-C7CE1DA96D77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0" creationId="{953E1F99-6A1B-DECE-1D55-5F833E2C817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1" creationId="{583F26C1-1EF6-29B4-D3DA-272C3A15C41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2" creationId="{771867E6-B286-A69C-DEE2-31234D4D9904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3" creationId="{D1ACBDDB-172E-0019-BEBB-E8D8F3BB679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4" creationId="{C4223AC7-4410-4D1F-2FBC-76D3CC662E2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5" creationId="{CFBF626D-813F-234B-B87B-56879748C90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6" creationId="{F2670A2B-4CC9-12A7-4F8E-8FEFA4945FB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7" creationId="{A0687D0F-0BB1-E6C5-0E0C-9322219298D8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8" creationId="{7FA97BB9-A429-FA2A-DE9B-B60DBD3EECD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49" creationId="{C89E0754-EA1D-79F3-D3E6-1A533AC0E4F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0" creationId="{8C16E44B-8BC7-0C4F-27C5-8B6340B78773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1" creationId="{929B97F1-5649-1FE4-0049-A518A2210B2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2" creationId="{84E26976-DCD6-AAC2-5DCA-A591FC3DA61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3" creationId="{7541797D-02D4-F986-63B0-FD6F5640DBE3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4" creationId="{7B4921D0-2FD9-DF45-AA82-6DAB31AF953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5" creationId="{EEC92F1F-036D-AD46-B68C-B91834C2EA3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6" creationId="{C3FB1F55-05A9-A536-AACB-A9FA6953C1B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7" creationId="{58482BF2-BF52-06B0-776D-C7D75918C957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8" creationId="{18A90691-FFFD-A3BA-EB9E-AC3612F49F4B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59" creationId="{2D59272D-2F3A-C2B5-4035-8718832A9AEF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0" creationId="{188A2C32-EBE7-1EB8-9282-FAD4F6B1486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1" creationId="{1473CE85-2B25-0F33-6888-72D2F6DFCA9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2" creationId="{C96B538D-241B-6C81-F97F-A682F7A24151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3" creationId="{EDFF0CD5-7876-0AF8-ACB7-E52E681CE51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4" creationId="{560E2166-100D-FED3-4CB0-AC409D1A27E0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5" creationId="{BDA7EBD8-B93A-81BB-E0F9-D2D81B3F68D9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6" creationId="{AB2F306F-EF7A-8A74-1980-C476D34BF23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7" creationId="{157CFDE8-E340-D40A-2360-8E183F3A1CD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8" creationId="{1C28BE94-DAC1-375E-C0AD-CEDFEF0C86A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69" creationId="{D0C9BF6D-BC09-7042-6D46-86A4A981472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0" creationId="{CE548B4E-9D16-D58A-237E-D5111382F39A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1" creationId="{2A552F74-8CC7-607A-D47D-C36A98441735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2" creationId="{DD467A7D-31C9-0990-FCB7-0378FFB438AD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3" creationId="{35CA0411-AFE1-04AF-A98A-9B5A4C085D4E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4" creationId="{B49896FA-D34F-958E-97B4-0617BF8B825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5" creationId="{1E6AFEC1-9F97-92E9-8111-F8461BB3B5E6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6" creationId="{1B2AC8C3-C929-AE54-EC5E-0B665F6ECB32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7" creationId="{6AE3DA83-0BD7-E126-2A20-81EF6CF58499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8" creationId="{A5DA3CC7-F924-4C17-9A8E-1644C0C3A61C}"/>
          </ac:spMkLst>
        </pc:spChg>
        <pc:spChg chg="mod">
          <ac:chgData name="Juanita Fernández Merani" userId="95f5ec18dec933a7" providerId="LiveId" clId="{E79FB275-D2FA-47E2-9561-40FBEBA4713B}" dt="2023-04-17T01:10:47.843" v="383"/>
          <ac:spMkLst>
            <pc:docMk/>
            <pc:sldMk cId="0" sldId="259"/>
            <ac:spMk id="779" creationId="{171F7DDB-906C-CC35-22C4-8E747A46AC73}"/>
          </ac:spMkLst>
        </pc:spChg>
        <pc:grpChg chg="add del mod">
          <ac:chgData name="Juanita Fernández Merani" userId="95f5ec18dec933a7" providerId="LiveId" clId="{E79FB275-D2FA-47E2-9561-40FBEBA4713B}" dt="2023-04-17T01:10:48.556" v="384"/>
          <ac:grpSpMkLst>
            <pc:docMk/>
            <pc:sldMk cId="0" sldId="259"/>
            <ac:grpSpMk id="2" creationId="{87B6E798-1120-4AB2-0DFE-1FD12F87288E}"/>
          </ac:grpSpMkLst>
        </pc:grpChg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0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1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2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3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4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5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6"/>
        </pc:sldMkLst>
      </pc:sldChg>
      <pc:sldChg chg="addSp delSp modSp mod ord setBg modNotes">
        <pc:chgData name="Juanita Fernández Merani" userId="95f5ec18dec933a7" providerId="LiveId" clId="{E79FB275-D2FA-47E2-9561-40FBEBA4713B}" dt="2023-04-19T22:13:21.118" v="1190" actId="164"/>
        <pc:sldMkLst>
          <pc:docMk/>
          <pc:sldMk cId="0" sldId="267"/>
        </pc:sldMkLst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3" creationId="{4D1D652B-D182-5D60-2056-0F3544BB48AB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4" creationId="{B37CA3C5-BAAE-E205-55AD-D6A1CA28F292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6" creationId="{6A7A951C-2A63-C7EE-D447-C9AE141C63F7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7" creationId="{D3CAD6C0-122A-3D39-8AA7-30B6578B3816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8" creationId="{4F4F4064-57F2-2FB4-0987-39A2DFD80D4E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9" creationId="{30A8B6D7-64A9-A450-20F9-80E54A75F6E9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10" creationId="{6982260D-8274-E669-69AA-D561033C3A72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12" creationId="{A7339257-8F62-1AF1-D5D3-7537D8D3D267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13" creationId="{AC8A2B5E-5662-C672-FA92-E70020D64635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14" creationId="{586AF074-4214-E01D-E002-DDD24AF2FA52}"/>
          </ac:spMkLst>
        </pc:spChg>
        <pc:spChg chg="mod">
          <ac:chgData name="Juanita Fernández Merani" userId="95f5ec18dec933a7" providerId="LiveId" clId="{E79FB275-D2FA-47E2-9561-40FBEBA4713B}" dt="2023-04-17T01:02:33.268" v="152" actId="1582"/>
          <ac:spMkLst>
            <pc:docMk/>
            <pc:sldMk cId="0" sldId="267"/>
            <ac:spMk id="15" creationId="{AA768F92-4BAD-4969-3197-5581A251A9E1}"/>
          </ac:spMkLst>
        </pc:spChg>
        <pc:spChg chg="add mod">
          <ac:chgData name="Juanita Fernández Merani" userId="95f5ec18dec933a7" providerId="LiveId" clId="{E79FB275-D2FA-47E2-9561-40FBEBA4713B}" dt="2023-04-19T22:12:44.994" v="1180" actId="164"/>
          <ac:spMkLst>
            <pc:docMk/>
            <pc:sldMk cId="0" sldId="267"/>
            <ac:spMk id="16" creationId="{3893DAEE-67E1-A3AE-DDD6-7D71156F25F1}"/>
          </ac:spMkLst>
        </pc:spChg>
        <pc:spChg chg="add mod">
          <ac:chgData name="Juanita Fernández Merani" userId="95f5ec18dec933a7" providerId="LiveId" clId="{E79FB275-D2FA-47E2-9561-40FBEBA4713B}" dt="2023-04-19T22:12:51.446" v="1181" actId="164"/>
          <ac:spMkLst>
            <pc:docMk/>
            <pc:sldMk cId="0" sldId="267"/>
            <ac:spMk id="17" creationId="{92A4F548-9EAF-87F5-BF2E-8FD0195DE4FC}"/>
          </ac:spMkLst>
        </pc:spChg>
        <pc:spChg chg="add del mod">
          <ac:chgData name="Juanita Fernández Merani" userId="95f5ec18dec933a7" providerId="LiveId" clId="{E79FB275-D2FA-47E2-9561-40FBEBA4713B}" dt="2023-04-17T01:05:38.172" v="258" actId="478"/>
          <ac:spMkLst>
            <pc:docMk/>
            <pc:sldMk cId="0" sldId="267"/>
            <ac:spMk id="18" creationId="{6B9785A2-8EC0-71CF-C62D-EB04FAD7CC02}"/>
          </ac:spMkLst>
        </pc:spChg>
        <pc:spChg chg="add del mod">
          <ac:chgData name="Juanita Fernández Merani" userId="95f5ec18dec933a7" providerId="LiveId" clId="{E79FB275-D2FA-47E2-9561-40FBEBA4713B}" dt="2023-04-17T01:05:29.048" v="253"/>
          <ac:spMkLst>
            <pc:docMk/>
            <pc:sldMk cId="0" sldId="267"/>
            <ac:spMk id="19" creationId="{46FEAA2D-2B0B-B7D2-2922-4C5007ACFC18}"/>
          </ac:spMkLst>
        </pc:spChg>
        <pc:spChg chg="mod">
          <ac:chgData name="Juanita Fernández Merani" userId="95f5ec18dec933a7" providerId="LiveId" clId="{E79FB275-D2FA-47E2-9561-40FBEBA4713B}" dt="2023-04-17T01:05:54.928" v="261" actId="207"/>
          <ac:spMkLst>
            <pc:docMk/>
            <pc:sldMk cId="0" sldId="267"/>
            <ac:spMk id="21" creationId="{115441C5-F45A-8546-884F-45AB6CA85DF5}"/>
          </ac:spMkLst>
        </pc:spChg>
        <pc:spChg chg="mod">
          <ac:chgData name="Juanita Fernández Merani" userId="95f5ec18dec933a7" providerId="LiveId" clId="{E79FB275-D2FA-47E2-9561-40FBEBA4713B}" dt="2023-04-17T01:05:54.928" v="261" actId="207"/>
          <ac:spMkLst>
            <pc:docMk/>
            <pc:sldMk cId="0" sldId="267"/>
            <ac:spMk id="22" creationId="{10DCED53-6662-718E-7D6C-F28EF492AAA5}"/>
          </ac:spMkLst>
        </pc:spChg>
        <pc:spChg chg="mod">
          <ac:chgData name="Juanita Fernández Merani" userId="95f5ec18dec933a7" providerId="LiveId" clId="{E79FB275-D2FA-47E2-9561-40FBEBA4713B}" dt="2023-04-17T01:05:54.928" v="261" actId="207"/>
          <ac:spMkLst>
            <pc:docMk/>
            <pc:sldMk cId="0" sldId="267"/>
            <ac:spMk id="23" creationId="{2D5AFA13-2846-ADEE-AF42-64C0B23D3ABC}"/>
          </ac:spMkLst>
        </pc:spChg>
        <pc:spChg chg="add del mod">
          <ac:chgData name="Juanita Fernández Merani" userId="95f5ec18dec933a7" providerId="LiveId" clId="{E79FB275-D2FA-47E2-9561-40FBEBA4713B}" dt="2023-04-19T22:13:13.349" v="1188" actId="21"/>
          <ac:spMkLst>
            <pc:docMk/>
            <pc:sldMk cId="0" sldId="267"/>
            <ac:spMk id="28" creationId="{846E344E-55D7-235F-1529-7C8C436A8A1B}"/>
          </ac:spMkLst>
        </pc:spChg>
        <pc:spChg chg="add del mod">
          <ac:chgData name="Juanita Fernández Merani" userId="95f5ec18dec933a7" providerId="LiveId" clId="{E79FB275-D2FA-47E2-9561-40FBEBA4713B}" dt="2023-04-19T22:13:14.451" v="1189" actId="1076"/>
          <ac:spMkLst>
            <pc:docMk/>
            <pc:sldMk cId="0" sldId="267"/>
            <ac:spMk id="139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2:13:10.552" v="1185" actId="1076"/>
          <ac:spMkLst>
            <pc:docMk/>
            <pc:sldMk cId="0" sldId="267"/>
            <ac:spMk id="1399" creationId="{00000000-0000-0000-0000-000000000000}"/>
          </ac:spMkLst>
        </pc:spChg>
        <pc:spChg chg="del mod">
          <ac:chgData name="Juanita Fernández Merani" userId="95f5ec18dec933a7" providerId="LiveId" clId="{E79FB275-D2FA-47E2-9561-40FBEBA4713B}" dt="2023-04-19T21:54:59.930" v="979" actId="478"/>
          <ac:spMkLst>
            <pc:docMk/>
            <pc:sldMk cId="0" sldId="267"/>
            <ac:spMk id="140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3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2:12:25.803" v="1178" actId="1076"/>
          <ac:spMkLst>
            <pc:docMk/>
            <pc:sldMk cId="0" sldId="267"/>
            <ac:spMk id="140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7" creationId="{00000000-0000-0000-0000-000000000000}"/>
          </ac:spMkLst>
        </pc:spChg>
        <pc:spChg chg="del mod">
          <ac:chgData name="Juanita Fernández Merani" userId="95f5ec18dec933a7" providerId="LiveId" clId="{E79FB275-D2FA-47E2-9561-40FBEBA4713B}" dt="2023-04-19T21:56:22.070" v="986" actId="478"/>
          <ac:spMkLst>
            <pc:docMk/>
            <pc:sldMk cId="0" sldId="267"/>
            <ac:spMk id="140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09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0:23.494" v="381" actId="1076"/>
          <ac:spMkLst>
            <pc:docMk/>
            <pc:sldMk cId="0" sldId="267"/>
            <ac:spMk id="1410" creationId="{00000000-0000-0000-0000-000000000000}"/>
          </ac:spMkLst>
        </pc:spChg>
        <pc:spChg chg="add del mod">
          <ac:chgData name="Juanita Fernández Merani" userId="95f5ec18dec933a7" providerId="LiveId" clId="{E79FB275-D2FA-47E2-9561-40FBEBA4713B}" dt="2023-04-19T22:13:21.118" v="1190" actId="164"/>
          <ac:spMkLst>
            <pc:docMk/>
            <pc:sldMk cId="0" sldId="267"/>
            <ac:spMk id="141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1:55:28.274" v="982" actId="164"/>
          <ac:spMkLst>
            <pc:docMk/>
            <pc:sldMk cId="0" sldId="267"/>
            <ac:spMk id="141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1:55:56.388" v="985" actId="164"/>
          <ac:spMkLst>
            <pc:docMk/>
            <pc:sldMk cId="0" sldId="267"/>
            <ac:spMk id="1413" creationId="{00000000-0000-0000-0000-000000000000}"/>
          </ac:spMkLst>
        </pc:spChg>
        <pc:spChg chg="add del mod">
          <ac:chgData name="Juanita Fernández Merani" userId="95f5ec18dec933a7" providerId="LiveId" clId="{E79FB275-D2FA-47E2-9561-40FBEBA4713B}" dt="2023-04-19T22:12:51.446" v="1181" actId="164"/>
          <ac:spMkLst>
            <pc:docMk/>
            <pc:sldMk cId="0" sldId="267"/>
            <ac:spMk id="141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2:12:44.994" v="1180" actId="164"/>
          <ac:spMkLst>
            <pc:docMk/>
            <pc:sldMk cId="0" sldId="267"/>
            <ac:spMk id="1415" creationId="{00000000-0000-0000-0000-000000000000}"/>
          </ac:spMkLst>
        </pc:spChg>
        <pc:spChg chg="add del mod">
          <ac:chgData name="Juanita Fernández Merani" userId="95f5ec18dec933a7" providerId="LiveId" clId="{E79FB275-D2FA-47E2-9561-40FBEBA4713B}" dt="2023-04-19T22:12:32.579" v="1179" actId="164"/>
          <ac:spMkLst>
            <pc:docMk/>
            <pc:sldMk cId="0" sldId="267"/>
            <ac:spMk id="1416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03:30.637" v="179" actId="478"/>
          <ac:spMkLst>
            <pc:docMk/>
            <pc:sldMk cId="0" sldId="267"/>
            <ac:spMk id="1434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03:26.127" v="176" actId="478"/>
          <ac:spMkLst>
            <pc:docMk/>
            <pc:sldMk cId="0" sldId="267"/>
            <ac:spMk id="1439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02:44.411" v="155" actId="478"/>
          <ac:spMkLst>
            <pc:docMk/>
            <pc:sldMk cId="0" sldId="267"/>
            <ac:spMk id="1440" creationId="{00000000-0000-0000-0000-000000000000}"/>
          </ac:spMkLst>
        </pc:spChg>
        <pc:grpChg chg="add mod">
          <ac:chgData name="Juanita Fernández Merani" userId="95f5ec18dec933a7" providerId="LiveId" clId="{E79FB275-D2FA-47E2-9561-40FBEBA4713B}" dt="2023-04-19T21:55:28.274" v="982" actId="164"/>
          <ac:grpSpMkLst>
            <pc:docMk/>
            <pc:sldMk cId="0" sldId="267"/>
            <ac:grpSpMk id="2" creationId="{7B28ED5A-422B-B076-A7D2-AEAC3FABF57B}"/>
          </ac:grpSpMkLst>
        </pc:grpChg>
        <pc:grpChg chg="add mod">
          <ac:chgData name="Juanita Fernández Merani" userId="95f5ec18dec933a7" providerId="LiveId" clId="{E79FB275-D2FA-47E2-9561-40FBEBA4713B}" dt="2023-04-19T21:55:56.388" v="985" actId="164"/>
          <ac:grpSpMkLst>
            <pc:docMk/>
            <pc:sldMk cId="0" sldId="267"/>
            <ac:grpSpMk id="5" creationId="{CD719D49-10C4-6BC6-D442-43A66863EE0F}"/>
          </ac:grpSpMkLst>
        </pc:grpChg>
        <pc:grpChg chg="add mod">
          <ac:chgData name="Juanita Fernández Merani" userId="95f5ec18dec933a7" providerId="LiveId" clId="{E79FB275-D2FA-47E2-9561-40FBEBA4713B}" dt="2023-04-19T22:13:21.118" v="1190" actId="164"/>
          <ac:grpSpMkLst>
            <pc:docMk/>
            <pc:sldMk cId="0" sldId="267"/>
            <ac:grpSpMk id="11" creationId="{B8000190-1E9F-F4F8-D6F0-D461748C1A22}"/>
          </ac:grpSpMkLst>
        </pc:grpChg>
        <pc:grpChg chg="add mod">
          <ac:chgData name="Juanita Fernández Merani" userId="95f5ec18dec933a7" providerId="LiveId" clId="{E79FB275-D2FA-47E2-9561-40FBEBA4713B}" dt="2023-04-19T21:55:28.274" v="982" actId="164"/>
          <ac:grpSpMkLst>
            <pc:docMk/>
            <pc:sldMk cId="0" sldId="267"/>
            <ac:grpSpMk id="18" creationId="{9B2A391A-2AA0-D826-67C9-9BFBC5A9D19D}"/>
          </ac:grpSpMkLst>
        </pc:grpChg>
        <pc:grpChg chg="add mod">
          <ac:chgData name="Juanita Fernández Merani" userId="95f5ec18dec933a7" providerId="LiveId" clId="{E79FB275-D2FA-47E2-9561-40FBEBA4713B}" dt="2023-04-19T21:55:56.388" v="985" actId="164"/>
          <ac:grpSpMkLst>
            <pc:docMk/>
            <pc:sldMk cId="0" sldId="267"/>
            <ac:grpSpMk id="19" creationId="{30B1A8B9-55F3-CADB-7515-0A0ABE26E68E}"/>
          </ac:grpSpMkLst>
        </pc:grpChg>
        <pc:grpChg chg="add mod">
          <ac:chgData name="Juanita Fernández Merani" userId="95f5ec18dec933a7" providerId="LiveId" clId="{E79FB275-D2FA-47E2-9561-40FBEBA4713B}" dt="2023-04-19T22:12:32.579" v="1179" actId="164"/>
          <ac:grpSpMkLst>
            <pc:docMk/>
            <pc:sldMk cId="0" sldId="267"/>
            <ac:grpSpMk id="20" creationId="{79E1A9B1-2C2B-5129-A2F6-5A8634FEF0CF}"/>
          </ac:grpSpMkLst>
        </pc:grpChg>
        <pc:grpChg chg="add mod">
          <ac:chgData name="Juanita Fernández Merani" userId="95f5ec18dec933a7" providerId="LiveId" clId="{E79FB275-D2FA-47E2-9561-40FBEBA4713B}" dt="2023-04-19T22:12:32.579" v="1179" actId="164"/>
          <ac:grpSpMkLst>
            <pc:docMk/>
            <pc:sldMk cId="0" sldId="267"/>
            <ac:grpSpMk id="24" creationId="{5CD4D169-026D-DEB9-35CB-6BF584C68836}"/>
          </ac:grpSpMkLst>
        </pc:grpChg>
        <pc:grpChg chg="add mod">
          <ac:chgData name="Juanita Fernández Merani" userId="95f5ec18dec933a7" providerId="LiveId" clId="{E79FB275-D2FA-47E2-9561-40FBEBA4713B}" dt="2023-04-19T22:12:44.994" v="1180" actId="164"/>
          <ac:grpSpMkLst>
            <pc:docMk/>
            <pc:sldMk cId="0" sldId="267"/>
            <ac:grpSpMk id="25" creationId="{0A83112F-D7BE-3B25-BCDF-F108753A6478}"/>
          </ac:grpSpMkLst>
        </pc:grpChg>
        <pc:grpChg chg="add mod">
          <ac:chgData name="Juanita Fernández Merani" userId="95f5ec18dec933a7" providerId="LiveId" clId="{E79FB275-D2FA-47E2-9561-40FBEBA4713B}" dt="2023-04-19T22:12:51.446" v="1181" actId="164"/>
          <ac:grpSpMkLst>
            <pc:docMk/>
            <pc:sldMk cId="0" sldId="267"/>
            <ac:grpSpMk id="26" creationId="{6D7BB90A-95B4-D4EE-BABB-9A10062ED3F6}"/>
          </ac:grpSpMkLst>
        </pc:grpChg>
        <pc:grpChg chg="add mod">
          <ac:chgData name="Juanita Fernández Merani" userId="95f5ec18dec933a7" providerId="LiveId" clId="{E79FB275-D2FA-47E2-9561-40FBEBA4713B}" dt="2023-04-19T22:13:21.118" v="1190" actId="164"/>
          <ac:grpSpMkLst>
            <pc:docMk/>
            <pc:sldMk cId="0" sldId="267"/>
            <ac:grpSpMk id="29" creationId="{55BF0E45-DB93-C71F-F9DB-3EF6582CD04D}"/>
          </ac:grpSpMkLst>
        </pc:grpChg>
        <pc:grpChg chg="del">
          <ac:chgData name="Juanita Fernández Merani" userId="95f5ec18dec933a7" providerId="LiveId" clId="{E79FB275-D2FA-47E2-9561-40FBEBA4713B}" dt="2023-04-17T01:03:23.235" v="175" actId="478"/>
          <ac:grpSpMkLst>
            <pc:docMk/>
            <pc:sldMk cId="0" sldId="267"/>
            <ac:grpSpMk id="1417" creationId="{00000000-0000-0000-0000-000000000000}"/>
          </ac:grpSpMkLst>
        </pc:grpChg>
        <pc:grpChg chg="del">
          <ac:chgData name="Juanita Fernández Merani" userId="95f5ec18dec933a7" providerId="LiveId" clId="{E79FB275-D2FA-47E2-9561-40FBEBA4713B}" dt="2023-04-17T01:02:43.710" v="154" actId="478"/>
          <ac:grpSpMkLst>
            <pc:docMk/>
            <pc:sldMk cId="0" sldId="267"/>
            <ac:grpSpMk id="1428" creationId="{00000000-0000-0000-0000-000000000000}"/>
          </ac:grpSpMkLst>
        </pc:grpChg>
        <pc:grpChg chg="del">
          <ac:chgData name="Juanita Fernández Merani" userId="95f5ec18dec933a7" providerId="LiveId" clId="{E79FB275-D2FA-47E2-9561-40FBEBA4713B}" dt="2023-04-17T01:03:27.517" v="177" actId="478"/>
          <ac:grpSpMkLst>
            <pc:docMk/>
            <pc:sldMk cId="0" sldId="267"/>
            <ac:grpSpMk id="1435" creationId="{00000000-0000-0000-0000-000000000000}"/>
          </ac:grpSpMkLst>
        </pc:grpChg>
        <pc:grpChg chg="add del">
          <ac:chgData name="Juanita Fernández Merani" userId="95f5ec18dec933a7" providerId="LiveId" clId="{E79FB275-D2FA-47E2-9561-40FBEBA4713B}" dt="2023-04-17T01:03:29.565" v="178" actId="478"/>
          <ac:grpSpMkLst>
            <pc:docMk/>
            <pc:sldMk cId="0" sldId="267"/>
            <ac:grpSpMk id="1441" creationId="{00000000-0000-0000-0000-000000000000}"/>
          </ac:grpSpMkLst>
        </pc:grpChg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8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69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0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1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2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3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4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5"/>
        </pc:sldMkLst>
      </pc:sldChg>
      <pc:sldChg chg="addSp delSp modSp mod ord modNotes">
        <pc:chgData name="Juanita Fernández Merani" userId="95f5ec18dec933a7" providerId="LiveId" clId="{E79FB275-D2FA-47E2-9561-40FBEBA4713B}" dt="2023-04-19T22:02:33.511" v="1058" actId="207"/>
        <pc:sldMkLst>
          <pc:docMk/>
          <pc:sldMk cId="0" sldId="276"/>
        </pc:sldMkLst>
        <pc:spChg chg="add del mod">
          <ac:chgData name="Juanita Fernández Merani" userId="95f5ec18dec933a7" providerId="LiveId" clId="{E79FB275-D2FA-47E2-9561-40FBEBA4713B}" dt="2023-04-17T01:06:31.477" v="271" actId="478"/>
          <ac:spMkLst>
            <pc:docMk/>
            <pc:sldMk cId="0" sldId="276"/>
            <ac:spMk id="4" creationId="{E0165AF7-6C01-5E4B-8D5E-973F96FCA1BD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6" creationId="{C75ADE44-3F54-A328-0DE4-BC8D2CC0D2D6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7" creationId="{E4A4C8CC-F07A-57C9-2B74-427B33B19D35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8" creationId="{98717046-0C24-21AA-669E-75435D92D24D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9" creationId="{F018A93B-C1D0-5E76-76E5-26C4CA0A71F7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0" creationId="{2F8FD23F-5098-C77D-388C-8EDCA8BD758D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1" creationId="{3EA9FBEC-5FE7-71BC-D188-BFC985431FED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2" creationId="{06CD99DC-D0ED-5D89-91C0-8A89BB90A085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3" creationId="{ABE3F6B9-4EC0-DBE4-6EFA-2BA822B3C4D8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4" creationId="{689FA788-3049-ABA5-EE27-85C5E2521B50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5" creationId="{198F0B6A-F737-F010-6CC4-227E8F01100F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6" creationId="{98768D15-0109-182B-F49A-0509A3E3F020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7" creationId="{054E6D0C-76A7-AD32-92C7-B5F9841D2859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8" creationId="{77A8E6ED-9722-3BDA-5298-FF65E338411B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19" creationId="{B0EDDA60-C07B-F15A-699C-8F45A00104F3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0" creationId="{686B25CB-0161-B151-4A4A-D02224F534D5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1" creationId="{5FC7D747-256C-31C7-A4C9-4D4E1762EB01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3" creationId="{2B5831F8-527A-3BC6-7158-9EA2E2B2BC6E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4" creationId="{7CE77671-7944-1980-A2D4-44C514C3839D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5" creationId="{7AC06B1A-6D6E-4E24-ACBF-7A75D377AE64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6" creationId="{C94F1725-E750-CB76-33B9-11E10A76FD1D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7" creationId="{8318D9FB-1B85-A50D-A772-F70C30F7A556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8" creationId="{58C658EF-BDC6-2AAB-AD0F-D717651D038B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29" creationId="{6AA3E071-D2F7-7108-5427-581D56D3970C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0" creationId="{6C084E0A-73F6-879E-1508-BB2BE2725B3E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1" creationId="{B33C458F-CAA2-27E5-C438-66BE98537EC7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2" creationId="{C2300BD4-63EC-24F8-A55F-F7B63FA13D9C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3" creationId="{701CBFEF-7E75-C731-7F19-8A44295949C2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4" creationId="{A141EAFD-53A3-7680-F5C9-9E1AFE54A144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5" creationId="{2D00DDA1-2C5C-F5E5-958C-D752AF2226C6}"/>
          </ac:spMkLst>
        </pc:spChg>
        <pc:spChg chg="mod">
          <ac:chgData name="Juanita Fernández Merani" userId="95f5ec18dec933a7" providerId="LiveId" clId="{E79FB275-D2FA-47E2-9561-40FBEBA4713B}" dt="2023-04-17T01:13:16.419" v="408"/>
          <ac:spMkLst>
            <pc:docMk/>
            <pc:sldMk cId="0" sldId="276"/>
            <ac:spMk id="36" creationId="{B7DD5979-84F3-97A5-5233-517A703B67B0}"/>
          </ac:spMkLst>
        </pc:spChg>
        <pc:spChg chg="mod">
          <ac:chgData name="Juanita Fernández Merani" userId="95f5ec18dec933a7" providerId="LiveId" clId="{E79FB275-D2FA-47E2-9561-40FBEBA4713B}" dt="2023-04-17T00:55:50.889" v="92"/>
          <ac:spMkLst>
            <pc:docMk/>
            <pc:sldMk cId="0" sldId="276"/>
            <ac:spMk id="216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14:37.949" v="511" actId="20577"/>
          <ac:spMkLst>
            <pc:docMk/>
            <pc:sldMk cId="0" sldId="276"/>
            <ac:spMk id="2167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06:29.613" v="270" actId="478"/>
          <ac:spMkLst>
            <pc:docMk/>
            <pc:sldMk cId="0" sldId="276"/>
            <ac:spMk id="216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45:25.168" v="17" actId="207"/>
          <ac:spMkLst>
            <pc:docMk/>
            <pc:sldMk cId="0" sldId="276"/>
            <ac:spMk id="217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4:53.185" v="74" actId="207"/>
          <ac:spMkLst>
            <pc:docMk/>
            <pc:sldMk cId="0" sldId="276"/>
            <ac:spMk id="217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4:38.028" v="72" actId="207"/>
          <ac:spMkLst>
            <pc:docMk/>
            <pc:sldMk cId="0" sldId="276"/>
            <ac:spMk id="2173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9T22:02:33.511" v="1058" actId="207"/>
          <ac:spMkLst>
            <pc:docMk/>
            <pc:sldMk cId="0" sldId="276"/>
            <ac:spMk id="217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7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7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77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7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79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3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8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187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18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189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193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19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7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19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199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3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20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7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09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1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21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21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1:36.080" v="50" actId="1582"/>
          <ac:spMkLst>
            <pc:docMk/>
            <pc:sldMk cId="0" sldId="276"/>
            <ac:spMk id="2213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14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15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16.900" v="52" actId="1582"/>
          <ac:spMkLst>
            <pc:docMk/>
            <pc:sldMk cId="0" sldId="276"/>
            <ac:spMk id="2216" creationId="{00000000-0000-0000-0000-000000000000}"/>
          </ac:spMkLst>
        </pc:spChg>
        <pc:spChg chg="del mod">
          <ac:chgData name="Juanita Fernández Merani" userId="95f5ec18dec933a7" providerId="LiveId" clId="{E79FB275-D2FA-47E2-9561-40FBEBA4713B}" dt="2023-04-17T00:53:13.841" v="57" actId="478"/>
          <ac:spMkLst>
            <pc:docMk/>
            <pc:sldMk cId="0" sldId="276"/>
            <ac:spMk id="2217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3:53.886" v="65" actId="1076"/>
          <ac:spMkLst>
            <pc:docMk/>
            <pc:sldMk cId="0" sldId="276"/>
            <ac:spMk id="221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3:57.008" v="66" actId="1076"/>
          <ac:spMkLst>
            <pc:docMk/>
            <pc:sldMk cId="0" sldId="276"/>
            <ac:spMk id="2219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4:00.723" v="67" actId="1076"/>
          <ac:spMkLst>
            <pc:docMk/>
            <pc:sldMk cId="0" sldId="276"/>
            <ac:spMk id="2220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52:56.671" v="54" actId="207"/>
          <ac:spMkLst>
            <pc:docMk/>
            <pc:sldMk cId="0" sldId="276"/>
            <ac:spMk id="2221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45:08.485" v="16" actId="207"/>
          <ac:spMkLst>
            <pc:docMk/>
            <pc:sldMk cId="0" sldId="276"/>
            <ac:spMk id="222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0:45:08.485" v="16" actId="207"/>
          <ac:spMkLst>
            <pc:docMk/>
            <pc:sldMk cId="0" sldId="276"/>
            <ac:spMk id="2223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0:53:17.678" v="58" actId="478"/>
          <ac:spMkLst>
            <pc:docMk/>
            <pc:sldMk cId="0" sldId="276"/>
            <ac:spMk id="2224" creationId="{00000000-0000-0000-0000-000000000000}"/>
          </ac:spMkLst>
        </pc:spChg>
        <pc:grpChg chg="add mod">
          <ac:chgData name="Juanita Fernández Merani" userId="95f5ec18dec933a7" providerId="LiveId" clId="{E79FB275-D2FA-47E2-9561-40FBEBA4713B}" dt="2023-04-17T01:13:25.680" v="411" actId="1076"/>
          <ac:grpSpMkLst>
            <pc:docMk/>
            <pc:sldMk cId="0" sldId="276"/>
            <ac:grpSpMk id="5" creationId="{0674DC58-5A52-7960-B4BB-722AEB951E5A}"/>
          </ac:grpSpMkLst>
        </pc:grpChg>
        <pc:grpChg chg="add mod">
          <ac:chgData name="Juanita Fernández Merani" userId="95f5ec18dec933a7" providerId="LiveId" clId="{E79FB275-D2FA-47E2-9561-40FBEBA4713B}" dt="2023-04-17T01:13:25.680" v="411" actId="1076"/>
          <ac:grpSpMkLst>
            <pc:docMk/>
            <pc:sldMk cId="0" sldId="276"/>
            <ac:grpSpMk id="22" creationId="{0BE51549-C5F3-7B3B-3F86-5452D6A1DA8B}"/>
          </ac:grpSpMkLst>
        </pc:grpChg>
        <pc:grpChg chg="mod">
          <ac:chgData name="Juanita Fernández Merani" userId="95f5ec18dec933a7" providerId="LiveId" clId="{E79FB275-D2FA-47E2-9561-40FBEBA4713B}" dt="2023-04-17T01:13:23.258" v="410" actId="1076"/>
          <ac:grpSpMkLst>
            <pc:docMk/>
            <pc:sldMk cId="0" sldId="276"/>
            <ac:grpSpMk id="2169" creationId="{00000000-0000-0000-0000-000000000000}"/>
          </ac:grpSpMkLst>
        </pc:grpChg>
        <pc:picChg chg="add del mod">
          <ac:chgData name="Juanita Fernández Merani" userId="95f5ec18dec933a7" providerId="LiveId" clId="{E79FB275-D2FA-47E2-9561-40FBEBA4713B}" dt="2023-04-17T00:54:57.141" v="76" actId="478"/>
          <ac:picMkLst>
            <pc:docMk/>
            <pc:sldMk cId="0" sldId="276"/>
            <ac:picMk id="2" creationId="{E2D26A81-955F-7E12-7D09-6AC4762A1EC9}"/>
          </ac:picMkLst>
        </pc:picChg>
      </pc:sldChg>
      <pc:sldChg chg="delSp modSp mod modNotes">
        <pc:chgData name="Juanita Fernández Merani" userId="95f5ec18dec933a7" providerId="LiveId" clId="{E79FB275-D2FA-47E2-9561-40FBEBA4713B}" dt="2023-04-19T21:58:45.183" v="1006" actId="478"/>
        <pc:sldMkLst>
          <pc:docMk/>
          <pc:sldMk cId="0" sldId="277"/>
        </pc:sldMkLst>
        <pc:spChg chg="del">
          <ac:chgData name="Juanita Fernández Merani" userId="95f5ec18dec933a7" providerId="LiveId" clId="{E79FB275-D2FA-47E2-9561-40FBEBA4713B}" dt="2023-04-19T21:58:36.314" v="1002" actId="478"/>
          <ac:spMkLst>
            <pc:docMk/>
            <pc:sldMk cId="0" sldId="277"/>
            <ac:spMk id="2318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9T21:58:45.183" v="1006" actId="478"/>
          <ac:spMkLst>
            <pc:docMk/>
            <pc:sldMk cId="0" sldId="277"/>
            <ac:spMk id="2323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9T21:58:38.828" v="1003" actId="478"/>
          <ac:spMkLst>
            <pc:docMk/>
            <pc:sldMk cId="0" sldId="277"/>
            <ac:spMk id="2324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9T21:58:42.950" v="1005" actId="478"/>
          <ac:spMkLst>
            <pc:docMk/>
            <pc:sldMk cId="0" sldId="277"/>
            <ac:spMk id="2330" creationId="{00000000-0000-0000-0000-000000000000}"/>
          </ac:spMkLst>
        </pc:spChg>
        <pc:spChg chg="del mod">
          <ac:chgData name="Juanita Fernández Merani" userId="95f5ec18dec933a7" providerId="LiveId" clId="{E79FB275-D2FA-47E2-9561-40FBEBA4713B}" dt="2023-04-19T21:58:34.133" v="1001" actId="478"/>
          <ac:spMkLst>
            <pc:docMk/>
            <pc:sldMk cId="0" sldId="277"/>
            <ac:spMk id="2333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9T21:58:39.866" v="1004" actId="478"/>
          <ac:spMkLst>
            <pc:docMk/>
            <pc:sldMk cId="0" sldId="277"/>
            <ac:spMk id="2334" creationId="{00000000-0000-0000-0000-000000000000}"/>
          </ac:spMkLst>
        </pc:spChg>
      </pc:sldChg>
      <pc:sldChg chg="ord modNotes">
        <pc:chgData name="Juanita Fernández Merani" userId="95f5ec18dec933a7" providerId="LiveId" clId="{E79FB275-D2FA-47E2-9561-40FBEBA4713B}" dt="2023-04-17T01:07:34.184" v="341"/>
        <pc:sldMkLst>
          <pc:docMk/>
          <pc:sldMk cId="0" sldId="278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79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80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81"/>
        </pc:sldMkLst>
      </pc:sldChg>
      <pc:sldChg chg="modNotes">
        <pc:chgData name="Juanita Fernández Merani" userId="95f5ec18dec933a7" providerId="LiveId" clId="{E79FB275-D2FA-47E2-9561-40FBEBA4713B}" dt="2023-04-17T00:40:23.088" v="0" actId="16037"/>
        <pc:sldMkLst>
          <pc:docMk/>
          <pc:sldMk cId="0" sldId="282"/>
        </pc:sldMkLst>
      </pc:sldChg>
      <pc:sldChg chg="addSp delSp modSp modNotes">
        <pc:chgData name="Juanita Fernández Merani" userId="95f5ec18dec933a7" providerId="LiveId" clId="{E79FB275-D2FA-47E2-9561-40FBEBA4713B}" dt="2023-04-17T01:01:10.759" v="143"/>
        <pc:sldMkLst>
          <pc:docMk/>
          <pc:sldMk cId="0" sldId="293"/>
        </pc:sldMkLst>
        <pc:spChg chg="add del mod">
          <ac:chgData name="Juanita Fernández Merani" userId="95f5ec18dec933a7" providerId="LiveId" clId="{E79FB275-D2FA-47E2-9561-40FBEBA4713B}" dt="2023-04-17T01:01:10.759" v="143"/>
          <ac:spMkLst>
            <pc:docMk/>
            <pc:sldMk cId="0" sldId="293"/>
            <ac:spMk id="2" creationId="{D81BC975-6D37-343B-F3D6-998C74017B27}"/>
          </ac:spMkLst>
        </pc:spChg>
      </pc:sldChg>
      <pc:sldChg chg="addSp delSp modSp mod modNotes">
        <pc:chgData name="Juanita Fernández Merani" userId="95f5ec18dec933a7" providerId="LiveId" clId="{E79FB275-D2FA-47E2-9561-40FBEBA4713B}" dt="2023-04-17T01:01:26.005" v="147" actId="21"/>
        <pc:sldMkLst>
          <pc:docMk/>
          <pc:sldMk cId="0" sldId="294"/>
        </pc:sldMkLst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3" creationId="{6FB13114-1C5C-D289-742E-672FC46DECC3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4" creationId="{FB7C77C3-D48B-6B81-92E6-6C2094DBDF93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5" creationId="{13EDCB79-AC59-E794-BF77-89CE1C563A8C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6" creationId="{9600E6F5-BC76-3902-18C7-7DD5A2064831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7" creationId="{4EEAB915-EF61-9054-2340-E230F20743F0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8" creationId="{BB008446-BC03-BA72-995B-C60E96F79BCA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9" creationId="{B66B14F8-B000-A414-7751-7068C0894D17}"/>
          </ac:spMkLst>
        </pc:spChg>
        <pc:spChg chg="mod">
          <ac:chgData name="Juanita Fernández Merani" userId="95f5ec18dec933a7" providerId="LiveId" clId="{E79FB275-D2FA-47E2-9561-40FBEBA4713B}" dt="2023-04-17T00:59:43.971" v="118"/>
          <ac:spMkLst>
            <pc:docMk/>
            <pc:sldMk cId="0" sldId="294"/>
            <ac:spMk id="10" creationId="{C45ED740-8938-8897-BD72-5609AECAF700}"/>
          </ac:spMkLst>
        </pc:spChg>
        <pc:spChg chg="mod">
          <ac:chgData name="Juanita Fernández Merani" userId="95f5ec18dec933a7" providerId="LiveId" clId="{E79FB275-D2FA-47E2-9561-40FBEBA4713B}" dt="2023-04-17T00:59:49.922" v="120"/>
          <ac:spMkLst>
            <pc:docMk/>
            <pc:sldMk cId="0" sldId="294"/>
            <ac:spMk id="12" creationId="{CE040AF4-13ED-5FAF-26CB-E6EFFC0283B5}"/>
          </ac:spMkLst>
        </pc:spChg>
        <pc:spChg chg="mod">
          <ac:chgData name="Juanita Fernández Merani" userId="95f5ec18dec933a7" providerId="LiveId" clId="{E79FB275-D2FA-47E2-9561-40FBEBA4713B}" dt="2023-04-17T00:59:49.922" v="120"/>
          <ac:spMkLst>
            <pc:docMk/>
            <pc:sldMk cId="0" sldId="294"/>
            <ac:spMk id="13" creationId="{EFA0D7DD-9F0D-F4D1-FC22-CC3DA0C7B862}"/>
          </ac:spMkLst>
        </pc:spChg>
        <pc:spChg chg="mod">
          <ac:chgData name="Juanita Fernández Merani" userId="95f5ec18dec933a7" providerId="LiveId" clId="{E79FB275-D2FA-47E2-9561-40FBEBA4713B}" dt="2023-04-17T00:59:49.922" v="120"/>
          <ac:spMkLst>
            <pc:docMk/>
            <pc:sldMk cId="0" sldId="294"/>
            <ac:spMk id="14" creationId="{6D6A76C3-8A7D-D3D9-6567-8A20F821D42E}"/>
          </ac:spMkLst>
        </pc:spChg>
        <pc:spChg chg="mod">
          <ac:chgData name="Juanita Fernández Merani" userId="95f5ec18dec933a7" providerId="LiveId" clId="{E79FB275-D2FA-47E2-9561-40FBEBA4713B}" dt="2023-04-17T00:59:49.922" v="120"/>
          <ac:spMkLst>
            <pc:docMk/>
            <pc:sldMk cId="0" sldId="294"/>
            <ac:spMk id="15" creationId="{4BD9D214-04AC-1F5C-1495-876E85283194}"/>
          </ac:spMkLst>
        </pc:spChg>
        <pc:spChg chg="mod">
          <ac:chgData name="Juanita Fernández Merani" userId="95f5ec18dec933a7" providerId="LiveId" clId="{E79FB275-D2FA-47E2-9561-40FBEBA4713B}" dt="2023-04-17T00:59:49.922" v="120"/>
          <ac:spMkLst>
            <pc:docMk/>
            <pc:sldMk cId="0" sldId="294"/>
            <ac:spMk id="16" creationId="{3C1F01F3-7345-8A0B-D958-C10A4BB2BF58}"/>
          </ac:spMkLst>
        </pc:spChg>
        <pc:spChg chg="mod">
          <ac:chgData name="Juanita Fernández Merani" userId="95f5ec18dec933a7" providerId="LiveId" clId="{E79FB275-D2FA-47E2-9561-40FBEBA4713B}" dt="2023-04-17T00:59:58.451" v="122"/>
          <ac:spMkLst>
            <pc:docMk/>
            <pc:sldMk cId="0" sldId="294"/>
            <ac:spMk id="18" creationId="{15704ED0-FB57-82A2-A4E1-C5A8F17CE20D}"/>
          </ac:spMkLst>
        </pc:spChg>
        <pc:spChg chg="mod">
          <ac:chgData name="Juanita Fernández Merani" userId="95f5ec18dec933a7" providerId="LiveId" clId="{E79FB275-D2FA-47E2-9561-40FBEBA4713B}" dt="2023-04-17T00:59:58.451" v="122"/>
          <ac:spMkLst>
            <pc:docMk/>
            <pc:sldMk cId="0" sldId="294"/>
            <ac:spMk id="19" creationId="{41F92521-BD2D-41C9-3791-F1BEF791C3E4}"/>
          </ac:spMkLst>
        </pc:spChg>
        <pc:spChg chg="mod">
          <ac:chgData name="Juanita Fernández Merani" userId="95f5ec18dec933a7" providerId="LiveId" clId="{E79FB275-D2FA-47E2-9561-40FBEBA4713B}" dt="2023-04-17T01:00:05.794" v="125"/>
          <ac:spMkLst>
            <pc:docMk/>
            <pc:sldMk cId="0" sldId="294"/>
            <ac:spMk id="21" creationId="{D4580852-A55E-D293-855F-9FEE1B27B844}"/>
          </ac:spMkLst>
        </pc:spChg>
        <pc:spChg chg="mod">
          <ac:chgData name="Juanita Fernández Merani" userId="95f5ec18dec933a7" providerId="LiveId" clId="{E79FB275-D2FA-47E2-9561-40FBEBA4713B}" dt="2023-04-17T01:00:05.794" v="125"/>
          <ac:spMkLst>
            <pc:docMk/>
            <pc:sldMk cId="0" sldId="294"/>
            <ac:spMk id="22" creationId="{D6DBC329-9D18-9B69-2728-8E3D4D30BC68}"/>
          </ac:spMkLst>
        </pc:spChg>
        <pc:spChg chg="mod">
          <ac:chgData name="Juanita Fernández Merani" userId="95f5ec18dec933a7" providerId="LiveId" clId="{E79FB275-D2FA-47E2-9561-40FBEBA4713B}" dt="2023-04-17T01:00:05.794" v="125"/>
          <ac:spMkLst>
            <pc:docMk/>
            <pc:sldMk cId="0" sldId="294"/>
            <ac:spMk id="23" creationId="{9AEA619B-5267-366D-ECD9-4291E9446B52}"/>
          </ac:spMkLst>
        </pc:spChg>
        <pc:spChg chg="mod">
          <ac:chgData name="Juanita Fernández Merani" userId="95f5ec18dec933a7" providerId="LiveId" clId="{E79FB275-D2FA-47E2-9561-40FBEBA4713B}" dt="2023-04-17T01:00:05.794" v="125"/>
          <ac:spMkLst>
            <pc:docMk/>
            <pc:sldMk cId="0" sldId="294"/>
            <ac:spMk id="24" creationId="{F3715041-4C73-1881-5268-0AA75233F521}"/>
          </ac:spMkLst>
        </pc:spChg>
        <pc:spChg chg="mod">
          <ac:chgData name="Juanita Fernández Merani" userId="95f5ec18dec933a7" providerId="LiveId" clId="{E79FB275-D2FA-47E2-9561-40FBEBA4713B}" dt="2023-04-17T01:00:05.794" v="125"/>
          <ac:spMkLst>
            <pc:docMk/>
            <pc:sldMk cId="0" sldId="294"/>
            <ac:spMk id="25" creationId="{DDB9E782-5AD2-7EC5-C6AE-3D928D7C6845}"/>
          </ac:spMkLst>
        </pc:spChg>
        <pc:spChg chg="mod">
          <ac:chgData name="Juanita Fernández Merani" userId="95f5ec18dec933a7" providerId="LiveId" clId="{E79FB275-D2FA-47E2-9561-40FBEBA4713B}" dt="2023-04-17T01:00:13.753" v="129"/>
          <ac:spMkLst>
            <pc:docMk/>
            <pc:sldMk cId="0" sldId="294"/>
            <ac:spMk id="27" creationId="{2E4E33EC-FD85-8AE1-7021-9B1F455FF14A}"/>
          </ac:spMkLst>
        </pc:spChg>
        <pc:spChg chg="mod">
          <ac:chgData name="Juanita Fernández Merani" userId="95f5ec18dec933a7" providerId="LiveId" clId="{E79FB275-D2FA-47E2-9561-40FBEBA4713B}" dt="2023-04-17T01:00:13.753" v="129"/>
          <ac:spMkLst>
            <pc:docMk/>
            <pc:sldMk cId="0" sldId="294"/>
            <ac:spMk id="28" creationId="{BB96C44B-DFBB-2C90-F73C-24B39C7F7CA8}"/>
          </ac:spMkLst>
        </pc:spChg>
        <pc:spChg chg="mod">
          <ac:chgData name="Juanita Fernández Merani" userId="95f5ec18dec933a7" providerId="LiveId" clId="{E79FB275-D2FA-47E2-9561-40FBEBA4713B}" dt="2023-04-17T01:00:13.753" v="129"/>
          <ac:spMkLst>
            <pc:docMk/>
            <pc:sldMk cId="0" sldId="294"/>
            <ac:spMk id="29" creationId="{B418F368-B539-19E4-0161-D252949BF64B}"/>
          </ac:spMkLst>
        </pc:spChg>
        <pc:spChg chg="mod">
          <ac:chgData name="Juanita Fernández Merani" userId="95f5ec18dec933a7" providerId="LiveId" clId="{E79FB275-D2FA-47E2-9561-40FBEBA4713B}" dt="2023-04-17T01:00:13.753" v="129"/>
          <ac:spMkLst>
            <pc:docMk/>
            <pc:sldMk cId="0" sldId="294"/>
            <ac:spMk id="30" creationId="{068FDE30-818E-A961-2111-AE497FD53A7A}"/>
          </ac:spMkLst>
        </pc:spChg>
        <pc:spChg chg="add del mod">
          <ac:chgData name="Juanita Fernández Merani" userId="95f5ec18dec933a7" providerId="LiveId" clId="{E79FB275-D2FA-47E2-9561-40FBEBA4713B}" dt="2023-04-17T01:01:26.005" v="147" actId="21"/>
          <ac:spMkLst>
            <pc:docMk/>
            <pc:sldMk cId="0" sldId="294"/>
            <ac:spMk id="31" creationId="{766FAB53-7EC2-9033-C831-02562FE8D05C}"/>
          </ac:spMkLst>
        </pc:spChg>
        <pc:spChg chg="add del mod">
          <ac:chgData name="Juanita Fernández Merani" userId="95f5ec18dec933a7" providerId="LiveId" clId="{E79FB275-D2FA-47E2-9561-40FBEBA4713B}" dt="2023-04-17T01:01:26.005" v="147" actId="21"/>
          <ac:spMkLst>
            <pc:docMk/>
            <pc:sldMk cId="0" sldId="294"/>
            <ac:spMk id="32" creationId="{2FAEEC44-56D4-D53D-35C2-E62AE3703ED7}"/>
          </ac:spMkLst>
        </pc:spChg>
        <pc:spChg chg="mod">
          <ac:chgData name="Juanita Fernández Merani" userId="95f5ec18dec933a7" providerId="LiveId" clId="{E79FB275-D2FA-47E2-9561-40FBEBA4713B}" dt="2023-04-17T01:00:54.954" v="140"/>
          <ac:spMkLst>
            <pc:docMk/>
            <pc:sldMk cId="0" sldId="294"/>
            <ac:spMk id="34" creationId="{C7F69BC5-99DA-D434-0613-4087C9E66842}"/>
          </ac:spMkLst>
        </pc:spChg>
        <pc:spChg chg="mod">
          <ac:chgData name="Juanita Fernández Merani" userId="95f5ec18dec933a7" providerId="LiveId" clId="{E79FB275-D2FA-47E2-9561-40FBEBA4713B}" dt="2023-04-17T01:00:54.954" v="140"/>
          <ac:spMkLst>
            <pc:docMk/>
            <pc:sldMk cId="0" sldId="294"/>
            <ac:spMk id="35" creationId="{9F3C251E-C2D3-9BED-983B-CEC4CB8A6A4C}"/>
          </ac:spMkLst>
        </pc:spChg>
        <pc:spChg chg="mod">
          <ac:chgData name="Juanita Fernández Merani" userId="95f5ec18dec933a7" providerId="LiveId" clId="{E79FB275-D2FA-47E2-9561-40FBEBA4713B}" dt="2023-04-17T01:00:54.954" v="140"/>
          <ac:spMkLst>
            <pc:docMk/>
            <pc:sldMk cId="0" sldId="294"/>
            <ac:spMk id="36" creationId="{84AEC96A-7D4D-248B-E4CE-C56F2FA5153F}"/>
          </ac:spMkLst>
        </pc:spChg>
        <pc:spChg chg="add del mod">
          <ac:chgData name="Juanita Fernández Merani" userId="95f5ec18dec933a7" providerId="LiveId" clId="{E79FB275-D2FA-47E2-9561-40FBEBA4713B}" dt="2023-04-17T01:01:26.005" v="147" actId="21"/>
          <ac:spMkLst>
            <pc:docMk/>
            <pc:sldMk cId="0" sldId="294"/>
            <ac:spMk id="37" creationId="{444A5079-A6B1-0A27-0B3D-208B7F27AED8}"/>
          </ac:spMkLst>
        </pc:spChg>
        <pc:grpChg chg="add del mod">
          <ac:chgData name="Juanita Fernández Merani" userId="95f5ec18dec933a7" providerId="LiveId" clId="{E79FB275-D2FA-47E2-9561-40FBEBA4713B}" dt="2023-04-17T01:00:04.071" v="124" actId="478"/>
          <ac:grpSpMkLst>
            <pc:docMk/>
            <pc:sldMk cId="0" sldId="294"/>
            <ac:grpSpMk id="2" creationId="{8084E409-4466-658A-7ACC-90DB26C63FB8}"/>
          </ac:grpSpMkLst>
        </pc:grpChg>
        <pc:grpChg chg="add del mod">
          <ac:chgData name="Juanita Fernández Merani" userId="95f5ec18dec933a7" providerId="LiveId" clId="{E79FB275-D2FA-47E2-9561-40FBEBA4713B}" dt="2023-04-17T01:00:12.130" v="128" actId="478"/>
          <ac:grpSpMkLst>
            <pc:docMk/>
            <pc:sldMk cId="0" sldId="294"/>
            <ac:grpSpMk id="11" creationId="{1597A958-27DD-6F46-C2FF-A6981B733156}"/>
          </ac:grpSpMkLst>
        </pc:grpChg>
        <pc:grpChg chg="add del mod">
          <ac:chgData name="Juanita Fernández Merani" userId="95f5ec18dec933a7" providerId="LiveId" clId="{E79FB275-D2FA-47E2-9561-40FBEBA4713B}" dt="2023-04-17T01:01:26.005" v="147" actId="21"/>
          <ac:grpSpMkLst>
            <pc:docMk/>
            <pc:sldMk cId="0" sldId="294"/>
            <ac:grpSpMk id="17" creationId="{EBFF6D45-842A-937C-73F1-565875C2839A}"/>
          </ac:grpSpMkLst>
        </pc:grpChg>
        <pc:grpChg chg="add del mod">
          <ac:chgData name="Juanita Fernández Merani" userId="95f5ec18dec933a7" providerId="LiveId" clId="{E79FB275-D2FA-47E2-9561-40FBEBA4713B}" dt="2023-04-17T01:01:26.005" v="147" actId="21"/>
          <ac:grpSpMkLst>
            <pc:docMk/>
            <pc:sldMk cId="0" sldId="294"/>
            <ac:grpSpMk id="20" creationId="{E8A724CD-6A3D-FE8B-B822-DB7798B70E4B}"/>
          </ac:grpSpMkLst>
        </pc:grpChg>
        <pc:grpChg chg="add del mod">
          <ac:chgData name="Juanita Fernández Merani" userId="95f5ec18dec933a7" providerId="LiveId" clId="{E79FB275-D2FA-47E2-9561-40FBEBA4713B}" dt="2023-04-17T01:01:26.005" v="147" actId="21"/>
          <ac:grpSpMkLst>
            <pc:docMk/>
            <pc:sldMk cId="0" sldId="294"/>
            <ac:grpSpMk id="26" creationId="{50FB658C-C8FA-1585-6B2E-A245BC5AB421}"/>
          </ac:grpSpMkLst>
        </pc:grpChg>
        <pc:grpChg chg="add del mod">
          <ac:chgData name="Juanita Fernández Merani" userId="95f5ec18dec933a7" providerId="LiveId" clId="{E79FB275-D2FA-47E2-9561-40FBEBA4713B}" dt="2023-04-17T01:01:21.461" v="146" actId="478"/>
          <ac:grpSpMkLst>
            <pc:docMk/>
            <pc:sldMk cId="0" sldId="294"/>
            <ac:grpSpMk id="33" creationId="{B6D06777-8CF3-E7DC-A7C0-780837434CA5}"/>
          </ac:grpSpMkLst>
        </pc:grpChg>
      </pc:sldChg>
      <pc:sldChg chg="addSp delSp modSp mod modNotes">
        <pc:chgData name="Juanita Fernández Merani" userId="95f5ec18dec933a7" providerId="LiveId" clId="{E79FB275-D2FA-47E2-9561-40FBEBA4713B}" dt="2023-04-19T22:09:22.731" v="1147" actId="21"/>
        <pc:sldMkLst>
          <pc:docMk/>
          <pc:sldMk cId="0" sldId="296"/>
        </pc:sldMkLst>
        <pc:spChg chg="add del mod">
          <ac:chgData name="Juanita Fernández Merani" userId="95f5ec18dec933a7" providerId="LiveId" clId="{E79FB275-D2FA-47E2-9561-40FBEBA4713B}" dt="2023-04-19T22:09:22.731" v="1147" actId="21"/>
          <ac:spMkLst>
            <pc:docMk/>
            <pc:sldMk cId="0" sldId="296"/>
            <ac:spMk id="2" creationId="{04FD2B12-6AC6-C3BC-7B66-D79277684495}"/>
          </ac:spMkLst>
        </pc:spChg>
        <pc:spChg chg="mod topLvl">
          <ac:chgData name="Juanita Fernández Merani" userId="95f5ec18dec933a7" providerId="LiveId" clId="{E79FB275-D2FA-47E2-9561-40FBEBA4713B}" dt="2023-04-19T22:09:20.707" v="1144" actId="165"/>
          <ac:spMkLst>
            <pc:docMk/>
            <pc:sldMk cId="0" sldId="296"/>
            <ac:spMk id="12106" creationId="{00000000-0000-0000-0000-000000000000}"/>
          </ac:spMkLst>
        </pc:spChg>
        <pc:spChg chg="mod topLvl">
          <ac:chgData name="Juanita Fernández Merani" userId="95f5ec18dec933a7" providerId="LiveId" clId="{E79FB275-D2FA-47E2-9561-40FBEBA4713B}" dt="2023-04-19T22:09:20.707" v="1144" actId="165"/>
          <ac:spMkLst>
            <pc:docMk/>
            <pc:sldMk cId="0" sldId="296"/>
            <ac:spMk id="12107" creationId="{00000000-0000-0000-0000-000000000000}"/>
          </ac:spMkLst>
        </pc:spChg>
        <pc:spChg chg="mod topLvl">
          <ac:chgData name="Juanita Fernández Merani" userId="95f5ec18dec933a7" providerId="LiveId" clId="{E79FB275-D2FA-47E2-9561-40FBEBA4713B}" dt="2023-04-19T22:09:21.028" v="1145" actId="1076"/>
          <ac:spMkLst>
            <pc:docMk/>
            <pc:sldMk cId="0" sldId="296"/>
            <ac:spMk id="12108" creationId="{00000000-0000-0000-0000-000000000000}"/>
          </ac:spMkLst>
        </pc:spChg>
        <pc:grpChg chg="mod">
          <ac:chgData name="Juanita Fernández Merani" userId="95f5ec18dec933a7" providerId="LiveId" clId="{E79FB275-D2FA-47E2-9561-40FBEBA4713B}" dt="2023-04-19T22:08:54.655" v="1138" actId="1076"/>
          <ac:grpSpMkLst>
            <pc:docMk/>
            <pc:sldMk cId="0" sldId="296"/>
            <ac:grpSpMk id="11941" creationId="{00000000-0000-0000-0000-000000000000}"/>
          </ac:grpSpMkLst>
        </pc:grpChg>
        <pc:grpChg chg="add del mod">
          <ac:chgData name="Juanita Fernández Merani" userId="95f5ec18dec933a7" providerId="LiveId" clId="{E79FB275-D2FA-47E2-9561-40FBEBA4713B}" dt="2023-04-19T22:09:20.707" v="1144" actId="165"/>
          <ac:grpSpMkLst>
            <pc:docMk/>
            <pc:sldMk cId="0" sldId="296"/>
            <ac:grpSpMk id="12105" creationId="{00000000-0000-0000-0000-000000000000}"/>
          </ac:grpSpMkLst>
        </pc:grpChg>
      </pc:sldChg>
      <pc:sldChg chg="addSp delSp modSp add mod">
        <pc:chgData name="Juanita Fernández Merani" userId="95f5ec18dec933a7" providerId="LiveId" clId="{E79FB275-D2FA-47E2-9561-40FBEBA4713B}" dt="2023-04-19T22:31:37.196" v="1392" actId="1076"/>
        <pc:sldMkLst>
          <pc:docMk/>
          <pc:sldMk cId="1614613591" sldId="301"/>
        </pc:sldMkLst>
        <pc:spChg chg="add mod">
          <ac:chgData name="Juanita Fernández Merani" userId="95f5ec18dec933a7" providerId="LiveId" clId="{E79FB275-D2FA-47E2-9561-40FBEBA4713B}" dt="2023-04-19T22:28:41.531" v="1357" actId="207"/>
          <ac:spMkLst>
            <pc:docMk/>
            <pc:sldMk cId="1614613591" sldId="301"/>
            <ac:spMk id="2" creationId="{189E4C4A-6EFF-5E0B-2570-122C73DC7DA4}"/>
          </ac:spMkLst>
        </pc:spChg>
        <pc:spChg chg="topLvl">
          <ac:chgData name="Juanita Fernández Merani" userId="95f5ec18dec933a7" providerId="LiveId" clId="{E79FB275-D2FA-47E2-9561-40FBEBA4713B}" dt="2023-04-17T01:21:56.270" v="578" actId="478"/>
          <ac:spMkLst>
            <pc:docMk/>
            <pc:sldMk cId="1614613591" sldId="301"/>
            <ac:spMk id="3" creationId="{4D1D652B-D182-5D60-2056-0F3544BB48AB}"/>
          </ac:spMkLst>
        </pc:spChg>
        <pc:spChg chg="add mod">
          <ac:chgData name="Juanita Fernández Merani" userId="95f5ec18dec933a7" providerId="LiveId" clId="{E79FB275-D2FA-47E2-9561-40FBEBA4713B}" dt="2023-04-19T22:28:53.275" v="1358" actId="207"/>
          <ac:spMkLst>
            <pc:docMk/>
            <pc:sldMk cId="1614613591" sldId="301"/>
            <ac:spMk id="4" creationId="{A3A32949-F71A-9779-E0D1-4ED2625BF38B}"/>
          </ac:spMkLst>
        </pc:spChg>
        <pc:spChg chg="del topLvl">
          <ac:chgData name="Juanita Fernández Merani" userId="95f5ec18dec933a7" providerId="LiveId" clId="{E79FB275-D2FA-47E2-9561-40FBEBA4713B}" dt="2023-04-17T01:21:56.270" v="578" actId="478"/>
          <ac:spMkLst>
            <pc:docMk/>
            <pc:sldMk cId="1614613591" sldId="301"/>
            <ac:spMk id="4" creationId="{B37CA3C5-BAAE-E205-55AD-D6A1CA28F292}"/>
          </ac:spMkLst>
        </pc:spChg>
        <pc:spChg chg="mod">
          <ac:chgData name="Juanita Fernández Merani" userId="95f5ec18dec933a7" providerId="LiveId" clId="{E79FB275-D2FA-47E2-9561-40FBEBA4713B}" dt="2023-04-19T22:29:04.148" v="1361" actId="207"/>
          <ac:spMkLst>
            <pc:docMk/>
            <pc:sldMk cId="1614613591" sldId="301"/>
            <ac:spMk id="7" creationId="{8D6A8955-552E-FA2C-8AEB-23139DC0F9A8}"/>
          </ac:spMkLst>
        </pc:spChg>
        <pc:spChg chg="mod">
          <ac:chgData name="Juanita Fernández Merani" userId="95f5ec18dec933a7" providerId="LiveId" clId="{E79FB275-D2FA-47E2-9561-40FBEBA4713B}" dt="2023-04-19T22:29:31.805" v="1366" actId="1076"/>
          <ac:spMkLst>
            <pc:docMk/>
            <pc:sldMk cId="1614613591" sldId="301"/>
            <ac:spMk id="8" creationId="{1E9190D7-647C-3659-F60F-ACD0DB5F8A02}"/>
          </ac:spMkLst>
        </pc:spChg>
        <pc:spChg chg="mod">
          <ac:chgData name="Juanita Fernández Merani" userId="95f5ec18dec933a7" providerId="LiveId" clId="{E79FB275-D2FA-47E2-9561-40FBEBA4713B}" dt="2023-04-19T22:29:51.198" v="1370" actId="207"/>
          <ac:spMkLst>
            <pc:docMk/>
            <pc:sldMk cId="1614613591" sldId="301"/>
            <ac:spMk id="10" creationId="{FF99FF1B-45C9-7534-68F5-8DE4ED990652}"/>
          </ac:spMkLst>
        </pc:spChg>
        <pc:spChg chg="mod">
          <ac:chgData name="Juanita Fernández Merani" userId="95f5ec18dec933a7" providerId="LiveId" clId="{E79FB275-D2FA-47E2-9561-40FBEBA4713B}" dt="2023-04-19T22:30:07.011" v="1374" actId="1076"/>
          <ac:spMkLst>
            <pc:docMk/>
            <pc:sldMk cId="1614613591" sldId="301"/>
            <ac:spMk id="11" creationId="{7EC2EF0B-DC25-E7F2-504A-87258E053563}"/>
          </ac:spMkLst>
        </pc:spChg>
        <pc:spChg chg="mod">
          <ac:chgData name="Juanita Fernández Merani" userId="95f5ec18dec933a7" providerId="LiveId" clId="{E79FB275-D2FA-47E2-9561-40FBEBA4713B}" dt="2023-04-19T22:30:26.518" v="1379" actId="207"/>
          <ac:spMkLst>
            <pc:docMk/>
            <pc:sldMk cId="1614613591" sldId="301"/>
            <ac:spMk id="13" creationId="{8AC6DE4F-610E-A8CD-2278-3FB1F5720C48}"/>
          </ac:spMkLst>
        </pc:spChg>
        <pc:spChg chg="mod">
          <ac:chgData name="Juanita Fernández Merani" userId="95f5ec18dec933a7" providerId="LiveId" clId="{E79FB275-D2FA-47E2-9561-40FBEBA4713B}" dt="2023-04-19T22:30:36.764" v="1381" actId="207"/>
          <ac:spMkLst>
            <pc:docMk/>
            <pc:sldMk cId="1614613591" sldId="301"/>
            <ac:spMk id="14" creationId="{370CE862-922C-3455-3A35-70FB0E9977A5}"/>
          </ac:spMkLst>
        </pc:spChg>
        <pc:spChg chg="mod">
          <ac:chgData name="Juanita Fernández Merani" userId="95f5ec18dec933a7" providerId="LiveId" clId="{E79FB275-D2FA-47E2-9561-40FBEBA4713B}" dt="2023-04-19T22:31:08.381" v="1384" actId="207"/>
          <ac:spMkLst>
            <pc:docMk/>
            <pc:sldMk cId="1614613591" sldId="301"/>
            <ac:spMk id="17" creationId="{55B5B77D-31CC-B3C9-BBEB-C746C8C14FFD}"/>
          </ac:spMkLst>
        </pc:spChg>
        <pc:spChg chg="del">
          <ac:chgData name="Juanita Fernández Merani" userId="95f5ec18dec933a7" providerId="LiveId" clId="{E79FB275-D2FA-47E2-9561-40FBEBA4713B}" dt="2023-04-17T01:23:04.181" v="605" actId="478"/>
          <ac:spMkLst>
            <pc:docMk/>
            <pc:sldMk cId="1614613591" sldId="301"/>
            <ac:spMk id="17" creationId="{92A4F548-9EAF-87F5-BF2E-8FD0195DE4FC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19" creationId="{BA45554F-39A3-2561-9045-DD9B86DAA909}"/>
          </ac:spMkLst>
        </pc:spChg>
        <pc:spChg chg="mod">
          <ac:chgData name="Juanita Fernández Merani" userId="95f5ec18dec933a7" providerId="LiveId" clId="{E79FB275-D2FA-47E2-9561-40FBEBA4713B}" dt="2023-04-19T22:31:16.179" v="1386" actId="207"/>
          <ac:spMkLst>
            <pc:docMk/>
            <pc:sldMk cId="1614613591" sldId="301"/>
            <ac:spMk id="20" creationId="{E618F443-7048-1B93-1327-F186A7D4DD24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24" creationId="{2391244C-A35F-99BD-D57E-9B42799D6DE5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25" creationId="{B4E581C1-76A6-E346-3F06-3B1A0DB273F4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26" creationId="{A32F5635-805F-32FE-AD41-4C2BBEBE731A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27" creationId="{FDE5DD58-C6CE-C06E-A4CE-51A9ABAE11E1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28" creationId="{8202B18E-69C6-C013-3892-99F265F9D0E7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29" creationId="{7DF01C27-053A-2C50-FC24-BA692E3274CD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0" creationId="{4220B104-F3A7-3688-11BB-DAE92066064D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1" creationId="{74C30EB1-ACD9-6E6E-A884-72246626112F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2" creationId="{B1A89E07-C927-58A7-F2B4-E28659FE8B39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3" creationId="{54104A70-3902-4B69-1ECF-605BFD41AF33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4" creationId="{1046DC02-0A0E-40FE-D9C3-2A7D38ADBF83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5" creationId="{FEF1B83A-6EAA-6075-9C03-FD07C65B975F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6" creationId="{954AEF53-A5B3-3637-3123-92B61BB4CAC6}"/>
          </ac:spMkLst>
        </pc:spChg>
        <pc:spChg chg="del mod">
          <ac:chgData name="Juanita Fernández Merani" userId="95f5ec18dec933a7" providerId="LiveId" clId="{E79FB275-D2FA-47E2-9561-40FBEBA4713B}" dt="2023-04-19T22:27:43.686" v="1346" actId="21"/>
          <ac:spMkLst>
            <pc:docMk/>
            <pc:sldMk cId="1614613591" sldId="301"/>
            <ac:spMk id="37" creationId="{15F9F749-D063-6CD2-F51A-79405171C10E}"/>
          </ac:spMkLst>
        </pc:spChg>
        <pc:spChg chg="del mod">
          <ac:chgData name="Juanita Fernández Merani" userId="95f5ec18dec933a7" providerId="LiveId" clId="{E79FB275-D2FA-47E2-9561-40FBEBA4713B}" dt="2023-04-19T22:27:43.686" v="1346" actId="21"/>
          <ac:spMkLst>
            <pc:docMk/>
            <pc:sldMk cId="1614613591" sldId="301"/>
            <ac:spMk id="38" creationId="{7CB161D2-60A1-4CA9-58A1-84903F63F793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39" creationId="{08699C46-8FF3-0AA8-E784-581B5EFB72C8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40" creationId="{2DAEDCBF-972F-F52D-1ED0-70F18FD74341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41" creationId="{70B073CE-3E1F-BB2B-B143-8351DC3AD9D3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42" creationId="{AD0EA853-30B0-79A5-B536-42BC26A1B1AE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43" creationId="{3743E8B3-20C1-D379-C70F-9F43D17A0A59}"/>
          </ac:spMkLst>
        </pc:spChg>
        <pc:spChg chg="mod">
          <ac:chgData name="Juanita Fernández Merani" userId="95f5ec18dec933a7" providerId="LiveId" clId="{E79FB275-D2FA-47E2-9561-40FBEBA4713B}" dt="2023-04-17T01:15:47.047" v="529"/>
          <ac:spMkLst>
            <pc:docMk/>
            <pc:sldMk cId="1614613591" sldId="301"/>
            <ac:spMk id="44" creationId="{2ED8B00C-231E-ABB1-F22A-E4117AED774E}"/>
          </ac:spMkLst>
        </pc:spChg>
        <pc:spChg chg="add del mod">
          <ac:chgData name="Juanita Fernández Merani" userId="95f5ec18dec933a7" providerId="LiveId" clId="{E79FB275-D2FA-47E2-9561-40FBEBA4713B}" dt="2023-04-17T01:15:51.139" v="531" actId="478"/>
          <ac:spMkLst>
            <pc:docMk/>
            <pc:sldMk cId="1614613591" sldId="301"/>
            <ac:spMk id="46" creationId="{A155D24A-6AE7-8CDF-E8BE-27CAEFEE0AF6}"/>
          </ac:spMkLst>
        </pc:spChg>
        <pc:spChg chg="add del mod">
          <ac:chgData name="Juanita Fernández Merani" userId="95f5ec18dec933a7" providerId="LiveId" clId="{E79FB275-D2FA-47E2-9561-40FBEBA4713B}" dt="2023-04-17T01:22:13.264" v="588" actId="478"/>
          <ac:spMkLst>
            <pc:docMk/>
            <pc:sldMk cId="1614613591" sldId="301"/>
            <ac:spMk id="53" creationId="{8F2E372B-C12C-F99C-94FF-FE98E5C8585A}"/>
          </ac:spMkLst>
        </pc:spChg>
        <pc:spChg chg="mod">
          <ac:chgData name="Juanita Fernández Merani" userId="95f5ec18dec933a7" providerId="LiveId" clId="{E79FB275-D2FA-47E2-9561-40FBEBA4713B}" dt="2023-04-17T01:15:32.471" v="528" actId="20577"/>
          <ac:spMkLst>
            <pc:docMk/>
            <pc:sldMk cId="1614613591" sldId="301"/>
            <ac:spMk id="139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28:58.475" v="662"/>
          <ac:spMkLst>
            <pc:docMk/>
            <pc:sldMk cId="1614613591" sldId="301"/>
            <ac:spMk id="1399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07.036" v="583" actId="478"/>
          <ac:spMkLst>
            <pc:docMk/>
            <pc:sldMk cId="1614613591" sldId="301"/>
            <ac:spMk id="1400" creationId="{00000000-0000-0000-0000-000000000000}"/>
          </ac:spMkLst>
        </pc:spChg>
        <pc:spChg chg="add del mod">
          <ac:chgData name="Juanita Fernández Merani" userId="95f5ec18dec933a7" providerId="LiveId" clId="{E79FB275-D2FA-47E2-9561-40FBEBA4713B}" dt="2023-04-17T01:29:06.293" v="664" actId="20577"/>
          <ac:spMkLst>
            <pc:docMk/>
            <pc:sldMk cId="1614613591" sldId="301"/>
            <ac:spMk id="1401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14.547" v="589" actId="478"/>
          <ac:spMkLst>
            <pc:docMk/>
            <pc:sldMk cId="1614613591" sldId="301"/>
            <ac:spMk id="1402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29:18.338" v="667" actId="14100"/>
          <ac:spMkLst>
            <pc:docMk/>
            <pc:sldMk cId="1614613591" sldId="301"/>
            <ac:spMk id="1403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09.852" v="585" actId="478"/>
          <ac:spMkLst>
            <pc:docMk/>
            <pc:sldMk cId="1614613591" sldId="301"/>
            <ac:spMk id="1404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15:49.818" v="530" actId="478"/>
          <ac:spMkLst>
            <pc:docMk/>
            <pc:sldMk cId="1614613591" sldId="301"/>
            <ac:spMk id="1405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15:49.818" v="530" actId="478"/>
          <ac:spMkLst>
            <pc:docMk/>
            <pc:sldMk cId="1614613591" sldId="301"/>
            <ac:spMk id="1406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28:52.329" v="661"/>
          <ac:spMkLst>
            <pc:docMk/>
            <pc:sldMk cId="1614613591" sldId="301"/>
            <ac:spMk id="1407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08.908" v="584" actId="478"/>
          <ac:spMkLst>
            <pc:docMk/>
            <pc:sldMk cId="1614613591" sldId="301"/>
            <ac:spMk id="1408" creationId="{00000000-0000-0000-0000-000000000000}"/>
          </ac:spMkLst>
        </pc:spChg>
        <pc:spChg chg="mod">
          <ac:chgData name="Juanita Fernández Merani" userId="95f5ec18dec933a7" providerId="LiveId" clId="{E79FB275-D2FA-47E2-9561-40FBEBA4713B}" dt="2023-04-17T01:29:43.276" v="671" actId="20577"/>
          <ac:spMkLst>
            <pc:docMk/>
            <pc:sldMk cId="1614613591" sldId="301"/>
            <ac:spMk id="1409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11.093" v="586" actId="478"/>
          <ac:spMkLst>
            <pc:docMk/>
            <pc:sldMk cId="1614613591" sldId="301"/>
            <ac:spMk id="1410" creationId="{00000000-0000-0000-0000-000000000000}"/>
          </ac:spMkLst>
        </pc:spChg>
        <pc:spChg chg="del mod">
          <ac:chgData name="Juanita Fernández Merani" userId="95f5ec18dec933a7" providerId="LiveId" clId="{E79FB275-D2FA-47E2-9561-40FBEBA4713B}" dt="2023-04-17T01:21:55.165" v="577" actId="478"/>
          <ac:spMkLst>
            <pc:docMk/>
            <pc:sldMk cId="1614613591" sldId="301"/>
            <ac:spMk id="1411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1:56.661" v="579" actId="478"/>
          <ac:spMkLst>
            <pc:docMk/>
            <pc:sldMk cId="1614613591" sldId="301"/>
            <ac:spMk id="1412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1:22.994" v="570" actId="478"/>
          <ac:spMkLst>
            <pc:docMk/>
            <pc:sldMk cId="1614613591" sldId="301"/>
            <ac:spMk id="1413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3:04.653" v="606" actId="478"/>
          <ac:spMkLst>
            <pc:docMk/>
            <pc:sldMk cId="1614613591" sldId="301"/>
            <ac:spMk id="1414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05.475" v="582" actId="478"/>
          <ac:spMkLst>
            <pc:docMk/>
            <pc:sldMk cId="1614613591" sldId="301"/>
            <ac:spMk id="1415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15:49.818" v="530" actId="478"/>
          <ac:spMkLst>
            <pc:docMk/>
            <pc:sldMk cId="1614613591" sldId="301"/>
            <ac:spMk id="1416" creationId="{00000000-0000-0000-0000-000000000000}"/>
          </ac:spMkLst>
        </pc:spChg>
        <pc:grpChg chg="del">
          <ac:chgData name="Juanita Fernández Merani" userId="95f5ec18dec933a7" providerId="LiveId" clId="{E79FB275-D2FA-47E2-9561-40FBEBA4713B}" dt="2023-04-17T01:21:56.270" v="578" actId="478"/>
          <ac:grpSpMkLst>
            <pc:docMk/>
            <pc:sldMk cId="1614613591" sldId="301"/>
            <ac:grpSpMk id="2" creationId="{7B28ED5A-422B-B076-A7D2-AEAC3FABF57B}"/>
          </ac:grpSpMkLst>
        </pc:grpChg>
        <pc:grpChg chg="add mod">
          <ac:chgData name="Juanita Fernández Merani" userId="95f5ec18dec933a7" providerId="LiveId" clId="{E79FB275-D2FA-47E2-9561-40FBEBA4713B}" dt="2023-04-19T22:31:37.196" v="1392" actId="1076"/>
          <ac:grpSpMkLst>
            <pc:docMk/>
            <pc:sldMk cId="1614613591" sldId="301"/>
            <ac:grpSpMk id="5" creationId="{953E77FE-4F77-0D94-C324-254057229BE7}"/>
          </ac:grpSpMkLst>
        </pc:grpChg>
        <pc:grpChg chg="del">
          <ac:chgData name="Juanita Fernández Merani" userId="95f5ec18dec933a7" providerId="LiveId" clId="{E79FB275-D2FA-47E2-9561-40FBEBA4713B}" dt="2023-04-17T01:18:41.398" v="534" actId="478"/>
          <ac:grpSpMkLst>
            <pc:docMk/>
            <pc:sldMk cId="1614613591" sldId="301"/>
            <ac:grpSpMk id="5" creationId="{CD719D49-10C4-6BC6-D442-43A66863EE0F}"/>
          </ac:grpSpMkLst>
        </pc:grpChg>
        <pc:grpChg chg="add mod">
          <ac:chgData name="Juanita Fernández Merani" userId="95f5ec18dec933a7" providerId="LiveId" clId="{E79FB275-D2FA-47E2-9561-40FBEBA4713B}" dt="2023-04-19T22:31:33.580" v="1390" actId="1076"/>
          <ac:grpSpMkLst>
            <pc:docMk/>
            <pc:sldMk cId="1614613591" sldId="301"/>
            <ac:grpSpMk id="6" creationId="{E0443807-71C5-90B7-84B2-5D897DFEB036}"/>
          </ac:grpSpMkLst>
        </pc:grpChg>
        <pc:grpChg chg="add mod">
          <ac:chgData name="Juanita Fernández Merani" userId="95f5ec18dec933a7" providerId="LiveId" clId="{E79FB275-D2FA-47E2-9561-40FBEBA4713B}" dt="2023-04-19T22:31:30.857" v="1388" actId="1076"/>
          <ac:grpSpMkLst>
            <pc:docMk/>
            <pc:sldMk cId="1614613591" sldId="301"/>
            <ac:grpSpMk id="9" creationId="{CC0C1C6B-1B72-C389-5FFA-1BAAC83DF040}"/>
          </ac:grpSpMkLst>
        </pc:grpChg>
        <pc:grpChg chg="del">
          <ac:chgData name="Juanita Fernández Merani" userId="95f5ec18dec933a7" providerId="LiveId" clId="{E79FB275-D2FA-47E2-9561-40FBEBA4713B}" dt="2023-04-17T01:20:42.546" v="555" actId="478"/>
          <ac:grpSpMkLst>
            <pc:docMk/>
            <pc:sldMk cId="1614613591" sldId="301"/>
            <ac:grpSpMk id="11" creationId="{B8000190-1E9F-F4F8-D6F0-D461748C1A22}"/>
          </ac:grpSpMkLst>
        </pc:grpChg>
        <pc:grpChg chg="add mod">
          <ac:chgData name="Juanita Fernández Merani" userId="95f5ec18dec933a7" providerId="LiveId" clId="{E79FB275-D2FA-47E2-9561-40FBEBA4713B}" dt="2023-04-19T22:31:31.993" v="1389" actId="1076"/>
          <ac:grpSpMkLst>
            <pc:docMk/>
            <pc:sldMk cId="1614613591" sldId="301"/>
            <ac:grpSpMk id="12" creationId="{03DC7327-E1E7-F820-C239-8FE618215789}"/>
          </ac:grpSpMkLst>
        </pc:grpChg>
        <pc:grpChg chg="add mod">
          <ac:chgData name="Juanita Fernández Merani" userId="95f5ec18dec933a7" providerId="LiveId" clId="{E79FB275-D2FA-47E2-9561-40FBEBA4713B}" dt="2023-04-19T22:31:35.317" v="1391" actId="1076"/>
          <ac:grpSpMkLst>
            <pc:docMk/>
            <pc:sldMk cId="1614613591" sldId="301"/>
            <ac:grpSpMk id="15" creationId="{237A5ACC-8FB2-BFBD-0AEF-83588F1136CB}"/>
          </ac:grpSpMkLst>
        </pc:grpChg>
        <pc:grpChg chg="add del mod">
          <ac:chgData name="Juanita Fernández Merani" userId="95f5ec18dec933a7" providerId="LiveId" clId="{E79FB275-D2FA-47E2-9561-40FBEBA4713B}" dt="2023-04-19T22:27:54.724" v="1350" actId="478"/>
          <ac:grpSpMkLst>
            <pc:docMk/>
            <pc:sldMk cId="1614613591" sldId="301"/>
            <ac:grpSpMk id="18" creationId="{4AAA1D47-9006-4DE4-D405-F9BA997BC10C}"/>
          </ac:grpSpMkLst>
        </pc:grpChg>
        <pc:grpChg chg="del">
          <ac:chgData name="Juanita Fernández Merani" userId="95f5ec18dec933a7" providerId="LiveId" clId="{E79FB275-D2FA-47E2-9561-40FBEBA4713B}" dt="2023-04-17T01:15:49.818" v="530" actId="478"/>
          <ac:grpSpMkLst>
            <pc:docMk/>
            <pc:sldMk cId="1614613591" sldId="301"/>
            <ac:grpSpMk id="20" creationId="{79E1A9B1-2C2B-5129-A2F6-5A8634FEF0CF}"/>
          </ac:grpSpMkLst>
        </pc:grpChg>
        <pc:picChg chg="add del mod modCrop">
          <ac:chgData name="Juanita Fernández Merani" userId="95f5ec18dec933a7" providerId="LiveId" clId="{E79FB275-D2FA-47E2-9561-40FBEBA4713B}" dt="2023-04-17T01:23:09.204" v="608" actId="1076"/>
          <ac:picMkLst>
            <pc:docMk/>
            <pc:sldMk cId="1614613591" sldId="301"/>
            <ac:picMk id="48" creationId="{C17FC0E6-BD39-CC62-A993-6DCEE61DC989}"/>
          </ac:picMkLst>
        </pc:picChg>
        <pc:picChg chg="add del">
          <ac:chgData name="Juanita Fernández Merani" userId="95f5ec18dec933a7" providerId="LiveId" clId="{E79FB275-D2FA-47E2-9561-40FBEBA4713B}" dt="2023-04-17T01:20:23.706" v="546"/>
          <ac:picMkLst>
            <pc:docMk/>
            <pc:sldMk cId="1614613591" sldId="301"/>
            <ac:picMk id="49" creationId="{019818AB-B64B-D379-109E-48E2548D113A}"/>
          </ac:picMkLst>
        </pc:picChg>
        <pc:picChg chg="add mod modCrop">
          <ac:chgData name="Juanita Fernández Merani" userId="95f5ec18dec933a7" providerId="LiveId" clId="{E79FB275-D2FA-47E2-9561-40FBEBA4713B}" dt="2023-04-17T01:23:06.793" v="607" actId="1076"/>
          <ac:picMkLst>
            <pc:docMk/>
            <pc:sldMk cId="1614613591" sldId="301"/>
            <ac:picMk id="51" creationId="{7B7AC704-D60D-BBA1-FAB6-9851C7B585BE}"/>
          </ac:picMkLst>
        </pc:picChg>
        <pc:picChg chg="add del">
          <ac:chgData name="Juanita Fernández Merani" userId="95f5ec18dec933a7" providerId="LiveId" clId="{E79FB275-D2FA-47E2-9561-40FBEBA4713B}" dt="2023-04-17T01:24:10.297" v="614"/>
          <ac:picMkLst>
            <pc:docMk/>
            <pc:sldMk cId="1614613591" sldId="301"/>
            <ac:picMk id="54" creationId="{41F21ACD-E9AD-528D-196C-8AA0D4D5760C}"/>
          </ac:picMkLst>
        </pc:picChg>
        <pc:picChg chg="add mod modCrop">
          <ac:chgData name="Juanita Fernández Merani" userId="95f5ec18dec933a7" providerId="LiveId" clId="{E79FB275-D2FA-47E2-9561-40FBEBA4713B}" dt="2023-04-17T01:25:16.941" v="642" actId="1076"/>
          <ac:picMkLst>
            <pc:docMk/>
            <pc:sldMk cId="1614613591" sldId="301"/>
            <ac:picMk id="56" creationId="{8E5F098E-85F4-671D-1FE8-B523BBC5C4B6}"/>
          </ac:picMkLst>
        </pc:picChg>
        <pc:picChg chg="add mod modCrop">
          <ac:chgData name="Juanita Fernández Merani" userId="95f5ec18dec933a7" providerId="LiveId" clId="{E79FB275-D2FA-47E2-9561-40FBEBA4713B}" dt="2023-04-17T01:26:52.938" v="648" actId="1076"/>
          <ac:picMkLst>
            <pc:docMk/>
            <pc:sldMk cId="1614613591" sldId="301"/>
            <ac:picMk id="58" creationId="{B02CE036-2371-4CBD-8B16-41B32412B64A}"/>
          </ac:picMkLst>
        </pc:picChg>
        <pc:picChg chg="add del">
          <ac:chgData name="Juanita Fernández Merani" userId="95f5ec18dec933a7" providerId="LiveId" clId="{E79FB275-D2FA-47E2-9561-40FBEBA4713B}" dt="2023-04-17T01:28:32.992" v="650"/>
          <ac:picMkLst>
            <pc:docMk/>
            <pc:sldMk cId="1614613591" sldId="301"/>
            <ac:picMk id="59" creationId="{4AE3A94B-D2BC-627F-B6DA-39CEE5BC4746}"/>
          </ac:picMkLst>
        </pc:picChg>
        <pc:picChg chg="add mod modCrop">
          <ac:chgData name="Juanita Fernández Merani" userId="95f5ec18dec933a7" providerId="LiveId" clId="{E79FB275-D2FA-47E2-9561-40FBEBA4713B}" dt="2023-04-17T01:28:43.741" v="658" actId="1076"/>
          <ac:picMkLst>
            <pc:docMk/>
            <pc:sldMk cId="1614613591" sldId="301"/>
            <ac:picMk id="61" creationId="{86C76C14-6FFB-4BF8-C3EE-CBE6B5A89EBF}"/>
          </ac:picMkLst>
        </pc:picChg>
      </pc:sldChg>
      <pc:sldChg chg="addSp delSp modSp add del mod">
        <pc:chgData name="Juanita Fernández Merani" userId="95f5ec18dec933a7" providerId="LiveId" clId="{E79FB275-D2FA-47E2-9561-40FBEBA4713B}" dt="2023-04-17T01:25:07.831" v="639" actId="47"/>
        <pc:sldMkLst>
          <pc:docMk/>
          <pc:sldMk cId="239022273" sldId="302"/>
        </pc:sldMkLst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3" creationId="{60F974E4-22C7-DFB3-C1CE-2303CB12FD3C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4" creationId="{238E9A7B-4995-A34A-3E4F-141EDB31CCE8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5" creationId="{CB79AE46-5D7E-1CB4-0FF1-8D7D7667A90B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6" creationId="{611B8BAA-8AAC-FB84-B610-0AE18D496034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7" creationId="{E75FC776-EF00-6FFA-A165-D8C98CE25BA6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8" creationId="{81E821E6-EB39-74B4-162E-330D9AA7ADFF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9" creationId="{5B468628-1D09-37AA-E0B5-3B3769BFB694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0" creationId="{A43AECE3-C8EB-C05B-E320-23D99BAD60A3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1" creationId="{747052BF-0578-79DD-6F25-61EC73FE3C55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2" creationId="{64B40BB9-6D96-7270-648C-C8C5AAC70F24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3" creationId="{8C1F0F67-DD91-BFB8-04C4-6973AD3C80FD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4" creationId="{5F922961-A4BE-9E76-BA7D-D1A0EEA86EE1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5" creationId="{2FCFB470-AA08-022F-9B81-C55029ED932D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6" creationId="{9004781F-32D9-6A90-78F8-9A87E708D7D4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7" creationId="{6E997C42-0902-65E5-BF3C-6289E954F663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8" creationId="{93706E13-53CB-840E-AE33-C89AEF1669B7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19" creationId="{3DCFAE6E-2774-C3A6-3BD6-F07242626AD2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20" creationId="{BDF1E372-5555-3145-740D-AADD92AD9BED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21" creationId="{2B9B9B26-ECA2-F837-3C78-408AFEF17DEB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22" creationId="{F2B38464-5CE0-99C0-0C6C-3BA8A2269345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23" creationId="{EAEB2CA0-32A7-BE1B-BAC6-6A156592FB17}"/>
          </ac:spMkLst>
        </pc:spChg>
        <pc:spChg chg="mod">
          <ac:chgData name="Juanita Fernández Merani" userId="95f5ec18dec933a7" providerId="LiveId" clId="{E79FB275-D2FA-47E2-9561-40FBEBA4713B}" dt="2023-04-17T01:22:48.988" v="598"/>
          <ac:spMkLst>
            <pc:docMk/>
            <pc:sldMk cId="239022273" sldId="302"/>
            <ac:spMk id="24" creationId="{8045C5AE-F312-0A71-0677-A18B5B09A0EA}"/>
          </ac:spMkLst>
        </pc:spChg>
        <pc:spChg chg="add del mod">
          <ac:chgData name="Juanita Fernández Merani" userId="95f5ec18dec933a7" providerId="LiveId" clId="{E79FB275-D2FA-47E2-9561-40FBEBA4713B}" dt="2023-04-17T01:23:00.491" v="604" actId="478"/>
          <ac:spMkLst>
            <pc:docMk/>
            <pc:sldMk cId="239022273" sldId="302"/>
            <ac:spMk id="26" creationId="{3FBFDF8E-9C17-3D9D-8B52-1ABC166E03D4}"/>
          </ac:spMkLst>
        </pc:spChg>
        <pc:spChg chg="mod">
          <ac:chgData name="Juanita Fernández Merani" userId="95f5ec18dec933a7" providerId="LiveId" clId="{E79FB275-D2FA-47E2-9561-40FBEBA4713B}" dt="2023-04-17T01:22:39.285" v="596" actId="20577"/>
          <ac:spMkLst>
            <pc:docMk/>
            <pc:sldMk cId="239022273" sldId="302"/>
            <ac:spMk id="1942" creationId="{00000000-0000-0000-0000-000000000000}"/>
          </ac:spMkLst>
        </pc:spChg>
        <pc:spChg chg="del">
          <ac:chgData name="Juanita Fernández Merani" userId="95f5ec18dec933a7" providerId="LiveId" clId="{E79FB275-D2FA-47E2-9561-40FBEBA4713B}" dt="2023-04-17T01:22:59.172" v="603" actId="478"/>
          <ac:spMkLst>
            <pc:docMk/>
            <pc:sldMk cId="239022273" sldId="302"/>
            <ac:spMk id="1943" creationId="{00000000-0000-0000-0000-000000000000}"/>
          </ac:spMkLst>
        </pc:spChg>
        <pc:grpChg chg="add mod">
          <ac:chgData name="Juanita Fernández Merani" userId="95f5ec18dec933a7" providerId="LiveId" clId="{E79FB275-D2FA-47E2-9561-40FBEBA4713B}" dt="2023-04-17T01:25:03.175" v="635" actId="1076"/>
          <ac:grpSpMkLst>
            <pc:docMk/>
            <pc:sldMk cId="239022273" sldId="302"/>
            <ac:grpSpMk id="2" creationId="{E4E5F41E-392B-B3B3-D6E3-564F0499F8F2}"/>
          </ac:grpSpMkLst>
        </pc:grpChg>
        <pc:grpChg chg="del">
          <ac:chgData name="Juanita Fernández Merani" userId="95f5ec18dec933a7" providerId="LiveId" clId="{E79FB275-D2FA-47E2-9561-40FBEBA4713B}" dt="2023-04-17T01:22:48.767" v="597" actId="478"/>
          <ac:grpSpMkLst>
            <pc:docMk/>
            <pc:sldMk cId="239022273" sldId="302"/>
            <ac:grpSpMk id="1945" creationId="{00000000-0000-0000-0000-000000000000}"/>
          </ac:grpSpMkLst>
        </pc:grpChg>
      </pc:sldChg>
      <pc:sldChg chg="addSp delSp modSp new mod">
        <pc:chgData name="Juanita Fernández Merani" userId="95f5ec18dec933a7" providerId="LiveId" clId="{E79FB275-D2FA-47E2-9561-40FBEBA4713B}" dt="2023-04-19T21:52:31.992" v="960" actId="1076"/>
        <pc:sldMkLst>
          <pc:docMk/>
          <pc:sldMk cId="4181462448" sldId="302"/>
        </pc:sldMkLst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2" creationId="{3F753D1A-D233-42B9-C118-2271F75B9999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3" creationId="{2A250332-21D0-E1A5-DB8A-1CFBD247C95B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4" creationId="{4FC45E70-84A6-7645-8C29-BFBA16E0891F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5" creationId="{4355C66A-D905-44FE-CE17-C7E106C8D93A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6" creationId="{0B697EC0-DEAF-1F7D-D4A2-31E0FBED0670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7" creationId="{0F6D096E-3CB3-71FB-4783-82CB79CB578E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8" creationId="{4DEA961C-BC7E-7EB2-717F-7DA38AEA4B04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9" creationId="{F4908F71-CF05-9AF3-58E8-85904269D27B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10" creationId="{E289EF4C-4BBC-E774-9D66-C05A3C387471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11" creationId="{FEBB5DC1-68D6-CD36-619F-B80F1EB25890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12" creationId="{AAAF2C3A-AFFA-BBDF-15A9-2C007087ECA1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13" creationId="{A23686D1-8A9D-B400-D015-43E2403CEFBB}"/>
          </ac:spMkLst>
        </pc:spChg>
        <pc:spChg chg="del">
          <ac:chgData name="Juanita Fernández Merani" userId="95f5ec18dec933a7" providerId="LiveId" clId="{E79FB275-D2FA-47E2-9561-40FBEBA4713B}" dt="2023-04-19T19:28:09.782" v="863" actId="478"/>
          <ac:spMkLst>
            <pc:docMk/>
            <pc:sldMk cId="4181462448" sldId="302"/>
            <ac:spMk id="14" creationId="{509994B3-9179-EE92-966B-5EE54DED7A38}"/>
          </ac:spMkLst>
        </pc:spChg>
        <pc:spChg chg="add mod">
          <ac:chgData name="Juanita Fernández Merani" userId="95f5ec18dec933a7" providerId="LiveId" clId="{E79FB275-D2FA-47E2-9561-40FBEBA4713B}" dt="2023-04-19T19:31:11.951" v="913" actId="164"/>
          <ac:spMkLst>
            <pc:docMk/>
            <pc:sldMk cId="4181462448" sldId="302"/>
            <ac:spMk id="15" creationId="{92CBE5EF-C100-DABE-A9B3-AB97B86A4499}"/>
          </ac:spMkLst>
        </pc:spChg>
        <pc:spChg chg="add mod">
          <ac:chgData name="Juanita Fernández Merani" userId="95f5ec18dec933a7" providerId="LiveId" clId="{E79FB275-D2FA-47E2-9561-40FBEBA4713B}" dt="2023-04-19T19:31:11.951" v="913" actId="164"/>
          <ac:spMkLst>
            <pc:docMk/>
            <pc:sldMk cId="4181462448" sldId="302"/>
            <ac:spMk id="16" creationId="{645D0CBD-6D84-A0B5-CFEB-E54B2D293027}"/>
          </ac:spMkLst>
        </pc:spChg>
        <pc:spChg chg="add mod">
          <ac:chgData name="Juanita Fernández Merani" userId="95f5ec18dec933a7" providerId="LiveId" clId="{E79FB275-D2FA-47E2-9561-40FBEBA4713B}" dt="2023-04-19T19:31:11.951" v="913" actId="164"/>
          <ac:spMkLst>
            <pc:docMk/>
            <pc:sldMk cId="4181462448" sldId="302"/>
            <ac:spMk id="17" creationId="{F096A9D3-886F-4DE5-102D-B8661F1877AB}"/>
          </ac:spMkLst>
        </pc:spChg>
        <pc:spChg chg="add mod">
          <ac:chgData name="Juanita Fernández Merani" userId="95f5ec18dec933a7" providerId="LiveId" clId="{E79FB275-D2FA-47E2-9561-40FBEBA4713B}" dt="2023-04-19T19:31:11.951" v="913" actId="164"/>
          <ac:spMkLst>
            <pc:docMk/>
            <pc:sldMk cId="4181462448" sldId="302"/>
            <ac:spMk id="18" creationId="{DB6C5B53-3BC5-161A-C2E6-476F9181BAFB}"/>
          </ac:spMkLst>
        </pc:spChg>
        <pc:spChg chg="add mod">
          <ac:chgData name="Juanita Fernández Merani" userId="95f5ec18dec933a7" providerId="LiveId" clId="{E79FB275-D2FA-47E2-9561-40FBEBA4713B}" dt="2023-04-19T19:31:11.951" v="913" actId="164"/>
          <ac:spMkLst>
            <pc:docMk/>
            <pc:sldMk cId="4181462448" sldId="302"/>
            <ac:spMk id="19" creationId="{33A0F6BA-0348-EE81-7842-1DA95E9A1827}"/>
          </ac:spMkLst>
        </pc:spChg>
        <pc:spChg chg="add mod">
          <ac:chgData name="Juanita Fernández Merani" userId="95f5ec18dec933a7" providerId="LiveId" clId="{E79FB275-D2FA-47E2-9561-40FBEBA4713B}" dt="2023-04-19T19:31:11.951" v="913" actId="164"/>
          <ac:spMkLst>
            <pc:docMk/>
            <pc:sldMk cId="4181462448" sldId="302"/>
            <ac:spMk id="20" creationId="{24CDDA58-B384-6853-0E95-8D87F9AF9E4D}"/>
          </ac:spMkLst>
        </pc:spChg>
        <pc:spChg chg="mod">
          <ac:chgData name="Juanita Fernández Merani" userId="95f5ec18dec933a7" providerId="LiveId" clId="{E79FB275-D2FA-47E2-9561-40FBEBA4713B}" dt="2023-04-19T19:30:56.424" v="909" actId="207"/>
          <ac:spMkLst>
            <pc:docMk/>
            <pc:sldMk cId="4181462448" sldId="302"/>
            <ac:spMk id="22" creationId="{E9DA64EA-A98C-4DB6-A576-50D92A4C8A4A}"/>
          </ac:spMkLst>
        </pc:spChg>
        <pc:spChg chg="mod">
          <ac:chgData name="Juanita Fernández Merani" userId="95f5ec18dec933a7" providerId="LiveId" clId="{E79FB275-D2FA-47E2-9561-40FBEBA4713B}" dt="2023-04-19T19:30:56.424" v="909" actId="207"/>
          <ac:spMkLst>
            <pc:docMk/>
            <pc:sldMk cId="4181462448" sldId="302"/>
            <ac:spMk id="23" creationId="{1048CEBD-B69F-EC20-D058-D229987AF6B5}"/>
          </ac:spMkLst>
        </pc:spChg>
        <pc:spChg chg="mod">
          <ac:chgData name="Juanita Fernández Merani" userId="95f5ec18dec933a7" providerId="LiveId" clId="{E79FB275-D2FA-47E2-9561-40FBEBA4713B}" dt="2023-04-19T19:30:56.424" v="909" actId="207"/>
          <ac:spMkLst>
            <pc:docMk/>
            <pc:sldMk cId="4181462448" sldId="302"/>
            <ac:spMk id="24" creationId="{03F70BE3-9F06-4A02-DD98-22A705F6677B}"/>
          </ac:spMkLst>
        </pc:spChg>
        <pc:spChg chg="mod topLvl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27" creationId="{58AF3203-23A7-B841-EE77-3A6774923DAD}"/>
          </ac:spMkLst>
        </pc:spChg>
        <pc:spChg chg="mod topLvl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28" creationId="{803781E7-1F0D-BAF7-D39B-B615731F000F}"/>
          </ac:spMkLst>
        </pc:spChg>
        <pc:spChg chg="mod topLvl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29" creationId="{FE8DBDF8-0D1C-5114-7298-4F3EEBF5980B}"/>
          </ac:spMkLst>
        </pc:spChg>
        <pc:spChg chg="mod topLvl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30" creationId="{42311DBD-31D1-5062-AA41-666174ABE57F}"/>
          </ac:spMkLst>
        </pc:spChg>
        <pc:spChg chg="mod topLvl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31" creationId="{76845A71-B5BC-0BB3-B1A7-DBA291575F67}"/>
          </ac:spMkLst>
        </pc:spChg>
        <pc:spChg chg="mod topLvl">
          <ac:chgData name="Juanita Fernández Merani" userId="95f5ec18dec933a7" providerId="LiveId" clId="{E79FB275-D2FA-47E2-9561-40FBEBA4713B}" dt="2023-04-19T19:33:01.563" v="931" actId="14100"/>
          <ac:spMkLst>
            <pc:docMk/>
            <pc:sldMk cId="4181462448" sldId="302"/>
            <ac:spMk id="32" creationId="{75B6C9E9-B1E6-65D1-498A-510777D00FA9}"/>
          </ac:spMkLst>
        </pc:spChg>
        <pc:spChg chg="mod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34" creationId="{7E70FD29-32F6-F974-5C69-5BD1EE7742B6}"/>
          </ac:spMkLst>
        </pc:spChg>
        <pc:spChg chg="mod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35" creationId="{3636E1FF-24D3-3292-955E-46C0A18930FE}"/>
          </ac:spMkLst>
        </pc:spChg>
        <pc:spChg chg="mod">
          <ac:chgData name="Juanita Fernández Merani" userId="95f5ec18dec933a7" providerId="LiveId" clId="{E79FB275-D2FA-47E2-9561-40FBEBA4713B}" dt="2023-04-19T19:32:57.459" v="929" actId="165"/>
          <ac:spMkLst>
            <pc:docMk/>
            <pc:sldMk cId="4181462448" sldId="302"/>
            <ac:spMk id="36" creationId="{3E8B1768-8A43-609C-235F-7BB1A8FE5CCD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39" creationId="{50F0C9EB-FFE2-8B28-06E7-F120B2C14577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0" creationId="{43748D1B-3788-96D2-6394-16E2A9CAEE75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1" creationId="{82B6A74B-3A54-1523-4FA2-321C32236A07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2" creationId="{AA050FF4-0F54-E3EE-AD52-A94E22297A6C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3" creationId="{11FC3065-8291-0A06-FFC6-EC208FBFF803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4" creationId="{15F23047-6C64-F8CA-4CD5-F1DB8764EA5C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6" creationId="{FED78B5D-9FA0-385A-CE3E-DD8D5BF148EB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7" creationId="{B6DA3B29-DBA2-33A3-5AB4-6065D952F7CB}"/>
          </ac:spMkLst>
        </pc:spChg>
        <pc:spChg chg="mod">
          <ac:chgData name="Juanita Fernández Merani" userId="95f5ec18dec933a7" providerId="LiveId" clId="{E79FB275-D2FA-47E2-9561-40FBEBA4713B}" dt="2023-04-19T19:31:55.997" v="924"/>
          <ac:spMkLst>
            <pc:docMk/>
            <pc:sldMk cId="4181462448" sldId="302"/>
            <ac:spMk id="48" creationId="{8DA30618-B9F4-6348-EFCF-F6101CDCAF42}"/>
          </ac:spMkLst>
        </pc:spChg>
        <pc:spChg chg="del mod ord topLvl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50" creationId="{A1393E57-BFFA-392B-FB53-24E2649D2CBA}"/>
          </ac:spMkLst>
        </pc:spChg>
        <pc:spChg chg="del mod ord topLvl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51" creationId="{58257AF8-6243-8189-92C5-F0CC08548AF2}"/>
          </ac:spMkLst>
        </pc:spChg>
        <pc:spChg chg="del mod ord topLvl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52" creationId="{4E818260-CF0C-3C36-0B80-5A8E4C0AEC4A}"/>
          </ac:spMkLst>
        </pc:spChg>
        <pc:spChg chg="del mod ord topLvl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53" creationId="{2F722BE0-0EE0-2C2D-A0B9-A9BFEB3A1102}"/>
          </ac:spMkLst>
        </pc:spChg>
        <pc:spChg chg="del mod ord topLvl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54" creationId="{76712EE5-3D36-AD23-7557-6680E2AC1BAA}"/>
          </ac:spMkLst>
        </pc:spChg>
        <pc:spChg chg="add del mod topLvl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55" creationId="{F0921EAF-0BBD-88BB-D702-9B9380E875DB}"/>
          </ac:spMkLst>
        </pc:spChg>
        <pc:spChg chg="del mod">
          <ac:chgData name="Juanita Fernández Merani" userId="95f5ec18dec933a7" providerId="LiveId" clId="{E79FB275-D2FA-47E2-9561-40FBEBA4713B}" dt="2023-04-19T19:34:56.193" v="938" actId="478"/>
          <ac:spMkLst>
            <pc:docMk/>
            <pc:sldMk cId="4181462448" sldId="302"/>
            <ac:spMk id="57" creationId="{CEB9EA8A-85D1-2ACE-CA04-41CA4A45AAFC}"/>
          </ac:spMkLst>
        </pc:spChg>
        <pc:spChg chg="mod">
          <ac:chgData name="Juanita Fernández Merani" userId="95f5ec18dec933a7" providerId="LiveId" clId="{E79FB275-D2FA-47E2-9561-40FBEBA4713B}" dt="2023-04-19T19:35:01.993" v="939" actId="165"/>
          <ac:spMkLst>
            <pc:docMk/>
            <pc:sldMk cId="4181462448" sldId="302"/>
            <ac:spMk id="58" creationId="{C9F0D952-AB0A-8690-4F43-C6352AF0AEEB}"/>
          </ac:spMkLst>
        </pc:spChg>
        <pc:spChg chg="mod">
          <ac:chgData name="Juanita Fernández Merani" userId="95f5ec18dec933a7" providerId="LiveId" clId="{E79FB275-D2FA-47E2-9561-40FBEBA4713B}" dt="2023-04-19T19:35:01.993" v="939" actId="165"/>
          <ac:spMkLst>
            <pc:docMk/>
            <pc:sldMk cId="4181462448" sldId="302"/>
            <ac:spMk id="59" creationId="{9BFF51E4-C998-5855-6794-3D057A3CA788}"/>
          </ac:spMkLst>
        </pc:spChg>
        <pc:spChg chg="add del mod">
          <ac:chgData name="Juanita Fernández Merani" userId="95f5ec18dec933a7" providerId="LiveId" clId="{E79FB275-D2FA-47E2-9561-40FBEBA4713B}" dt="2023-04-19T21:52:28.661" v="958" actId="478"/>
          <ac:spMkLst>
            <pc:docMk/>
            <pc:sldMk cId="4181462448" sldId="302"/>
            <ac:spMk id="60" creationId="{FA8F4151-F5B6-2E6F-A8FA-2E010B08AFCC}"/>
          </ac:spMkLst>
        </pc:spChg>
        <pc:grpChg chg="add mod">
          <ac:chgData name="Juanita Fernández Merani" userId="95f5ec18dec933a7" providerId="LiveId" clId="{E79FB275-D2FA-47E2-9561-40FBEBA4713B}" dt="2023-04-19T19:31:11.951" v="913" actId="164"/>
          <ac:grpSpMkLst>
            <pc:docMk/>
            <pc:sldMk cId="4181462448" sldId="302"/>
            <ac:grpSpMk id="21" creationId="{AC9FA6E3-E015-4470-814B-3A2061E4AF54}"/>
          </ac:grpSpMkLst>
        </pc:grpChg>
        <pc:grpChg chg="add mod">
          <ac:chgData name="Juanita Fernández Merani" userId="95f5ec18dec933a7" providerId="LiveId" clId="{E79FB275-D2FA-47E2-9561-40FBEBA4713B}" dt="2023-04-19T21:52:30.794" v="959" actId="1076"/>
          <ac:grpSpMkLst>
            <pc:docMk/>
            <pc:sldMk cId="4181462448" sldId="302"/>
            <ac:grpSpMk id="25" creationId="{49BA200C-20B0-7E93-37DD-D4CCF277E85E}"/>
          </ac:grpSpMkLst>
        </pc:grpChg>
        <pc:grpChg chg="add del mod">
          <ac:chgData name="Juanita Fernández Merani" userId="95f5ec18dec933a7" providerId="LiveId" clId="{E79FB275-D2FA-47E2-9561-40FBEBA4713B}" dt="2023-04-19T19:31:27.462" v="919" actId="165"/>
          <ac:grpSpMkLst>
            <pc:docMk/>
            <pc:sldMk cId="4181462448" sldId="302"/>
            <ac:grpSpMk id="26" creationId="{AF76D86D-F32C-40D9-2E18-7CCD337B0568}"/>
          </ac:grpSpMkLst>
        </pc:grpChg>
        <pc:grpChg chg="mod topLvl">
          <ac:chgData name="Juanita Fernández Merani" userId="95f5ec18dec933a7" providerId="LiveId" clId="{E79FB275-D2FA-47E2-9561-40FBEBA4713B}" dt="2023-04-19T19:32:57.459" v="929" actId="165"/>
          <ac:grpSpMkLst>
            <pc:docMk/>
            <pc:sldMk cId="4181462448" sldId="302"/>
            <ac:grpSpMk id="33" creationId="{CF92FA2B-15E1-0BDC-6EA8-F46184106B07}"/>
          </ac:grpSpMkLst>
        </pc:grpChg>
        <pc:grpChg chg="add del mod">
          <ac:chgData name="Juanita Fernández Merani" userId="95f5ec18dec933a7" providerId="LiveId" clId="{E79FB275-D2FA-47E2-9561-40FBEBA4713B}" dt="2023-04-19T19:33:05.848" v="934" actId="478"/>
          <ac:grpSpMkLst>
            <pc:docMk/>
            <pc:sldMk cId="4181462448" sldId="302"/>
            <ac:grpSpMk id="37" creationId="{148E4B6D-8252-2EB8-DB83-EC2989C31C77}"/>
          </ac:grpSpMkLst>
        </pc:grpChg>
        <pc:grpChg chg="add mod">
          <ac:chgData name="Juanita Fernández Merani" userId="95f5ec18dec933a7" providerId="LiveId" clId="{E79FB275-D2FA-47E2-9561-40FBEBA4713B}" dt="2023-04-19T21:52:31.992" v="960" actId="1076"/>
          <ac:grpSpMkLst>
            <pc:docMk/>
            <pc:sldMk cId="4181462448" sldId="302"/>
            <ac:grpSpMk id="38" creationId="{381E53DF-2F61-BA74-690C-08DBB66DC36A}"/>
          </ac:grpSpMkLst>
        </pc:grpChg>
        <pc:grpChg chg="mod">
          <ac:chgData name="Juanita Fernández Merani" userId="95f5ec18dec933a7" providerId="LiveId" clId="{E79FB275-D2FA-47E2-9561-40FBEBA4713B}" dt="2023-04-19T19:31:55.997" v="924"/>
          <ac:grpSpMkLst>
            <pc:docMk/>
            <pc:sldMk cId="4181462448" sldId="302"/>
            <ac:grpSpMk id="45" creationId="{690ABD4E-0E3A-D2A2-75B7-1EC9AAAB70A7}"/>
          </ac:grpSpMkLst>
        </pc:grpChg>
        <pc:grpChg chg="add del mod">
          <ac:chgData name="Juanita Fernández Merani" userId="95f5ec18dec933a7" providerId="LiveId" clId="{E79FB275-D2FA-47E2-9561-40FBEBA4713B}" dt="2023-04-19T19:35:01.993" v="939" actId="165"/>
          <ac:grpSpMkLst>
            <pc:docMk/>
            <pc:sldMk cId="4181462448" sldId="302"/>
            <ac:grpSpMk id="49" creationId="{AC985356-1586-D7F3-0914-49A0177B270D}"/>
          </ac:grpSpMkLst>
        </pc:grpChg>
        <pc:grpChg chg="del mod topLvl">
          <ac:chgData name="Juanita Fernández Merani" userId="95f5ec18dec933a7" providerId="LiveId" clId="{E79FB275-D2FA-47E2-9561-40FBEBA4713B}" dt="2023-04-19T19:35:03.776" v="940" actId="478"/>
          <ac:grpSpMkLst>
            <pc:docMk/>
            <pc:sldMk cId="4181462448" sldId="302"/>
            <ac:grpSpMk id="56" creationId="{679CE22A-E580-78F1-BF2C-E5A480377BB5}"/>
          </ac:grpSpMkLst>
        </pc:grpChg>
      </pc:sldChg>
      <pc:sldChg chg="addSp delSp modSp new mod">
        <pc:chgData name="Juanita Fernández Merani" userId="95f5ec18dec933a7" providerId="LiveId" clId="{E79FB275-D2FA-47E2-9561-40FBEBA4713B}" dt="2023-04-19T22:27:07.164" v="1343" actId="1076"/>
        <pc:sldMkLst>
          <pc:docMk/>
          <pc:sldMk cId="4037490294" sldId="303"/>
        </pc:sldMkLst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2" creationId="{307E2C36-879F-8A6B-2D23-44DD5F1DFC0B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3" creationId="{D5625522-C21E-6C3D-C933-7F8434F1D190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4" creationId="{8CCF7266-7A48-9663-2576-2C6D86068C50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5" creationId="{07B59DC0-D051-1397-CE22-F6B490E5EC9F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6" creationId="{0ADE2BD9-D043-313E-5A57-62DF33531604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7" creationId="{C06D6138-E8BD-74A2-E457-CD30B6F1E98C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8" creationId="{C21F5408-C146-B567-119A-810041EDA6EA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9" creationId="{43473C21-F025-A805-743E-E5BA3F0B7ACB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10" creationId="{38EF2360-B0E8-CCE1-17A5-D4CE46323797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11" creationId="{D1D36C4C-7CC2-5459-8A84-3A558E8FCF1E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12" creationId="{214F0A42-FC27-58EB-15C0-24753E7E84E7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13" creationId="{C0CB1FF2-209F-5158-0278-BA420A4C0DDB}"/>
          </ac:spMkLst>
        </pc:spChg>
        <pc:spChg chg="del">
          <ac:chgData name="Juanita Fernández Merani" userId="95f5ec18dec933a7" providerId="LiveId" clId="{E79FB275-D2FA-47E2-9561-40FBEBA4713B}" dt="2023-04-19T21:59:00.872" v="1010" actId="478"/>
          <ac:spMkLst>
            <pc:docMk/>
            <pc:sldMk cId="4037490294" sldId="303"/>
            <ac:spMk id="14" creationId="{9AEA7714-7F22-8B1B-0C56-F2973D60C79D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16" creationId="{8FC2CCCB-D0E5-E1B3-754E-A9C39968A58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17" creationId="{9445FD82-AEA9-E1B1-B433-17C7633FD682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18" creationId="{176AE229-0AEA-7CAB-72E8-EF28D4B8F3F3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19" creationId="{94FFA5F5-B25C-FA59-DBE4-49975A86114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0" creationId="{F1A556F8-0D26-E154-879E-52505E0D1946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1" creationId="{59374925-7646-565A-A795-8777E45BF135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2" creationId="{99098D01-AEF0-5F68-3FDC-837488251EFD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3" creationId="{E02F354A-A4B5-C60F-4118-EFF12AF2C73B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4" creationId="{D77BF32B-9370-DE27-5039-45A4175811E4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5" creationId="{B79C3575-2ECB-2BB4-FECB-49E59E36402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6" creationId="{774A0623-849D-5319-A308-F6BBA188BE09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7" creationId="{22181B82-EE43-B26B-63B2-5789131CA815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8" creationId="{8EFA2E66-A335-F752-E9E5-521F6D8D6D96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29" creationId="{0F0808F2-9A93-FF43-0F28-D61267DEE47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0" creationId="{E81E9273-0687-0B91-0914-09A17B41F833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1" creationId="{923CB893-AB87-C230-ED63-E81888B193A4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2" creationId="{4ABB001B-D097-9C7C-9215-87E77ADCC729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3" creationId="{A3F2BF0F-34AC-92B6-2AA6-8FB918BB2F87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4" creationId="{7268B364-F90D-F298-CF3D-AB17D829DA6F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5" creationId="{79A505AE-2F47-CB97-9263-E146CAD401B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6" creationId="{AB81CFEE-69CE-B67B-4E32-B45ABD6A8667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7" creationId="{027A4E09-7F2D-6EFF-1FFB-185F8B9291C4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8" creationId="{4E8A60CC-0015-409C-2141-031B279B8E50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39" creationId="{01CCE366-9AA0-EA5C-3239-6763E1A50FA7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0" creationId="{A2FDB42C-AE7A-65EA-629D-1A89C6F7305C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1" creationId="{B579D644-F6B4-B6DE-AFC6-2ADD1EEE36C9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2" creationId="{713D6C18-3399-0E16-E2F8-C19C86EA400B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3" creationId="{DE903BF4-8192-70FE-4F75-97BE4AA4259B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4" creationId="{44627B45-F76E-E872-A449-EBF93292A1BD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5" creationId="{AC0BC3AC-57A4-3B6A-E8A9-DF320CB6087C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6" creationId="{E27DB931-BD4D-5236-7B46-65B116854E70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7" creationId="{0053A1C0-19FC-FB8F-AC59-22D3A1A7578D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8" creationId="{88844772-121D-59A4-37E8-7D9E321164EE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49" creationId="{F976BE9C-30BB-BA80-3072-4AF074A3FB5D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0" creationId="{60EED021-51E7-8BF8-A38C-C8772A2D0F16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1" creationId="{FEE51CE4-B5E0-B22D-8C3A-9F3E0A5A775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2" creationId="{F2E3EF8D-FE3D-EC4D-6477-72D040A0D16C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3" creationId="{CF3AAD65-CE4F-63FF-2E07-8217B2E3C278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4" creationId="{5B77853E-A113-DC0D-FADB-474DBE6C564B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5" creationId="{AB7CAF61-D746-848B-7E64-5F31910F0F10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6" creationId="{C3ACA151-4C07-7BCE-E95D-9F9064A16603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7" creationId="{65B01BB4-A8B5-5921-12E5-F5F8F2296E39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8" creationId="{83F9C109-191B-79F9-4910-1E80301FC506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59" creationId="{393B9279-1DED-2CCC-6E07-2B0796F10CA1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0" creationId="{D3050387-B034-F661-AAD7-E8682F7C04EB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1" creationId="{B3A87C00-D0B8-940F-772B-9608E963EA2A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2" creationId="{B2E3D6DE-8B3A-6020-D09B-A0EFEAE16CD0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3" creationId="{8B73A4CF-32A2-C9DF-DF60-0B425F0AF883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4" creationId="{6C10E5D8-FC1B-8EDA-CB39-56331588A5C4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5" creationId="{445F8C90-9DD0-FBF9-1FBC-A251DA98EC9F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6" creationId="{6D40920E-0019-F5B0-F07D-35B873CB5903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7" creationId="{22A927F7-3496-5A6A-23A3-201087881ABE}"/>
          </ac:spMkLst>
        </pc:spChg>
        <pc:spChg chg="mod">
          <ac:chgData name="Juanita Fernández Merani" userId="95f5ec18dec933a7" providerId="LiveId" clId="{E79FB275-D2FA-47E2-9561-40FBEBA4713B}" dt="2023-04-19T21:58:57.977" v="1008"/>
          <ac:spMkLst>
            <pc:docMk/>
            <pc:sldMk cId="4037490294" sldId="303"/>
            <ac:spMk id="68" creationId="{565E811E-327C-B64A-81BB-6D9D85419AFA}"/>
          </ac:spMkLst>
        </pc:spChg>
        <pc:spChg chg="del mod topLvl">
          <ac:chgData name="Juanita Fernández Merani" userId="95f5ec18dec933a7" providerId="LiveId" clId="{E79FB275-D2FA-47E2-9561-40FBEBA4713B}" dt="2023-04-19T22:01:32.225" v="1040" actId="478"/>
          <ac:spMkLst>
            <pc:docMk/>
            <pc:sldMk cId="4037490294" sldId="303"/>
            <ac:spMk id="70" creationId="{9C95D542-D56D-8853-5C63-BE46862B7F2C}"/>
          </ac:spMkLst>
        </pc:spChg>
        <pc:spChg chg="del mod topLvl">
          <ac:chgData name="Juanita Fernández Merani" userId="95f5ec18dec933a7" providerId="LiveId" clId="{E79FB275-D2FA-47E2-9561-40FBEBA4713B}" dt="2023-04-19T21:59:32.338" v="1019" actId="478"/>
          <ac:spMkLst>
            <pc:docMk/>
            <pc:sldMk cId="4037490294" sldId="303"/>
            <ac:spMk id="71" creationId="{D9663436-A1DB-74C0-EBF4-C150BC46F0C4}"/>
          </ac:spMkLst>
        </pc:spChg>
        <pc:spChg chg="del mod topLvl">
          <ac:chgData name="Juanita Fernández Merani" userId="95f5ec18dec933a7" providerId="LiveId" clId="{E79FB275-D2FA-47E2-9561-40FBEBA4713B}" dt="2023-04-19T22:02:17.640" v="1054" actId="478"/>
          <ac:spMkLst>
            <pc:docMk/>
            <pc:sldMk cId="4037490294" sldId="303"/>
            <ac:spMk id="72" creationId="{C6849F84-2B71-9C5A-9EAF-44CE1337ECED}"/>
          </ac:spMkLst>
        </pc:spChg>
        <pc:spChg chg="del mod topLvl">
          <ac:chgData name="Juanita Fernández Merani" userId="95f5ec18dec933a7" providerId="LiveId" clId="{E79FB275-D2FA-47E2-9561-40FBEBA4713B}" dt="2023-04-19T21:59:35.051" v="1020" actId="478"/>
          <ac:spMkLst>
            <pc:docMk/>
            <pc:sldMk cId="4037490294" sldId="303"/>
            <ac:spMk id="73" creationId="{1480A7A4-3E5F-7A20-E0A4-F3D0F5335EFA}"/>
          </ac:spMkLst>
        </pc:spChg>
        <pc:spChg chg="del mod topLvl">
          <ac:chgData name="Juanita Fernández Merani" userId="95f5ec18dec933a7" providerId="LiveId" clId="{E79FB275-D2FA-47E2-9561-40FBEBA4713B}" dt="2023-04-19T22:05:35.518" v="1092" actId="478"/>
          <ac:spMkLst>
            <pc:docMk/>
            <pc:sldMk cId="4037490294" sldId="303"/>
            <ac:spMk id="74" creationId="{C1DD0DC4-2739-7B09-A604-41B27010C353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75" creationId="{7B15A7E1-F7F6-53DC-1AE9-8C7F9166AC8C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76" creationId="{3B76847D-56A6-E2EE-D5D1-C7411860B248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77" creationId="{7D512770-6807-7810-952B-4C38688FFEA8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78" creationId="{4DABBC93-CB8F-EC27-5A5A-5FE14C330DBE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79" creationId="{AC1FA2B7-DF35-7A45-E709-47A02D6C79C3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0" creationId="{3AD4523F-FEC4-743D-C849-231294170DB3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1" creationId="{36585129-7D39-ED9F-FBBA-EC06C5F899E4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2" creationId="{291C7AE7-CAF0-D0D7-8CF5-F6916DB5B7AE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3" creationId="{FBEB545C-A503-30B4-429F-E1863D0DC2FD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4" creationId="{3FD0BFE9-7703-B8F0-F345-7BF80CE1954A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5" creationId="{83E5BB3F-58FC-BC33-7557-239FA265A5D9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6" creationId="{E82D2E54-9FED-D079-E202-92F435BC8FF8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7" creationId="{9A638919-6BDA-5DE1-D586-74605F608BD4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8" creationId="{0299FF49-6A8A-D84B-8245-C02AB685F50E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89" creationId="{408EAF96-E71A-20C2-906D-CD4133E085D4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0" creationId="{50E63123-4E35-6EDE-B585-F8D1645C8752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1" creationId="{7EB1BC7D-1872-8C04-7045-38C7392B31EB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2" creationId="{335BB3CA-3411-CFA5-6363-7603583F69F4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3" creationId="{6D7BC8E2-2624-9A5E-4D9B-AB078165BF35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4" creationId="{93DBB61A-48F8-1BFF-E75D-51700FA7D4A1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5" creationId="{39EEEB77-01D7-07D7-20FE-F4C2D8438267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6" creationId="{38375371-5783-48FE-F351-28D385B96AC3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7" creationId="{754A0EE2-CEE9-0207-A22B-A1D711D30F07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8" creationId="{24EC89DD-CC16-90C2-48F1-6D02EBDFDB02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99" creationId="{81FCCCD0-C06E-ACF3-1174-44591CA1CE88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0" creationId="{5383D5E5-EC5A-59D1-038C-0DD5E58698C7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1" creationId="{AAC88710-29C2-E50A-D289-FC6A6F659CE5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2" creationId="{590E8527-C4A4-7AB5-3934-2CCFA1D5B9FD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3" creationId="{FC84C315-B578-9BB9-57FE-10B3A43F0325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4" creationId="{9EF341AD-5575-4C29-FD9E-4AD7FFF9124B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5" creationId="{48C88950-A415-918E-E31D-CCEFAC47BEC8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6" creationId="{51251D69-264B-3B27-D98A-31F638C9E14F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7" creationId="{386E034C-6D20-4655-B554-A0B72C60CE6C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8" creationId="{0AEE007D-5AF7-13A2-58C9-8A552E27D337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09" creationId="{B5776479-7495-7FA8-6BCF-7D6972020406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0" creationId="{F7EFD330-3C04-CB40-BF87-3D2DC14C1C9D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1" creationId="{A7F4902A-6897-125A-01EE-0D4DA821D49B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2" creationId="{BBA5F462-4A61-6BF5-7AA6-75EDF0242B56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3" creationId="{132FED75-4B9D-9826-FA11-02FE38BB442D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4" creationId="{07616DD2-6354-E67D-31CE-9F8E07930BF2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5" creationId="{32B34AFF-91FA-80B6-D453-528B4E4984E7}"/>
          </ac:spMkLst>
        </pc:spChg>
        <pc:spChg chg="mod topLvl">
          <ac:chgData name="Juanita Fernández Merani" userId="95f5ec18dec933a7" providerId="LiveId" clId="{E79FB275-D2FA-47E2-9561-40FBEBA4713B}" dt="2023-04-19T22:05:44.003" v="1093" actId="164"/>
          <ac:spMkLst>
            <pc:docMk/>
            <pc:sldMk cId="4037490294" sldId="303"/>
            <ac:spMk id="116" creationId="{C12FA879-B608-3F85-BEB4-9864AF5A2E9C}"/>
          </ac:spMkLst>
        </pc:spChg>
        <pc:spChg chg="del mod topLvl">
          <ac:chgData name="Juanita Fernández Merani" userId="95f5ec18dec933a7" providerId="LiveId" clId="{E79FB275-D2FA-47E2-9561-40FBEBA4713B}" dt="2023-04-19T22:07:22.199" v="1124" actId="478"/>
          <ac:spMkLst>
            <pc:docMk/>
            <pc:sldMk cId="4037490294" sldId="303"/>
            <ac:spMk id="117" creationId="{1FE6999D-A37B-FF87-B602-621F221327D2}"/>
          </ac:spMkLst>
        </pc:spChg>
        <pc:spChg chg="del mod topLvl">
          <ac:chgData name="Juanita Fernández Merani" userId="95f5ec18dec933a7" providerId="LiveId" clId="{E79FB275-D2FA-47E2-9561-40FBEBA4713B}" dt="2023-04-19T22:07:22.199" v="1124" actId="478"/>
          <ac:spMkLst>
            <pc:docMk/>
            <pc:sldMk cId="4037490294" sldId="303"/>
            <ac:spMk id="118" creationId="{5F3097DC-8E13-3BA6-D304-B5B42A8508E3}"/>
          </ac:spMkLst>
        </pc:spChg>
        <pc:spChg chg="del mod topLvl">
          <ac:chgData name="Juanita Fernández Merani" userId="95f5ec18dec933a7" providerId="LiveId" clId="{E79FB275-D2FA-47E2-9561-40FBEBA4713B}" dt="2023-04-19T22:07:18.389" v="1123" actId="478"/>
          <ac:spMkLst>
            <pc:docMk/>
            <pc:sldMk cId="4037490294" sldId="303"/>
            <ac:spMk id="119" creationId="{1AC18363-3C37-3B82-A2D8-1CAC600C77BE}"/>
          </ac:spMkLst>
        </pc:spChg>
        <pc:spChg chg="del mod topLvl">
          <ac:chgData name="Juanita Fernández Merani" userId="95f5ec18dec933a7" providerId="LiveId" clId="{E79FB275-D2FA-47E2-9561-40FBEBA4713B}" dt="2023-04-19T22:07:24.525" v="1125" actId="21"/>
          <ac:spMkLst>
            <pc:docMk/>
            <pc:sldMk cId="4037490294" sldId="303"/>
            <ac:spMk id="120" creationId="{4E5AAA2D-9060-4460-01FF-FADDE0717B8A}"/>
          </ac:spMkLst>
        </pc:spChg>
        <pc:spChg chg="del mod topLvl">
          <ac:chgData name="Juanita Fernández Merani" userId="95f5ec18dec933a7" providerId="LiveId" clId="{E79FB275-D2FA-47E2-9561-40FBEBA4713B}" dt="2023-04-19T22:07:31.422" v="1126" actId="478"/>
          <ac:spMkLst>
            <pc:docMk/>
            <pc:sldMk cId="4037490294" sldId="303"/>
            <ac:spMk id="121" creationId="{4E74E2A5-20A2-8A4E-A674-278C9B014FC6}"/>
          </ac:spMkLst>
        </pc:spChg>
        <pc:spChg chg="del mod topLvl">
          <ac:chgData name="Juanita Fernández Merani" userId="95f5ec18dec933a7" providerId="LiveId" clId="{E79FB275-D2FA-47E2-9561-40FBEBA4713B}" dt="2023-04-19T22:07:38.400" v="1127" actId="478"/>
          <ac:spMkLst>
            <pc:docMk/>
            <pc:sldMk cId="4037490294" sldId="303"/>
            <ac:spMk id="122" creationId="{6BE54B81-C62C-B3A3-1797-E272BBCD32D4}"/>
          </ac:spMkLst>
        </pc:spChg>
        <pc:spChg chg="add del mod">
          <ac:chgData name="Juanita Fernández Merani" userId="95f5ec18dec933a7" providerId="LiveId" clId="{E79FB275-D2FA-47E2-9561-40FBEBA4713B}" dt="2023-04-19T22:08:07.169" v="1133" actId="478"/>
          <ac:spMkLst>
            <pc:docMk/>
            <pc:sldMk cId="4037490294" sldId="303"/>
            <ac:spMk id="123" creationId="{4F9D3235-AC83-72A5-91B7-FD5280BEB366}"/>
          </ac:spMkLst>
        </pc:spChg>
        <pc:spChg chg="add del mod">
          <ac:chgData name="Juanita Fernández Merani" userId="95f5ec18dec933a7" providerId="LiveId" clId="{E79FB275-D2FA-47E2-9561-40FBEBA4713B}" dt="2023-04-19T22:08:07.169" v="1133" actId="478"/>
          <ac:spMkLst>
            <pc:docMk/>
            <pc:sldMk cId="4037490294" sldId="303"/>
            <ac:spMk id="124" creationId="{A3312051-513A-5B3B-BC89-0B5FC906980F}"/>
          </ac:spMkLst>
        </pc:spChg>
        <pc:spChg chg="add del mod">
          <ac:chgData name="Juanita Fernández Merani" userId="95f5ec18dec933a7" providerId="LiveId" clId="{E79FB275-D2FA-47E2-9561-40FBEBA4713B}" dt="2023-04-19T22:02:56.593" v="1062" actId="478"/>
          <ac:spMkLst>
            <pc:docMk/>
            <pc:sldMk cId="4037490294" sldId="303"/>
            <ac:spMk id="125" creationId="{ED5FF9F9-C779-22BC-12E4-FD811C105852}"/>
          </ac:spMkLst>
        </pc:spChg>
        <pc:spChg chg="add del mod">
          <ac:chgData name="Juanita Fernández Merani" userId="95f5ec18dec933a7" providerId="LiveId" clId="{E79FB275-D2FA-47E2-9561-40FBEBA4713B}" dt="2023-04-19T22:11:31.463" v="1164" actId="478"/>
          <ac:spMkLst>
            <pc:docMk/>
            <pc:sldMk cId="4037490294" sldId="303"/>
            <ac:spMk id="127" creationId="{3066E9CF-0D4F-7A3A-6025-E2AB937E690C}"/>
          </ac:spMkLst>
        </pc:spChg>
        <pc:spChg chg="mod">
          <ac:chgData name="Juanita Fernández Merani" userId="95f5ec18dec933a7" providerId="LiveId" clId="{E79FB275-D2FA-47E2-9561-40FBEBA4713B}" dt="2023-04-19T22:10:29.413" v="1150" actId="207"/>
          <ac:spMkLst>
            <pc:docMk/>
            <pc:sldMk cId="4037490294" sldId="303"/>
            <ac:spMk id="129" creationId="{2CB138BA-5CA3-D520-F1F7-0A526524A0E4}"/>
          </ac:spMkLst>
        </pc:spChg>
        <pc:spChg chg="mod">
          <ac:chgData name="Juanita Fernández Merani" userId="95f5ec18dec933a7" providerId="LiveId" clId="{E79FB275-D2FA-47E2-9561-40FBEBA4713B}" dt="2023-04-19T22:10:29.413" v="1150" actId="207"/>
          <ac:spMkLst>
            <pc:docMk/>
            <pc:sldMk cId="4037490294" sldId="303"/>
            <ac:spMk id="130" creationId="{73A92574-185F-432F-8E17-492D7F7E8182}"/>
          </ac:spMkLst>
        </pc:spChg>
        <pc:spChg chg="add del mod">
          <ac:chgData name="Juanita Fernández Merani" userId="95f5ec18dec933a7" providerId="LiveId" clId="{E79FB275-D2FA-47E2-9561-40FBEBA4713B}" dt="2023-04-19T22:10:39.020" v="1154" actId="478"/>
          <ac:spMkLst>
            <pc:docMk/>
            <pc:sldMk cId="4037490294" sldId="303"/>
            <ac:spMk id="131" creationId="{022BA1E4-DE9E-0D41-1E57-B6E3FAF35BB0}"/>
          </ac:spMkLst>
        </pc:spChg>
        <pc:spChg chg="del mod topLvl">
          <ac:chgData name="Juanita Fernández Merani" userId="95f5ec18dec933a7" providerId="LiveId" clId="{E79FB275-D2FA-47E2-9561-40FBEBA4713B}" dt="2023-04-19T22:22:04.871" v="1301" actId="478"/>
          <ac:spMkLst>
            <pc:docMk/>
            <pc:sldMk cId="4037490294" sldId="303"/>
            <ac:spMk id="133" creationId="{E5C5198E-9CD4-B2E7-C864-9002DB5A4F67}"/>
          </ac:spMkLst>
        </pc:spChg>
        <pc:spChg chg="mod topLvl">
          <ac:chgData name="Juanita Fernández Merani" userId="95f5ec18dec933a7" providerId="LiveId" clId="{E79FB275-D2FA-47E2-9561-40FBEBA4713B}" dt="2023-04-19T22:22:21.957" v="1306" actId="164"/>
          <ac:spMkLst>
            <pc:docMk/>
            <pc:sldMk cId="4037490294" sldId="303"/>
            <ac:spMk id="134" creationId="{29CDFB0C-C9AD-27CA-C563-9492B1613117}"/>
          </ac:spMkLst>
        </pc:spChg>
        <pc:spChg chg="add mod">
          <ac:chgData name="Juanita Fernández Merani" userId="95f5ec18dec933a7" providerId="LiveId" clId="{E79FB275-D2FA-47E2-9561-40FBEBA4713B}" dt="2023-04-19T22:23:40.272" v="1318" actId="164"/>
          <ac:spMkLst>
            <pc:docMk/>
            <pc:sldMk cId="4037490294" sldId="303"/>
            <ac:spMk id="135" creationId="{EAD91D91-CF9A-5DB6-5ED1-6B5D7B2744F9}"/>
          </ac:spMkLst>
        </pc:spChg>
        <pc:spChg chg="add del mod">
          <ac:chgData name="Juanita Fernández Merani" userId="95f5ec18dec933a7" providerId="LiveId" clId="{E79FB275-D2FA-47E2-9561-40FBEBA4713B}" dt="2023-04-19T22:13:02.249" v="1183"/>
          <ac:spMkLst>
            <pc:docMk/>
            <pc:sldMk cId="4037490294" sldId="303"/>
            <ac:spMk id="136" creationId="{0F7F865D-F0CA-3572-C77F-0791D850CDEB}"/>
          </ac:spMkLst>
        </pc:spChg>
        <pc:spChg chg="add del mod">
          <ac:chgData name="Juanita Fernández Merani" userId="95f5ec18dec933a7" providerId="LiveId" clId="{E79FB275-D2FA-47E2-9561-40FBEBA4713B}" dt="2023-04-19T22:13:02.249" v="1183"/>
          <ac:spMkLst>
            <pc:docMk/>
            <pc:sldMk cId="4037490294" sldId="303"/>
            <ac:spMk id="137" creationId="{3144981A-40B1-6632-1911-8527A597DF34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39" creationId="{BE78E182-08B5-44A6-2973-7C7097CD2D11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1" creationId="{DCCC07A7-A827-96AA-8234-C67D7AD1492C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2" creationId="{65197F40-4093-72CE-69D8-2D275E0DE390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4" creationId="{0BA89519-129B-7B30-2733-A07BAF644088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6" creationId="{87B28733-8871-F171-7ACD-B61B3DF8087F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7" creationId="{8FB93340-EE6A-973A-E247-DC99A6F3717C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8" creationId="{C1AC9F01-DCE0-B062-1B10-01366255B008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49" creationId="{84D62E85-7140-CBD6-EF0B-D4E68012A136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50" creationId="{B6FE26A3-7EC1-D51B-6D8D-2A869B909D5C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52" creationId="{1A7E3504-827E-646F-4692-A55E64117758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53" creationId="{5B5D6626-5E40-64CD-2998-E7AF3CAB2746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55" creationId="{B62992BB-9589-7B59-8153-70171DD87EFB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56" creationId="{19B05521-01DF-D078-B9C4-7ABAB1D27B00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58" creationId="{8C6235A2-8549-A102-128D-F7F69FBAD29E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60" creationId="{B9BC0C22-89CA-17FB-754B-4785B89EA30A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61" creationId="{A498BA8B-848A-07BF-B436-18EE132F1183}"/>
          </ac:spMkLst>
        </pc:spChg>
        <pc:spChg chg="mod">
          <ac:chgData name="Juanita Fernández Merani" userId="95f5ec18dec933a7" providerId="LiveId" clId="{E79FB275-D2FA-47E2-9561-40FBEBA4713B}" dt="2023-04-19T22:13:01.093" v="1182"/>
          <ac:spMkLst>
            <pc:docMk/>
            <pc:sldMk cId="4037490294" sldId="303"/>
            <ac:spMk id="162" creationId="{0BE2441A-CF4D-60F0-CDA2-AA6C0BF2BEFF}"/>
          </ac:spMkLst>
        </pc:spChg>
        <pc:spChg chg="mod">
          <ac:chgData name="Juanita Fernández Merani" userId="95f5ec18dec933a7" providerId="LiveId" clId="{E79FB275-D2FA-47E2-9561-40FBEBA4713B}" dt="2023-04-19T22:14:06.338" v="1200" actId="208"/>
          <ac:spMkLst>
            <pc:docMk/>
            <pc:sldMk cId="4037490294" sldId="303"/>
            <ac:spMk id="164" creationId="{1BBEEEDA-EDB9-3B5F-854D-75795DFD679C}"/>
          </ac:spMkLst>
        </pc:spChg>
        <pc:spChg chg="mod">
          <ac:chgData name="Juanita Fernández Merani" userId="95f5ec18dec933a7" providerId="LiveId" clId="{E79FB275-D2FA-47E2-9561-40FBEBA4713B}" dt="2023-04-19T22:13:54.894" v="1197" actId="208"/>
          <ac:spMkLst>
            <pc:docMk/>
            <pc:sldMk cId="4037490294" sldId="303"/>
            <ac:spMk id="166" creationId="{05664A2E-C3BA-3CEB-327B-9C41A4FD3325}"/>
          </ac:spMkLst>
        </pc:spChg>
        <pc:spChg chg="mod">
          <ac:chgData name="Juanita Fernández Merani" userId="95f5ec18dec933a7" providerId="LiveId" clId="{E79FB275-D2FA-47E2-9561-40FBEBA4713B}" dt="2023-04-19T22:13:54.894" v="1197" actId="208"/>
          <ac:spMkLst>
            <pc:docMk/>
            <pc:sldMk cId="4037490294" sldId="303"/>
            <ac:spMk id="167" creationId="{212C1115-EAD5-172C-3926-9C630D7B67D2}"/>
          </ac:spMkLst>
        </pc:spChg>
        <pc:spChg chg="mod">
          <ac:chgData name="Juanita Fernández Merani" userId="95f5ec18dec933a7" providerId="LiveId" clId="{E79FB275-D2FA-47E2-9561-40FBEBA4713B}" dt="2023-04-19T22:14:12.252" v="1201" actId="208"/>
          <ac:spMkLst>
            <pc:docMk/>
            <pc:sldMk cId="4037490294" sldId="303"/>
            <ac:spMk id="169" creationId="{3520A486-CC26-3BA2-AB92-800DC16CAEEE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71" creationId="{EE5FB504-95B0-55E5-2EAE-83757AA984DC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72" creationId="{292BA9A3-6682-EC49-5E3E-A1650D4EC848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73" creationId="{08786E7D-ED34-2AB1-1E6A-33432845A03D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74" creationId="{8E772936-E1F5-F7CB-1351-25AE1C293C88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75" creationId="{391DAE11-7C0C-AD62-156E-1BD403F6C900}"/>
          </ac:spMkLst>
        </pc:spChg>
        <pc:spChg chg="mod">
          <ac:chgData name="Juanita Fernández Merani" userId="95f5ec18dec933a7" providerId="LiveId" clId="{E79FB275-D2FA-47E2-9561-40FBEBA4713B}" dt="2023-04-19T22:14:26.120" v="1205" actId="208"/>
          <ac:spMkLst>
            <pc:docMk/>
            <pc:sldMk cId="4037490294" sldId="303"/>
            <ac:spMk id="177" creationId="{D36B831F-76E2-0333-FCD4-5AA1484058C8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79" creationId="{11ADB270-6B52-7C7F-70D2-65982CA6FD5B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80" creationId="{5951801F-65E9-0110-2CDD-946430EBA130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81" creationId="{A55F83CA-7AD9-9A75-1335-DA1E1076C48C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82" creationId="{7882E09C-7DD8-6B13-9DD9-7C14223A8C55}"/>
          </ac:spMkLst>
        </pc:spChg>
        <pc:spChg chg="mod">
          <ac:chgData name="Juanita Fernández Merani" userId="95f5ec18dec933a7" providerId="LiveId" clId="{E79FB275-D2FA-47E2-9561-40FBEBA4713B}" dt="2023-04-19T22:14:32.385" v="1207" actId="208"/>
          <ac:spMkLst>
            <pc:docMk/>
            <pc:sldMk cId="4037490294" sldId="303"/>
            <ac:spMk id="184" creationId="{EFD541DF-2776-A51B-60EB-4E5F5D5BB345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85" creationId="{069C6E3F-DC87-D9E7-C606-5ECAB2D12D0A}"/>
          </ac:spMkLst>
        </pc:spChg>
        <pc:spChg chg="mod">
          <ac:chgData name="Juanita Fernández Merani" userId="95f5ec18dec933a7" providerId="LiveId" clId="{E79FB275-D2FA-47E2-9561-40FBEBA4713B}" dt="2023-04-19T22:14:29.848" v="1206" actId="208"/>
          <ac:spMkLst>
            <pc:docMk/>
            <pc:sldMk cId="4037490294" sldId="303"/>
            <ac:spMk id="187" creationId="{AA38A8AC-81C6-24BB-65A2-8ABF4437DF29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88" creationId="{F26CA589-4C88-96BA-8F33-54B398F94A96}"/>
          </ac:spMkLst>
        </pc:spChg>
        <pc:spChg chg="mod">
          <ac:chgData name="Juanita Fernández Merani" userId="95f5ec18dec933a7" providerId="LiveId" clId="{E79FB275-D2FA-47E2-9561-40FBEBA4713B}" dt="2023-04-19T22:14:19.414" v="1204" actId="208"/>
          <ac:spMkLst>
            <pc:docMk/>
            <pc:sldMk cId="4037490294" sldId="303"/>
            <ac:spMk id="190" creationId="{067C11CE-5878-1F5A-B49B-89D1B6200750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92" creationId="{D15F9FF2-C29C-4C0C-2367-D9ECE964D893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93" creationId="{99994ADF-FB0D-49A4-B317-1D294E433184}"/>
          </ac:spMkLst>
        </pc:spChg>
        <pc:spChg chg="mod">
          <ac:chgData name="Juanita Fernández Merani" userId="95f5ec18dec933a7" providerId="LiveId" clId="{E79FB275-D2FA-47E2-9561-40FBEBA4713B}" dt="2023-04-19T22:13:29.992" v="1191"/>
          <ac:spMkLst>
            <pc:docMk/>
            <pc:sldMk cId="4037490294" sldId="303"/>
            <ac:spMk id="194" creationId="{8E3DC7C1-51C3-4E20-BB1F-1FA403DBE08A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196" creationId="{D36F827F-8818-909D-EDD4-9AA9C59EC129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198" creationId="{79BA2A47-5760-E1C8-42B9-813F0D7065E2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199" creationId="{875B04F0-9816-E652-63C8-BEE047222B48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1" creationId="{4DB4CEFC-B335-0E98-52FE-574CCFE082DC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3" creationId="{E0E36349-6430-6F65-6F5C-21C28FB0F5CE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4" creationId="{33FF915E-E9B8-E88C-E8D8-DBEDE3B188A9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5" creationId="{8D4E8B66-DF4C-7799-F86E-F68027730A2D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6" creationId="{2101DE93-700D-48D6-7809-BBD41BD20823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7" creationId="{EB81997B-C4A3-06BD-F265-1EE51A02CD4E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09" creationId="{F42A9588-4AE8-E673-F422-4B53B0A7F106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1" creationId="{DDACE23C-DCB8-A3AF-BC0F-C369296E250B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2" creationId="{6D256D45-DD20-0E76-F2A0-F4F85180E363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3" creationId="{B867B58A-BEE6-21D8-6D8C-DDDD619F4735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4" creationId="{0D2DC2D9-8557-5613-F967-AE963846A493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6" creationId="{BECB572D-BC4E-B599-85A9-E3ECD91158FD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7" creationId="{5486B3AD-9356-021A-8B72-489FA826D91C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19" creationId="{AEC8D5BE-8336-AC35-3098-FA89751D7E65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20" creationId="{325EDE11-6E41-0EBF-FBA4-67A754E69F84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22" creationId="{9ADB6F86-CEB2-299E-1031-AB5E37B28C6B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24" creationId="{F4441363-962D-2E1F-6C46-BCED709301B3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25" creationId="{BDCC31CB-F13F-E295-371E-1441F61FA9E6}"/>
          </ac:spMkLst>
        </pc:spChg>
        <pc:spChg chg="mod">
          <ac:chgData name="Juanita Fernández Merani" userId="95f5ec18dec933a7" providerId="LiveId" clId="{E79FB275-D2FA-47E2-9561-40FBEBA4713B}" dt="2023-04-19T22:16:12.473" v="1226"/>
          <ac:spMkLst>
            <pc:docMk/>
            <pc:sldMk cId="4037490294" sldId="303"/>
            <ac:spMk id="226" creationId="{921BC3AA-9A3D-0ACB-A363-879A244BF041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28" creationId="{AFA12345-4BBC-83BF-81D0-A018BB33DE9A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0" creationId="{86C723F4-DE30-CCA8-8F2B-75B3B55FC75D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1" creationId="{67F1680E-FF9C-1C18-8111-D6B8935F5DE0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3" creationId="{F94335B7-2158-6B67-D6D3-A877DE3B33B4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5" creationId="{BE2C3E2D-C003-5B44-97B7-4D03B39D9393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6" creationId="{74B2938B-408A-C2D7-8AD4-DAB4058EC73A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7" creationId="{935D2691-DC77-F1EA-D950-6F9BD9217B11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8" creationId="{1A171E7A-B461-DAC9-5E1F-DEE83A714C80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39" creationId="{7B87A82C-1731-F0B5-7E33-A793AF779340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1" creationId="{65D938D9-E445-9BE7-154D-8B7119D053F2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3" creationId="{FB321DA5-F2AF-8C26-E9E4-24C0E5DD8D55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4" creationId="{1A896797-40E2-4C7C-9836-E2CFC384EC7E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5" creationId="{2FF72AE8-EA48-8CD0-3E50-60FD0C06183C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6" creationId="{4EF74D6C-1F49-209D-74AB-B9D1547BAD1B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8" creationId="{E680A565-3172-A761-8845-7E557EDF2B2C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49" creationId="{0E5757D2-72EE-3E96-BB56-0A19B90E7F5D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51" creationId="{AED65824-5EC3-7174-20B6-EDE2A0960721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52" creationId="{F6529DB9-8390-C920-8C6F-BEE8A2497336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54" creationId="{5231109B-E6DA-BEC6-5122-EC8D547A6F1D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56" creationId="{D532F16F-E0DC-37BA-3E00-640DD787CEEB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57" creationId="{05419456-5C95-6C42-6E2B-535FE2DC1FF7}"/>
          </ac:spMkLst>
        </pc:spChg>
        <pc:spChg chg="mod">
          <ac:chgData name="Juanita Fernández Merani" userId="95f5ec18dec933a7" providerId="LiveId" clId="{E79FB275-D2FA-47E2-9561-40FBEBA4713B}" dt="2023-04-19T22:16:27.900" v="1228"/>
          <ac:spMkLst>
            <pc:docMk/>
            <pc:sldMk cId="4037490294" sldId="303"/>
            <ac:spMk id="258" creationId="{3A8847BC-1D4C-F692-6215-93F9883A0A5C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0" creationId="{0093A418-B647-DD82-3357-2F6778BB7BA4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2" creationId="{DAC1B05B-18E1-AF4A-A3C9-86FEADC1946F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3" creationId="{DB156AE8-85A0-7E64-4EC5-06096BB32E28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5" creationId="{24A3D563-FA3D-507F-41CF-A224B8A06E2B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7" creationId="{16FD0C2F-632A-CDE7-8C50-C504C6D157B1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8" creationId="{A9015C7C-4792-919C-209B-4123C6F51BCA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69" creationId="{48371AEA-217A-B5D2-E9C6-AA6A18103DE5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0" creationId="{4F3C3FE3-89A1-530A-83C8-D1BDF0EE97A5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1" creationId="{ACFD1D7C-7758-E3C1-AC02-63D7C684BB5A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3" creationId="{BA3B197D-874A-FA87-3796-2E6BE26AB493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5" creationId="{AEAAA0D1-CF24-6C26-2097-28BCE019E06D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6" creationId="{91EC765F-70D5-6C81-4386-B08BA8272DDB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7" creationId="{C2581016-F06D-C72F-D4DF-E99F00BA57D3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78" creationId="{6937D84D-D71E-2B2F-2BF2-D50CE9487C22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0" creationId="{09DCF566-B424-DA2A-1131-49387375AF20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1" creationId="{2CA42814-8647-2027-BA66-B3662A8196A0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3" creationId="{A92B46D7-9F91-C2CE-4F6B-05DB809DBF15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4" creationId="{CF7A3DD8-489F-A32A-EA44-15475F40DC39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6" creationId="{B3CB8330-00BC-F639-03F8-E4C7647EBE96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8" creationId="{D6B378BC-226E-E337-C2D8-A24A1DBE592D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89" creationId="{D57376D2-552B-2813-D9AA-9540DEE228FD}"/>
          </ac:spMkLst>
        </pc:spChg>
        <pc:spChg chg="mod">
          <ac:chgData name="Juanita Fernández Merani" userId="95f5ec18dec933a7" providerId="LiveId" clId="{E79FB275-D2FA-47E2-9561-40FBEBA4713B}" dt="2023-04-19T22:16:39.692" v="1230"/>
          <ac:spMkLst>
            <pc:docMk/>
            <pc:sldMk cId="4037490294" sldId="303"/>
            <ac:spMk id="290" creationId="{81A56296-6A24-3F16-37BE-EF2EA2BDF934}"/>
          </ac:spMkLst>
        </pc:spChg>
        <pc:spChg chg="mod">
          <ac:chgData name="Juanita Fernández Merani" userId="95f5ec18dec933a7" providerId="LiveId" clId="{E79FB275-D2FA-47E2-9561-40FBEBA4713B}" dt="2023-04-19T22:18:02.589" v="1251"/>
          <ac:spMkLst>
            <pc:docMk/>
            <pc:sldMk cId="4037490294" sldId="303"/>
            <ac:spMk id="293" creationId="{70D3A73C-6C83-3996-7B9C-37880C75F17A}"/>
          </ac:spMkLst>
        </pc:spChg>
        <pc:spChg chg="mod">
          <ac:chgData name="Juanita Fernández Merani" userId="95f5ec18dec933a7" providerId="LiveId" clId="{E79FB275-D2FA-47E2-9561-40FBEBA4713B}" dt="2023-04-19T22:18:02.589" v="1251"/>
          <ac:spMkLst>
            <pc:docMk/>
            <pc:sldMk cId="4037490294" sldId="303"/>
            <ac:spMk id="295" creationId="{01E3916D-B1AB-BC9D-8F9F-F7265EDD2B42}"/>
          </ac:spMkLst>
        </pc:spChg>
        <pc:spChg chg="mod">
          <ac:chgData name="Juanita Fernández Merani" userId="95f5ec18dec933a7" providerId="LiveId" clId="{E79FB275-D2FA-47E2-9561-40FBEBA4713B}" dt="2023-04-19T22:18:02.589" v="1251"/>
          <ac:spMkLst>
            <pc:docMk/>
            <pc:sldMk cId="4037490294" sldId="303"/>
            <ac:spMk id="296" creationId="{403B7E76-33D7-5BCF-370E-B1893630205B}"/>
          </ac:spMkLst>
        </pc:spChg>
        <pc:spChg chg="mod">
          <ac:chgData name="Juanita Fernández Merani" userId="95f5ec18dec933a7" providerId="LiveId" clId="{E79FB275-D2FA-47E2-9561-40FBEBA4713B}" dt="2023-04-19T22:18:02.589" v="1251"/>
          <ac:spMkLst>
            <pc:docMk/>
            <pc:sldMk cId="4037490294" sldId="303"/>
            <ac:spMk id="297" creationId="{EC1EC0A6-200B-DD26-D6A5-B15D4128E3CC}"/>
          </ac:spMkLst>
        </pc:spChg>
        <pc:spChg chg="mod">
          <ac:chgData name="Juanita Fernández Merani" userId="95f5ec18dec933a7" providerId="LiveId" clId="{E79FB275-D2FA-47E2-9561-40FBEBA4713B}" dt="2023-04-19T22:18:09.907" v="1253"/>
          <ac:spMkLst>
            <pc:docMk/>
            <pc:sldMk cId="4037490294" sldId="303"/>
            <ac:spMk id="299" creationId="{B24CC9AD-379E-DB57-8ACB-644BF6D261EE}"/>
          </ac:spMkLst>
        </pc:spChg>
        <pc:spChg chg="mod">
          <ac:chgData name="Juanita Fernández Merani" userId="95f5ec18dec933a7" providerId="LiveId" clId="{E79FB275-D2FA-47E2-9561-40FBEBA4713B}" dt="2023-04-19T22:18:09.907" v="1253"/>
          <ac:spMkLst>
            <pc:docMk/>
            <pc:sldMk cId="4037490294" sldId="303"/>
            <ac:spMk id="300" creationId="{3978D350-9BFD-7DE0-23B8-06016F65A23D}"/>
          </ac:spMkLst>
        </pc:spChg>
        <pc:spChg chg="mod">
          <ac:chgData name="Juanita Fernández Merani" userId="95f5ec18dec933a7" providerId="LiveId" clId="{E79FB275-D2FA-47E2-9561-40FBEBA4713B}" dt="2023-04-19T22:18:16.585" v="1255"/>
          <ac:spMkLst>
            <pc:docMk/>
            <pc:sldMk cId="4037490294" sldId="303"/>
            <ac:spMk id="302" creationId="{B82E9B02-5504-30F7-A73B-C12AADFAA9EC}"/>
          </ac:spMkLst>
        </pc:spChg>
        <pc:spChg chg="mod">
          <ac:chgData name="Juanita Fernández Merani" userId="95f5ec18dec933a7" providerId="LiveId" clId="{E79FB275-D2FA-47E2-9561-40FBEBA4713B}" dt="2023-04-19T22:18:16.585" v="1255"/>
          <ac:spMkLst>
            <pc:docMk/>
            <pc:sldMk cId="4037490294" sldId="303"/>
            <ac:spMk id="303" creationId="{90411965-A386-16D2-3A82-F3E825021E62}"/>
          </ac:spMkLst>
        </pc:spChg>
        <pc:spChg chg="mod">
          <ac:chgData name="Juanita Fernández Merani" userId="95f5ec18dec933a7" providerId="LiveId" clId="{E79FB275-D2FA-47E2-9561-40FBEBA4713B}" dt="2023-04-19T22:18:38.937" v="1258"/>
          <ac:spMkLst>
            <pc:docMk/>
            <pc:sldMk cId="4037490294" sldId="303"/>
            <ac:spMk id="305" creationId="{A80C047C-DB3F-3D44-C5E2-A4CCA525AAE4}"/>
          </ac:spMkLst>
        </pc:spChg>
        <pc:spChg chg="mod">
          <ac:chgData name="Juanita Fernández Merani" userId="95f5ec18dec933a7" providerId="LiveId" clId="{E79FB275-D2FA-47E2-9561-40FBEBA4713B}" dt="2023-04-19T22:18:38.937" v="1258"/>
          <ac:spMkLst>
            <pc:docMk/>
            <pc:sldMk cId="4037490294" sldId="303"/>
            <ac:spMk id="307" creationId="{D8CDCCD9-A2B3-D10F-9257-C9F1A7590E5E}"/>
          </ac:spMkLst>
        </pc:spChg>
        <pc:spChg chg="mod">
          <ac:chgData name="Juanita Fernández Merani" userId="95f5ec18dec933a7" providerId="LiveId" clId="{E79FB275-D2FA-47E2-9561-40FBEBA4713B}" dt="2023-04-19T22:18:38.937" v="1258"/>
          <ac:spMkLst>
            <pc:docMk/>
            <pc:sldMk cId="4037490294" sldId="303"/>
            <ac:spMk id="308" creationId="{6B4F019D-6387-A30B-385C-5E87B9B6940E}"/>
          </ac:spMkLst>
        </pc:spChg>
        <pc:spChg chg="mod">
          <ac:chgData name="Juanita Fernández Merani" userId="95f5ec18dec933a7" providerId="LiveId" clId="{E79FB275-D2FA-47E2-9561-40FBEBA4713B}" dt="2023-04-19T22:18:38.937" v="1258"/>
          <ac:spMkLst>
            <pc:docMk/>
            <pc:sldMk cId="4037490294" sldId="303"/>
            <ac:spMk id="309" creationId="{16696F63-4490-3CF5-5D91-414BF3AE77C9}"/>
          </ac:spMkLst>
        </pc:spChg>
        <pc:spChg chg="mod">
          <ac:chgData name="Juanita Fernández Merani" userId="95f5ec18dec933a7" providerId="LiveId" clId="{E79FB275-D2FA-47E2-9561-40FBEBA4713B}" dt="2023-04-19T22:18:38.937" v="1258"/>
          <ac:spMkLst>
            <pc:docMk/>
            <pc:sldMk cId="4037490294" sldId="303"/>
            <ac:spMk id="310" creationId="{9740FE6C-A14B-C9D6-BD68-0744FB0DD329}"/>
          </ac:spMkLst>
        </pc:spChg>
        <pc:spChg chg="mod">
          <ac:chgData name="Juanita Fernández Merani" userId="95f5ec18dec933a7" providerId="LiveId" clId="{E79FB275-D2FA-47E2-9561-40FBEBA4713B}" dt="2023-04-19T22:18:38.937" v="1258"/>
          <ac:spMkLst>
            <pc:docMk/>
            <pc:sldMk cId="4037490294" sldId="303"/>
            <ac:spMk id="311" creationId="{427429D8-7293-59DA-D004-0428C0D79AEE}"/>
          </ac:spMkLst>
        </pc:spChg>
        <pc:spChg chg="mod">
          <ac:chgData name="Juanita Fernández Merani" userId="95f5ec18dec933a7" providerId="LiveId" clId="{E79FB275-D2FA-47E2-9561-40FBEBA4713B}" dt="2023-04-19T22:18:44.223" v="1260"/>
          <ac:spMkLst>
            <pc:docMk/>
            <pc:sldMk cId="4037490294" sldId="303"/>
            <ac:spMk id="313" creationId="{B98EFFFB-E94B-9E89-8A2D-4C9F7C84431E}"/>
          </ac:spMkLst>
        </pc:spChg>
        <pc:spChg chg="mod">
          <ac:chgData name="Juanita Fernández Merani" userId="95f5ec18dec933a7" providerId="LiveId" clId="{E79FB275-D2FA-47E2-9561-40FBEBA4713B}" dt="2023-04-19T22:18:44.223" v="1260"/>
          <ac:spMkLst>
            <pc:docMk/>
            <pc:sldMk cId="4037490294" sldId="303"/>
            <ac:spMk id="315" creationId="{B47DD705-B9ED-4610-4792-7BD024744E7A}"/>
          </ac:spMkLst>
        </pc:spChg>
        <pc:spChg chg="mod">
          <ac:chgData name="Juanita Fernández Merani" userId="95f5ec18dec933a7" providerId="LiveId" clId="{E79FB275-D2FA-47E2-9561-40FBEBA4713B}" dt="2023-04-19T22:18:44.223" v="1260"/>
          <ac:spMkLst>
            <pc:docMk/>
            <pc:sldMk cId="4037490294" sldId="303"/>
            <ac:spMk id="316" creationId="{C7067D9C-18FF-0245-EC03-FE6054BA4B67}"/>
          </ac:spMkLst>
        </pc:spChg>
        <pc:spChg chg="mod">
          <ac:chgData name="Juanita Fernández Merani" userId="95f5ec18dec933a7" providerId="LiveId" clId="{E79FB275-D2FA-47E2-9561-40FBEBA4713B}" dt="2023-04-19T22:19:01.528" v="1263"/>
          <ac:spMkLst>
            <pc:docMk/>
            <pc:sldMk cId="4037490294" sldId="303"/>
            <ac:spMk id="318" creationId="{0D565ACB-05AA-01C2-EC5A-71247B138B9E}"/>
          </ac:spMkLst>
        </pc:spChg>
        <pc:spChg chg="mod">
          <ac:chgData name="Juanita Fernández Merani" userId="95f5ec18dec933a7" providerId="LiveId" clId="{E79FB275-D2FA-47E2-9561-40FBEBA4713B}" dt="2023-04-19T22:19:01.528" v="1263"/>
          <ac:spMkLst>
            <pc:docMk/>
            <pc:sldMk cId="4037490294" sldId="303"/>
            <ac:spMk id="320" creationId="{00A5FC61-32EF-56A7-8077-144813937114}"/>
          </ac:spMkLst>
        </pc:spChg>
        <pc:spChg chg="mod">
          <ac:chgData name="Juanita Fernández Merani" userId="95f5ec18dec933a7" providerId="LiveId" clId="{E79FB275-D2FA-47E2-9561-40FBEBA4713B}" dt="2023-04-19T22:19:01.528" v="1263"/>
          <ac:spMkLst>
            <pc:docMk/>
            <pc:sldMk cId="4037490294" sldId="303"/>
            <ac:spMk id="321" creationId="{AC018716-39A3-9EC1-0620-B830A728F474}"/>
          </ac:spMkLst>
        </pc:spChg>
        <pc:spChg chg="mod">
          <ac:chgData name="Juanita Fernández Merani" userId="95f5ec18dec933a7" providerId="LiveId" clId="{E79FB275-D2FA-47E2-9561-40FBEBA4713B}" dt="2023-04-19T22:19:01.528" v="1263"/>
          <ac:spMkLst>
            <pc:docMk/>
            <pc:sldMk cId="4037490294" sldId="303"/>
            <ac:spMk id="322" creationId="{14FE4D0D-9B16-07CB-B51C-1E082F34D566}"/>
          </ac:spMkLst>
        </pc:spChg>
        <pc:spChg chg="mod">
          <ac:chgData name="Juanita Fernández Merani" userId="95f5ec18dec933a7" providerId="LiveId" clId="{E79FB275-D2FA-47E2-9561-40FBEBA4713B}" dt="2023-04-19T22:19:01.528" v="1263"/>
          <ac:spMkLst>
            <pc:docMk/>
            <pc:sldMk cId="4037490294" sldId="303"/>
            <ac:spMk id="323" creationId="{EA87D5AE-7BA1-AF68-3B49-EF6F21780FCD}"/>
          </ac:spMkLst>
        </pc:spChg>
        <pc:spChg chg="mod">
          <ac:chgData name="Juanita Fernández Merani" userId="95f5ec18dec933a7" providerId="LiveId" clId="{E79FB275-D2FA-47E2-9561-40FBEBA4713B}" dt="2023-04-19T22:19:12.364" v="1266"/>
          <ac:spMkLst>
            <pc:docMk/>
            <pc:sldMk cId="4037490294" sldId="303"/>
            <ac:spMk id="325" creationId="{04987F57-6881-1532-BCC6-194B09B197C2}"/>
          </ac:spMkLst>
        </pc:spChg>
        <pc:spChg chg="mod">
          <ac:chgData name="Juanita Fernández Merani" userId="95f5ec18dec933a7" providerId="LiveId" clId="{E79FB275-D2FA-47E2-9561-40FBEBA4713B}" dt="2023-04-19T22:19:12.364" v="1266"/>
          <ac:spMkLst>
            <pc:docMk/>
            <pc:sldMk cId="4037490294" sldId="303"/>
            <ac:spMk id="327" creationId="{7325E81C-79B8-1011-5E9C-C70B127771B9}"/>
          </ac:spMkLst>
        </pc:spChg>
        <pc:spChg chg="mod">
          <ac:chgData name="Juanita Fernández Merani" userId="95f5ec18dec933a7" providerId="LiveId" clId="{E79FB275-D2FA-47E2-9561-40FBEBA4713B}" dt="2023-04-19T22:19:12.364" v="1266"/>
          <ac:spMkLst>
            <pc:docMk/>
            <pc:sldMk cId="4037490294" sldId="303"/>
            <ac:spMk id="328" creationId="{A0DC838B-BCC8-10D2-F2C9-886315D9BA8A}"/>
          </ac:spMkLst>
        </pc:spChg>
        <pc:spChg chg="mod">
          <ac:chgData name="Juanita Fernández Merani" userId="95f5ec18dec933a7" providerId="LiveId" clId="{E79FB275-D2FA-47E2-9561-40FBEBA4713B}" dt="2023-04-19T22:19:12.364" v="1266"/>
          <ac:spMkLst>
            <pc:docMk/>
            <pc:sldMk cId="4037490294" sldId="303"/>
            <ac:spMk id="329" creationId="{D7EA6475-159C-43E4-A601-9E8826464A58}"/>
          </ac:spMkLst>
        </pc:spChg>
        <pc:spChg chg="mod">
          <ac:chgData name="Juanita Fernández Merani" userId="95f5ec18dec933a7" providerId="LiveId" clId="{E79FB275-D2FA-47E2-9561-40FBEBA4713B}" dt="2023-04-19T22:19:24.001" v="1268"/>
          <ac:spMkLst>
            <pc:docMk/>
            <pc:sldMk cId="4037490294" sldId="303"/>
            <ac:spMk id="331" creationId="{33151307-7EB7-34EC-DBF6-9EB50932E9E4}"/>
          </ac:spMkLst>
        </pc:spChg>
        <pc:spChg chg="mod">
          <ac:chgData name="Juanita Fernández Merani" userId="95f5ec18dec933a7" providerId="LiveId" clId="{E79FB275-D2FA-47E2-9561-40FBEBA4713B}" dt="2023-04-19T22:19:24.001" v="1268"/>
          <ac:spMkLst>
            <pc:docMk/>
            <pc:sldMk cId="4037490294" sldId="303"/>
            <ac:spMk id="332" creationId="{E7257621-FCAB-5D38-294C-C78A6F27E64C}"/>
          </ac:spMkLst>
        </pc:spChg>
        <pc:spChg chg="mod">
          <ac:chgData name="Juanita Fernández Merani" userId="95f5ec18dec933a7" providerId="LiveId" clId="{E79FB275-D2FA-47E2-9561-40FBEBA4713B}" dt="2023-04-19T22:19:32.095" v="1270"/>
          <ac:spMkLst>
            <pc:docMk/>
            <pc:sldMk cId="4037490294" sldId="303"/>
            <ac:spMk id="334" creationId="{1698C1AD-F5D9-059B-6974-580D43AD1D24}"/>
          </ac:spMkLst>
        </pc:spChg>
        <pc:spChg chg="mod">
          <ac:chgData name="Juanita Fernández Merani" userId="95f5ec18dec933a7" providerId="LiveId" clId="{E79FB275-D2FA-47E2-9561-40FBEBA4713B}" dt="2023-04-19T22:19:32.095" v="1270"/>
          <ac:spMkLst>
            <pc:docMk/>
            <pc:sldMk cId="4037490294" sldId="303"/>
            <ac:spMk id="335" creationId="{4DF5D3CE-A40C-CADF-1052-890C3928206F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37" creationId="{A56C3FA5-D893-6346-1036-AE6A312FECC2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39" creationId="{DC82197F-AA8B-98F5-3F60-F00D57645A30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0" creationId="{6DD8C9E3-5D73-5924-1074-9A7FB935DE54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1" creationId="{C04AFBF0-EBA3-D5EF-B4F0-7CFBED8A1D87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2" creationId="{AE0F36A9-4409-B503-D73E-DB3C08EECF63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3" creationId="{07C4FF08-5DA4-0C45-F443-7D27739F6032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5" creationId="{848923E7-4F1F-AF3F-6F6E-9DEB3891AB6B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7" creationId="{AB147D91-7FE1-0FFA-CCD5-CD9BD7ADB38B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48" creationId="{43FAB03C-4004-284B-2367-3684A884EA5E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0" creationId="{BD38FB60-50B4-D8C6-A3E3-1F7D06EB20C8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2" creationId="{B1482C1A-89E3-7629-AC22-A57D07016CB1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3" creationId="{4A7375CE-7096-AC31-65A3-D41C9C1E4366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4" creationId="{573A5859-BC3D-800F-6110-E8155726A662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5" creationId="{9B9BB3D1-08AC-2202-5264-89169AD7B303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7" creationId="{BA0A067D-4556-E487-7328-01F8C34C67B1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59" creationId="{3CA095F4-5D1D-FCDC-6BA8-C5B0E7BDB841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60" creationId="{6AF07EA4-FB33-7D81-55EE-C6C9ECC1595D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61" creationId="{D3C4A403-803C-DF41-DFFB-507AFA672740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63" creationId="{261606D4-CC1B-B453-0772-901DCDA8DB86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64" creationId="{E0046D16-6A5A-B65E-7F9F-5D7D55A4B1E9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66" creationId="{A4E54A12-A607-E459-56AD-1F1519E3F111}"/>
          </ac:spMkLst>
        </pc:spChg>
        <pc:spChg chg="mod">
          <ac:chgData name="Juanita Fernández Merani" userId="95f5ec18dec933a7" providerId="LiveId" clId="{E79FB275-D2FA-47E2-9561-40FBEBA4713B}" dt="2023-04-19T22:19:41.475" v="1272"/>
          <ac:spMkLst>
            <pc:docMk/>
            <pc:sldMk cId="4037490294" sldId="303"/>
            <ac:spMk id="367" creationId="{89B81407-55ED-F1E0-413B-AC4A0D6D1563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69" creationId="{4F88AB8E-D41D-19BE-E16B-C2BCA45A80B1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1" creationId="{745EE36D-EA45-F6A9-42EB-96FB56B63885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2" creationId="{172BE152-9372-1B74-EE10-47159885DF85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3" creationId="{5251F959-5E6C-7C2A-A642-03889F1B1C91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5" creationId="{DC616121-6DD9-70BF-5837-BC84804A3B08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6" creationId="{0E07361A-A3E1-D2FB-CAE6-B18F3C0A9639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8" creationId="{A5A72752-1C3A-A46D-36AF-D1571F47939F}"/>
          </ac:spMkLst>
        </pc:spChg>
        <pc:spChg chg="mod">
          <ac:chgData name="Juanita Fernández Merani" userId="95f5ec18dec933a7" providerId="LiveId" clId="{E79FB275-D2FA-47E2-9561-40FBEBA4713B}" dt="2023-04-19T22:19:50.771" v="1274"/>
          <ac:spMkLst>
            <pc:docMk/>
            <pc:sldMk cId="4037490294" sldId="303"/>
            <ac:spMk id="379" creationId="{4A6FD7DB-A53E-1415-DFF6-94D219534884}"/>
          </ac:spMkLst>
        </pc:spChg>
        <pc:spChg chg="mod">
          <ac:chgData name="Juanita Fernández Merani" userId="95f5ec18dec933a7" providerId="LiveId" clId="{E79FB275-D2FA-47E2-9561-40FBEBA4713B}" dt="2023-04-19T22:20:35.022" v="1282"/>
          <ac:spMkLst>
            <pc:docMk/>
            <pc:sldMk cId="4037490294" sldId="303"/>
            <ac:spMk id="381" creationId="{6DF615DB-511D-9996-DF97-C059827997F7}"/>
          </ac:spMkLst>
        </pc:spChg>
        <pc:spChg chg="mod">
          <ac:chgData name="Juanita Fernández Merani" userId="95f5ec18dec933a7" providerId="LiveId" clId="{E79FB275-D2FA-47E2-9561-40FBEBA4713B}" dt="2023-04-19T22:20:35.022" v="1282"/>
          <ac:spMkLst>
            <pc:docMk/>
            <pc:sldMk cId="4037490294" sldId="303"/>
            <ac:spMk id="383" creationId="{B48F1E5F-F440-AC02-DF2D-73A97D2F88E3}"/>
          </ac:spMkLst>
        </pc:spChg>
        <pc:spChg chg="mod">
          <ac:chgData name="Juanita Fernández Merani" userId="95f5ec18dec933a7" providerId="LiveId" clId="{E79FB275-D2FA-47E2-9561-40FBEBA4713B}" dt="2023-04-19T22:20:35.022" v="1282"/>
          <ac:spMkLst>
            <pc:docMk/>
            <pc:sldMk cId="4037490294" sldId="303"/>
            <ac:spMk id="384" creationId="{47C29541-AAF4-4347-E3E7-ECBDB454F247}"/>
          </ac:spMkLst>
        </pc:spChg>
        <pc:spChg chg="mod">
          <ac:chgData name="Juanita Fernández Merani" userId="95f5ec18dec933a7" providerId="LiveId" clId="{E79FB275-D2FA-47E2-9561-40FBEBA4713B}" dt="2023-04-19T22:20:35.022" v="1282"/>
          <ac:spMkLst>
            <pc:docMk/>
            <pc:sldMk cId="4037490294" sldId="303"/>
            <ac:spMk id="385" creationId="{35773FFB-17C4-38F5-ACBE-131ACBAA5C11}"/>
          </ac:spMkLst>
        </pc:spChg>
        <pc:spChg chg="mod">
          <ac:chgData name="Juanita Fernández Merani" userId="95f5ec18dec933a7" providerId="LiveId" clId="{E79FB275-D2FA-47E2-9561-40FBEBA4713B}" dt="2023-04-19T22:20:35.022" v="1282"/>
          <ac:spMkLst>
            <pc:docMk/>
            <pc:sldMk cId="4037490294" sldId="303"/>
            <ac:spMk id="386" creationId="{9478AEB7-82CF-A034-44B3-DFD8818CA321}"/>
          </ac:spMkLst>
        </pc:spChg>
        <pc:spChg chg="mod">
          <ac:chgData name="Juanita Fernández Merani" userId="95f5ec18dec933a7" providerId="LiveId" clId="{E79FB275-D2FA-47E2-9561-40FBEBA4713B}" dt="2023-04-19T22:20:35.022" v="1282"/>
          <ac:spMkLst>
            <pc:docMk/>
            <pc:sldMk cId="4037490294" sldId="303"/>
            <ac:spMk id="387" creationId="{D56EE1DC-7679-398B-589D-571FF1EEB617}"/>
          </ac:spMkLst>
        </pc:spChg>
        <pc:spChg chg="mod">
          <ac:chgData name="Juanita Fernández Merani" userId="95f5ec18dec933a7" providerId="LiveId" clId="{E79FB275-D2FA-47E2-9561-40FBEBA4713B}" dt="2023-04-19T22:20:42.056" v="1284"/>
          <ac:spMkLst>
            <pc:docMk/>
            <pc:sldMk cId="4037490294" sldId="303"/>
            <ac:spMk id="389" creationId="{D357B98A-CBD2-4CB9-2A78-FF2905171A01}"/>
          </ac:spMkLst>
        </pc:spChg>
        <pc:spChg chg="mod">
          <ac:chgData name="Juanita Fernández Merani" userId="95f5ec18dec933a7" providerId="LiveId" clId="{E79FB275-D2FA-47E2-9561-40FBEBA4713B}" dt="2023-04-19T22:20:42.056" v="1284"/>
          <ac:spMkLst>
            <pc:docMk/>
            <pc:sldMk cId="4037490294" sldId="303"/>
            <ac:spMk id="391" creationId="{AC6AC5AD-77D2-8916-4A77-8CB2C1AE4D6A}"/>
          </ac:spMkLst>
        </pc:spChg>
        <pc:spChg chg="mod">
          <ac:chgData name="Juanita Fernández Merani" userId="95f5ec18dec933a7" providerId="LiveId" clId="{E79FB275-D2FA-47E2-9561-40FBEBA4713B}" dt="2023-04-19T22:20:42.056" v="1284"/>
          <ac:spMkLst>
            <pc:docMk/>
            <pc:sldMk cId="4037490294" sldId="303"/>
            <ac:spMk id="392" creationId="{DC2708CE-4422-587D-4F99-D83CB16E16AC}"/>
          </ac:spMkLst>
        </pc:spChg>
        <pc:spChg chg="mod">
          <ac:chgData name="Juanita Fernández Merani" userId="95f5ec18dec933a7" providerId="LiveId" clId="{E79FB275-D2FA-47E2-9561-40FBEBA4713B}" dt="2023-04-19T22:20:51.207" v="1288"/>
          <ac:spMkLst>
            <pc:docMk/>
            <pc:sldMk cId="4037490294" sldId="303"/>
            <ac:spMk id="394" creationId="{EF87701A-824D-DE40-F4BC-6B4A9BBA2C7E}"/>
          </ac:spMkLst>
        </pc:spChg>
        <pc:spChg chg="mod">
          <ac:chgData name="Juanita Fernández Merani" userId="95f5ec18dec933a7" providerId="LiveId" clId="{E79FB275-D2FA-47E2-9561-40FBEBA4713B}" dt="2023-04-19T22:20:51.207" v="1288"/>
          <ac:spMkLst>
            <pc:docMk/>
            <pc:sldMk cId="4037490294" sldId="303"/>
            <ac:spMk id="396" creationId="{5A979348-35A5-33B2-8525-A27D6204B1DF}"/>
          </ac:spMkLst>
        </pc:spChg>
        <pc:spChg chg="mod">
          <ac:chgData name="Juanita Fernández Merani" userId="95f5ec18dec933a7" providerId="LiveId" clId="{E79FB275-D2FA-47E2-9561-40FBEBA4713B}" dt="2023-04-19T22:20:51.207" v="1288"/>
          <ac:spMkLst>
            <pc:docMk/>
            <pc:sldMk cId="4037490294" sldId="303"/>
            <ac:spMk id="397" creationId="{2CE64356-B4FF-0C5A-BA7B-7911627BE9CA}"/>
          </ac:spMkLst>
        </pc:spChg>
        <pc:spChg chg="mod">
          <ac:chgData name="Juanita Fernández Merani" userId="95f5ec18dec933a7" providerId="LiveId" clId="{E79FB275-D2FA-47E2-9561-40FBEBA4713B}" dt="2023-04-19T22:20:51.207" v="1288"/>
          <ac:spMkLst>
            <pc:docMk/>
            <pc:sldMk cId="4037490294" sldId="303"/>
            <ac:spMk id="398" creationId="{704DE1C5-7DEF-340F-7D7D-EB0D7F1BFE0C}"/>
          </ac:spMkLst>
        </pc:spChg>
        <pc:spChg chg="mod">
          <ac:chgData name="Juanita Fernández Merani" userId="95f5ec18dec933a7" providerId="LiveId" clId="{E79FB275-D2FA-47E2-9561-40FBEBA4713B}" dt="2023-04-19T22:20:51.207" v="1288"/>
          <ac:spMkLst>
            <pc:docMk/>
            <pc:sldMk cId="4037490294" sldId="303"/>
            <ac:spMk id="399" creationId="{864618C1-E668-5463-94A9-19377F8A573D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1" creationId="{FFEE3313-9FC6-140A-9398-63BB469E0910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3" creationId="{DFC1087A-3C96-C6AC-4B0D-7A314F80FA5A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4" creationId="{6530F1CD-4972-61A6-E9E8-429BA6CEB8C0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5" creationId="{CF1EF6F3-AA8C-B3EF-AD03-70DA45D30A11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6" creationId="{F362E944-A480-2645-F71B-44769FE85C24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7" creationId="{7E0B0276-2A1E-BFC0-9833-CD0A8FF68321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09" creationId="{09225FD7-9236-10A0-93E2-2E3A99BDF6E6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1" creationId="{104D172E-B8AD-C400-0FE1-543A0D2AE4BE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2" creationId="{B54403D1-EA7F-DF25-49E1-3379B6073780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4" creationId="{6714A5E6-7FB9-A2C7-2CEC-CE005ACE3087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6" creationId="{63DF7C75-7668-F297-FCAC-90716D26CEA7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7" creationId="{B7A6EDD3-7757-CDEE-2AD4-5FEABCEAFC07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8" creationId="{64B943BC-2AF1-753C-B1DF-723A821F08D2}"/>
          </ac:spMkLst>
        </pc:spChg>
        <pc:spChg chg="mod">
          <ac:chgData name="Juanita Fernández Merani" userId="95f5ec18dec933a7" providerId="LiveId" clId="{E79FB275-D2FA-47E2-9561-40FBEBA4713B}" dt="2023-04-19T22:20:58.538" v="1290"/>
          <ac:spMkLst>
            <pc:docMk/>
            <pc:sldMk cId="4037490294" sldId="303"/>
            <ac:spMk id="419" creationId="{07DB5671-A6FB-1106-76A8-54D00C21EF0D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1" creationId="{A6771610-4A95-8046-EB07-AC518929B886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2" creationId="{77FA9B3B-E4D4-18DC-2E2B-EE6301EDC994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3" creationId="{54E2FD5E-6DA1-13D4-5CFE-746F76215559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4" creationId="{366D10A1-F770-10FD-A59D-41B6D91C49EC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5" creationId="{5EDF80F3-F6EF-4BD2-EAFB-6C68FD6D333D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6" creationId="{3CAB44C4-87F4-467A-977A-6D2C75B47B79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8" creationId="{83E9140F-EEED-66EF-C7C6-58D575686B9F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29" creationId="{28D2466F-47D8-D54B-F3FA-62097202A9DA}"/>
          </ac:spMkLst>
        </pc:spChg>
        <pc:spChg chg="mod">
          <ac:chgData name="Juanita Fernández Merani" userId="95f5ec18dec933a7" providerId="LiveId" clId="{E79FB275-D2FA-47E2-9561-40FBEBA4713B}" dt="2023-04-19T22:21:44.419" v="1296"/>
          <ac:spMkLst>
            <pc:docMk/>
            <pc:sldMk cId="4037490294" sldId="303"/>
            <ac:spMk id="430" creationId="{4A6901A9-A90C-3687-66BB-235E5C1F915F}"/>
          </ac:spMkLst>
        </pc:spChg>
        <pc:spChg chg="add mod">
          <ac:chgData name="Juanita Fernández Merani" userId="95f5ec18dec933a7" providerId="LiveId" clId="{E79FB275-D2FA-47E2-9561-40FBEBA4713B}" dt="2023-04-19T22:22:56.843" v="1310" actId="164"/>
          <ac:spMkLst>
            <pc:docMk/>
            <pc:sldMk cId="4037490294" sldId="303"/>
            <ac:spMk id="432" creationId="{375F7D5E-8A3C-9519-C064-EABE44046604}"/>
          </ac:spMkLst>
        </pc:spChg>
        <pc:spChg chg="add mod">
          <ac:chgData name="Juanita Fernández Merani" userId="95f5ec18dec933a7" providerId="LiveId" clId="{E79FB275-D2FA-47E2-9561-40FBEBA4713B}" dt="2023-04-19T22:22:56.843" v="1310" actId="164"/>
          <ac:spMkLst>
            <pc:docMk/>
            <pc:sldMk cId="4037490294" sldId="303"/>
            <ac:spMk id="433" creationId="{E4D31A63-B595-4198-D5C7-4B0B6FB20178}"/>
          </ac:spMkLst>
        </pc:spChg>
        <pc:spChg chg="add mod">
          <ac:chgData name="Juanita Fernández Merani" userId="95f5ec18dec933a7" providerId="LiveId" clId="{E79FB275-D2FA-47E2-9561-40FBEBA4713B}" dt="2023-04-19T22:22:56.843" v="1310" actId="164"/>
          <ac:spMkLst>
            <pc:docMk/>
            <pc:sldMk cId="4037490294" sldId="303"/>
            <ac:spMk id="434" creationId="{9968A8A2-864D-95A8-6422-1B0D9C42A606}"/>
          </ac:spMkLst>
        </pc:spChg>
        <pc:spChg chg="add mod">
          <ac:chgData name="Juanita Fernández Merani" userId="95f5ec18dec933a7" providerId="LiveId" clId="{E79FB275-D2FA-47E2-9561-40FBEBA4713B}" dt="2023-04-19T22:22:56.843" v="1310" actId="164"/>
          <ac:spMkLst>
            <pc:docMk/>
            <pc:sldMk cId="4037490294" sldId="303"/>
            <ac:spMk id="435" creationId="{EC8E2BC5-3F12-9026-66C6-663395D42F58}"/>
          </ac:spMkLst>
        </pc:spChg>
        <pc:spChg chg="add mod">
          <ac:chgData name="Juanita Fernández Merani" userId="95f5ec18dec933a7" providerId="LiveId" clId="{E79FB275-D2FA-47E2-9561-40FBEBA4713B}" dt="2023-04-19T22:22:56.843" v="1310" actId="164"/>
          <ac:spMkLst>
            <pc:docMk/>
            <pc:sldMk cId="4037490294" sldId="303"/>
            <ac:spMk id="436" creationId="{B9277F6E-FAE1-45E9-4B5C-75AF6D604B8A}"/>
          </ac:spMkLst>
        </pc:spChg>
        <pc:spChg chg="add mod">
          <ac:chgData name="Juanita Fernández Merani" userId="95f5ec18dec933a7" providerId="LiveId" clId="{E79FB275-D2FA-47E2-9561-40FBEBA4713B}" dt="2023-04-19T22:22:56.843" v="1310" actId="164"/>
          <ac:spMkLst>
            <pc:docMk/>
            <pc:sldMk cId="4037490294" sldId="303"/>
            <ac:spMk id="437" creationId="{730B44F6-72CA-97C9-1CB5-41B1E194F008}"/>
          </ac:spMkLst>
        </pc:spChg>
        <pc:grpChg chg="add del mod">
          <ac:chgData name="Juanita Fernández Merani" userId="95f5ec18dec933a7" providerId="LiveId" clId="{E79FB275-D2FA-47E2-9561-40FBEBA4713B}" dt="2023-04-19T21:58:58.849" v="1009"/>
          <ac:grpSpMkLst>
            <pc:docMk/>
            <pc:sldMk cId="4037490294" sldId="303"/>
            <ac:grpSpMk id="15" creationId="{0ECAD57F-EDB7-0C3C-A3E0-1B1D4E7FFDA3}"/>
          </ac:grpSpMkLst>
        </pc:grpChg>
        <pc:grpChg chg="add del mod">
          <ac:chgData name="Juanita Fernández Merani" userId="95f5ec18dec933a7" providerId="LiveId" clId="{E79FB275-D2FA-47E2-9561-40FBEBA4713B}" dt="2023-04-19T21:59:13.664" v="1014" actId="165"/>
          <ac:grpSpMkLst>
            <pc:docMk/>
            <pc:sldMk cId="4037490294" sldId="303"/>
            <ac:grpSpMk id="69" creationId="{872A24CB-A9EF-041B-3CC6-4E6241DE30E3}"/>
          </ac:grpSpMkLst>
        </pc:grpChg>
        <pc:grpChg chg="add mod ord">
          <ac:chgData name="Juanita Fernández Merani" userId="95f5ec18dec933a7" providerId="LiveId" clId="{E79FB275-D2FA-47E2-9561-40FBEBA4713B}" dt="2023-04-19T22:25:29.708" v="1341" actId="1076"/>
          <ac:grpSpMkLst>
            <pc:docMk/>
            <pc:sldMk cId="4037490294" sldId="303"/>
            <ac:grpSpMk id="126" creationId="{6642ADEA-F030-F0E2-7214-76291818F706}"/>
          </ac:grpSpMkLst>
        </pc:grpChg>
        <pc:grpChg chg="add del mod">
          <ac:chgData name="Juanita Fernández Merani" userId="95f5ec18dec933a7" providerId="LiveId" clId="{E79FB275-D2FA-47E2-9561-40FBEBA4713B}" dt="2023-04-19T22:11:29.426" v="1163" actId="478"/>
          <ac:grpSpMkLst>
            <pc:docMk/>
            <pc:sldMk cId="4037490294" sldId="303"/>
            <ac:grpSpMk id="128" creationId="{15C9F45A-505F-9C52-7FF7-ACFCAC16EA17}"/>
          </ac:grpSpMkLst>
        </pc:grpChg>
        <pc:grpChg chg="add del mod">
          <ac:chgData name="Juanita Fernández Merani" userId="95f5ec18dec933a7" providerId="LiveId" clId="{E79FB275-D2FA-47E2-9561-40FBEBA4713B}" dt="2023-04-19T22:22:04.871" v="1301" actId="478"/>
          <ac:grpSpMkLst>
            <pc:docMk/>
            <pc:sldMk cId="4037490294" sldId="303"/>
            <ac:grpSpMk id="132" creationId="{80A0E5D6-2E3A-C9D7-B5FF-719DF28797EA}"/>
          </ac:grpSpMkLst>
        </pc:grpChg>
        <pc:grpChg chg="add del mod">
          <ac:chgData name="Juanita Fernández Merani" userId="95f5ec18dec933a7" providerId="LiveId" clId="{E79FB275-D2FA-47E2-9561-40FBEBA4713B}" dt="2023-04-19T22:13:02.249" v="1183"/>
          <ac:grpSpMkLst>
            <pc:docMk/>
            <pc:sldMk cId="4037490294" sldId="303"/>
            <ac:grpSpMk id="138" creationId="{1FE7F4B7-25CD-ECE8-19A1-83777165C86C}"/>
          </ac:grpSpMkLst>
        </pc:grpChg>
        <pc:grpChg chg="mod">
          <ac:chgData name="Juanita Fernández Merani" userId="95f5ec18dec933a7" providerId="LiveId" clId="{E79FB275-D2FA-47E2-9561-40FBEBA4713B}" dt="2023-04-19T22:13:01.093" v="1182"/>
          <ac:grpSpMkLst>
            <pc:docMk/>
            <pc:sldMk cId="4037490294" sldId="303"/>
            <ac:grpSpMk id="140" creationId="{B3188BCF-6D66-F12A-D419-9AE1DB5EFED3}"/>
          </ac:grpSpMkLst>
        </pc:grpChg>
        <pc:grpChg chg="add del mod">
          <ac:chgData name="Juanita Fernández Merani" userId="95f5ec18dec933a7" providerId="LiveId" clId="{E79FB275-D2FA-47E2-9561-40FBEBA4713B}" dt="2023-04-19T22:13:02.249" v="1183"/>
          <ac:grpSpMkLst>
            <pc:docMk/>
            <pc:sldMk cId="4037490294" sldId="303"/>
            <ac:grpSpMk id="143" creationId="{25F1A7F8-8B0A-937F-3BCF-8EC5C884531A}"/>
          </ac:grpSpMkLst>
        </pc:grpChg>
        <pc:grpChg chg="mod">
          <ac:chgData name="Juanita Fernández Merani" userId="95f5ec18dec933a7" providerId="LiveId" clId="{E79FB275-D2FA-47E2-9561-40FBEBA4713B}" dt="2023-04-19T22:13:01.093" v="1182"/>
          <ac:grpSpMkLst>
            <pc:docMk/>
            <pc:sldMk cId="4037490294" sldId="303"/>
            <ac:grpSpMk id="145" creationId="{2606D240-83AF-29EF-491B-DB5CA6AB1E2E}"/>
          </ac:grpSpMkLst>
        </pc:grpChg>
        <pc:grpChg chg="add del mod">
          <ac:chgData name="Juanita Fernández Merani" userId="95f5ec18dec933a7" providerId="LiveId" clId="{E79FB275-D2FA-47E2-9561-40FBEBA4713B}" dt="2023-04-19T22:13:02.249" v="1183"/>
          <ac:grpSpMkLst>
            <pc:docMk/>
            <pc:sldMk cId="4037490294" sldId="303"/>
            <ac:grpSpMk id="151" creationId="{667F4FA0-ED37-08F9-F1A7-6524E3C10EE8}"/>
          </ac:grpSpMkLst>
        </pc:grpChg>
        <pc:grpChg chg="add del mod">
          <ac:chgData name="Juanita Fernández Merani" userId="95f5ec18dec933a7" providerId="LiveId" clId="{E79FB275-D2FA-47E2-9561-40FBEBA4713B}" dt="2023-04-19T22:13:02.249" v="1183"/>
          <ac:grpSpMkLst>
            <pc:docMk/>
            <pc:sldMk cId="4037490294" sldId="303"/>
            <ac:grpSpMk id="154" creationId="{5F60A61A-BA14-AD2D-E1C6-9A3F01FB1419}"/>
          </ac:grpSpMkLst>
        </pc:grpChg>
        <pc:grpChg chg="add del mod">
          <ac:chgData name="Juanita Fernández Merani" userId="95f5ec18dec933a7" providerId="LiveId" clId="{E79FB275-D2FA-47E2-9561-40FBEBA4713B}" dt="2023-04-19T22:13:02.249" v="1183"/>
          <ac:grpSpMkLst>
            <pc:docMk/>
            <pc:sldMk cId="4037490294" sldId="303"/>
            <ac:grpSpMk id="157" creationId="{4DC79846-0A7C-DD65-A2BF-636C898364D4}"/>
          </ac:grpSpMkLst>
        </pc:grpChg>
        <pc:grpChg chg="mod">
          <ac:chgData name="Juanita Fernández Merani" userId="95f5ec18dec933a7" providerId="LiveId" clId="{E79FB275-D2FA-47E2-9561-40FBEBA4713B}" dt="2023-04-19T22:13:01.093" v="1182"/>
          <ac:grpSpMkLst>
            <pc:docMk/>
            <pc:sldMk cId="4037490294" sldId="303"/>
            <ac:grpSpMk id="159" creationId="{4C5F2B01-FA07-733C-8962-C6CF5428E808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63" creationId="{71A62B4D-EFA6-95D4-6052-8DDE38EA76EF}"/>
          </ac:grpSpMkLst>
        </pc:grpChg>
        <pc:grpChg chg="mod">
          <ac:chgData name="Juanita Fernández Merani" userId="95f5ec18dec933a7" providerId="LiveId" clId="{E79FB275-D2FA-47E2-9561-40FBEBA4713B}" dt="2023-04-19T22:13:29.992" v="1191"/>
          <ac:grpSpMkLst>
            <pc:docMk/>
            <pc:sldMk cId="4037490294" sldId="303"/>
            <ac:grpSpMk id="165" creationId="{53CA5329-86C7-E76A-DB7F-E25F7BC6AA57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68" creationId="{35DEA537-C6F7-D94E-03B6-C8234C24F945}"/>
          </ac:grpSpMkLst>
        </pc:grpChg>
        <pc:grpChg chg="mod">
          <ac:chgData name="Juanita Fernández Merani" userId="95f5ec18dec933a7" providerId="LiveId" clId="{E79FB275-D2FA-47E2-9561-40FBEBA4713B}" dt="2023-04-19T22:13:29.992" v="1191"/>
          <ac:grpSpMkLst>
            <pc:docMk/>
            <pc:sldMk cId="4037490294" sldId="303"/>
            <ac:grpSpMk id="170" creationId="{7B05C41F-EB2E-E71A-4CF9-81198CC2AC1E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76" creationId="{9390948D-EBFB-DD0F-0D87-DB68B7AFCE97}"/>
          </ac:grpSpMkLst>
        </pc:grpChg>
        <pc:grpChg chg="mod">
          <ac:chgData name="Juanita Fernández Merani" userId="95f5ec18dec933a7" providerId="LiveId" clId="{E79FB275-D2FA-47E2-9561-40FBEBA4713B}" dt="2023-04-19T22:13:29.992" v="1191"/>
          <ac:grpSpMkLst>
            <pc:docMk/>
            <pc:sldMk cId="4037490294" sldId="303"/>
            <ac:grpSpMk id="178" creationId="{8271F945-DE36-13B3-A417-3B4AB662806D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83" creationId="{681B87D0-D417-C5D7-F5D3-111804AD8A39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86" creationId="{6E6D0379-4843-5020-2641-7DE2F3D3B84C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89" creationId="{E9D6BF50-82CC-3F95-A227-DA18E933D954}"/>
          </ac:grpSpMkLst>
        </pc:grpChg>
        <pc:grpChg chg="mod">
          <ac:chgData name="Juanita Fernández Merani" userId="95f5ec18dec933a7" providerId="LiveId" clId="{E79FB275-D2FA-47E2-9561-40FBEBA4713B}" dt="2023-04-19T22:13:29.992" v="1191"/>
          <ac:grpSpMkLst>
            <pc:docMk/>
            <pc:sldMk cId="4037490294" sldId="303"/>
            <ac:grpSpMk id="191" creationId="{26F9F2DA-9510-9E44-F87D-3619EDC4E966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195" creationId="{C6CDBEB8-25CA-53FC-8266-E0D16EE5509B}"/>
          </ac:grpSpMkLst>
        </pc:grpChg>
        <pc:grpChg chg="mod">
          <ac:chgData name="Juanita Fernández Merani" userId="95f5ec18dec933a7" providerId="LiveId" clId="{E79FB275-D2FA-47E2-9561-40FBEBA4713B}" dt="2023-04-19T22:16:12.473" v="1226"/>
          <ac:grpSpMkLst>
            <pc:docMk/>
            <pc:sldMk cId="4037490294" sldId="303"/>
            <ac:grpSpMk id="197" creationId="{8EA950F6-89F9-3AB5-26B8-FECA01DFBC85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00" creationId="{902EF2F9-8392-CA73-4F84-85CD3144BBE9}"/>
          </ac:grpSpMkLst>
        </pc:grpChg>
        <pc:grpChg chg="mod">
          <ac:chgData name="Juanita Fernández Merani" userId="95f5ec18dec933a7" providerId="LiveId" clId="{E79FB275-D2FA-47E2-9561-40FBEBA4713B}" dt="2023-04-19T22:16:12.473" v="1226"/>
          <ac:grpSpMkLst>
            <pc:docMk/>
            <pc:sldMk cId="4037490294" sldId="303"/>
            <ac:grpSpMk id="202" creationId="{64681027-29BE-5FE2-1C20-82DC81C36622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08" creationId="{29C3B739-A8D0-DAC6-7D44-37EDAF08AB49}"/>
          </ac:grpSpMkLst>
        </pc:grpChg>
        <pc:grpChg chg="mod">
          <ac:chgData name="Juanita Fernández Merani" userId="95f5ec18dec933a7" providerId="LiveId" clId="{E79FB275-D2FA-47E2-9561-40FBEBA4713B}" dt="2023-04-19T22:16:12.473" v="1226"/>
          <ac:grpSpMkLst>
            <pc:docMk/>
            <pc:sldMk cId="4037490294" sldId="303"/>
            <ac:grpSpMk id="210" creationId="{D0663576-53E3-B85A-E1C0-B494407BBC02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15" creationId="{BAD47E4A-C3E5-3C08-12C8-27A7B4CC8CB7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18" creationId="{C47A30A6-C15B-9D00-0008-7976DD24DF73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21" creationId="{788FBB7E-A322-73E4-C348-D8BB0FB65D6B}"/>
          </ac:grpSpMkLst>
        </pc:grpChg>
        <pc:grpChg chg="mod">
          <ac:chgData name="Juanita Fernández Merani" userId="95f5ec18dec933a7" providerId="LiveId" clId="{E79FB275-D2FA-47E2-9561-40FBEBA4713B}" dt="2023-04-19T22:16:12.473" v="1226"/>
          <ac:grpSpMkLst>
            <pc:docMk/>
            <pc:sldMk cId="4037490294" sldId="303"/>
            <ac:grpSpMk id="223" creationId="{64D5C668-1962-18DD-80AA-45C05CD1D54A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27" creationId="{EACDBE65-3A5C-C20A-6B33-FBEAA3FFA195}"/>
          </ac:grpSpMkLst>
        </pc:grpChg>
        <pc:grpChg chg="mod">
          <ac:chgData name="Juanita Fernández Merani" userId="95f5ec18dec933a7" providerId="LiveId" clId="{E79FB275-D2FA-47E2-9561-40FBEBA4713B}" dt="2023-04-19T22:16:27.900" v="1228"/>
          <ac:grpSpMkLst>
            <pc:docMk/>
            <pc:sldMk cId="4037490294" sldId="303"/>
            <ac:grpSpMk id="229" creationId="{38625739-56D5-DA33-E44D-3F710FF308FD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32" creationId="{DC08B778-89AC-1B3A-5506-7F09E4371395}"/>
          </ac:grpSpMkLst>
        </pc:grpChg>
        <pc:grpChg chg="mod">
          <ac:chgData name="Juanita Fernández Merani" userId="95f5ec18dec933a7" providerId="LiveId" clId="{E79FB275-D2FA-47E2-9561-40FBEBA4713B}" dt="2023-04-19T22:16:27.900" v="1228"/>
          <ac:grpSpMkLst>
            <pc:docMk/>
            <pc:sldMk cId="4037490294" sldId="303"/>
            <ac:grpSpMk id="234" creationId="{AAB06C97-8AE4-ECA9-AD70-521B304FEC0A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40" creationId="{27BA0AA7-3B02-2030-DB8E-8AF6A9700CA0}"/>
          </ac:grpSpMkLst>
        </pc:grpChg>
        <pc:grpChg chg="mod">
          <ac:chgData name="Juanita Fernández Merani" userId="95f5ec18dec933a7" providerId="LiveId" clId="{E79FB275-D2FA-47E2-9561-40FBEBA4713B}" dt="2023-04-19T22:16:27.900" v="1228"/>
          <ac:grpSpMkLst>
            <pc:docMk/>
            <pc:sldMk cId="4037490294" sldId="303"/>
            <ac:grpSpMk id="242" creationId="{F0C8CAF7-646A-928E-2437-756F31EE3171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47" creationId="{2EFF8FA2-DA94-8DFB-2E8C-0E87E7F474E9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50" creationId="{83E29B56-ACCF-BBB1-9C33-90D97CAEF743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53" creationId="{55AD5C98-9567-DA7D-A252-641B18BDD8CE}"/>
          </ac:grpSpMkLst>
        </pc:grpChg>
        <pc:grpChg chg="mod">
          <ac:chgData name="Juanita Fernández Merani" userId="95f5ec18dec933a7" providerId="LiveId" clId="{E79FB275-D2FA-47E2-9561-40FBEBA4713B}" dt="2023-04-19T22:16:27.900" v="1228"/>
          <ac:grpSpMkLst>
            <pc:docMk/>
            <pc:sldMk cId="4037490294" sldId="303"/>
            <ac:grpSpMk id="255" creationId="{0C4DDB2A-D6F1-3CA2-5598-DC5AC8EFA1EB}"/>
          </ac:grpSpMkLst>
        </pc:grpChg>
        <pc:grpChg chg="add mod">
          <ac:chgData name="Juanita Fernández Merani" userId="95f5ec18dec933a7" providerId="LiveId" clId="{E79FB275-D2FA-47E2-9561-40FBEBA4713B}" dt="2023-04-19T22:16:45.185" v="1231" actId="164"/>
          <ac:grpSpMkLst>
            <pc:docMk/>
            <pc:sldMk cId="4037490294" sldId="303"/>
            <ac:grpSpMk id="259" creationId="{779DB3C6-208B-8073-55ED-BE2B477D33DE}"/>
          </ac:grpSpMkLst>
        </pc:grpChg>
        <pc:grpChg chg="mod">
          <ac:chgData name="Juanita Fernández Merani" userId="95f5ec18dec933a7" providerId="LiveId" clId="{E79FB275-D2FA-47E2-9561-40FBEBA4713B}" dt="2023-04-19T22:16:39.692" v="1230"/>
          <ac:grpSpMkLst>
            <pc:docMk/>
            <pc:sldMk cId="4037490294" sldId="303"/>
            <ac:grpSpMk id="261" creationId="{8C2B6BDE-C525-1B6A-DEE6-8F177782A7C7}"/>
          </ac:grpSpMkLst>
        </pc:grpChg>
        <pc:grpChg chg="add mod">
          <ac:chgData name="Juanita Fernández Merani" userId="95f5ec18dec933a7" providerId="LiveId" clId="{E79FB275-D2FA-47E2-9561-40FBEBA4713B}" dt="2023-04-19T22:16:45.185" v="1231" actId="164"/>
          <ac:grpSpMkLst>
            <pc:docMk/>
            <pc:sldMk cId="4037490294" sldId="303"/>
            <ac:grpSpMk id="264" creationId="{4EBAA0A1-135C-26C5-445F-A9FBDD982579}"/>
          </ac:grpSpMkLst>
        </pc:grpChg>
        <pc:grpChg chg="mod">
          <ac:chgData name="Juanita Fernández Merani" userId="95f5ec18dec933a7" providerId="LiveId" clId="{E79FB275-D2FA-47E2-9561-40FBEBA4713B}" dt="2023-04-19T22:16:39.692" v="1230"/>
          <ac:grpSpMkLst>
            <pc:docMk/>
            <pc:sldMk cId="4037490294" sldId="303"/>
            <ac:grpSpMk id="266" creationId="{364D5629-B49A-25F4-DAE2-6917E5504F3C}"/>
          </ac:grpSpMkLst>
        </pc:grpChg>
        <pc:grpChg chg="add mod">
          <ac:chgData name="Juanita Fernández Merani" userId="95f5ec18dec933a7" providerId="LiveId" clId="{E79FB275-D2FA-47E2-9561-40FBEBA4713B}" dt="2023-04-19T22:16:45.185" v="1231" actId="164"/>
          <ac:grpSpMkLst>
            <pc:docMk/>
            <pc:sldMk cId="4037490294" sldId="303"/>
            <ac:grpSpMk id="272" creationId="{F4AE7BCD-54C5-D6A1-AFE1-04A6E4D1F7DD}"/>
          </ac:grpSpMkLst>
        </pc:grpChg>
        <pc:grpChg chg="mod">
          <ac:chgData name="Juanita Fernández Merani" userId="95f5ec18dec933a7" providerId="LiveId" clId="{E79FB275-D2FA-47E2-9561-40FBEBA4713B}" dt="2023-04-19T22:16:39.692" v="1230"/>
          <ac:grpSpMkLst>
            <pc:docMk/>
            <pc:sldMk cId="4037490294" sldId="303"/>
            <ac:grpSpMk id="274" creationId="{6742E6D6-7980-1142-68A4-D03FC2367DB3}"/>
          </ac:grpSpMkLst>
        </pc:grpChg>
        <pc:grpChg chg="add mod">
          <ac:chgData name="Juanita Fernández Merani" userId="95f5ec18dec933a7" providerId="LiveId" clId="{E79FB275-D2FA-47E2-9561-40FBEBA4713B}" dt="2023-04-19T22:16:45.185" v="1231" actId="164"/>
          <ac:grpSpMkLst>
            <pc:docMk/>
            <pc:sldMk cId="4037490294" sldId="303"/>
            <ac:grpSpMk id="279" creationId="{0418FAE6-6D88-B34A-272A-4124EA958FEA}"/>
          </ac:grpSpMkLst>
        </pc:grpChg>
        <pc:grpChg chg="add mod">
          <ac:chgData name="Juanita Fernández Merani" userId="95f5ec18dec933a7" providerId="LiveId" clId="{E79FB275-D2FA-47E2-9561-40FBEBA4713B}" dt="2023-04-19T22:16:45.185" v="1231" actId="164"/>
          <ac:grpSpMkLst>
            <pc:docMk/>
            <pc:sldMk cId="4037490294" sldId="303"/>
            <ac:grpSpMk id="282" creationId="{066FC01F-D05A-C01A-BA7B-C0A63A652EC0}"/>
          </ac:grpSpMkLst>
        </pc:grpChg>
        <pc:grpChg chg="add mod">
          <ac:chgData name="Juanita Fernández Merani" userId="95f5ec18dec933a7" providerId="LiveId" clId="{E79FB275-D2FA-47E2-9561-40FBEBA4713B}" dt="2023-04-19T22:16:45.185" v="1231" actId="164"/>
          <ac:grpSpMkLst>
            <pc:docMk/>
            <pc:sldMk cId="4037490294" sldId="303"/>
            <ac:grpSpMk id="285" creationId="{AFDE38A2-C63B-321E-70D3-7EE256A53F61}"/>
          </ac:grpSpMkLst>
        </pc:grpChg>
        <pc:grpChg chg="mod">
          <ac:chgData name="Juanita Fernández Merani" userId="95f5ec18dec933a7" providerId="LiveId" clId="{E79FB275-D2FA-47E2-9561-40FBEBA4713B}" dt="2023-04-19T22:16:39.692" v="1230"/>
          <ac:grpSpMkLst>
            <pc:docMk/>
            <pc:sldMk cId="4037490294" sldId="303"/>
            <ac:grpSpMk id="287" creationId="{99678AEE-E0D7-0403-9C73-4F35B9DBAEF1}"/>
          </ac:grpSpMkLst>
        </pc:grpChg>
        <pc:grpChg chg="add del mod">
          <ac:chgData name="Juanita Fernández Merani" userId="95f5ec18dec933a7" providerId="LiveId" clId="{E79FB275-D2FA-47E2-9561-40FBEBA4713B}" dt="2023-04-19T22:17:35.280" v="1250" actId="478"/>
          <ac:grpSpMkLst>
            <pc:docMk/>
            <pc:sldMk cId="4037490294" sldId="303"/>
            <ac:grpSpMk id="291" creationId="{CC2BC46E-0ED8-668E-F412-11BC14C9344F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92" creationId="{6BC6418C-A7D4-70A3-CC7C-FCBB262E42F9}"/>
          </ac:grpSpMkLst>
        </pc:grpChg>
        <pc:grpChg chg="mod">
          <ac:chgData name="Juanita Fernández Merani" userId="95f5ec18dec933a7" providerId="LiveId" clId="{E79FB275-D2FA-47E2-9561-40FBEBA4713B}" dt="2023-04-19T22:18:02.589" v="1251"/>
          <ac:grpSpMkLst>
            <pc:docMk/>
            <pc:sldMk cId="4037490294" sldId="303"/>
            <ac:grpSpMk id="294" creationId="{6DB8E46A-104D-18A8-9340-AB08A9BFC3ED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298" creationId="{DFBD8E70-5333-E5E7-42DD-B412639AFFCB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01" creationId="{14E37A71-532E-1F30-0595-86ECC707BE75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04" creationId="{F856748C-18C5-F639-0153-1EE6E9FA2160}"/>
          </ac:grpSpMkLst>
        </pc:grpChg>
        <pc:grpChg chg="mod">
          <ac:chgData name="Juanita Fernández Merani" userId="95f5ec18dec933a7" providerId="LiveId" clId="{E79FB275-D2FA-47E2-9561-40FBEBA4713B}" dt="2023-04-19T22:18:38.937" v="1258"/>
          <ac:grpSpMkLst>
            <pc:docMk/>
            <pc:sldMk cId="4037490294" sldId="303"/>
            <ac:grpSpMk id="306" creationId="{5CBC4FFD-53AD-E3FA-23DD-101D9C119601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12" creationId="{0AD0C14B-9336-61CE-A916-E213AD681CB3}"/>
          </ac:grpSpMkLst>
        </pc:grpChg>
        <pc:grpChg chg="mod">
          <ac:chgData name="Juanita Fernández Merani" userId="95f5ec18dec933a7" providerId="LiveId" clId="{E79FB275-D2FA-47E2-9561-40FBEBA4713B}" dt="2023-04-19T22:18:44.223" v="1260"/>
          <ac:grpSpMkLst>
            <pc:docMk/>
            <pc:sldMk cId="4037490294" sldId="303"/>
            <ac:grpSpMk id="314" creationId="{C7216396-A1F9-E101-CB87-595E866118AD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17" creationId="{E18F28C9-22F0-4D93-C704-9786F33DBB34}"/>
          </ac:grpSpMkLst>
        </pc:grpChg>
        <pc:grpChg chg="mod">
          <ac:chgData name="Juanita Fernández Merani" userId="95f5ec18dec933a7" providerId="LiveId" clId="{E79FB275-D2FA-47E2-9561-40FBEBA4713B}" dt="2023-04-19T22:19:01.528" v="1263"/>
          <ac:grpSpMkLst>
            <pc:docMk/>
            <pc:sldMk cId="4037490294" sldId="303"/>
            <ac:grpSpMk id="319" creationId="{85BBF143-0F2A-529F-1D96-8188BDB3A9C3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24" creationId="{969B856D-538F-D7ED-F5EA-4480525C438C}"/>
          </ac:grpSpMkLst>
        </pc:grpChg>
        <pc:grpChg chg="mod">
          <ac:chgData name="Juanita Fernández Merani" userId="95f5ec18dec933a7" providerId="LiveId" clId="{E79FB275-D2FA-47E2-9561-40FBEBA4713B}" dt="2023-04-19T22:19:12.364" v="1266"/>
          <ac:grpSpMkLst>
            <pc:docMk/>
            <pc:sldMk cId="4037490294" sldId="303"/>
            <ac:grpSpMk id="326" creationId="{6F168E1A-B106-853B-B272-70BE2C936C0B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30" creationId="{3CBA7A3D-719A-B000-9D29-F7A4820AE1DE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33" creationId="{73224A8A-4BA0-54AF-4016-E0123D825F97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36" creationId="{EF457F96-017E-04D9-5363-5AA095A330B2}"/>
          </ac:grpSpMkLst>
        </pc:grpChg>
        <pc:grpChg chg="mod">
          <ac:chgData name="Juanita Fernández Merani" userId="95f5ec18dec933a7" providerId="LiveId" clId="{E79FB275-D2FA-47E2-9561-40FBEBA4713B}" dt="2023-04-19T22:19:41.475" v="1272"/>
          <ac:grpSpMkLst>
            <pc:docMk/>
            <pc:sldMk cId="4037490294" sldId="303"/>
            <ac:grpSpMk id="338" creationId="{A2ED214A-0E1B-C4AA-F653-4559BE80263C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44" creationId="{EA8D2F13-AEA6-9417-D4F3-FA2EE1B0B8FF}"/>
          </ac:grpSpMkLst>
        </pc:grpChg>
        <pc:grpChg chg="mod">
          <ac:chgData name="Juanita Fernández Merani" userId="95f5ec18dec933a7" providerId="LiveId" clId="{E79FB275-D2FA-47E2-9561-40FBEBA4713B}" dt="2023-04-19T22:19:41.475" v="1272"/>
          <ac:grpSpMkLst>
            <pc:docMk/>
            <pc:sldMk cId="4037490294" sldId="303"/>
            <ac:grpSpMk id="346" creationId="{49B338D6-0186-0FC6-B64D-8AF042CDA345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49" creationId="{FA205673-FB27-27AE-D3ED-43042C41D5C0}"/>
          </ac:grpSpMkLst>
        </pc:grpChg>
        <pc:grpChg chg="mod">
          <ac:chgData name="Juanita Fernández Merani" userId="95f5ec18dec933a7" providerId="LiveId" clId="{E79FB275-D2FA-47E2-9561-40FBEBA4713B}" dt="2023-04-19T22:19:41.475" v="1272"/>
          <ac:grpSpMkLst>
            <pc:docMk/>
            <pc:sldMk cId="4037490294" sldId="303"/>
            <ac:grpSpMk id="351" creationId="{DD371A0F-9393-244B-D012-08DC0435210B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56" creationId="{19F609A5-D302-9BA8-2958-B8836E4843CB}"/>
          </ac:grpSpMkLst>
        </pc:grpChg>
        <pc:grpChg chg="mod">
          <ac:chgData name="Juanita Fernández Merani" userId="95f5ec18dec933a7" providerId="LiveId" clId="{E79FB275-D2FA-47E2-9561-40FBEBA4713B}" dt="2023-04-19T22:19:41.475" v="1272"/>
          <ac:grpSpMkLst>
            <pc:docMk/>
            <pc:sldMk cId="4037490294" sldId="303"/>
            <ac:grpSpMk id="358" creationId="{CB6CC7B6-6634-BA60-D6AF-797CCEB0BCC6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62" creationId="{977C28A1-2199-C70E-B61F-231307920017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65" creationId="{84B3A564-140C-3986-9731-6AE882A80901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68" creationId="{762A6A16-2BA9-56DE-FDC9-148E165732E6}"/>
          </ac:grpSpMkLst>
        </pc:grpChg>
        <pc:grpChg chg="mod">
          <ac:chgData name="Juanita Fernández Merani" userId="95f5ec18dec933a7" providerId="LiveId" clId="{E79FB275-D2FA-47E2-9561-40FBEBA4713B}" dt="2023-04-19T22:19:50.771" v="1274"/>
          <ac:grpSpMkLst>
            <pc:docMk/>
            <pc:sldMk cId="4037490294" sldId="303"/>
            <ac:grpSpMk id="370" creationId="{6CBB3DB5-EC7C-6348-C0CA-2BFFBCDA3DD0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74" creationId="{9B2E928E-D789-5687-0771-B0F0061F1DB7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77" creationId="{72212EBC-25D3-2B39-D404-03C887FE4911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80" creationId="{056DB7D4-AAA0-E5F7-DFF6-867D265FFB10}"/>
          </ac:grpSpMkLst>
        </pc:grpChg>
        <pc:grpChg chg="mod">
          <ac:chgData name="Juanita Fernández Merani" userId="95f5ec18dec933a7" providerId="LiveId" clId="{E79FB275-D2FA-47E2-9561-40FBEBA4713B}" dt="2023-04-19T22:20:35.022" v="1282"/>
          <ac:grpSpMkLst>
            <pc:docMk/>
            <pc:sldMk cId="4037490294" sldId="303"/>
            <ac:grpSpMk id="382" creationId="{9D982CF5-B0CB-C84C-D366-82765DEEB40A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88" creationId="{F71EDB88-0FF1-EC82-7272-0A2C6957C7BD}"/>
          </ac:grpSpMkLst>
        </pc:grpChg>
        <pc:grpChg chg="mod">
          <ac:chgData name="Juanita Fernández Merani" userId="95f5ec18dec933a7" providerId="LiveId" clId="{E79FB275-D2FA-47E2-9561-40FBEBA4713B}" dt="2023-04-19T22:20:42.056" v="1284"/>
          <ac:grpSpMkLst>
            <pc:docMk/>
            <pc:sldMk cId="4037490294" sldId="303"/>
            <ac:grpSpMk id="390" creationId="{DC14FF1B-47A3-BFE0-3104-7583C2463F74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393" creationId="{B3FD9846-5277-1F6D-1DB1-4B88145BAF0C}"/>
          </ac:grpSpMkLst>
        </pc:grpChg>
        <pc:grpChg chg="mod">
          <ac:chgData name="Juanita Fernández Merani" userId="95f5ec18dec933a7" providerId="LiveId" clId="{E79FB275-D2FA-47E2-9561-40FBEBA4713B}" dt="2023-04-19T22:20:51.207" v="1288"/>
          <ac:grpSpMkLst>
            <pc:docMk/>
            <pc:sldMk cId="4037490294" sldId="303"/>
            <ac:grpSpMk id="395" creationId="{4EB61B2B-E80D-161D-43F9-248BDB3F6008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400" creationId="{E0D813FC-0183-388E-AEB0-C76630E9371E}"/>
          </ac:grpSpMkLst>
        </pc:grpChg>
        <pc:grpChg chg="mod">
          <ac:chgData name="Juanita Fernández Merani" userId="95f5ec18dec933a7" providerId="LiveId" clId="{E79FB275-D2FA-47E2-9561-40FBEBA4713B}" dt="2023-04-19T22:20:58.538" v="1290"/>
          <ac:grpSpMkLst>
            <pc:docMk/>
            <pc:sldMk cId="4037490294" sldId="303"/>
            <ac:grpSpMk id="402" creationId="{E73FD235-78A4-88EA-93E5-8898A245180E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408" creationId="{54BE3E13-0F5C-95BA-BABF-992BC94CF84D}"/>
          </ac:grpSpMkLst>
        </pc:grpChg>
        <pc:grpChg chg="mod">
          <ac:chgData name="Juanita Fernández Merani" userId="95f5ec18dec933a7" providerId="LiveId" clId="{E79FB275-D2FA-47E2-9561-40FBEBA4713B}" dt="2023-04-19T22:20:58.538" v="1290"/>
          <ac:grpSpMkLst>
            <pc:docMk/>
            <pc:sldMk cId="4037490294" sldId="303"/>
            <ac:grpSpMk id="410" creationId="{E2590D76-56F8-7D80-DC13-8E1F1AB39829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413" creationId="{321152CD-A886-78DE-FFDA-13EAB5E30A34}"/>
          </ac:grpSpMkLst>
        </pc:grpChg>
        <pc:grpChg chg="mod">
          <ac:chgData name="Juanita Fernández Merani" userId="95f5ec18dec933a7" providerId="LiveId" clId="{E79FB275-D2FA-47E2-9561-40FBEBA4713B}" dt="2023-04-19T22:20:58.538" v="1290"/>
          <ac:grpSpMkLst>
            <pc:docMk/>
            <pc:sldMk cId="4037490294" sldId="303"/>
            <ac:grpSpMk id="415" creationId="{F080CC44-889E-00AA-04B7-CA20B4A89E00}"/>
          </ac:grpSpMkLst>
        </pc:grpChg>
        <pc:grpChg chg="add mod ord">
          <ac:chgData name="Juanita Fernández Merani" userId="95f5ec18dec933a7" providerId="LiveId" clId="{E79FB275-D2FA-47E2-9561-40FBEBA4713B}" dt="2023-04-19T22:22:21.957" v="1306" actId="164"/>
          <ac:grpSpMkLst>
            <pc:docMk/>
            <pc:sldMk cId="4037490294" sldId="303"/>
            <ac:grpSpMk id="420" creationId="{9042975C-80E3-5487-DF29-1EFCFEB94B32}"/>
          </ac:grpSpMkLst>
        </pc:grpChg>
        <pc:grpChg chg="mod">
          <ac:chgData name="Juanita Fernández Merani" userId="95f5ec18dec933a7" providerId="LiveId" clId="{E79FB275-D2FA-47E2-9561-40FBEBA4713B}" dt="2023-04-19T22:21:44.419" v="1296"/>
          <ac:grpSpMkLst>
            <pc:docMk/>
            <pc:sldMk cId="4037490294" sldId="303"/>
            <ac:grpSpMk id="427" creationId="{D7E48A2E-8BC3-EEE1-7595-1404CDF29666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431" creationId="{EDB669E9-27FD-0893-415F-F1D581AF17C3}"/>
          </ac:grpSpMkLst>
        </pc:grpChg>
        <pc:grpChg chg="add mod">
          <ac:chgData name="Juanita Fernández Merani" userId="95f5ec18dec933a7" providerId="LiveId" clId="{E79FB275-D2FA-47E2-9561-40FBEBA4713B}" dt="2023-04-19T22:23:40.272" v="1318" actId="164"/>
          <ac:grpSpMkLst>
            <pc:docMk/>
            <pc:sldMk cId="4037490294" sldId="303"/>
            <ac:grpSpMk id="438" creationId="{0027C022-4328-C552-5CF5-A005288EE437}"/>
          </ac:grpSpMkLst>
        </pc:grpChg>
        <pc:grpChg chg="add mod">
          <ac:chgData name="Juanita Fernández Merani" userId="95f5ec18dec933a7" providerId="LiveId" clId="{E79FB275-D2FA-47E2-9561-40FBEBA4713B}" dt="2023-04-19T22:25:19.967" v="1340" actId="164"/>
          <ac:grpSpMkLst>
            <pc:docMk/>
            <pc:sldMk cId="4037490294" sldId="303"/>
            <ac:grpSpMk id="439" creationId="{6F69A59E-8F1A-8C38-CB2F-9946B120DE89}"/>
          </ac:grpSpMkLst>
        </pc:grpChg>
        <pc:grpChg chg="add mod">
          <ac:chgData name="Juanita Fernández Merani" userId="95f5ec18dec933a7" providerId="LiveId" clId="{E79FB275-D2FA-47E2-9561-40FBEBA4713B}" dt="2023-04-19T22:27:07.164" v="1343" actId="1076"/>
          <ac:grpSpMkLst>
            <pc:docMk/>
            <pc:sldMk cId="4037490294" sldId="303"/>
            <ac:grpSpMk id="440" creationId="{435AFC58-6987-7446-3189-ABA7FB397518}"/>
          </ac:grpSpMkLst>
        </pc:grpChg>
      </pc:sldChg>
      <pc:sldMasterChg chg="delSldLayout">
        <pc:chgData name="Juanita Fernández Merani" userId="95f5ec18dec933a7" providerId="LiveId" clId="{E79FB275-D2FA-47E2-9561-40FBEBA4713B}" dt="2023-04-17T00:56:18.910" v="93" actId="47"/>
        <pc:sldMasterMkLst>
          <pc:docMk/>
          <pc:sldMasterMk cId="0" sldId="2147483673"/>
        </pc:sldMasterMkLst>
        <pc:sldLayoutChg chg="del">
          <pc:chgData name="Juanita Fernández Merani" userId="95f5ec18dec933a7" providerId="LiveId" clId="{E79FB275-D2FA-47E2-9561-40FBEBA4713B}" dt="2023-04-17T00:56:18.910" v="93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  <pc:docChgLst>
    <pc:chgData name="Juanita Fernández Merani" userId="95f5ec18dec933a7" providerId="LiveId" clId="{CE674E6B-E165-4AD6-A7BB-6A1E98CAFF8E}"/>
    <pc:docChg chg="undo redo custSel addSld delSld modSld sldOrd delMainMaster modMainMaster">
      <pc:chgData name="Juanita Fernández Merani" userId="95f5ec18dec933a7" providerId="LiveId" clId="{CE674E6B-E165-4AD6-A7BB-6A1E98CAFF8E}" dt="2023-04-21T20:51:42.389" v="1188" actId="1076"/>
      <pc:docMkLst>
        <pc:docMk/>
      </pc:docMkLst>
      <pc:sldChg chg="addSp delSp modSp mod">
        <pc:chgData name="Juanita Fernández Merani" userId="95f5ec18dec933a7" providerId="LiveId" clId="{CE674E6B-E165-4AD6-A7BB-6A1E98CAFF8E}" dt="2023-04-21T20:06:35.757" v="661" actId="207"/>
        <pc:sldMkLst>
          <pc:docMk/>
          <pc:sldMk cId="0" sldId="256"/>
        </pc:sldMkLst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3" creationId="{4818E552-ACF5-55FC-D9B9-A2DB5DB4CBDC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4" creationId="{5F65BB89-EE53-8877-6F37-AD0F18B31A76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5" creationId="{404E1A6B-CEF9-51F1-FCF5-C91A5B40D8D5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6" creationId="{28568EE4-125E-75B4-A2AF-C709EC397C2A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7" creationId="{961E5018-CEAA-1F65-CDFB-C552578CDE26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8" creationId="{DDA8D208-E101-BD97-DD6C-7F03E843271B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158" creationId="{E7C7DCC4-7AE8-3EF0-CE55-3D8EF4BA0628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159" creationId="{28EA94F7-6F28-4B01-C65C-6183358F8355}"/>
          </ac:spMkLst>
        </pc:spChg>
        <pc:spChg chg="mod">
          <ac:chgData name="Juanita Fernández Merani" userId="95f5ec18dec933a7" providerId="LiveId" clId="{CE674E6B-E165-4AD6-A7BB-6A1E98CAFF8E}" dt="2023-04-21T01:08:58.373" v="459"/>
          <ac:spMkLst>
            <pc:docMk/>
            <pc:sldMk cId="0" sldId="256"/>
            <ac:spMk id="160" creationId="{1092F6A4-2386-2FF3-24D0-01C91B0254FD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3" creationId="{5DCABE2A-1152-FE33-E6FF-95D0C35B18FA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4" creationId="{26239B04-7972-1090-DC01-C57F50337DE8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5" creationId="{39384796-0289-C45A-0446-5980760066A5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6" creationId="{C516D030-295D-6480-9F92-34222A3EC1F5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7" creationId="{90315FFB-476D-BEF5-09F4-7EE15713CCF1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8" creationId="{CC01D4F0-F800-6BA7-1305-EDD767C16C7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79" creationId="{6495A3C1-3325-E633-BC7F-8896A246E34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0" creationId="{595B7947-BEE2-5777-DFC5-E828B1878A75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1" creationId="{A055283B-8120-D546-DE1A-554220BF5D35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2" creationId="{0DFBDDF3-8D80-716B-6936-9CBC16A79B4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3" creationId="{9CFC32A1-5E72-81A2-48BA-7CBCCDD18778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4" creationId="{9243C066-AA44-28D5-A647-315FD2140F3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5" creationId="{C8C5D9B4-8D7E-9343-8C00-15FA220CDE5F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6" creationId="{117F6872-B142-531F-E30A-DFA9B55CAC2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7" creationId="{4EEEAA80-A615-FFFD-DC67-850A39B15CE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8" creationId="{8E99CBF0-62AF-AE94-6662-F27DE6F66960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89" creationId="{35A31882-9E0C-C0E8-7A65-ECA320C616F3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90" creationId="{6135607A-6048-B5ED-FAC3-7D298891B57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191" creationId="{0C2A70A2-06E7-A577-288F-484D0A948D4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56" creationId="{0EE8CABB-4E52-5713-75D6-D239D032E0D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57" creationId="{A2B14C25-4342-ADAE-4BA7-F5C052833F1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58" creationId="{54629BCB-EC7B-2AC5-0946-DD60D59D96A1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59" creationId="{19342C4D-047D-CE34-1A8D-0E8C328142E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0" creationId="{EAE9CE47-DACC-1A76-F872-638A505396C3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1" creationId="{8B653AFF-00BD-7D0E-DD52-318CD2F9EEED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2" creationId="{CB376574-5E04-C2E8-483E-618090BA20F1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3" creationId="{76CA516C-EF94-8903-0753-A2005C246FA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4" creationId="{A59AE58B-9D98-DA85-A7D6-0DECA2334D6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5" creationId="{4A836032-340B-4794-E378-BB1383E9C89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6" creationId="{8D9FACDE-DA40-1A6E-3015-29E93626F25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7" creationId="{AC21302B-6401-8588-553A-6F0478B9FE8F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8" creationId="{6DC66DE0-55C6-6D2F-72BC-BF26E7A6077B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69" creationId="{D23B3AD6-884C-9833-24F8-1F25CDA1E18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70" creationId="{48B6DB66-50F1-D1E5-A5D6-4934F9C7372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71" creationId="{F2CBD111-3375-5FA4-02BA-67BF3C52860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72" creationId="{33878B2E-0B83-5F9C-D2E8-F950299B692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73" creationId="{638340CF-5DB8-5B39-9B48-A4D6DBA021FF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274" creationId="{6751C878-186B-54F5-7657-99E3325A45A6}"/>
          </ac:spMkLst>
        </pc:spChg>
        <pc:spChg chg="mod">
          <ac:chgData name="Juanita Fernández Merani" userId="95f5ec18dec933a7" providerId="LiveId" clId="{CE674E6B-E165-4AD6-A7BB-6A1E98CAFF8E}" dt="2023-04-21T19:38:12.146" v="589" actId="14100"/>
          <ac:spMkLst>
            <pc:docMk/>
            <pc:sldMk cId="0" sldId="256"/>
            <ac:spMk id="275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35.757" v="661" actId="207"/>
          <ac:spMkLst>
            <pc:docMk/>
            <pc:sldMk cId="0" sldId="256"/>
            <ac:spMk id="276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27" creationId="{15A264BE-7DCB-357E-5242-6697B11D8D3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28" creationId="{4F566F92-D4F7-AC0C-8A63-5346B85A71C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29" creationId="{02C89F73-EE51-A0F0-CEC0-51DFE3F0CD2D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0" creationId="{D717AF23-3A76-403E-4FC6-FCBE4033BA9D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1" creationId="{7FD358F7-0D45-A561-E215-9EAD3D82607D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2" creationId="{D7EAE041-A4FD-5722-E62F-D1F61D2AF7AF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3" creationId="{F32D40A7-AFEE-786F-33B9-6677BEE46D20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4" creationId="{B009EFEB-AC42-70EA-5DF2-88661F315D7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5" creationId="{8A994764-7820-E232-9C79-394E70CE7A8B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6" creationId="{D8B6B8AD-94DC-B035-5350-9CBC1836A6BE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7" creationId="{3AD09A6D-63A5-F444-B9DD-14E289AA9A8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8" creationId="{ED30DB5C-E64E-917B-A091-8D82032C284A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39" creationId="{78569DAC-80D4-AA67-4527-94CABF2AE708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0" creationId="{251B51FE-64FC-1CE1-D0CC-23F2D0672A1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1" creationId="{78A8F00E-A2E5-4073-DA35-B9D6383CC573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3" creationId="{C7E15056-0A71-9F14-DBFB-BAA5F940859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4" creationId="{BAB08A11-6814-5D1A-DD55-8F4F9574E24E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5" creationId="{49F407CF-B538-49C7-F3B7-2F32450BE7A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6" creationId="{C50152AB-71AD-6845-2983-BD5E6FFF9B4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7" creationId="{0E6F6926-B68D-F873-DC75-8E67A1C5C238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8" creationId="{55B5F409-E0DB-52D8-8EB9-D0E1AB3CAB1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49" creationId="{8B18779E-A66A-08ED-BF13-78DE8EF0EBE5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0" creationId="{512FD38B-DCD8-858C-1CB3-C34EB0CAA50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1" creationId="{6F21067B-B598-E818-C72E-24188B33B51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2" creationId="{ACF16A9E-F424-2F6A-D58B-C05A70411873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3" creationId="{881C07D0-A54B-C3A2-833E-0DA3FCAC0501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4" creationId="{73C474A1-A415-C09A-7FCB-E176B9F5355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5" creationId="{166AB393-6D57-5880-6158-9DC23557C40A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6" creationId="{29B522B2-4671-329B-F322-7E5A8F6C2DC5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7" creationId="{8B58C494-9A0B-5B01-8AE5-337428EE1087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58" creationId="{C8FD09D7-775C-BFA3-675A-786F9F110BB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0" creationId="{2FDFB5D9-C436-29E6-03FE-7420BC46972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1" creationId="{F1AE2980-7113-0CDC-463E-BBC87DB036FE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2" creationId="{E935CE58-5D25-E406-112D-6EC5AA609854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3" creationId="{19546DB1-DC86-F165-3012-00EDF1D4F26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4" creationId="{DE8EC41F-1056-18D1-D6CC-54643628875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5" creationId="{4B7C8BA6-B3FF-9129-2F02-1F6D97534F8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6" creationId="{D279C611-BF1F-84A5-871B-A7C4997A7A42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7" creationId="{06F93C4B-1BE1-B202-7E1C-01F17B05DACB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8" creationId="{B864597A-58BD-CA45-F9C4-10925E4C280E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69" creationId="{9CF50A34-DB61-3503-C819-6B28F110CBA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70" creationId="{46B9A0AA-DE2A-76CB-E185-A4C04E5FFEC6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71" creationId="{6813E83F-11F6-F7D2-64AF-F93EE55BEAE9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72" creationId="{3A10ECF9-BA10-4B87-485D-EB61B52CE090}"/>
          </ac:spMkLst>
        </pc:spChg>
        <pc:spChg chg="mod">
          <ac:chgData name="Juanita Fernández Merani" userId="95f5ec18dec933a7" providerId="LiveId" clId="{CE674E6B-E165-4AD6-A7BB-6A1E98CAFF8E}" dt="2023-04-21T01:29:32.361" v="540"/>
          <ac:spMkLst>
            <pc:docMk/>
            <pc:sldMk cId="0" sldId="256"/>
            <ac:spMk id="373" creationId="{66A38B4C-E304-C43E-5C80-FED535CD6A98}"/>
          </ac:spMkLst>
        </pc:spChg>
        <pc:grpChg chg="add del mod">
          <ac:chgData name="Juanita Fernández Merani" userId="95f5ec18dec933a7" providerId="LiveId" clId="{CE674E6B-E165-4AD6-A7BB-6A1E98CAFF8E}" dt="2023-04-21T01:29:45.151" v="544" actId="478"/>
          <ac:grpSpMkLst>
            <pc:docMk/>
            <pc:sldMk cId="0" sldId="256"/>
            <ac:grpSpMk id="2" creationId="{3C4236E4-7DD7-E181-5EF2-D523547F87FD}"/>
          </ac:grpSpMkLst>
        </pc:grpChg>
        <pc:grpChg chg="del mod">
          <ac:chgData name="Juanita Fernández Merani" userId="95f5ec18dec933a7" providerId="LiveId" clId="{CE674E6B-E165-4AD6-A7BB-6A1E98CAFF8E}" dt="2023-04-21T01:29:24.205" v="538" actId="478"/>
          <ac:grpSpMkLst>
            <pc:docMk/>
            <pc:sldMk cId="0" sldId="256"/>
            <ac:grpSpMk id="9" creationId="{AA831089-36F1-6210-6D74-F872910AF17F}"/>
          </ac:grpSpMkLst>
        </pc:grpChg>
        <pc:grpChg chg="mod">
          <ac:chgData name="Juanita Fernández Merani" userId="95f5ec18dec933a7" providerId="LiveId" clId="{CE674E6B-E165-4AD6-A7BB-6A1E98CAFF8E}" dt="2023-04-21T01:08:58.373" v="459"/>
          <ac:grpSpMkLst>
            <pc:docMk/>
            <pc:sldMk cId="0" sldId="256"/>
            <ac:grpSpMk id="157" creationId="{C8481197-ED58-42C0-C4D1-CFECF83815CB}"/>
          </ac:grpSpMkLst>
        </pc:grpChg>
        <pc:grpChg chg="del mod">
          <ac:chgData name="Juanita Fernández Merani" userId="95f5ec18dec933a7" providerId="LiveId" clId="{CE674E6B-E165-4AD6-A7BB-6A1E98CAFF8E}" dt="2023-04-21T01:08:58.180" v="458" actId="478"/>
          <ac:grpSpMkLst>
            <pc:docMk/>
            <pc:sldMk cId="0" sldId="256"/>
            <ac:grpSpMk id="161" creationId="{2E287119-6416-218F-B98E-25ABDEC87F5B}"/>
          </ac:grpSpMkLst>
        </pc:grpChg>
        <pc:grpChg chg="add mod">
          <ac:chgData name="Juanita Fernández Merani" userId="95f5ec18dec933a7" providerId="LiveId" clId="{CE674E6B-E165-4AD6-A7BB-6A1E98CAFF8E}" dt="2023-04-21T01:29:37.684" v="541" actId="1076"/>
          <ac:grpSpMkLst>
            <pc:docMk/>
            <pc:sldMk cId="0" sldId="256"/>
            <ac:grpSpMk id="172" creationId="{790A5CC6-121F-FF43-9BA0-F4C624BE658A}"/>
          </ac:grpSpMkLst>
        </pc:grpChg>
        <pc:grpChg chg="add mod">
          <ac:chgData name="Juanita Fernández Merani" userId="95f5ec18dec933a7" providerId="LiveId" clId="{CE674E6B-E165-4AD6-A7BB-6A1E98CAFF8E}" dt="2023-04-21T01:29:37.684" v="541" actId="1076"/>
          <ac:grpSpMkLst>
            <pc:docMk/>
            <pc:sldMk cId="0" sldId="256"/>
            <ac:grpSpMk id="342" creationId="{18E6AA17-C234-1E2F-4AF4-5DA43D758651}"/>
          </ac:grpSpMkLst>
        </pc:grpChg>
        <pc:grpChg chg="add mod">
          <ac:chgData name="Juanita Fernández Merani" userId="95f5ec18dec933a7" providerId="LiveId" clId="{CE674E6B-E165-4AD6-A7BB-6A1E98CAFF8E}" dt="2023-04-21T01:29:37.684" v="541" actId="1076"/>
          <ac:grpSpMkLst>
            <pc:docMk/>
            <pc:sldMk cId="0" sldId="256"/>
            <ac:grpSpMk id="359" creationId="{4BD79804-6B44-2C72-A64A-8FF4F513F0A4}"/>
          </ac:grpSpMkLst>
        </pc:grpChg>
      </pc:sldChg>
      <pc:sldChg chg="del">
        <pc:chgData name="Juanita Fernández Merani" userId="95f5ec18dec933a7" providerId="LiveId" clId="{CE674E6B-E165-4AD6-A7BB-6A1E98CAFF8E}" dt="2023-04-20T21:06:55.309" v="412" actId="47"/>
        <pc:sldMkLst>
          <pc:docMk/>
          <pc:sldMk cId="0" sldId="258"/>
        </pc:sldMkLst>
      </pc:sldChg>
      <pc:sldChg chg="modSp del mod">
        <pc:chgData name="Juanita Fernández Merani" userId="95f5ec18dec933a7" providerId="LiveId" clId="{CE674E6B-E165-4AD6-A7BB-6A1E98CAFF8E}" dt="2023-04-20T21:08:14.053" v="430" actId="47"/>
        <pc:sldMkLst>
          <pc:docMk/>
          <pc:sldMk cId="0" sldId="259"/>
        </pc:sldMkLst>
        <pc:grpChg chg="mod">
          <ac:chgData name="Juanita Fernández Merani" userId="95f5ec18dec933a7" providerId="LiveId" clId="{CE674E6B-E165-4AD6-A7BB-6A1E98CAFF8E}" dt="2023-04-20T21:07:10.961" v="415" actId="1076"/>
          <ac:grpSpMkLst>
            <pc:docMk/>
            <pc:sldMk cId="0" sldId="259"/>
            <ac:grpSpMk id="473" creationId="{00000000-0000-0000-0000-000000000000}"/>
          </ac:grpSpMkLst>
        </pc:grpChg>
      </pc:sldChg>
      <pc:sldChg chg="del">
        <pc:chgData name="Juanita Fernández Merani" userId="95f5ec18dec933a7" providerId="LiveId" clId="{CE674E6B-E165-4AD6-A7BB-6A1E98CAFF8E}" dt="2023-04-20T21:07:47.533" v="424" actId="47"/>
        <pc:sldMkLst>
          <pc:docMk/>
          <pc:sldMk cId="0" sldId="260"/>
        </pc:sldMkLst>
      </pc:sldChg>
      <pc:sldChg chg="addSp delSp modSp del mod ord">
        <pc:chgData name="Juanita Fernández Merani" userId="95f5ec18dec933a7" providerId="LiveId" clId="{CE674E6B-E165-4AD6-A7BB-6A1E98CAFF8E}" dt="2023-04-20T20:53:25.387" v="219" actId="47"/>
        <pc:sldMkLst>
          <pc:docMk/>
          <pc:sldMk cId="0" sldId="261"/>
        </pc:sldMkLst>
        <pc:spChg chg="del mod topLvl">
          <ac:chgData name="Juanita Fernández Merani" userId="95f5ec18dec933a7" providerId="LiveId" clId="{CE674E6B-E165-4AD6-A7BB-6A1E98CAFF8E}" dt="2023-04-20T20:40:33.896" v="65" actId="478"/>
          <ac:spMkLst>
            <pc:docMk/>
            <pc:sldMk cId="0" sldId="261"/>
            <ac:spMk id="3" creationId="{1039AE02-F9C1-350E-99AA-D70818E7E010}"/>
          </ac:spMkLst>
        </pc:spChg>
        <pc:spChg chg="add del mod topLvl">
          <ac:chgData name="Juanita Fernández Merani" userId="95f5ec18dec933a7" providerId="LiveId" clId="{CE674E6B-E165-4AD6-A7BB-6A1E98CAFF8E}" dt="2023-04-20T20:44:12.946" v="111" actId="478"/>
          <ac:spMkLst>
            <pc:docMk/>
            <pc:sldMk cId="0" sldId="261"/>
            <ac:spMk id="4" creationId="{EB65580F-EAFD-AC6F-40DD-7A72EF6598F2}"/>
          </ac:spMkLst>
        </pc:spChg>
        <pc:spChg chg="add del mod">
          <ac:chgData name="Juanita Fernández Merani" userId="95f5ec18dec933a7" providerId="LiveId" clId="{CE674E6B-E165-4AD6-A7BB-6A1E98CAFF8E}" dt="2023-04-20T20:41:26.338" v="79" actId="478"/>
          <ac:spMkLst>
            <pc:docMk/>
            <pc:sldMk cId="0" sldId="261"/>
            <ac:spMk id="6" creationId="{AF2819EC-0628-345F-7CE6-AE71CE0F326B}"/>
          </ac:spMkLst>
        </pc:spChg>
        <pc:spChg chg="add del mod">
          <ac:chgData name="Juanita Fernández Merani" userId="95f5ec18dec933a7" providerId="LiveId" clId="{CE674E6B-E165-4AD6-A7BB-6A1E98CAFF8E}" dt="2023-04-20T20:41:26.338" v="79" actId="478"/>
          <ac:spMkLst>
            <pc:docMk/>
            <pc:sldMk cId="0" sldId="261"/>
            <ac:spMk id="8" creationId="{E2F3FF59-51EF-8183-1C55-3D053F394F65}"/>
          </ac:spMkLst>
        </pc:spChg>
        <pc:spChg chg="add del mod">
          <ac:chgData name="Juanita Fernández Merani" userId="95f5ec18dec933a7" providerId="LiveId" clId="{CE674E6B-E165-4AD6-A7BB-6A1E98CAFF8E}" dt="2023-04-20T20:41:26.338" v="79" actId="478"/>
          <ac:spMkLst>
            <pc:docMk/>
            <pc:sldMk cId="0" sldId="261"/>
            <ac:spMk id="10" creationId="{3C43D881-028F-B291-469F-EE952A920176}"/>
          </ac:spMkLst>
        </pc:spChg>
        <pc:spChg chg="add del mod">
          <ac:chgData name="Juanita Fernández Merani" userId="95f5ec18dec933a7" providerId="LiveId" clId="{CE674E6B-E165-4AD6-A7BB-6A1E98CAFF8E}" dt="2023-04-20T20:41:26.338" v="79" actId="478"/>
          <ac:spMkLst>
            <pc:docMk/>
            <pc:sldMk cId="0" sldId="261"/>
            <ac:spMk id="12" creationId="{85ADB4F2-0877-E6AA-97E7-E647DC77002D}"/>
          </ac:spMkLst>
        </pc:spChg>
        <pc:spChg chg="add del mod">
          <ac:chgData name="Juanita Fernández Merani" userId="95f5ec18dec933a7" providerId="LiveId" clId="{CE674E6B-E165-4AD6-A7BB-6A1E98CAFF8E}" dt="2023-04-20T20:43:09.262" v="95" actId="478"/>
          <ac:spMkLst>
            <pc:docMk/>
            <pc:sldMk cId="0" sldId="261"/>
            <ac:spMk id="13" creationId="{257AB56D-348A-3514-03FF-16645A18D693}"/>
          </ac:spMkLst>
        </pc:spChg>
        <pc:spChg chg="add mod">
          <ac:chgData name="Juanita Fernández Merani" userId="95f5ec18dec933a7" providerId="LiveId" clId="{CE674E6B-E165-4AD6-A7BB-6A1E98CAFF8E}" dt="2023-04-20T20:42:41.177" v="94" actId="207"/>
          <ac:spMkLst>
            <pc:docMk/>
            <pc:sldMk cId="0" sldId="261"/>
            <ac:spMk id="14" creationId="{770F204C-0F9F-9522-78CE-223FA562E94E}"/>
          </ac:spMkLst>
        </pc:spChg>
        <pc:spChg chg="add mod">
          <ac:chgData name="Juanita Fernández Merani" userId="95f5ec18dec933a7" providerId="LiveId" clId="{CE674E6B-E165-4AD6-A7BB-6A1E98CAFF8E}" dt="2023-04-20T20:42:41.177" v="94" actId="207"/>
          <ac:spMkLst>
            <pc:docMk/>
            <pc:sldMk cId="0" sldId="261"/>
            <ac:spMk id="15" creationId="{D1A0A35B-306F-A3DF-87F7-FEE4DDC3AFE6}"/>
          </ac:spMkLst>
        </pc:spChg>
        <pc:spChg chg="add mod">
          <ac:chgData name="Juanita Fernández Merani" userId="95f5ec18dec933a7" providerId="LiveId" clId="{CE674E6B-E165-4AD6-A7BB-6A1E98CAFF8E}" dt="2023-04-20T20:42:41.177" v="94" actId="207"/>
          <ac:spMkLst>
            <pc:docMk/>
            <pc:sldMk cId="0" sldId="261"/>
            <ac:spMk id="16" creationId="{3482F6A8-754B-D804-422F-74197F14D8BF}"/>
          </ac:spMkLst>
        </pc:spChg>
        <pc:spChg chg="add del mod">
          <ac:chgData name="Juanita Fernández Merani" userId="95f5ec18dec933a7" providerId="LiveId" clId="{CE674E6B-E165-4AD6-A7BB-6A1E98CAFF8E}" dt="2023-04-20T20:43:21.448" v="98" actId="478"/>
          <ac:spMkLst>
            <pc:docMk/>
            <pc:sldMk cId="0" sldId="261"/>
            <ac:spMk id="19" creationId="{7825EBC6-E0FE-CD4D-AB2F-6F7690467842}"/>
          </ac:spMkLst>
        </pc:spChg>
        <pc:spChg chg="add del mod">
          <ac:chgData name="Juanita Fernández Merani" userId="95f5ec18dec933a7" providerId="LiveId" clId="{CE674E6B-E165-4AD6-A7BB-6A1E98CAFF8E}" dt="2023-04-20T20:43:21.448" v="98" actId="478"/>
          <ac:spMkLst>
            <pc:docMk/>
            <pc:sldMk cId="0" sldId="261"/>
            <ac:spMk id="21" creationId="{AA8911CD-1AB2-3667-0009-C64A27419F32}"/>
          </ac:spMkLst>
        </pc:spChg>
        <pc:spChg chg="add del mod">
          <ac:chgData name="Juanita Fernández Merani" userId="95f5ec18dec933a7" providerId="LiveId" clId="{CE674E6B-E165-4AD6-A7BB-6A1E98CAFF8E}" dt="2023-04-20T20:43:21.448" v="98" actId="478"/>
          <ac:spMkLst>
            <pc:docMk/>
            <pc:sldMk cId="0" sldId="261"/>
            <ac:spMk id="23" creationId="{28751938-203C-A600-16A5-0835EF45B71E}"/>
          </ac:spMkLst>
        </pc:spChg>
        <pc:spChg chg="add del mod">
          <ac:chgData name="Juanita Fernández Merani" userId="95f5ec18dec933a7" providerId="LiveId" clId="{CE674E6B-E165-4AD6-A7BB-6A1E98CAFF8E}" dt="2023-04-20T20:43:21.448" v="98" actId="478"/>
          <ac:spMkLst>
            <pc:docMk/>
            <pc:sldMk cId="0" sldId="261"/>
            <ac:spMk id="25" creationId="{711CD3D6-2481-6B12-1980-84B5EF4DF9E8}"/>
          </ac:spMkLst>
        </pc:spChg>
        <pc:spChg chg="add mod">
          <ac:chgData name="Juanita Fernández Merani" userId="95f5ec18dec933a7" providerId="LiveId" clId="{CE674E6B-E165-4AD6-A7BB-6A1E98CAFF8E}" dt="2023-04-20T20:49:53.259" v="183" actId="164"/>
          <ac:spMkLst>
            <pc:docMk/>
            <pc:sldMk cId="0" sldId="261"/>
            <ac:spMk id="26" creationId="{6B683A41-A6C8-F73B-7097-13C298156254}"/>
          </ac:spMkLst>
        </pc:spChg>
        <pc:spChg chg="add del mod">
          <ac:chgData name="Juanita Fernández Merani" userId="95f5ec18dec933a7" providerId="LiveId" clId="{CE674E6B-E165-4AD6-A7BB-6A1E98CAFF8E}" dt="2023-04-20T20:44:48.706" v="115" actId="478"/>
          <ac:spMkLst>
            <pc:docMk/>
            <pc:sldMk cId="0" sldId="261"/>
            <ac:spMk id="27" creationId="{B6DA3F2E-4B0A-063C-004A-6F81A0DE352D}"/>
          </ac:spMkLst>
        </pc:spChg>
        <pc:spChg chg="add del mod">
          <ac:chgData name="Juanita Fernández Merani" userId="95f5ec18dec933a7" providerId="LiveId" clId="{CE674E6B-E165-4AD6-A7BB-6A1E98CAFF8E}" dt="2023-04-20T20:44:53.434" v="116" actId="478"/>
          <ac:spMkLst>
            <pc:docMk/>
            <pc:sldMk cId="0" sldId="261"/>
            <ac:spMk id="28" creationId="{2B37CB0D-A87C-7890-DA49-EA46609F59DD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0" creationId="{1099290D-555C-C389-9EA8-5BAC6DF9CBAB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2" creationId="{705F722F-A997-B22D-6A49-960F16599CF1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3" creationId="{3C03D6F2-2813-A16A-2309-A5488D245773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5" creationId="{A6D20A4C-4E2A-B166-661D-0665A8A98E48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7" creationId="{EEF6F5A4-698D-DD16-DF2A-F11D163FA1EC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8" creationId="{FCE2DA13-12EF-7F01-19D6-DAAAD7ACC7C4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39" creationId="{F8C7365C-1153-CAA1-17F6-7BFF4441B1D6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0" creationId="{AC63F31E-5C27-25E3-B4BB-8A0C2DE3139B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1" creationId="{6D746A7E-B5D8-D812-1560-92753D8B4D1F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3" creationId="{82A35253-5CFC-B393-5722-DB2E3C1F01D9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5" creationId="{D6C03EEC-83E1-188C-1838-ACAC1D06DB52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6" creationId="{A6A96434-AB6F-E36C-DFD3-652D8F5576F5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7" creationId="{575938ED-14FF-2625-88FB-062CEB4C877C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48" creationId="{8C6C4BDD-7F14-DC54-B5D6-B7F48935BD70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0" creationId="{42F2FBFD-49CE-A2D3-D148-51A3DE88F845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1" creationId="{15154127-AEAA-D382-A8E8-CA38CC7DB4F9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3" creationId="{7BED65B5-8305-543D-650D-ADEF25BB99B1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4" creationId="{AC99686C-728D-F7D5-9E38-0E09ED457BD4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6" creationId="{53FC96B6-D08B-E81B-B853-E28E37396935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8" creationId="{EA0B664E-2799-B851-28DA-A6DBF070DF8C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59" creationId="{C02D845C-8438-EE9F-DCDE-D19144F33C2B}"/>
          </ac:spMkLst>
        </pc:spChg>
        <pc:spChg chg="mod">
          <ac:chgData name="Juanita Fernández Merani" userId="95f5ec18dec933a7" providerId="LiveId" clId="{CE674E6B-E165-4AD6-A7BB-6A1E98CAFF8E}" dt="2023-04-20T20:44:41.706" v="113"/>
          <ac:spMkLst>
            <pc:docMk/>
            <pc:sldMk cId="0" sldId="261"/>
            <ac:spMk id="60" creationId="{CCFA0548-FCA2-50C5-6988-4B74F5E352AE}"/>
          </ac:spMkLst>
        </pc:spChg>
        <pc:spChg chg="add mod">
          <ac:chgData name="Juanita Fernández Merani" userId="95f5ec18dec933a7" providerId="LiveId" clId="{CE674E6B-E165-4AD6-A7BB-6A1E98CAFF8E}" dt="2023-04-20T20:49:49.178" v="182" actId="164"/>
          <ac:spMkLst>
            <pc:docMk/>
            <pc:sldMk cId="0" sldId="261"/>
            <ac:spMk id="61" creationId="{D268C261-DC95-2A31-E011-C03082CFF8D3}"/>
          </ac:spMkLst>
        </pc:spChg>
        <pc:spChg chg="mod">
          <ac:chgData name="Juanita Fernández Merani" userId="95f5ec18dec933a7" providerId="LiveId" clId="{CE674E6B-E165-4AD6-A7BB-6A1E98CAFF8E}" dt="2023-04-20T20:46:10.128" v="132"/>
          <ac:spMkLst>
            <pc:docMk/>
            <pc:sldMk cId="0" sldId="261"/>
            <ac:spMk id="63" creationId="{862F7947-B692-9E0F-E9F5-B24CE2C552BC}"/>
          </ac:spMkLst>
        </pc:spChg>
        <pc:spChg chg="mod">
          <ac:chgData name="Juanita Fernández Merani" userId="95f5ec18dec933a7" providerId="LiveId" clId="{CE674E6B-E165-4AD6-A7BB-6A1E98CAFF8E}" dt="2023-04-20T20:46:10.128" v="132"/>
          <ac:spMkLst>
            <pc:docMk/>
            <pc:sldMk cId="0" sldId="261"/>
            <ac:spMk id="705" creationId="{5D45DC98-3E37-AADC-4C72-26DF0020036A}"/>
          </ac:spMkLst>
        </pc:spChg>
        <pc:spChg chg="mod">
          <ac:chgData name="Juanita Fernández Merani" userId="95f5ec18dec933a7" providerId="LiveId" clId="{CE674E6B-E165-4AD6-A7BB-6A1E98CAFF8E}" dt="2023-04-20T20:46:10.128" v="132"/>
          <ac:spMkLst>
            <pc:docMk/>
            <pc:sldMk cId="0" sldId="261"/>
            <ac:spMk id="706" creationId="{4461D1C4-BCCD-C31C-E822-E55D705C40E5}"/>
          </ac:spMkLst>
        </pc:spChg>
        <pc:spChg chg="mod">
          <ac:chgData name="Juanita Fernández Merani" userId="95f5ec18dec933a7" providerId="LiveId" clId="{CE674E6B-E165-4AD6-A7BB-6A1E98CAFF8E}" dt="2023-04-20T20:46:10.128" v="132"/>
          <ac:spMkLst>
            <pc:docMk/>
            <pc:sldMk cId="0" sldId="261"/>
            <ac:spMk id="707" creationId="{43B1E499-8ACF-60C8-B876-647278738E4E}"/>
          </ac:spMkLst>
        </pc:spChg>
        <pc:spChg chg="add mod">
          <ac:chgData name="Juanita Fernández Merani" userId="95f5ec18dec933a7" providerId="LiveId" clId="{CE674E6B-E165-4AD6-A7BB-6A1E98CAFF8E}" dt="2023-04-20T20:49:45.419" v="181" actId="164"/>
          <ac:spMkLst>
            <pc:docMk/>
            <pc:sldMk cId="0" sldId="261"/>
            <ac:spMk id="708" creationId="{DD821760-C201-5C47-0705-ADD2B4D1B0F3}"/>
          </ac:spMkLst>
        </pc:spChg>
        <pc:spChg chg="add mod ord">
          <ac:chgData name="Juanita Fernández Merani" userId="95f5ec18dec933a7" providerId="LiveId" clId="{CE674E6B-E165-4AD6-A7BB-6A1E98CAFF8E}" dt="2023-04-20T20:49:42.243" v="180" actId="164"/>
          <ac:spMkLst>
            <pc:docMk/>
            <pc:sldMk cId="0" sldId="261"/>
            <ac:spMk id="709" creationId="{72CD725D-EFE4-F19A-0CCF-BE42700A6FF1}"/>
          </ac:spMkLst>
        </pc:spChg>
        <pc:spChg chg="mod">
          <ac:chgData name="Juanita Fernández Merani" userId="95f5ec18dec933a7" providerId="LiveId" clId="{CE674E6B-E165-4AD6-A7BB-6A1E98CAFF8E}" dt="2023-04-20T20:47:38.370" v="154"/>
          <ac:spMkLst>
            <pc:docMk/>
            <pc:sldMk cId="0" sldId="261"/>
            <ac:spMk id="711" creationId="{AD634074-6309-B3A1-AE00-83EA68008334}"/>
          </ac:spMkLst>
        </pc:spChg>
        <pc:spChg chg="mod">
          <ac:chgData name="Juanita Fernández Merani" userId="95f5ec18dec933a7" providerId="LiveId" clId="{CE674E6B-E165-4AD6-A7BB-6A1E98CAFF8E}" dt="2023-04-20T20:47:38.370" v="154"/>
          <ac:spMkLst>
            <pc:docMk/>
            <pc:sldMk cId="0" sldId="261"/>
            <ac:spMk id="712" creationId="{6144B4A8-FEB2-CCDE-F5A6-590BA52429E1}"/>
          </ac:spMkLst>
        </pc:spChg>
        <pc:spChg chg="add mod">
          <ac:chgData name="Juanita Fernández Merani" userId="95f5ec18dec933a7" providerId="LiveId" clId="{CE674E6B-E165-4AD6-A7BB-6A1E98CAFF8E}" dt="2023-04-20T20:49:38.896" v="179" actId="164"/>
          <ac:spMkLst>
            <pc:docMk/>
            <pc:sldMk cId="0" sldId="261"/>
            <ac:spMk id="713" creationId="{5EC5379C-E237-6D07-B45A-A089AF634111}"/>
          </ac:spMkLst>
        </pc:spChg>
        <pc:spChg chg="add mod ord">
          <ac:chgData name="Juanita Fernández Merani" userId="95f5ec18dec933a7" providerId="LiveId" clId="{CE674E6B-E165-4AD6-A7BB-6A1E98CAFF8E}" dt="2023-04-20T20:49:34.416" v="178" actId="164"/>
          <ac:spMkLst>
            <pc:docMk/>
            <pc:sldMk cId="0" sldId="261"/>
            <ac:spMk id="714" creationId="{ACA792BD-DE7C-C67B-0935-457ACF2E3790}"/>
          </ac:spMkLst>
        </pc:spChg>
        <pc:spChg chg="del">
          <ac:chgData name="Juanita Fernández Merani" userId="95f5ec18dec933a7" providerId="LiveId" clId="{CE674E6B-E165-4AD6-A7BB-6A1E98CAFF8E}" dt="2023-04-20T20:43:19.076" v="97" actId="478"/>
          <ac:spMkLst>
            <pc:docMk/>
            <pc:sldMk cId="0" sldId="261"/>
            <ac:spMk id="720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3:19.076" v="97" actId="478"/>
          <ac:spMkLst>
            <pc:docMk/>
            <pc:sldMk cId="0" sldId="261"/>
            <ac:spMk id="721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1:23.342" v="78" actId="478"/>
          <ac:spMkLst>
            <pc:docMk/>
            <pc:sldMk cId="0" sldId="261"/>
            <ac:spMk id="722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1:23.342" v="78" actId="478"/>
          <ac:spMkLst>
            <pc:docMk/>
            <pc:sldMk cId="0" sldId="261"/>
            <ac:spMk id="723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3:19.076" v="97" actId="478"/>
          <ac:spMkLst>
            <pc:docMk/>
            <pc:sldMk cId="0" sldId="261"/>
            <ac:spMk id="724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3:19.076" v="97" actId="478"/>
          <ac:spMkLst>
            <pc:docMk/>
            <pc:sldMk cId="0" sldId="261"/>
            <ac:spMk id="725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1:23.342" v="78" actId="478"/>
          <ac:spMkLst>
            <pc:docMk/>
            <pc:sldMk cId="0" sldId="261"/>
            <ac:spMk id="726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1:23.342" v="78" actId="478"/>
          <ac:spMkLst>
            <pc:docMk/>
            <pc:sldMk cId="0" sldId="261"/>
            <ac:spMk id="727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0T20:52:35.369" v="199" actId="120"/>
          <ac:spMkLst>
            <pc:docMk/>
            <pc:sldMk cId="0" sldId="261"/>
            <ac:spMk id="728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3:19.076" v="97" actId="478"/>
          <ac:spMkLst>
            <pc:docMk/>
            <pc:sldMk cId="0" sldId="261"/>
            <ac:spMk id="729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1:23.342" v="78" actId="478"/>
          <ac:spMkLst>
            <pc:docMk/>
            <pc:sldMk cId="0" sldId="261"/>
            <ac:spMk id="730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3:19.076" v="97" actId="478"/>
          <ac:spMkLst>
            <pc:docMk/>
            <pc:sldMk cId="0" sldId="261"/>
            <ac:spMk id="731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41:23.342" v="78" actId="478"/>
          <ac:spMkLst>
            <pc:docMk/>
            <pc:sldMk cId="0" sldId="261"/>
            <ac:spMk id="732" creationId="{00000000-0000-0000-0000-000000000000}"/>
          </ac:spMkLst>
        </pc:spChg>
        <pc:spChg chg="del mod topLvl">
          <ac:chgData name="Juanita Fernández Merani" userId="95f5ec18dec933a7" providerId="LiveId" clId="{CE674E6B-E165-4AD6-A7BB-6A1E98CAFF8E}" dt="2023-04-20T20:41:19.288" v="77" actId="478"/>
          <ac:spMkLst>
            <pc:docMk/>
            <pc:sldMk cId="0" sldId="261"/>
            <ac:spMk id="761" creationId="{00000000-0000-0000-0000-000000000000}"/>
          </ac:spMkLst>
        </pc:spChg>
        <pc:spChg chg="del mod topLvl">
          <ac:chgData name="Juanita Fernández Merani" userId="95f5ec18dec933a7" providerId="LiveId" clId="{CE674E6B-E165-4AD6-A7BB-6A1E98CAFF8E}" dt="2023-04-20T20:41:05.529" v="73" actId="478"/>
          <ac:spMkLst>
            <pc:docMk/>
            <pc:sldMk cId="0" sldId="261"/>
            <ac:spMk id="762" creationId="{00000000-0000-0000-0000-000000000000}"/>
          </ac:spMkLst>
        </pc:spChg>
        <pc:spChg chg="del mod topLvl">
          <ac:chgData name="Juanita Fernández Merani" userId="95f5ec18dec933a7" providerId="LiveId" clId="{CE674E6B-E165-4AD6-A7BB-6A1E98CAFF8E}" dt="2023-04-20T20:41:05.529" v="73" actId="478"/>
          <ac:spMkLst>
            <pc:docMk/>
            <pc:sldMk cId="0" sldId="261"/>
            <ac:spMk id="763" creationId="{00000000-0000-0000-0000-000000000000}"/>
          </ac:spMkLst>
        </pc:spChg>
        <pc:spChg chg="del mod topLvl">
          <ac:chgData name="Juanita Fernández Merani" userId="95f5ec18dec933a7" providerId="LiveId" clId="{CE674E6B-E165-4AD6-A7BB-6A1E98CAFF8E}" dt="2023-04-20T20:41:07.482" v="74" actId="478"/>
          <ac:spMkLst>
            <pc:docMk/>
            <pc:sldMk cId="0" sldId="261"/>
            <ac:spMk id="764" creationId="{00000000-0000-0000-0000-000000000000}"/>
          </ac:spMkLst>
        </pc:spChg>
        <pc:spChg chg="del mod topLvl">
          <ac:chgData name="Juanita Fernández Merani" userId="95f5ec18dec933a7" providerId="LiveId" clId="{CE674E6B-E165-4AD6-A7BB-6A1E98CAFF8E}" dt="2023-04-20T20:41:07.482" v="74" actId="478"/>
          <ac:spMkLst>
            <pc:docMk/>
            <pc:sldMk cId="0" sldId="261"/>
            <ac:spMk id="765" creationId="{00000000-0000-0000-0000-000000000000}"/>
          </ac:spMkLst>
        </pc:spChg>
        <pc:grpChg chg="add del mod">
          <ac:chgData name="Juanita Fernández Merani" userId="95f5ec18dec933a7" providerId="LiveId" clId="{CE674E6B-E165-4AD6-A7BB-6A1E98CAFF8E}" dt="2023-04-20T20:40:33.896" v="65" actId="478"/>
          <ac:grpSpMkLst>
            <pc:docMk/>
            <pc:sldMk cId="0" sldId="261"/>
            <ac:grpSpMk id="2" creationId="{925DF6ED-6192-AB37-152C-2DD37EBF0EC0}"/>
          </ac:grpSpMkLst>
        </pc:grpChg>
        <pc:grpChg chg="add del mod">
          <ac:chgData name="Juanita Fernández Merani" userId="95f5ec18dec933a7" providerId="LiveId" clId="{CE674E6B-E165-4AD6-A7BB-6A1E98CAFF8E}" dt="2023-04-20T20:44:45.864" v="114" actId="478"/>
          <ac:grpSpMkLst>
            <pc:docMk/>
            <pc:sldMk cId="0" sldId="261"/>
            <ac:grpSpMk id="17" creationId="{EE592BC8-39E5-B9E7-18CF-780016A4D707}"/>
          </ac:grpSpMkLst>
        </pc:grpChg>
        <pc:grpChg chg="add mod ord">
          <ac:chgData name="Juanita Fernández Merani" userId="95f5ec18dec933a7" providerId="LiveId" clId="{CE674E6B-E165-4AD6-A7BB-6A1E98CAFF8E}" dt="2023-04-20T20:49:49.178" v="182" actId="164"/>
          <ac:grpSpMkLst>
            <pc:docMk/>
            <pc:sldMk cId="0" sldId="261"/>
            <ac:grpSpMk id="29" creationId="{F38E552A-5B19-5F19-E7A8-69ACFCDB7062}"/>
          </ac:grpSpMkLst>
        </pc:grpChg>
        <pc:grpChg chg="mod">
          <ac:chgData name="Juanita Fernández Merani" userId="95f5ec18dec933a7" providerId="LiveId" clId="{CE674E6B-E165-4AD6-A7BB-6A1E98CAFF8E}" dt="2023-04-20T20:44:41.706" v="113"/>
          <ac:grpSpMkLst>
            <pc:docMk/>
            <pc:sldMk cId="0" sldId="261"/>
            <ac:grpSpMk id="31" creationId="{36BCEFF8-2BE9-236B-17F6-828269B851E9}"/>
          </ac:grpSpMkLst>
        </pc:grpChg>
        <pc:grpChg chg="add mod ord">
          <ac:chgData name="Juanita Fernández Merani" userId="95f5ec18dec933a7" providerId="LiveId" clId="{CE674E6B-E165-4AD6-A7BB-6A1E98CAFF8E}" dt="2023-04-20T20:49:42.243" v="180" actId="164"/>
          <ac:grpSpMkLst>
            <pc:docMk/>
            <pc:sldMk cId="0" sldId="261"/>
            <ac:grpSpMk id="34" creationId="{AB1A15D1-B773-0069-26A9-48848F8678D8}"/>
          </ac:grpSpMkLst>
        </pc:grpChg>
        <pc:grpChg chg="mod">
          <ac:chgData name="Juanita Fernández Merani" userId="95f5ec18dec933a7" providerId="LiveId" clId="{CE674E6B-E165-4AD6-A7BB-6A1E98CAFF8E}" dt="2023-04-20T20:44:41.706" v="113"/>
          <ac:grpSpMkLst>
            <pc:docMk/>
            <pc:sldMk cId="0" sldId="261"/>
            <ac:grpSpMk id="36" creationId="{93D2B049-37B4-BA6C-9DDA-4E769D57F4DC}"/>
          </ac:grpSpMkLst>
        </pc:grpChg>
        <pc:grpChg chg="add mod ord">
          <ac:chgData name="Juanita Fernández Merani" userId="95f5ec18dec933a7" providerId="LiveId" clId="{CE674E6B-E165-4AD6-A7BB-6A1E98CAFF8E}" dt="2023-04-20T20:49:38.896" v="179" actId="164"/>
          <ac:grpSpMkLst>
            <pc:docMk/>
            <pc:sldMk cId="0" sldId="261"/>
            <ac:grpSpMk id="42" creationId="{3746540B-3267-6E18-280B-ECBB0323E602}"/>
          </ac:grpSpMkLst>
        </pc:grpChg>
        <pc:grpChg chg="mod">
          <ac:chgData name="Juanita Fernández Merani" userId="95f5ec18dec933a7" providerId="LiveId" clId="{CE674E6B-E165-4AD6-A7BB-6A1E98CAFF8E}" dt="2023-04-20T20:44:41.706" v="113"/>
          <ac:grpSpMkLst>
            <pc:docMk/>
            <pc:sldMk cId="0" sldId="261"/>
            <ac:grpSpMk id="44" creationId="{FC3E877C-82E7-07FA-4741-5D3AC7E5BE1E}"/>
          </ac:grpSpMkLst>
        </pc:grpChg>
        <pc:grpChg chg="add mod ord">
          <ac:chgData name="Juanita Fernández Merani" userId="95f5ec18dec933a7" providerId="LiveId" clId="{CE674E6B-E165-4AD6-A7BB-6A1E98CAFF8E}" dt="2023-04-20T20:49:45.419" v="181" actId="164"/>
          <ac:grpSpMkLst>
            <pc:docMk/>
            <pc:sldMk cId="0" sldId="261"/>
            <ac:grpSpMk id="49" creationId="{7F7ABC66-D39E-DF6D-B954-4F26C572F473}"/>
          </ac:grpSpMkLst>
        </pc:grpChg>
        <pc:grpChg chg="add mod ord">
          <ac:chgData name="Juanita Fernández Merani" userId="95f5ec18dec933a7" providerId="LiveId" clId="{CE674E6B-E165-4AD6-A7BB-6A1E98CAFF8E}" dt="2023-04-20T20:49:34.416" v="178" actId="164"/>
          <ac:grpSpMkLst>
            <pc:docMk/>
            <pc:sldMk cId="0" sldId="261"/>
            <ac:grpSpMk id="52" creationId="{DE030209-26C8-F1D5-ADCD-B6A2B49BAA58}"/>
          </ac:grpSpMkLst>
        </pc:grpChg>
        <pc:grpChg chg="add mod">
          <ac:chgData name="Juanita Fernández Merani" userId="95f5ec18dec933a7" providerId="LiveId" clId="{CE674E6B-E165-4AD6-A7BB-6A1E98CAFF8E}" dt="2023-04-20T20:49:53.259" v="183" actId="164"/>
          <ac:grpSpMkLst>
            <pc:docMk/>
            <pc:sldMk cId="0" sldId="261"/>
            <ac:grpSpMk id="55" creationId="{92BA6799-760E-F955-D2E1-766BFAAB3D15}"/>
          </ac:grpSpMkLst>
        </pc:grpChg>
        <pc:grpChg chg="mod">
          <ac:chgData name="Juanita Fernández Merani" userId="95f5ec18dec933a7" providerId="LiveId" clId="{CE674E6B-E165-4AD6-A7BB-6A1E98CAFF8E}" dt="2023-04-20T20:44:41.706" v="113"/>
          <ac:grpSpMkLst>
            <pc:docMk/>
            <pc:sldMk cId="0" sldId="261"/>
            <ac:grpSpMk id="57" creationId="{005D282C-9610-5B12-ED0A-EFF2D4BE0B1B}"/>
          </ac:grpSpMkLst>
        </pc:grpChg>
        <pc:grpChg chg="add del mod">
          <ac:chgData name="Juanita Fernández Merani" userId="95f5ec18dec933a7" providerId="LiveId" clId="{CE674E6B-E165-4AD6-A7BB-6A1E98CAFF8E}" dt="2023-04-20T20:46:15.754" v="134" actId="478"/>
          <ac:grpSpMkLst>
            <pc:docMk/>
            <pc:sldMk cId="0" sldId="261"/>
            <ac:grpSpMk id="62" creationId="{52F47188-04F2-D2A3-E604-48DCD5A7C8B5}"/>
          </ac:grpSpMkLst>
        </pc:grpChg>
        <pc:grpChg chg="mod">
          <ac:chgData name="Juanita Fernández Merani" userId="95f5ec18dec933a7" providerId="LiveId" clId="{CE674E6B-E165-4AD6-A7BB-6A1E98CAFF8E}" dt="2023-04-20T20:46:10.128" v="132"/>
          <ac:grpSpMkLst>
            <pc:docMk/>
            <pc:sldMk cId="0" sldId="261"/>
            <ac:grpSpMk id="704" creationId="{E80FF461-53B2-E3C3-D5FF-F82C6A0602FA}"/>
          </ac:grpSpMkLst>
        </pc:grpChg>
        <pc:grpChg chg="add del mod">
          <ac:chgData name="Juanita Fernández Merani" userId="95f5ec18dec933a7" providerId="LiveId" clId="{CE674E6B-E165-4AD6-A7BB-6A1E98CAFF8E}" dt="2023-04-20T20:47:48.385" v="156" actId="478"/>
          <ac:grpSpMkLst>
            <pc:docMk/>
            <pc:sldMk cId="0" sldId="261"/>
            <ac:grpSpMk id="710" creationId="{E1223948-5891-A1ED-DC07-7CE0D2C926B7}"/>
          </ac:grpSpMkLst>
        </pc:grpChg>
        <pc:grpChg chg="add del mod">
          <ac:chgData name="Juanita Fernández Merani" userId="95f5ec18dec933a7" providerId="LiveId" clId="{CE674E6B-E165-4AD6-A7BB-6A1E98CAFF8E}" dt="2023-04-20T20:53:12.069" v="214" actId="21"/>
          <ac:grpSpMkLst>
            <pc:docMk/>
            <pc:sldMk cId="0" sldId="261"/>
            <ac:grpSpMk id="715" creationId="{D6269DAC-80F8-51A0-5A8A-6544F847B901}"/>
          </ac:grpSpMkLst>
        </pc:grpChg>
        <pc:grpChg chg="add del mod">
          <ac:chgData name="Juanita Fernández Merani" userId="95f5ec18dec933a7" providerId="LiveId" clId="{CE674E6B-E165-4AD6-A7BB-6A1E98CAFF8E}" dt="2023-04-20T20:53:12.069" v="214" actId="21"/>
          <ac:grpSpMkLst>
            <pc:docMk/>
            <pc:sldMk cId="0" sldId="261"/>
            <ac:grpSpMk id="716" creationId="{F5FE0A98-FAFC-1335-42E5-F9F6F5DC3B9D}"/>
          </ac:grpSpMkLst>
        </pc:grpChg>
        <pc:grpChg chg="add del mod">
          <ac:chgData name="Juanita Fernández Merani" userId="95f5ec18dec933a7" providerId="LiveId" clId="{CE674E6B-E165-4AD6-A7BB-6A1E98CAFF8E}" dt="2023-04-20T20:53:12.069" v="214" actId="21"/>
          <ac:grpSpMkLst>
            <pc:docMk/>
            <pc:sldMk cId="0" sldId="261"/>
            <ac:grpSpMk id="717" creationId="{E7048DE9-55B8-DA2A-3E60-A18015D57506}"/>
          </ac:grpSpMkLst>
        </pc:grpChg>
        <pc:grpChg chg="add del mod">
          <ac:chgData name="Juanita Fernández Merani" userId="95f5ec18dec933a7" providerId="LiveId" clId="{CE674E6B-E165-4AD6-A7BB-6A1E98CAFF8E}" dt="2023-04-20T20:53:12.069" v="214" actId="21"/>
          <ac:grpSpMkLst>
            <pc:docMk/>
            <pc:sldMk cId="0" sldId="261"/>
            <ac:grpSpMk id="718" creationId="{ACFC1B60-43C0-7902-FC9A-619C593CDD98}"/>
          </ac:grpSpMkLst>
        </pc:grpChg>
        <pc:grpChg chg="add del mod">
          <ac:chgData name="Juanita Fernández Merani" userId="95f5ec18dec933a7" providerId="LiveId" clId="{CE674E6B-E165-4AD6-A7BB-6A1E98CAFF8E}" dt="2023-04-20T20:53:12.069" v="214" actId="21"/>
          <ac:grpSpMkLst>
            <pc:docMk/>
            <pc:sldMk cId="0" sldId="261"/>
            <ac:grpSpMk id="719" creationId="{CDC9FB06-2E24-1848-00DF-375E76822C62}"/>
          </ac:grpSpMkLst>
        </pc:grpChg>
        <pc:grpChg chg="del">
          <ac:chgData name="Juanita Fernández Merani" userId="95f5ec18dec933a7" providerId="LiveId" clId="{CE674E6B-E165-4AD6-A7BB-6A1E98CAFF8E}" dt="2023-04-20T20:43:19.076" v="97" actId="478"/>
          <ac:grpSpMkLst>
            <pc:docMk/>
            <pc:sldMk cId="0" sldId="261"/>
            <ac:grpSpMk id="733" creationId="{00000000-0000-0000-0000-000000000000}"/>
          </ac:grpSpMkLst>
        </pc:grpChg>
        <pc:grpChg chg="del mod">
          <ac:chgData name="Juanita Fernández Merani" userId="95f5ec18dec933a7" providerId="LiveId" clId="{CE674E6B-E165-4AD6-A7BB-6A1E98CAFF8E}" dt="2023-04-20T20:43:19.076" v="97" actId="478"/>
          <ac:grpSpMkLst>
            <pc:docMk/>
            <pc:sldMk cId="0" sldId="261"/>
            <ac:grpSpMk id="748" creationId="{00000000-0000-0000-0000-000000000000}"/>
          </ac:grpSpMkLst>
        </pc:grpChg>
        <pc:grpChg chg="del">
          <ac:chgData name="Juanita Fernández Merani" userId="95f5ec18dec933a7" providerId="LiveId" clId="{CE674E6B-E165-4AD6-A7BB-6A1E98CAFF8E}" dt="2023-04-20T20:41:23.342" v="78" actId="478"/>
          <ac:grpSpMkLst>
            <pc:docMk/>
            <pc:sldMk cId="0" sldId="261"/>
            <ac:grpSpMk id="751" creationId="{00000000-0000-0000-0000-000000000000}"/>
          </ac:grpSpMkLst>
        </pc:grpChg>
        <pc:grpChg chg="del mod">
          <ac:chgData name="Juanita Fernández Merani" userId="95f5ec18dec933a7" providerId="LiveId" clId="{CE674E6B-E165-4AD6-A7BB-6A1E98CAFF8E}" dt="2023-04-20T20:41:02.496" v="72" actId="165"/>
          <ac:grpSpMkLst>
            <pc:docMk/>
            <pc:sldMk cId="0" sldId="261"/>
            <ac:grpSpMk id="760" creationId="{00000000-0000-0000-0000-000000000000}"/>
          </ac:grpSpMkLst>
        </pc:grpChg>
        <pc:grpChg chg="del">
          <ac:chgData name="Juanita Fernández Merani" userId="95f5ec18dec933a7" providerId="LiveId" clId="{CE674E6B-E165-4AD6-A7BB-6A1E98CAFF8E}" dt="2023-04-20T20:43:30.786" v="99" actId="478"/>
          <ac:grpSpMkLst>
            <pc:docMk/>
            <pc:sldMk cId="0" sldId="261"/>
            <ac:grpSpMk id="766" creationId="{00000000-0000-0000-0000-000000000000}"/>
          </ac:grpSpMkLst>
        </pc:grpChg>
        <pc:grpChg chg="del">
          <ac:chgData name="Juanita Fernández Merani" userId="95f5ec18dec933a7" providerId="LiveId" clId="{CE674E6B-E165-4AD6-A7BB-6A1E98CAFF8E}" dt="2023-04-20T20:43:30.786" v="99" actId="478"/>
          <ac:grpSpMkLst>
            <pc:docMk/>
            <pc:sldMk cId="0" sldId="261"/>
            <ac:grpSpMk id="772" creationId="{00000000-0000-0000-0000-000000000000}"/>
          </ac:grpSpMkLst>
        </pc:grpChg>
        <pc:grpChg chg="del">
          <ac:chgData name="Juanita Fernández Merani" userId="95f5ec18dec933a7" providerId="LiveId" clId="{CE674E6B-E165-4AD6-A7BB-6A1E98CAFF8E}" dt="2023-04-20T20:41:14.243" v="76" actId="478"/>
          <ac:grpSpMkLst>
            <pc:docMk/>
            <pc:sldMk cId="0" sldId="261"/>
            <ac:grpSpMk id="788" creationId="{00000000-0000-0000-0000-000000000000}"/>
          </ac:grpSpMkLst>
        </pc:grpChg>
        <pc:grpChg chg="del">
          <ac:chgData name="Juanita Fernández Merani" userId="95f5ec18dec933a7" providerId="LiveId" clId="{CE674E6B-E165-4AD6-A7BB-6A1E98CAFF8E}" dt="2023-04-20T20:43:30.786" v="99" actId="478"/>
          <ac:grpSpMkLst>
            <pc:docMk/>
            <pc:sldMk cId="0" sldId="261"/>
            <ac:grpSpMk id="805" creationId="{00000000-0000-0000-0000-000000000000}"/>
          </ac:grpSpMkLst>
        </pc:grpChg>
        <pc:grpChg chg="add del mod">
          <ac:chgData name="Juanita Fernández Merani" userId="95f5ec18dec933a7" providerId="LiveId" clId="{CE674E6B-E165-4AD6-A7BB-6A1E98CAFF8E}" dt="2023-04-20T20:53:12.069" v="214" actId="21"/>
          <ac:grpSpMkLst>
            <pc:docMk/>
            <pc:sldMk cId="0" sldId="261"/>
            <ac:grpSpMk id="820" creationId="{77945944-D77E-B5EE-1815-45B5326FD8C1}"/>
          </ac:grpSpMkLst>
        </pc:grpChg>
      </pc:sldChg>
      <pc:sldChg chg="del">
        <pc:chgData name="Juanita Fernández Merani" userId="95f5ec18dec933a7" providerId="LiveId" clId="{CE674E6B-E165-4AD6-A7BB-6A1E98CAFF8E}" dt="2023-04-20T21:07:45.550" v="423" actId="47"/>
        <pc:sldMkLst>
          <pc:docMk/>
          <pc:sldMk cId="0" sldId="262"/>
        </pc:sldMkLst>
      </pc:sldChg>
      <pc:sldChg chg="addSp delSp modSp del mod ord">
        <pc:chgData name="Juanita Fernández Merani" userId="95f5ec18dec933a7" providerId="LiveId" clId="{CE674E6B-E165-4AD6-A7BB-6A1E98CAFF8E}" dt="2023-04-21T20:33:22.111" v="977" actId="47"/>
        <pc:sldMkLst>
          <pc:docMk/>
          <pc:sldMk cId="0" sldId="263"/>
        </pc:sldMkLst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" creationId="{39201101-724E-6D9A-E42E-11257D3B516E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5" creationId="{D1AFBDD5-958D-1BBE-1811-503222B56D79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7" creationId="{E5E9543E-BA3C-288B-92B7-3EA383312990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8" creationId="{68BC8FBF-1131-AF2C-F147-E0E991A61C84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9" creationId="{20C1A929-2CA7-27F0-FA7C-CD646F60C0E8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11" creationId="{98800976-0E4E-3BF5-A05F-5655BA6261FA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13" creationId="{A01580FD-4D0B-CC17-078B-ADE956DA11AB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15" creationId="{897F6CBC-D311-B910-EDF6-07FB4D13F83B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16" creationId="{74A6C574-B05C-2ED5-9DD5-B4AC27F1D5DB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18" creationId="{0821CD56-D653-98EE-7B59-B6CFF2401796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0" creationId="{885CC5DB-FC1B-CD00-4E1E-2682A8A66EF8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2" creationId="{CD347880-1E7C-93BA-E53D-8C11AE4346AD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3" creationId="{443441B6-542B-7C5C-3EF5-97C47AC48134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4" creationId="{A14F1E86-210A-90CD-C944-79483F56355A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5" creationId="{3170A6D5-8846-A2ED-9B48-E57F161F8578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6" creationId="{7B0BB5FB-7A85-DD58-2D15-41D0FFEFE95A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28" creationId="{EE18A296-D3C9-1478-6C3E-AD106BC0C655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0" creationId="{A6407C97-73D8-14E8-F2E0-CB8A6284E616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1" creationId="{4080B820-BCC0-9532-1528-9C1B93532329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3" creationId="{83297703-18B1-FA9D-D0C2-6D4535E8C642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5" creationId="{EA4FD7F3-E0B3-9EAC-D924-FD98F6933A4C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6" creationId="{9FA20796-DC6E-C5A6-CFB1-694DFBE65A8F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38" creationId="{010226F1-CCD8-B4C2-B44A-FC96FFC9566A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40" creationId="{54726CC3-EDB5-1484-C0F7-00DD01EF83FB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42" creationId="{E98D760D-2BF3-8473-02FD-335076B5F19B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43" creationId="{D30A6134-05F2-645C-8A54-B513A1C1FA35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44" creationId="{77606566-349C-1E8D-6C36-0F1947EF7895}"/>
          </ac:spMkLst>
        </pc:spChg>
        <pc:spChg chg="mod">
          <ac:chgData name="Juanita Fernández Merani" userId="95f5ec18dec933a7" providerId="LiveId" clId="{CE674E6B-E165-4AD6-A7BB-6A1E98CAFF8E}" dt="2023-04-20T20:53:14.084" v="215"/>
          <ac:spMkLst>
            <pc:docMk/>
            <pc:sldMk cId="0" sldId="263"/>
            <ac:spMk id="45" creationId="{EDFF6343-08CE-2E0C-1E68-B81EBB264B54}"/>
          </ac:spMkLst>
        </pc:spChg>
        <pc:spChg chg="add del mod">
          <ac:chgData name="Juanita Fernández Merani" userId="95f5ec18dec933a7" providerId="LiveId" clId="{CE674E6B-E165-4AD6-A7BB-6A1E98CAFF8E}" dt="2023-04-21T20:07:28.893" v="674" actId="1038"/>
          <ac:spMkLst>
            <pc:docMk/>
            <pc:sldMk cId="0" sldId="263"/>
            <ac:spMk id="47" creationId="{FFAE5717-6428-FA42-5354-BE3CCA5E6EE9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49" creationId="{89FEE618-AEAC-D6BC-BA33-C3A67623F4C0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51" creationId="{A3217B35-2366-C3DC-FDB5-BE5CB51F4C24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53" creationId="{DE77381D-8D03-B2D1-CD69-508EE77DEFA2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54" creationId="{B16EF3E9-DEB0-9671-0831-FE54C89654C0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56" creationId="{3B75DB6D-8E92-5C74-E0E9-835F9758BB4B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58" creationId="{91FAC4DA-ED35-8E77-33E0-A91E61ABD2EB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60" creationId="{F2556491-D506-6B6B-C44D-FF8E098F66E3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61" creationId="{F954C597-5811-54D9-1DA4-90D7FDF2EE37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62" creationId="{4EFBAC3C-53F4-D91B-EAC0-1F54130F0B37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63" creationId="{EEEDE844-68A6-6781-DDFD-CC7C65FA069C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68" creationId="{32F5B83D-F2DC-6D37-3153-84139DDED5D8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70" creationId="{1341753B-E638-5B69-5D28-02E385F2615A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72" creationId="{EA6173BE-DC43-EF75-49B9-B6B1EA6A6371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73" creationId="{8AA6D2DC-AEA8-9358-B39C-26CE0708495F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75" creationId="{91BD65BC-7A68-CB95-54E3-EEFD391798AD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77" creationId="{59F96AE5-F379-7DE7-33FB-3CFB9BBA8B47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78" creationId="{84F73681-ED95-9609-3BB1-71007B6ED02A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80" creationId="{0475CE31-1360-A55C-883E-C227B214DD8E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82" creationId="{AC960B4E-0C2B-04A0-45D7-1EA04372E3D9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84" creationId="{06FF81D1-498C-F973-635D-0013AD8B1574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85" creationId="{21FFE6F5-E8F9-FBD7-EB86-8247A3B6A684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86" creationId="{DECF4325-6FBC-BCF7-4D3F-DD051DB6DE22}"/>
          </ac:spMkLst>
        </pc:spChg>
        <pc:spChg chg="mod">
          <ac:chgData name="Juanita Fernández Merani" userId="95f5ec18dec933a7" providerId="LiveId" clId="{CE674E6B-E165-4AD6-A7BB-6A1E98CAFF8E}" dt="2023-04-21T20:17:18.906" v="767"/>
          <ac:spMkLst>
            <pc:docMk/>
            <pc:sldMk cId="0" sldId="263"/>
            <ac:spMk id="787" creationId="{6567D75E-2611-92CA-BE3A-31B33AC3B5DF}"/>
          </ac:spMkLst>
        </pc:spChg>
        <pc:spChg chg="del">
          <ac:chgData name="Juanita Fernández Merani" userId="95f5ec18dec933a7" providerId="LiveId" clId="{CE674E6B-E165-4AD6-A7BB-6A1E98CAFF8E}" dt="2023-04-21T19:58:06.490" v="633" actId="478"/>
          <ac:spMkLst>
            <pc:docMk/>
            <pc:sldMk cId="0" sldId="263"/>
            <ac:spMk id="830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7:23.627" v="671" actId="207"/>
          <ac:spMkLst>
            <pc:docMk/>
            <pc:sldMk cId="0" sldId="263"/>
            <ac:spMk id="831" creationId="{00000000-0000-0000-0000-000000000000}"/>
          </ac:spMkLst>
        </pc:spChg>
        <pc:grpChg chg="add mod">
          <ac:chgData name="Juanita Fernández Merani" userId="95f5ec18dec933a7" providerId="LiveId" clId="{CE674E6B-E165-4AD6-A7BB-6A1E98CAFF8E}" dt="2023-04-20T20:53:19.402" v="216" actId="1076"/>
          <ac:grpSpMkLst>
            <pc:docMk/>
            <pc:sldMk cId="0" sldId="263"/>
            <ac:grpSpMk id="2" creationId="{5E83D2D9-E816-DB7C-7E4C-62A3B0D11FFB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4" creationId="{E068C792-B0D6-0EDC-C722-C7BA0B5F7BA8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6" creationId="{54E64A78-D0C6-EC14-8991-6260BAB9DB54}"/>
          </ac:grpSpMkLst>
        </pc:grpChg>
        <pc:grpChg chg="add mod">
          <ac:chgData name="Juanita Fernández Merani" userId="95f5ec18dec933a7" providerId="LiveId" clId="{CE674E6B-E165-4AD6-A7BB-6A1E98CAFF8E}" dt="2023-04-20T20:53:19.402" v="216" actId="1076"/>
          <ac:grpSpMkLst>
            <pc:docMk/>
            <pc:sldMk cId="0" sldId="263"/>
            <ac:grpSpMk id="10" creationId="{4F3B5B60-ADEB-4D01-ADC4-294880018943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12" creationId="{D6FF2D46-57E8-3A9F-A675-A6B407883116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14" creationId="{37893455-9C8F-6115-4115-3310F6E4328C}"/>
          </ac:grpSpMkLst>
        </pc:grpChg>
        <pc:grpChg chg="add mod">
          <ac:chgData name="Juanita Fernández Merani" userId="95f5ec18dec933a7" providerId="LiveId" clId="{CE674E6B-E165-4AD6-A7BB-6A1E98CAFF8E}" dt="2023-04-20T20:53:19.402" v="216" actId="1076"/>
          <ac:grpSpMkLst>
            <pc:docMk/>
            <pc:sldMk cId="0" sldId="263"/>
            <ac:grpSpMk id="17" creationId="{3F7DA006-FF9C-D760-A8D2-88404942C5D3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19" creationId="{E35DEFF8-D5A2-01B6-AE14-E8D8ED550A68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21" creationId="{C08BFA9C-65BF-53E7-A7F6-32764659F5A3}"/>
          </ac:grpSpMkLst>
        </pc:grpChg>
        <pc:grpChg chg="add mod">
          <ac:chgData name="Juanita Fernández Merani" userId="95f5ec18dec933a7" providerId="LiveId" clId="{CE674E6B-E165-4AD6-A7BB-6A1E98CAFF8E}" dt="2023-04-20T20:53:19.402" v="216" actId="1076"/>
          <ac:grpSpMkLst>
            <pc:docMk/>
            <pc:sldMk cId="0" sldId="263"/>
            <ac:grpSpMk id="27" creationId="{2233F3EF-208F-C72D-A05E-EFD20C2EDF35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29" creationId="{67604C24-4401-EBEE-3D65-B7B58E169691}"/>
          </ac:grpSpMkLst>
        </pc:grpChg>
        <pc:grpChg chg="add mod">
          <ac:chgData name="Juanita Fernández Merani" userId="95f5ec18dec933a7" providerId="LiveId" clId="{CE674E6B-E165-4AD6-A7BB-6A1E98CAFF8E}" dt="2023-04-20T20:53:19.402" v="216" actId="1076"/>
          <ac:grpSpMkLst>
            <pc:docMk/>
            <pc:sldMk cId="0" sldId="263"/>
            <ac:grpSpMk id="32" creationId="{70866747-2064-080C-392F-FDF25CB61640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34" creationId="{450BE396-35C2-7CCC-A7F1-8F47F204007B}"/>
          </ac:grpSpMkLst>
        </pc:grpChg>
        <pc:grpChg chg="add mod">
          <ac:chgData name="Juanita Fernández Merani" userId="95f5ec18dec933a7" providerId="LiveId" clId="{CE674E6B-E165-4AD6-A7BB-6A1E98CAFF8E}" dt="2023-04-20T20:53:19.402" v="216" actId="1076"/>
          <ac:grpSpMkLst>
            <pc:docMk/>
            <pc:sldMk cId="0" sldId="263"/>
            <ac:grpSpMk id="37" creationId="{270531DB-F7FC-0D40-930C-DB7560D8144E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39" creationId="{CA90E84C-D4B9-007C-1B15-60803E6C883E}"/>
          </ac:grpSpMkLst>
        </pc:grpChg>
        <pc:grpChg chg="mod">
          <ac:chgData name="Juanita Fernández Merani" userId="95f5ec18dec933a7" providerId="LiveId" clId="{CE674E6B-E165-4AD6-A7BB-6A1E98CAFF8E}" dt="2023-04-20T20:53:14.084" v="215"/>
          <ac:grpSpMkLst>
            <pc:docMk/>
            <pc:sldMk cId="0" sldId="263"/>
            <ac:grpSpMk id="41" creationId="{FD4C4825-CA4C-3EED-31AC-19A24DC54C7F}"/>
          </ac:grpSpMkLst>
        </pc:grpChg>
        <pc:grpChg chg="add 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48" creationId="{16897F83-6064-B3ED-89E1-6D96F974A31D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50" creationId="{6706A230-ED47-0C6F-BE11-C95122EEEDC2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52" creationId="{65AA9FD7-387E-5425-B465-5316FF882968}"/>
          </ac:grpSpMkLst>
        </pc:grpChg>
        <pc:grpChg chg="add 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55" creationId="{01BA88AD-BF90-D53F-8A29-A1A3766DCB50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57" creationId="{0C2DE66F-F310-497E-35B6-9C35B9C78DF2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59" creationId="{C01D4195-3770-E50A-DE6F-A4607E3F0920}"/>
          </ac:grpSpMkLst>
        </pc:grpChg>
        <pc:grpChg chg="add 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69" creationId="{6753B0FA-2901-56B4-2024-6E6275009F23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71" creationId="{96C4C140-6CA1-EAC1-128F-B52559EF9EBB}"/>
          </ac:grpSpMkLst>
        </pc:grpChg>
        <pc:grpChg chg="add 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74" creationId="{FBEF40A2-77DE-D6C2-9733-03DECAF3CBD9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76" creationId="{340AA40D-3995-E32C-ED11-3BF4E0C24E38}"/>
          </ac:grpSpMkLst>
        </pc:grpChg>
        <pc:grpChg chg="add 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79" creationId="{E35EC77C-90D6-7CCE-D557-B1393FB05846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81" creationId="{AA6AA93C-B452-9E6D-6EB5-5F23EF009452}"/>
          </ac:grpSpMkLst>
        </pc:grpChg>
        <pc:grpChg chg="mod">
          <ac:chgData name="Juanita Fernández Merani" userId="95f5ec18dec933a7" providerId="LiveId" clId="{CE674E6B-E165-4AD6-A7BB-6A1E98CAFF8E}" dt="2023-04-21T20:17:18.906" v="767"/>
          <ac:grpSpMkLst>
            <pc:docMk/>
            <pc:sldMk cId="0" sldId="263"/>
            <ac:grpSpMk id="783" creationId="{2E3EBAE0-C091-DF1B-BD28-29C46391AB79}"/>
          </ac:grpSpMkLst>
        </pc:grpChg>
        <pc:grpChg chg="add del">
          <ac:chgData name="Juanita Fernández Merani" userId="95f5ec18dec933a7" providerId="LiveId" clId="{CE674E6B-E165-4AD6-A7BB-6A1E98CAFF8E}" dt="2023-04-20T20:53:07.228" v="213" actId="478"/>
          <ac:grpSpMkLst>
            <pc:docMk/>
            <pc:sldMk cId="0" sldId="263"/>
            <ac:grpSpMk id="832" creationId="{00000000-0000-0000-0000-000000000000}"/>
          </ac:grpSpMkLst>
        </pc:grpChg>
      </pc:sldChg>
      <pc:sldChg chg="del">
        <pc:chgData name="Juanita Fernández Merani" userId="95f5ec18dec933a7" providerId="LiveId" clId="{CE674E6B-E165-4AD6-A7BB-6A1E98CAFF8E}" dt="2023-04-20T21:07:43.976" v="422" actId="47"/>
        <pc:sldMkLst>
          <pc:docMk/>
          <pc:sldMk cId="0" sldId="264"/>
        </pc:sldMkLst>
      </pc:sldChg>
      <pc:sldChg chg="del">
        <pc:chgData name="Juanita Fernández Merani" userId="95f5ec18dec933a7" providerId="LiveId" clId="{CE674E6B-E165-4AD6-A7BB-6A1E98CAFF8E}" dt="2023-04-20T20:59:14.319" v="239" actId="47"/>
        <pc:sldMkLst>
          <pc:docMk/>
          <pc:sldMk cId="0" sldId="265"/>
        </pc:sldMkLst>
      </pc:sldChg>
      <pc:sldChg chg="addSp delSp modSp add del mod ord setBg">
        <pc:chgData name="Juanita Fernández Merani" userId="95f5ec18dec933a7" providerId="LiveId" clId="{CE674E6B-E165-4AD6-A7BB-6A1E98CAFF8E}" dt="2023-04-21T20:33:10.758" v="975" actId="1076"/>
        <pc:sldMkLst>
          <pc:docMk/>
          <pc:sldMk cId="0" sldId="266"/>
        </pc:sldMkLst>
        <pc:spChg chg="del mod">
          <ac:chgData name="Juanita Fernández Merani" userId="95f5ec18dec933a7" providerId="LiveId" clId="{CE674E6B-E165-4AD6-A7BB-6A1E98CAFF8E}" dt="2023-04-21T20:08:13.300" v="680" actId="478"/>
          <ac:spMkLst>
            <pc:docMk/>
            <pc:sldMk cId="0" sldId="266"/>
            <ac:spMk id="49" creationId="{C07981DA-A623-D096-6294-DA4379F8CE1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1" creationId="{6351EC54-2FE7-8CE9-F57C-1CB031C18B6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2" creationId="{DF20E2DA-BA84-5078-FB13-D9290258913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3" creationId="{56876F03-CD1B-0AE5-EA06-6C5F021D24A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4" creationId="{F2BB9C72-9500-A870-D408-C8B90AE584B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5" creationId="{7211B036-4852-B104-54C4-2749179EF51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6" creationId="{BA9CE9EE-29AC-3D0C-A2D8-AE8C034A9C1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7" creationId="{C3D4A314-B46E-8C59-2900-56D14FFBF98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59" creationId="{86FD73DA-9C98-DEA1-0322-91AB59F04AC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60" creationId="{7A57E71C-1515-C861-DDAC-6B8630C1FE7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61" creationId="{6103213A-B2F0-5F70-4D65-D25666925A2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62" creationId="{15B15F32-E687-77A7-3E6C-A3351E05847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63" creationId="{4979509E-C6CE-A7B4-B1BE-51F0C95AB07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24" creationId="{019B0AA4-7EA0-7882-07F2-95896336B6C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25" creationId="{B6A2132B-70E1-204E-6AAE-D7FFCFA4ACA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27" creationId="{593992C4-208E-1981-B88A-CCE4119AD09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28" creationId="{2FAE3E10-9AE3-5789-B0D6-A064E97A47A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29" creationId="{D323D0D6-BF71-A6A4-F996-6880D56E4D8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0" creationId="{018C005D-9AEA-CD57-E50F-811670A0E7B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1" creationId="{2CDF14A7-3231-5DB7-80CC-5DEB5BAAF73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2" creationId="{57DD7913-39C9-A282-763A-44A10F11365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4" creationId="{F78DB2D2-D24D-E253-BB6B-CBC962BAD96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5" creationId="{2DFA2B56-FEAB-84C0-5562-35DCDBBA627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6" creationId="{BDB33443-C819-8E9B-3BAF-ABC47DCAC68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7" creationId="{55648FD0-F495-AB04-8FA5-11E3674BC49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38" creationId="{DBBFE21B-9778-86FD-2204-AA033CD1035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0" creationId="{AA13188C-32F3-2864-C7D9-9C8A506273B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1" creationId="{D18CDF9F-DACD-CDF3-016C-D399A60A718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2" creationId="{C4BC47A1-5C58-58A8-B42C-EF451960C29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4" creationId="{346B3448-D7DB-0616-3701-C2A789DE591C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5" creationId="{7977C666-C877-CC27-34E2-9730F59A821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6" creationId="{A3B66A2E-78C6-A0BB-1216-56E0E297C3B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7" creationId="{585D9AC1-51A5-7FA4-E55C-5677B745C54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8" creationId="{A2232DE7-E4EB-BCC5-B6DE-5C696F54FCA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49" creationId="{C031208D-DBCC-B77C-DC4D-DC1E1C5B5B0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0" creationId="{324D090C-00B4-BDE6-5AA4-97A5AE5166C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1" creationId="{5D55705A-2788-9150-AFCD-7A57E22C941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2" creationId="{F3B55EEE-20DD-CBEF-5586-B7D9B8C7069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3" creationId="{841F261D-6C7D-7DC8-1114-FF90787EB78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5" creationId="{E5F17642-2511-338E-1EB1-A31C1D392A3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6" creationId="{89D3995F-717C-6EE3-9C62-5C99A9296EA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7" creationId="{64F215BF-E7FF-8093-54F2-CB11BDEBA53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8" creationId="{814C7F13-9A08-D205-31EF-8A6DA939B57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59" creationId="{B1F6DADF-833B-24E6-7405-89A4FBE553C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60" creationId="{97C486E0-6234-E7C1-C36F-31CA43FF3CC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61" creationId="{70781338-906E-D3E4-FC9F-B7ABB66358C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062" creationId="{4822A842-575D-EF2F-9A9A-66C366CBB101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65" creationId="{05CF6537-7964-FC8C-1F26-B69E1D7E9E62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67" creationId="{7FD053E8-E725-9F9F-C384-166754F396C5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69" creationId="{380C74C4-21B6-0B15-C33B-83C5271E6783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70" creationId="{3BF75356-5139-CE0F-D2A6-B3483C24A9E9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71" creationId="{F9D427AD-DD66-0A9B-CDDC-43AEC1543538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73" creationId="{A540C461-35EC-BBD0-FFDE-38BB47002917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75" creationId="{B8981882-D635-E2EE-CF02-B102B5492211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77" creationId="{E9BF7283-8BD3-214F-42F5-383A679C1256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78" creationId="{ECCD8729-9A31-E4AB-1B2E-FC662899E06B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0" creationId="{14B27181-354F-9D82-698F-CA6A9A28ACD1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2" creationId="{2148AC62-8D01-8486-1E25-92D3D76D56B2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4" creationId="{6C034898-D5F6-C74F-89D2-02F7D634B14F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5" creationId="{81C7BCA2-B25F-F528-A171-52F09956080B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6" creationId="{FAF6FE43-44A5-9943-519A-02A16A2D619E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7" creationId="{0FCB94D8-6890-A310-D3DA-C67336107CC8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88" creationId="{EDDEEF7A-2893-3F1D-40A7-98F6D4099B23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90" creationId="{850ACECD-F2CB-FDEA-9D4A-D8F13005F71E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92" creationId="{D304366E-810C-4EAF-7A34-BA697AA9E980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93" creationId="{BEEAB914-7FD1-87D7-1FFA-AA5241590239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95" creationId="{A9D0577C-2A1F-2084-9B90-422709116C8F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97" creationId="{A310DFA6-2F44-CA78-9343-B86F39A5BD21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098" creationId="{93121261-49FF-28E6-647E-5184557B81AA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100" creationId="{F2BFB0EB-31BE-CB07-0D97-C0AA11D4FA4E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102" creationId="{57DBC336-3BDD-7E59-6C41-3F4C438469FC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104" creationId="{88C7C177-28C9-F704-C54C-CEF858575FE2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105" creationId="{7AA2CBB4-0B58-4D7E-E423-7C278E8ECE62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106" creationId="{5BEBDF7A-227A-3982-0908-3985BD2DA71C}"/>
          </ac:spMkLst>
        </pc:spChg>
        <pc:spChg chg="mod">
          <ac:chgData name="Juanita Fernández Merani" userId="95f5ec18dec933a7" providerId="LiveId" clId="{CE674E6B-E165-4AD6-A7BB-6A1E98CAFF8E}" dt="2023-04-21T20:15:20.259" v="730"/>
          <ac:spMkLst>
            <pc:docMk/>
            <pc:sldMk cId="0" sldId="266"/>
            <ac:spMk id="1107" creationId="{164DD94F-C0CD-A562-2E8A-2D9D58F45C6C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09" creationId="{AA13DD8B-F24C-6BA8-970B-E8144F1178EC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0" creationId="{BDEBE8A1-16EC-F4F6-0753-F7EE62D71BDE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1" creationId="{D7E0839A-AD1C-4891-27B3-8028425FE51B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2" creationId="{17ECB7BB-DD9E-F753-4FAB-CEE70F4285D5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3" creationId="{5016BD90-6010-68F0-E616-5CBEC2A84DE8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4" creationId="{7D064292-125E-F183-16EA-1A9D95FFEC63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5" creationId="{23DAA630-8E31-4DFF-E546-B942DFF4B8A1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6" creationId="{500CE986-51BD-BE43-5FF8-30285423062D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7" creationId="{699C1C8E-06D6-1E65-44F3-0773A75FD0C5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8" creationId="{D0B9BE96-359C-7D6E-2058-A9594D6330AC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19" creationId="{92E342F7-D2A6-E291-89D1-3306897A2950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0" creationId="{054D8292-2C35-3AC3-2DB5-4B0C7D8CF7FB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1" creationId="{EBFEBD4E-E18A-77A2-3637-E3B3231A2074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2" creationId="{FBF68BDE-9F22-422E-16AE-66D280BE4F40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3" creationId="{466E0997-7C99-83FB-057C-81469094FEA6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4" creationId="{2E9A944F-DFF5-6FB5-F463-07E08CFC270E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5" creationId="{D8E69F8E-473A-9345-6E9A-FE0C59C54F52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6" creationId="{689BD369-54C7-AA48-0137-86A285581A29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7" creationId="{05081D7E-3CEE-E0B0-0EF9-9E43FD0BC8C6}"/>
          </ac:spMkLst>
        </pc:spChg>
        <pc:spChg chg="mod">
          <ac:chgData name="Juanita Fernández Merani" userId="95f5ec18dec933a7" providerId="LiveId" clId="{CE674E6B-E165-4AD6-A7BB-6A1E98CAFF8E}" dt="2023-04-21T20:16:13.472" v="743"/>
          <ac:spMkLst>
            <pc:docMk/>
            <pc:sldMk cId="0" sldId="266"/>
            <ac:spMk id="1128" creationId="{2ABDCFA2-C69B-AC51-6989-DE3C711E5985}"/>
          </ac:spMkLst>
        </pc:spChg>
        <pc:spChg chg="add mod">
          <ac:chgData name="Juanita Fernández Merani" userId="95f5ec18dec933a7" providerId="LiveId" clId="{CE674E6B-E165-4AD6-A7BB-6A1E98CAFF8E}" dt="2023-04-21T20:33:10.758" v="975" actId="1076"/>
          <ac:spMkLst>
            <pc:docMk/>
            <pc:sldMk cId="0" sldId="266"/>
            <ac:spMk id="1129" creationId="{53862E60-CA86-A091-ED83-EFFBFB710F09}"/>
          </ac:spMkLst>
        </pc:spChg>
        <pc:spChg chg="add mod">
          <ac:chgData name="Juanita Fernández Merani" userId="95f5ec18dec933a7" providerId="LiveId" clId="{CE674E6B-E165-4AD6-A7BB-6A1E98CAFF8E}" dt="2023-04-21T20:33:10.758" v="975" actId="1076"/>
          <ac:spMkLst>
            <pc:docMk/>
            <pc:sldMk cId="0" sldId="266"/>
            <ac:spMk id="1130" creationId="{596B5C0F-8B3F-FF0E-C805-BAD7AC1390C0}"/>
          </ac:spMkLst>
        </pc:spChg>
        <pc:spChg chg="del mod">
          <ac:chgData name="Juanita Fernández Merani" userId="95f5ec18dec933a7" providerId="LiveId" clId="{CE674E6B-E165-4AD6-A7BB-6A1E98CAFF8E}" dt="2023-04-21T20:08:40.224" v="689" actId="478"/>
          <ac:spMkLst>
            <pc:docMk/>
            <pc:sldMk cId="0" sldId="266"/>
            <ac:spMk id="1145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7:57.952" v="675" actId="478"/>
          <ac:spMkLst>
            <pc:docMk/>
            <pc:sldMk cId="0" sldId="266"/>
            <ac:spMk id="1146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1:02:05.180" v="345" actId="478"/>
          <ac:spMkLst>
            <pc:docMk/>
            <pc:sldMk cId="0" sldId="266"/>
            <ac:spMk id="1147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8:09.445" v="679" actId="478"/>
          <ac:spMkLst>
            <pc:docMk/>
            <pc:sldMk cId="0" sldId="266"/>
            <ac:spMk id="1148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1:04:18.072" v="375" actId="478"/>
          <ac:spMkLst>
            <pc:docMk/>
            <pc:sldMk cId="0" sldId="266"/>
            <ac:spMk id="1149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8:04.785" v="677" actId="478"/>
          <ac:spMkLst>
            <pc:docMk/>
            <pc:sldMk cId="0" sldId="266"/>
            <ac:spMk id="1150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1:05:31.226" v="398" actId="478"/>
          <ac:spMkLst>
            <pc:docMk/>
            <pc:sldMk cId="0" sldId="266"/>
            <ac:spMk id="1151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8:09.445" v="679" actId="478"/>
          <ac:spMkLst>
            <pc:docMk/>
            <pc:sldMk cId="0" sldId="266"/>
            <ac:spMk id="1152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1:02:09.116" v="346" actId="478"/>
          <ac:spMkLst>
            <pc:docMk/>
            <pc:sldMk cId="0" sldId="266"/>
            <ac:spMk id="1153" creationId="{00000000-0000-0000-0000-000000000000}"/>
          </ac:spMkLst>
        </pc:spChg>
        <pc:spChg chg="add del mod">
          <ac:chgData name="Juanita Fernández Merani" userId="95f5ec18dec933a7" providerId="LiveId" clId="{CE674E6B-E165-4AD6-A7BB-6A1E98CAFF8E}" dt="2023-04-21T20:08:41.655" v="690" actId="478"/>
          <ac:spMkLst>
            <pc:docMk/>
            <pc:sldMk cId="0" sldId="266"/>
            <ac:spMk id="1351" creationId="{ABD34E3B-11CC-729B-46BD-14E6D657D08C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55" creationId="{0A304E25-A65B-2C15-7E14-EC2B5C0E9347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56" creationId="{89D288A9-CA5F-64C9-7C10-3457D85F6A37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57" creationId="{FF213C59-22AC-8219-BFA4-BBF7B5E7E8A8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58" creationId="{ED609CB6-21FA-041F-3C9B-AB30094DA94C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59" creationId="{422394DA-6A94-15D3-F0B2-E075D4A02B14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0" creationId="{34047EA1-E849-1D0D-943C-077FE3C70B0F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1" creationId="{C271A0D9-FDD8-C64B-785A-6EF97F6436A2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2" creationId="{F416103F-32E7-4A47-2A02-E6D7FE13C2A1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3" creationId="{E71335F4-4BCD-8F0E-4E40-9BD6741218BD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4" creationId="{5FCA351C-A27B-45B4-BFFA-B450CF5DCDD0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5" creationId="{8582B0F8-5056-C62B-A976-C51F22430E55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6" creationId="{2F2F7B35-1003-2392-C46D-29117ECFFC97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7" creationId="{8A578D4F-66C6-9D2F-BAA8-5E91AFBE63C8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8" creationId="{7C2C0C24-095E-039F-3315-936E11749333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69" creationId="{B1276223-219B-77E9-2CCD-926113F23947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0" creationId="{323B0E71-2BEE-760F-6040-B63691AB34FC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1" creationId="{64EB06AB-669F-B0B8-B5C5-68A4C9531C29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2" creationId="{A69C08C2-B6CF-44ED-76B0-4F3A115ADEAD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3" creationId="{D4739C1D-5E07-4A93-F20F-CD5FEE0609CA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4" creationId="{923FF300-C7D4-86F6-4D5E-610F6DAB65F7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6" creationId="{6112B56C-C7A6-6408-5394-9EC800C35850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7" creationId="{76DED14C-7372-0717-AF3B-6E03521EFF5F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79" creationId="{465788A4-255F-7018-3DA6-BC34697CA6F6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0" creationId="{7DC2504F-4871-C3B4-8AA2-FD70E945C4D3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2" creationId="{3C4074A0-E0B2-4454-3E06-08F831D1E183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3" creationId="{C9546FE3-1B61-93E4-A538-09096955849E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5" creationId="{3C54976C-BCC7-6B34-139B-451AE6960366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6" creationId="{130C04C7-4FE8-4680-A46A-031F6BDB2702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8" creationId="{47007BF1-D5BD-8475-536F-ACF8CC67F084}"/>
          </ac:spMkLst>
        </pc:spChg>
        <pc:spChg chg="mod">
          <ac:chgData name="Juanita Fernández Merani" userId="95f5ec18dec933a7" providerId="LiveId" clId="{CE674E6B-E165-4AD6-A7BB-6A1E98CAFF8E}" dt="2023-04-21T20:14:12.422" v="723" actId="208"/>
          <ac:spMkLst>
            <pc:docMk/>
            <pc:sldMk cId="0" sldId="266"/>
            <ac:spMk id="1389" creationId="{B31FD618-EE44-A027-A0EF-7101A616F88B}"/>
          </ac:spMkLst>
        </pc:spChg>
        <pc:spChg chg="del mod">
          <ac:chgData name="Juanita Fernández Merani" userId="95f5ec18dec933a7" providerId="LiveId" clId="{CE674E6B-E165-4AD6-A7BB-6A1E98CAFF8E}" dt="2023-04-21T20:08:31.299" v="685" actId="478"/>
          <ac:spMkLst>
            <pc:docMk/>
            <pc:sldMk cId="0" sldId="266"/>
            <ac:spMk id="1391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1T20:08:43.402" v="691" actId="478"/>
          <ac:spMkLst>
            <pc:docMk/>
            <pc:sldMk cId="0" sldId="266"/>
            <ac:spMk id="1392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394" creationId="{50AD747E-D6E7-8A7A-8E77-FD2C51B3FEB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396" creationId="{82CFAA83-7B31-9D5D-613F-C1D27D2B0C2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397" creationId="{A8484637-5BC0-A2AA-CB4C-E316247E255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398" creationId="{B8E4BF27-3ACB-A9E2-9702-5D280A26A2C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399" creationId="{183DFB41-725C-6464-FB83-4AC4810ADB8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1" creationId="{83F0682C-E7B4-44B4-F48F-F74F5D0B057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2" creationId="{05833685-BB26-ABE1-AF21-E3A25F6B187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3" creationId="{B780EC4C-5D12-548C-3565-1DADD9A4F57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4" creationId="{EC8A51D4-645E-1873-82A4-95D310CE652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5" creationId="{7CF37AC0-B223-E169-3676-49E28636D0A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7" creationId="{33EDD363-2788-13F9-4050-C9E53C29E20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09" creationId="{6CC4C9CE-BB2A-F4E6-011A-2C55E2D7CD7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0" creationId="{8810936D-C54D-9363-0EE6-06D5E6D0F08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1" creationId="{D4D797C6-0ADE-E527-0E3B-CD8800670CD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2" creationId="{DD039159-5B16-63C4-FE3F-467D712DFB3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4" creationId="{C69BDCE7-1D06-9EAF-6D7B-39555E78430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5" creationId="{7D63F2BD-BA78-ECCD-FB5E-F90A7B34C6D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6" creationId="{CE611EAB-F1E6-F69D-21F6-BCAF3DE9C05C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7" creationId="{06CC6E21-0226-CFC2-A0ED-85723D22D3C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18" creationId="{90B1AFAE-51A4-83E3-E62B-4B86711F4DB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0" creationId="{5CD7E549-6B09-0994-8FDB-F3CA534AF6F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1" creationId="{3E4B12C2-CD4C-1BC0-49E3-F4A185A1C48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2" creationId="{76D4A4EF-971A-DD08-DC58-FBC07F9AF0B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4" creationId="{6813820B-71ED-F07F-4504-B9ADD8C6719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5" creationId="{FD0DDBB7-D75F-BEF5-A67A-0EE0AA60E54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6" creationId="{F51A7806-1636-693B-7FB5-5FB75BB4619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7" creationId="{24ED4758-7E7A-2AE2-E287-46E604BEDA1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8" creationId="{D76C70B2-3F20-1D1E-0879-D498BC7DC0B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29" creationId="{24B645B4-ABE8-0319-D0D5-4E69908950D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0" creationId="{F00A953D-EC37-ED20-0FA6-EE9923FC928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1" creationId="{1A1BAEB4-DD56-0211-EB02-FA5A6AF8984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2" creationId="{EFD4D7DC-8D9A-9733-7E75-26718BC8C7B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3" creationId="{1C540E1C-BC21-21E8-D6FB-8E01715B2E3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5" creationId="{56789D18-0F21-113A-BD5F-D791311FCA3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6" creationId="{23FFB6BE-8FBF-A0CD-CEC6-65650F3242E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7" creationId="{7D440C98-67B2-C98C-90F7-575B68A2956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38" creationId="{D2AA34DD-C3AC-02E9-8C7C-852879C061C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0" creationId="{E014B67D-5653-94EB-226C-00CAB131A79C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1" creationId="{3C1A6EF5-C45F-8F20-3FBB-E9E1B146BD3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2" creationId="{2FB63512-89A3-8DD9-F5B2-5CB1FD23501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3" creationId="{54D0C6D4-CCD1-DCA1-A0A2-DB0FD83F45A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4" creationId="{4585E6AB-0C10-C18E-4F79-34A078D99A2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6" creationId="{A4322CDF-A061-EC12-745E-4ECCC4C77A8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7" creationId="{ECAFB766-C37F-3613-A43A-0EDA087C979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48" creationId="{554C41E4-6556-AD72-6E6D-91BD15E7459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0" creationId="{94EA23B4-9C6B-B7BA-72CD-088248FBCB5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1" creationId="{525ACAC5-1F57-74DD-634E-664D6FFDEA9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2" creationId="{2E5FD05E-3F84-FD40-F645-0CC9C4E6D93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3" creationId="{04AAC1ED-6732-4DA7-D2E2-BAA66E19030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4" creationId="{057E1E4D-1117-6879-B23E-DACD61EA5C3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5" creationId="{32EF5C2C-B68E-A721-E965-5CB71EE27F5E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6" creationId="{EAAC01B7-2793-86FB-3D0D-0B93AA9FF7A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7" creationId="{CF04C81A-7FE2-7C8B-EE19-41FB0586FF0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8" creationId="{A7DC7EFD-4D5F-D6CB-BE60-B81A4DA0999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59" creationId="{54C94D7C-51AF-F4B6-E5D9-3CE144D1543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1" creationId="{96ECF19E-A840-5AF1-8D87-0CF36EB2A3E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2" creationId="{F209F9D6-DDBF-CFF6-431C-6FF47BEEFEBC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3" creationId="{589CC3C6-0565-2E29-5603-86E2D69F63F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4" creationId="{131371EA-B349-FAE8-1D96-45A3F84B639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6" creationId="{141C3824-2B88-BE12-8F3D-15E38A51D2D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7" creationId="{43962CC5-FE00-5B33-25DA-D6F1CEB7541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8" creationId="{E1799E65-9449-410F-1613-2814116F1A7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69" creationId="{E5258296-1AA7-BAA9-9243-173E0B32D13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0" creationId="{690C57A0-6528-AF52-9D11-BB1ABEE6D7D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1" creationId="{CD4D9C9D-5320-727D-F1A6-2099149EA95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2" creationId="{F7C06E7F-654C-F6EF-98A0-A40855A61FF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3" creationId="{5BA6F531-F233-E276-1908-838A24C0CB6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5" creationId="{900BD8D0-1732-42E2-C70F-8CC2BCCC927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6" creationId="{4FB0B227-35D1-E70E-E8F7-0C8CDC4D85E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7" creationId="{2CB0C236-FFC6-52D6-EE18-1F0E5C83884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8" creationId="{CF37E875-C0C5-5866-B390-F86B77987D7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79" creationId="{5E7228DA-5733-61BE-7685-F8E26F1BB4D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1" creationId="{CAB01157-5DA8-C71B-EA46-DB89445DAED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2" creationId="{30B0B54A-2EB1-49D6-54F8-75B3AAC310F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3" creationId="{FF2314B8-5088-0424-368E-0ACA586FD93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4" creationId="{843EBCF7-ABF2-295A-A641-E9172883646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5" creationId="{632C6A66-A427-C3B1-5AEB-A87B23B9EEF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6" creationId="{53729D80-5B64-78A7-4AE7-78883A98682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8" creationId="{5F21398D-26EA-E447-E7D7-633A60C9D8E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89" creationId="{7717497A-3780-A5AC-4F1C-F6F7E4DEE13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0" creationId="{B27BEB05-2C90-E7DB-C3FE-378AA79D131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2" creationId="{9F8467D0-3911-6EC2-68D6-93B5F3FFEE4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3" creationId="{F86C4F2A-11E8-A592-43F2-87564C0BAF4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4" creationId="{BEE9E272-ACF7-01CC-96F1-8E1CAE8AC64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5" creationId="{0E92FFC0-86D5-933D-EBE8-D59E0B4198E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6" creationId="{3F42B01C-1F6C-E18D-99D2-936D62B24CA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7" creationId="{BF8C420F-9D32-2EA7-BC64-7694C7392B3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8" creationId="{CE0F836A-BA25-1515-2780-0790DDE90C2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499" creationId="{782C4512-EB22-8030-21D6-4E7B8D87131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1" creationId="{3B3EA802-B127-B03C-A27D-9A66F5613BC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2" creationId="{05DCE0DA-D44C-D81A-5720-FCC1D0A44F7F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3" creationId="{F628FEF3-6179-0A07-E1C8-CD7940B04684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4" creationId="{8EC23B3C-29B2-29C8-5F53-6BBFBECFE89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5" creationId="{B7396E65-3FB9-C08C-B53E-DB20AB886A7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7" creationId="{107AF19B-61C4-33BE-1C84-DF69830BFD4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8" creationId="{DEF6850D-8D7D-48A0-CCEB-5D6E6F968A7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09" creationId="{99EA6491-CBD1-4D18-6081-051CB1B8444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0" creationId="{47C4A189-9B57-9D99-9473-D6B22921BA4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1" creationId="{465905A1-97F1-A88E-6296-FED27139698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2" creationId="{5150E78D-93F2-175B-75CC-5811C4F14C0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4" creationId="{4B6B935A-1862-724B-16BD-1D7DCECB5EDC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5" creationId="{ACBF62CA-5033-A4B0-85DA-5C9AA992B8C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6" creationId="{18AFD923-7B44-6FFC-830C-124C4982EAD5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8" creationId="{F467826D-F2BC-CCB0-2A8E-E8DFD949A12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19" creationId="{6B0CEE84-94BA-4D9A-B02A-4880660DE56D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0" creationId="{94D94C6E-FFC6-E841-C433-65B94E909B8C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1" creationId="{5C7C8408-731B-ADF0-16ED-4C16BBAC2F1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2" creationId="{97B39053-67E0-436E-667F-28F76BC9205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3" creationId="{78C5069C-38C4-A641-906F-2DE13A3F723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4" creationId="{F8423A00-C11A-BCC7-7B89-1CB6B207CF4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5" creationId="{920ADE63-E246-874C-D9F0-E8385F32F52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7" creationId="{DDED0EBC-8A5B-319D-5CB1-A5D36DEC8421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8" creationId="{5DC7EF53-D500-C75A-A385-73F0F985445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29" creationId="{A0B4D0DF-6DB3-5F64-0B20-CC25C9F48F57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0" creationId="{BC52EEA8-5F58-EADD-7744-63C9E84814CB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1" creationId="{F7029263-2B81-ED3C-B51E-F064DB9AB359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3" creationId="{66949D93-BFC4-DFEA-51B5-E67947922E1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4" creationId="{601AA388-BBBB-C311-F2BF-4AE7EC122D16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5" creationId="{67A01C67-079F-DC9E-7E73-E5B2DAF62DD3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6" creationId="{7D063D74-0100-B62B-98A3-AEA0F9DC27D2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7" creationId="{F2044EBC-B376-C684-7FD8-1E04AF31E06A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38" creationId="{5D0917E6-CD29-5E68-A522-8E301334D548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40" creationId="{8E911BFD-97B0-C87A-2C27-33F153A4F230}"/>
          </ac:spMkLst>
        </pc:spChg>
        <pc:spChg chg="mod">
          <ac:chgData name="Juanita Fernández Merani" userId="95f5ec18dec933a7" providerId="LiveId" clId="{CE674E6B-E165-4AD6-A7BB-6A1E98CAFF8E}" dt="2023-04-21T20:08:26.897" v="682" actId="165"/>
          <ac:spMkLst>
            <pc:docMk/>
            <pc:sldMk cId="0" sldId="266"/>
            <ac:spMk id="1541" creationId="{62E6E4CA-1518-2314-9E88-CAD85B6D8243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2" creationId="{88E04E88-C6FE-034E-D38D-BEB11883E605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3" creationId="{766B73DA-AB7D-B9E2-B805-D43C14D23559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4" creationId="{3F462F74-5817-7891-B886-ECFA577DC197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5" creationId="{180EB8FF-53FB-0DDB-BC5B-1BCC856AA941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6" creationId="{4201AAFE-D250-CA51-3316-C70295325F9A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7" creationId="{344783C8-5FFF-E314-9EB0-FFB2033182EB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8" creationId="{39942A8C-35FF-594B-6716-D37984FADE60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49" creationId="{8EA2051E-AFE9-5DA6-B0BB-D6220DA26C7F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0" creationId="{04FB6056-84F7-5010-9E6F-4CC2D0CB2F85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1" creationId="{828F4B1D-0CF6-40B0-7A3A-3E7BE075BD18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2" creationId="{1A0E81E3-0D15-9BCC-F74C-B5C14794548E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3" creationId="{3B5A2F99-A3F7-0D66-7D32-CC702605C8C1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4" creationId="{DE28C440-134D-F16B-0969-E45DD149FAEA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5" creationId="{CB620B3F-DEF0-5D6D-D7CE-78BD1E90EEF0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6" creationId="{A8C0B25D-286A-E081-16E1-66C02F2DAD2F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7" creationId="{7D767866-022E-DB8A-3AB9-B8602E7974A6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8" creationId="{00B9536F-06AB-1E20-CD09-B20DD072FCF5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59" creationId="{8F156850-D80C-7BB2-2C02-BDA3453DD54C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0" creationId="{AD3C98D2-C4FC-80EE-2E14-8111EC47D3ED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1" creationId="{7BEECE05-887C-EE3C-2A75-39CAB6F19D5F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2" creationId="{3A45DB94-4707-A332-8E2A-EDEAB4E2623C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3" creationId="{AE1463A5-65DA-A61B-B83E-ACD5431F8854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4" creationId="{6D544A3E-36ED-C54C-A82D-C4F0049E4E07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5" creationId="{27D1FCFC-D33E-C1EF-C48B-52A28CF5CC6E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6" creationId="{08BDE6B8-AA34-71D9-8F6C-E33959439BA1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7" creationId="{2ECAF55B-712F-E0AF-E7E5-C464D1F3058E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8" creationId="{57DEC965-8310-A329-F221-261BE635E82B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69" creationId="{623F5ABF-9627-20E2-BC66-A79D7CF7F908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0" creationId="{1ED7FC58-C490-8EFA-0EFB-3ABE0A1D6892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1" creationId="{F1BD496F-6B9A-C941-CD27-46876463CD31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2" creationId="{9B357D03-A6EC-D76A-ABA1-6D84FB7D64E3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3" creationId="{F271E116-EC45-7F90-701E-64926B77B21E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4" creationId="{1FDA5290-74F4-FACE-E9FF-CF1A9D20C0F0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5" creationId="{DD5EE0A8-ACA5-25EF-7C71-9E72B14158DD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6" creationId="{2E854E49-F0F9-4F72-C4E6-55548F81DAC4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7" creationId="{11C16EFD-E67B-765F-C240-8E983D0CC38D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8" creationId="{C823DFF6-C8B6-6F56-A553-49DC6BF80511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79" creationId="{EEA63498-5D55-BB72-ED81-3CBAAB7C6F16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80" creationId="{6C3703FE-EC02-FE12-A30B-BB6F3EC828AB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81" creationId="{73B988B0-B278-5D2C-ED99-AC4DDB57D29D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82" creationId="{904E08BE-A3FD-F0FC-785E-D22E2B80A092}"/>
          </ac:spMkLst>
        </pc:spChg>
        <pc:spChg chg="mod">
          <ac:chgData name="Juanita Fernández Merani" userId="95f5ec18dec933a7" providerId="LiveId" clId="{CE674E6B-E165-4AD6-A7BB-6A1E98CAFF8E}" dt="2023-04-21T20:08:19.091" v="681" actId="165"/>
          <ac:spMkLst>
            <pc:docMk/>
            <pc:sldMk cId="0" sldId="266"/>
            <ac:spMk id="1583" creationId="{63668B1E-2ECF-940F-CA3E-D5FA2772114C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2" creationId="{05D76AF8-1E08-AB31-D8A3-5A77CEC3F0FB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3" creationId="{27E5746C-72A7-57FB-9D65-4529C578F036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4" creationId="{E6D6933D-F1AD-5FCA-A37D-40644333E44E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5" creationId="{29388C55-5183-FF6A-5A2B-B310FB4D8237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6" creationId="{4C200361-DAA8-1FF7-ECE6-79FD7A5FBC51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8" creationId="{DF32DC22-40C0-4974-DEB2-801A6F609D4F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29" creationId="{CBCF3BB3-619B-32AE-DE36-3ECA353B3AC0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0" creationId="{23D444F9-AE92-1B93-4788-19A7197B7FFE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1" creationId="{2AB8E8E5-6273-E8E4-91E6-3305D5346DAD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2" creationId="{DFF0816F-20E2-DE49-B718-0211D9856244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3" creationId="{EA58C193-E689-7020-1CAC-EB27FBEB3988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4" creationId="{7D7B6F62-BA92-9880-CCC5-BC193CD523A7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5" creationId="{52C67B62-8F9A-D28F-F11D-3A0A18A4455E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6" creationId="{A5FBBAEF-CDAC-5D69-C62D-BEE473169C1A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7" creationId="{A7CFCE01-AC5F-8F1B-5B42-B0A66BCF50BC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8" creationId="{C1286ABD-4C02-D842-29CB-8A3F3D3821E3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39" creationId="{A09A9708-7297-F962-408D-7C5FC42EB29C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40" creationId="{7027906E-8DDA-3119-823C-A1A6E9498A35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41" creationId="{F27E7D73-3952-DD99-51AB-46E9B25721F0}"/>
          </ac:spMkLst>
        </pc:spChg>
        <pc:spChg chg="mod">
          <ac:chgData name="Juanita Fernández Merani" userId="95f5ec18dec933a7" providerId="LiveId" clId="{CE674E6B-E165-4AD6-A7BB-6A1E98CAFF8E}" dt="2023-04-20T21:05:49.424" v="403"/>
          <ac:spMkLst>
            <pc:docMk/>
            <pc:sldMk cId="0" sldId="266"/>
            <ac:spMk id="1642" creationId="{FF126010-094C-55E4-075F-76B01D1C56BD}"/>
          </ac:spMkLst>
        </pc:spChg>
        <pc:grpChg chg="add del mod">
          <ac:chgData name="Juanita Fernández Merani" userId="95f5ec18dec933a7" providerId="LiveId" clId="{CE674E6B-E165-4AD6-A7BB-6A1E98CAFF8E}" dt="2023-04-21T20:08:19.091" v="681" actId="165"/>
          <ac:grpSpMkLst>
            <pc:docMk/>
            <pc:sldMk cId="0" sldId="266"/>
            <ac:grpSpMk id="2" creationId="{A50AD93B-DC64-2B95-29A6-D318E36F9808}"/>
          </ac:grpSpMkLst>
        </pc:grpChg>
        <pc:grpChg chg="mod topLvl">
          <ac:chgData name="Juanita Fernández Merani" userId="95f5ec18dec933a7" providerId="LiveId" clId="{CE674E6B-E165-4AD6-A7BB-6A1E98CAFF8E}" dt="2023-04-21T20:09:07.054" v="699" actId="164"/>
          <ac:grpSpMkLst>
            <pc:docMk/>
            <pc:sldMk cId="0" sldId="266"/>
            <ac:grpSpMk id="3" creationId="{5E6BD46C-48B3-EF88-7DC4-9CC6C319E709}"/>
          </ac:grpSpMkLst>
        </pc:grpChg>
        <pc:grpChg chg="add del mod topLvl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4" creationId="{9D653E62-3A02-F364-40DD-BCC372298FB7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5" creationId="{2E471ECC-5B80-4915-1DF2-F7BC8C224B67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6" creationId="{8E426D77-6E86-16F2-7464-BCEF99DBCAD4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7" creationId="{10FD2AEF-A39A-E561-1A9C-19FB9B54E3E1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8" creationId="{57054DB8-2697-24F3-3C7A-2E65CD7F2B22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9" creationId="{0A2B61DE-4AD9-83B4-FBB9-819A3F3B2777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0" creationId="{264DA79F-C34F-1DBC-80C0-603F6224D281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1" creationId="{1EEEF260-B247-F248-6B3B-09162F9C3503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2" creationId="{99678367-8EBB-FB25-9769-AAAED1ADD42A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3" creationId="{92C59C9B-41E6-54F5-8D59-6F0AAC38EDC1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4" creationId="{9772DB44-CC2F-ECBD-CEFE-CCF08EA36CAB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5" creationId="{A7B2075C-D5E5-D858-CA0A-949257B0F4E1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6" creationId="{CB58F64F-9E44-8CB0-678F-3906A6468A0F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7" creationId="{A9A94999-89C7-FFF1-59D6-8C416A705734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8" creationId="{A9DE1D0C-7502-4A13-D5C8-945F0D887884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19" creationId="{A2FFC18A-0B01-DC0D-FA74-28D4FEFF1AB3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0" creationId="{A1B0DE8F-2487-D146-9E93-DEB1498F449E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1" creationId="{4DEA1D14-C746-FAF7-859B-40D301386F47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2" creationId="{19C28A33-23FC-99E1-0602-43317A9EC008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3" creationId="{810006A8-0667-86A3-1D05-EEAB841538AE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4" creationId="{5728C772-C9CE-E24F-3D38-B141D3070A86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5" creationId="{4378530F-A198-8750-727A-A9270AEDA73D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6" creationId="{18ECE38A-DBE9-592E-1C2F-514AB62C3CD0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7" creationId="{C7E0A6E1-1E6B-7E12-F16F-A5FBBEA8111A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8" creationId="{2A50E8D6-CD5B-FD15-6017-1824DEBBE31B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29" creationId="{1C35654A-EF3A-730D-DE26-EE5B247755E2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0" creationId="{2CA3ACD0-5035-1DFB-88B4-E58F8FF6BC9B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1" creationId="{946D6F1B-96C9-4A5A-98A4-BD14372DB07E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2" creationId="{C2E61886-25D9-3525-F682-3A238FB5E1D4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3" creationId="{D9B8B881-9B34-D2D9-228A-E61C6C0B742D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4" creationId="{68B119F2-D759-0F4A-380C-3411C1DE52E3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5" creationId="{8C6ED0D2-282D-45C1-F789-F1247DC4EC79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6" creationId="{256DA827-7437-FBC8-794F-8C28890FD4D1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7" creationId="{F8F0880C-3622-F164-7ED5-0D2BFFA09E0E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8" creationId="{FFEF620D-0621-7257-B9CA-60E67B64C41A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39" creationId="{DF172BCF-E571-B96D-18C1-EAD94AE8B4B4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0" creationId="{21CF321D-E268-BA4B-B0F7-0DB845677963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1" creationId="{794BE16D-B539-B534-76B8-85F5AD0ED5BC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2" creationId="{C8C488CB-C7AC-817F-1E12-0F73B8469AF1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3" creationId="{D0A43B17-B156-0508-A895-05BA23A817D8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4" creationId="{3FB2064A-5006-277A-5FAD-CB1837D00BF8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5" creationId="{1A3A20BF-D1F0-D557-E2A0-1555442696FF}"/>
          </ac:grpSpMkLst>
        </pc:grpChg>
        <pc:grpChg chg="mod topLvl">
          <ac:chgData name="Juanita Fernández Merani" userId="95f5ec18dec933a7" providerId="LiveId" clId="{CE674E6B-E165-4AD6-A7BB-6A1E98CAFF8E}" dt="2023-04-21T20:08:53.640" v="694" actId="164"/>
          <ac:grpSpMkLst>
            <pc:docMk/>
            <pc:sldMk cId="0" sldId="266"/>
            <ac:grpSpMk id="46" creationId="{58FEC915-8DBD-C4A7-3714-7F24A2AE9237}"/>
          </ac:grpSpMkLst>
        </pc:grpChg>
        <pc:grpChg chg="del mod topLvl">
          <ac:chgData name="Juanita Fernández Merani" userId="95f5ec18dec933a7" providerId="LiveId" clId="{CE674E6B-E165-4AD6-A7BB-6A1E98CAFF8E}" dt="2023-04-21T20:08:34.372" v="686" actId="478"/>
          <ac:grpSpMkLst>
            <pc:docMk/>
            <pc:sldMk cId="0" sldId="266"/>
            <ac:grpSpMk id="47" creationId="{470F654C-8F9F-FC1A-A94A-6E61748781AF}"/>
          </ac:grpSpMkLst>
        </pc:grpChg>
        <pc:grpChg chg="del mod topLvl">
          <ac:chgData name="Juanita Fernández Merani" userId="95f5ec18dec933a7" providerId="LiveId" clId="{CE674E6B-E165-4AD6-A7BB-6A1E98CAFF8E}" dt="2023-04-21T20:08:13.300" v="680" actId="478"/>
          <ac:grpSpMkLst>
            <pc:docMk/>
            <pc:sldMk cId="0" sldId="266"/>
            <ac:grpSpMk id="48" creationId="{A5BFD70A-6BB0-B866-DA83-811C54FAB862}"/>
          </ac:grpSpMkLst>
        </pc:grpChg>
        <pc:grpChg chg="del mod topLvl">
          <ac:chgData name="Juanita Fernández Merani" userId="95f5ec18dec933a7" providerId="LiveId" clId="{CE674E6B-E165-4AD6-A7BB-6A1E98CAFF8E}" dt="2023-04-21T20:08:28.842" v="683" actId="478"/>
          <ac:grpSpMkLst>
            <pc:docMk/>
            <pc:sldMk cId="0" sldId="266"/>
            <ac:grpSpMk id="50" creationId="{08B8076A-B9ED-BA29-F626-2E69B2E7814E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58" creationId="{DA99D413-461C-FD93-2587-F7A83ED4B69D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026" creationId="{939EA88D-4A4B-9A2A-2ACA-9C350C7F22BE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033" creationId="{41CC7894-EC7A-5A68-1D9E-69C082C7D9C3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039" creationId="{AEC19116-5EA2-75A1-607E-14ED90ABCD36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043" creationId="{BD9F4939-40A5-FB47-98EF-16E467A8F0A8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054" creationId="{389203C2-3BB3-C45D-DB19-0B954DB20ED2}"/>
          </ac:grpSpMkLst>
        </pc:grpChg>
        <pc:grpChg chg="del">
          <ac:chgData name="Juanita Fernández Merani" userId="95f5ec18dec933a7" providerId="LiveId" clId="{CE674E6B-E165-4AD6-A7BB-6A1E98CAFF8E}" dt="2023-04-20T21:00:58.754" v="307" actId="478"/>
          <ac:grpSpMkLst>
            <pc:docMk/>
            <pc:sldMk cId="0" sldId="266"/>
            <ac:grpSpMk id="1063" creationId="{00000000-0000-0000-0000-000000000000}"/>
          </ac:grpSpMkLst>
        </pc:grpChg>
        <pc:grpChg chg="add del mod">
          <ac:chgData name="Juanita Fernández Merani" userId="95f5ec18dec933a7" providerId="LiveId" clId="{CE674E6B-E165-4AD6-A7BB-6A1E98CAFF8E}" dt="2023-04-21T20:15:48.776" v="739" actId="478"/>
          <ac:grpSpMkLst>
            <pc:docMk/>
            <pc:sldMk cId="0" sldId="266"/>
            <ac:grpSpMk id="1064" creationId="{54AF587E-052C-1F94-9E9C-04CB608A86C8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66" creationId="{545584C1-6B2A-15A9-027A-FD15C41F8051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68" creationId="{EE0A2C63-3A9E-3283-9BA8-F25D2F66FA46}"/>
          </ac:grpSpMkLst>
        </pc:grpChg>
        <pc:grpChg chg="add del mod">
          <ac:chgData name="Juanita Fernández Merani" userId="95f5ec18dec933a7" providerId="LiveId" clId="{CE674E6B-E165-4AD6-A7BB-6A1E98CAFF8E}" dt="2023-04-21T20:17:17.889" v="766" actId="21"/>
          <ac:grpSpMkLst>
            <pc:docMk/>
            <pc:sldMk cId="0" sldId="266"/>
            <ac:grpSpMk id="1072" creationId="{59BF6DF9-C0FE-859F-6DC8-C8D8A0180E95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74" creationId="{96C35320-12EA-D675-E07D-DB8467757569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76" creationId="{071170D7-20D2-492A-BA05-E498118C7538}"/>
          </ac:grpSpMkLst>
        </pc:grpChg>
        <pc:grpChg chg="add del mod">
          <ac:chgData name="Juanita Fernández Merani" userId="95f5ec18dec933a7" providerId="LiveId" clId="{CE674E6B-E165-4AD6-A7BB-6A1E98CAFF8E}" dt="2023-04-21T20:17:17.889" v="766" actId="21"/>
          <ac:grpSpMkLst>
            <pc:docMk/>
            <pc:sldMk cId="0" sldId="266"/>
            <ac:grpSpMk id="1079" creationId="{A4BF1566-22FD-0117-8A7D-6D8463AE5730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81" creationId="{D3212BA7-9E1B-28EC-8F8A-310C8B294E59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83" creationId="{DFB87F02-CEB3-59D6-8600-F3F350B6E05A}"/>
          </ac:grpSpMkLst>
        </pc:grpChg>
        <pc:grpChg chg="add del mod">
          <ac:chgData name="Juanita Fernández Merani" userId="95f5ec18dec933a7" providerId="LiveId" clId="{CE674E6B-E165-4AD6-A7BB-6A1E98CAFF8E}" dt="2023-04-21T20:17:17.889" v="766" actId="21"/>
          <ac:grpSpMkLst>
            <pc:docMk/>
            <pc:sldMk cId="0" sldId="266"/>
            <ac:grpSpMk id="1089" creationId="{397759A3-E057-B59D-26D2-50348FE9A371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91" creationId="{90FBFEE5-DD86-712D-E722-B102D7917D5E}"/>
          </ac:grpSpMkLst>
        </pc:grpChg>
        <pc:grpChg chg="add del mod">
          <ac:chgData name="Juanita Fernández Merani" userId="95f5ec18dec933a7" providerId="LiveId" clId="{CE674E6B-E165-4AD6-A7BB-6A1E98CAFF8E}" dt="2023-04-21T20:17:17.889" v="766" actId="21"/>
          <ac:grpSpMkLst>
            <pc:docMk/>
            <pc:sldMk cId="0" sldId="266"/>
            <ac:grpSpMk id="1094" creationId="{9A10DEFD-EFC1-363B-5825-842D5BA9BC67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096" creationId="{4F494846-89E9-EB25-9C80-6F3B315E9AC4}"/>
          </ac:grpSpMkLst>
        </pc:grpChg>
        <pc:grpChg chg="add del mod">
          <ac:chgData name="Juanita Fernández Merani" userId="95f5ec18dec933a7" providerId="LiveId" clId="{CE674E6B-E165-4AD6-A7BB-6A1E98CAFF8E}" dt="2023-04-21T20:17:17.889" v="766" actId="21"/>
          <ac:grpSpMkLst>
            <pc:docMk/>
            <pc:sldMk cId="0" sldId="266"/>
            <ac:grpSpMk id="1099" creationId="{76F8F329-6622-86C2-F870-60B6E7830507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101" creationId="{911794B8-24DD-CFE7-5ED4-2C4DD8B58EF4}"/>
          </ac:grpSpMkLst>
        </pc:grpChg>
        <pc:grpChg chg="mod">
          <ac:chgData name="Juanita Fernández Merani" userId="95f5ec18dec933a7" providerId="LiveId" clId="{CE674E6B-E165-4AD6-A7BB-6A1E98CAFF8E}" dt="2023-04-21T20:15:20.259" v="730"/>
          <ac:grpSpMkLst>
            <pc:docMk/>
            <pc:sldMk cId="0" sldId="266"/>
            <ac:grpSpMk id="1103" creationId="{29D413D3-3D80-B694-F908-F7A36C0F1C60}"/>
          </ac:grpSpMkLst>
        </pc:grpChg>
        <pc:grpChg chg="add mod">
          <ac:chgData name="Juanita Fernández Merani" userId="95f5ec18dec933a7" providerId="LiveId" clId="{CE674E6B-E165-4AD6-A7BB-6A1E98CAFF8E}" dt="2023-04-21T20:33:10.758" v="975" actId="1076"/>
          <ac:grpSpMkLst>
            <pc:docMk/>
            <pc:sldMk cId="0" sldId="266"/>
            <ac:grpSpMk id="1108" creationId="{70D6194C-6807-3F69-F590-A2348784DF8E}"/>
          </ac:grpSpMkLst>
        </pc:grpChg>
        <pc:grpChg chg="del">
          <ac:chgData name="Juanita Fernández Merani" userId="95f5ec18dec933a7" providerId="LiveId" clId="{CE674E6B-E165-4AD6-A7BB-6A1E98CAFF8E}" dt="2023-04-20T21:05:20.914" v="388" actId="478"/>
          <ac:grpSpMkLst>
            <pc:docMk/>
            <pc:sldMk cId="0" sldId="266"/>
            <ac:grpSpMk id="1157" creationId="{00000000-0000-0000-0000-000000000000}"/>
          </ac:grpSpMkLst>
        </pc:grpChg>
        <pc:grpChg chg="add mod">
          <ac:chgData name="Juanita Fernández Merani" userId="95f5ec18dec933a7" providerId="LiveId" clId="{CE674E6B-E165-4AD6-A7BB-6A1E98CAFF8E}" dt="2023-04-21T20:09:07.054" v="699" actId="164"/>
          <ac:grpSpMkLst>
            <pc:docMk/>
            <pc:sldMk cId="0" sldId="266"/>
            <ac:grpSpMk id="1352" creationId="{6F07A988-156F-1690-C45B-2BB3E1BC4D6F}"/>
          </ac:grpSpMkLst>
        </pc:grpChg>
        <pc:grpChg chg="add mod">
          <ac:chgData name="Juanita Fernández Merani" userId="95f5ec18dec933a7" providerId="LiveId" clId="{CE674E6B-E165-4AD6-A7BB-6A1E98CAFF8E}" dt="2023-04-21T20:16:00.184" v="741" actId="1076"/>
          <ac:grpSpMkLst>
            <pc:docMk/>
            <pc:sldMk cId="0" sldId="266"/>
            <ac:grpSpMk id="1353" creationId="{D43A1BAE-F917-0306-C2B4-79B5F4643F01}"/>
          </ac:grpSpMkLst>
        </pc:grpChg>
        <pc:grpChg chg="add del mod">
          <ac:chgData name="Juanita Fernández Merani" userId="95f5ec18dec933a7" providerId="LiveId" clId="{CE674E6B-E165-4AD6-A7BB-6A1E98CAFF8E}" dt="2023-04-21T20:14:20.609" v="727" actId="478"/>
          <ac:grpSpMkLst>
            <pc:docMk/>
            <pc:sldMk cId="0" sldId="266"/>
            <ac:grpSpMk id="1354" creationId="{ADF4A648-4F90-903B-F30B-C80B4750434F}"/>
          </ac:grpSpMkLst>
        </pc:grpChg>
        <pc:grpChg chg="add mod">
          <ac:chgData name="Juanita Fernández Merani" userId="95f5ec18dec933a7" providerId="LiveId" clId="{CE674E6B-E165-4AD6-A7BB-6A1E98CAFF8E}" dt="2023-04-21T20:16:00.184" v="741" actId="1076"/>
          <ac:grpSpMkLst>
            <pc:docMk/>
            <pc:sldMk cId="0" sldId="266"/>
            <ac:grpSpMk id="1375" creationId="{ECA38355-5548-004D-774F-56067BF886FB}"/>
          </ac:grpSpMkLst>
        </pc:grpChg>
        <pc:grpChg chg="add mod">
          <ac:chgData name="Juanita Fernández Merani" userId="95f5ec18dec933a7" providerId="LiveId" clId="{CE674E6B-E165-4AD6-A7BB-6A1E98CAFF8E}" dt="2023-04-21T20:16:00.184" v="741" actId="1076"/>
          <ac:grpSpMkLst>
            <pc:docMk/>
            <pc:sldMk cId="0" sldId="266"/>
            <ac:grpSpMk id="1378" creationId="{FBD6AEB8-3B3B-AE88-D9C0-993D05354769}"/>
          </ac:grpSpMkLst>
        </pc:grpChg>
        <pc:grpChg chg="add mod">
          <ac:chgData name="Juanita Fernández Merani" userId="95f5ec18dec933a7" providerId="LiveId" clId="{CE674E6B-E165-4AD6-A7BB-6A1E98CAFF8E}" dt="2023-04-21T20:16:00.184" v="741" actId="1076"/>
          <ac:grpSpMkLst>
            <pc:docMk/>
            <pc:sldMk cId="0" sldId="266"/>
            <ac:grpSpMk id="1381" creationId="{95D4B8DB-A88F-E105-85AB-590527E82A01}"/>
          </ac:grpSpMkLst>
        </pc:grpChg>
        <pc:grpChg chg="add mod">
          <ac:chgData name="Juanita Fernández Merani" userId="95f5ec18dec933a7" providerId="LiveId" clId="{CE674E6B-E165-4AD6-A7BB-6A1E98CAFF8E}" dt="2023-04-21T20:16:00.184" v="741" actId="1076"/>
          <ac:grpSpMkLst>
            <pc:docMk/>
            <pc:sldMk cId="0" sldId="266"/>
            <ac:grpSpMk id="1384" creationId="{716C591E-1C71-DB6B-C4C5-7080CFAF9F38}"/>
          </ac:grpSpMkLst>
        </pc:grpChg>
        <pc:grpChg chg="add mod">
          <ac:chgData name="Juanita Fernández Merani" userId="95f5ec18dec933a7" providerId="LiveId" clId="{CE674E6B-E165-4AD6-A7BB-6A1E98CAFF8E}" dt="2023-04-21T20:16:00.184" v="741" actId="1076"/>
          <ac:grpSpMkLst>
            <pc:docMk/>
            <pc:sldMk cId="0" sldId="266"/>
            <ac:grpSpMk id="1387" creationId="{EB2F9FA6-DB02-98ED-3110-46537ABB264E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395" creationId="{CF0FFF32-7E0B-B118-F69D-E5A9B2A26F99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00" creationId="{249DD4E7-C6DB-8A0F-B4A3-2EE73496D473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06" creationId="{541E2971-4215-970F-127B-AC351B632BD2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08" creationId="{31C1DE46-797F-7DB4-785A-32612CF70753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13" creationId="{A50F0AFF-E4E8-5828-E261-D973CBF28E62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19" creationId="{BF3E41FB-0FED-59FB-F894-872E89CF8056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23" creationId="{A9EAAD1D-ADCA-9FCB-8535-96C9CAD1169F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34" creationId="{8D37E35A-025C-9F6D-78BA-D943FB92C545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39" creationId="{66961218-0620-196B-C5B5-CD47574F9A87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45" creationId="{D37FA1F7-3022-5AF5-EE1A-D682E0ADACB5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49" creationId="{A0579DCB-9668-F485-3E31-9B29F210E274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60" creationId="{E2B01756-26A7-C907-E681-6E672480C73B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65" creationId="{7DAA56BA-E7DB-5C81-47B2-2FD5F47BEB62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74" creationId="{17E88CD7-435D-04E1-33EE-E5CE1DA00B14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80" creationId="{855B8C35-500E-1740-2109-CD842BB4CA8C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87" creationId="{F221B7B9-884C-FF9F-CC40-0AE1999EB04E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491" creationId="{D0EA8C64-9FCB-4FCD-E6F0-58DED2BA35B4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00" creationId="{5BFEE0D1-BF31-1639-C527-69DF4681B790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06" creationId="{74C756E2-41F4-BA21-0F0B-85675240C5D0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13" creationId="{3149701B-BEF6-AC73-4BD8-6600DD79F112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17" creationId="{7969A89D-3B37-626A-C9A0-FF603517D91C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26" creationId="{B26B9525-5D05-EA6D-70F9-0C90810B657C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32" creationId="{58F65EAC-8D0D-A2FE-9459-DEF143528F98}"/>
          </ac:grpSpMkLst>
        </pc:grpChg>
        <pc:grpChg chg="mod">
          <ac:chgData name="Juanita Fernández Merani" userId="95f5ec18dec933a7" providerId="LiveId" clId="{CE674E6B-E165-4AD6-A7BB-6A1E98CAFF8E}" dt="2023-04-21T20:08:26.897" v="682" actId="165"/>
          <ac:grpSpMkLst>
            <pc:docMk/>
            <pc:sldMk cId="0" sldId="266"/>
            <ac:grpSpMk id="1539" creationId="{5FFF8F1D-93B6-B8AC-0929-50FD92B474C3}"/>
          </ac:grpSpMkLst>
        </pc:grpChg>
        <pc:grpChg chg="add del mod">
          <ac:chgData name="Juanita Fernández Merani" userId="95f5ec18dec933a7" providerId="LiveId" clId="{CE674E6B-E165-4AD6-A7BB-6A1E98CAFF8E}" dt="2023-04-21T20:08:07.146" v="678" actId="478"/>
          <ac:grpSpMkLst>
            <pc:docMk/>
            <pc:sldMk cId="0" sldId="266"/>
            <ac:grpSpMk id="1621" creationId="{6331547B-0065-CC33-E029-FE0EF48DDEBA}"/>
          </ac:grpSpMkLst>
        </pc:grpChg>
        <pc:grpChg chg="add del mod">
          <ac:chgData name="Juanita Fernández Merani" userId="95f5ec18dec933a7" providerId="LiveId" clId="{CE674E6B-E165-4AD6-A7BB-6A1E98CAFF8E}" dt="2023-04-21T20:08:07.146" v="678" actId="478"/>
          <ac:grpSpMkLst>
            <pc:docMk/>
            <pc:sldMk cId="0" sldId="266"/>
            <ac:grpSpMk id="1627" creationId="{E90A95A8-4A49-C523-9B27-28924C22B88D}"/>
          </ac:grpSpMkLst>
        </pc:grpChg>
        <pc:picChg chg="add mod">
          <ac:chgData name="Juanita Fernández Merani" userId="95f5ec18dec933a7" providerId="LiveId" clId="{CE674E6B-E165-4AD6-A7BB-6A1E98CAFF8E}" dt="2023-04-21T20:33:10.758" v="975" actId="1076"/>
          <ac:picMkLst>
            <pc:docMk/>
            <pc:sldMk cId="0" sldId="266"/>
            <ac:picMk id="1063" creationId="{448EB0B7-853E-D53B-5827-78E4C9065A9A}"/>
          </ac:picMkLst>
        </pc:picChg>
        <pc:picChg chg="add del mod">
          <ac:chgData name="Juanita Fernández Merani" userId="95f5ec18dec933a7" providerId="LiveId" clId="{CE674E6B-E165-4AD6-A7BB-6A1E98CAFF8E}" dt="2023-04-21T20:05:52.447" v="654" actId="478"/>
          <ac:picMkLst>
            <pc:docMk/>
            <pc:sldMk cId="0" sldId="266"/>
            <ac:picMk id="1345" creationId="{FF98DD96-DEDF-279A-789D-3270E08EAFA5}"/>
          </ac:picMkLst>
        </pc:picChg>
        <pc:picChg chg="add del">
          <ac:chgData name="Juanita Fernández Merani" userId="95f5ec18dec933a7" providerId="LiveId" clId="{CE674E6B-E165-4AD6-A7BB-6A1E98CAFF8E}" dt="2023-04-21T20:05:51.210" v="653" actId="478"/>
          <ac:picMkLst>
            <pc:docMk/>
            <pc:sldMk cId="0" sldId="266"/>
            <ac:picMk id="1347" creationId="{5764A2A4-01FC-B8B6-C55A-091D77EBB749}"/>
          </ac:picMkLst>
        </pc:picChg>
        <pc:picChg chg="add del mod">
          <ac:chgData name="Juanita Fernández Merani" userId="95f5ec18dec933a7" providerId="LiveId" clId="{CE674E6B-E165-4AD6-A7BB-6A1E98CAFF8E}" dt="2023-04-21T20:08:09.445" v="679" actId="478"/>
          <ac:picMkLst>
            <pc:docMk/>
            <pc:sldMk cId="0" sldId="266"/>
            <ac:picMk id="1349" creationId="{6D6800E1-32BB-BAA5-94E6-8158A694BD4D}"/>
          </ac:picMkLst>
        </pc:picChg>
        <pc:cxnChg chg="del mod">
          <ac:chgData name="Juanita Fernández Merani" userId="95f5ec18dec933a7" providerId="LiveId" clId="{CE674E6B-E165-4AD6-A7BB-6A1E98CAFF8E}" dt="2023-04-20T21:01:40.133" v="339" actId="478"/>
          <ac:cxnSpMkLst>
            <pc:docMk/>
            <pc:sldMk cId="0" sldId="266"/>
            <ac:cxnSpMk id="1154" creationId="{00000000-0000-0000-0000-000000000000}"/>
          </ac:cxnSpMkLst>
        </pc:cxnChg>
        <pc:cxnChg chg="del mod">
          <ac:chgData name="Juanita Fernández Merani" userId="95f5ec18dec933a7" providerId="LiveId" clId="{CE674E6B-E165-4AD6-A7BB-6A1E98CAFF8E}" dt="2023-04-21T20:08:09.445" v="679" actId="478"/>
          <ac:cxnSpMkLst>
            <pc:docMk/>
            <pc:sldMk cId="0" sldId="266"/>
            <ac:cxnSpMk id="1155" creationId="{00000000-0000-0000-0000-000000000000}"/>
          </ac:cxnSpMkLst>
        </pc:cxnChg>
        <pc:cxnChg chg="del mod">
          <ac:chgData name="Juanita Fernández Merani" userId="95f5ec18dec933a7" providerId="LiveId" clId="{CE674E6B-E165-4AD6-A7BB-6A1E98CAFF8E}" dt="2023-04-21T20:08:09.445" v="679" actId="478"/>
          <ac:cxnSpMkLst>
            <pc:docMk/>
            <pc:sldMk cId="0" sldId="266"/>
            <ac:cxnSpMk id="1156" creationId="{00000000-0000-0000-0000-000000000000}"/>
          </ac:cxnSpMkLst>
        </pc:cxnChg>
        <pc:cxnChg chg="del mod">
          <ac:chgData name="Juanita Fernández Merani" userId="95f5ec18dec933a7" providerId="LiveId" clId="{CE674E6B-E165-4AD6-A7BB-6A1E98CAFF8E}" dt="2023-04-21T20:08:02.203" v="676" actId="478"/>
          <ac:cxnSpMkLst>
            <pc:docMk/>
            <pc:sldMk cId="0" sldId="266"/>
            <ac:cxnSpMk id="1393" creationId="{00000000-0000-0000-0000-000000000000}"/>
          </ac:cxnSpMkLst>
        </pc:cxnChg>
        <pc:cxnChg chg="add del mod">
          <ac:chgData name="Juanita Fernández Merani" userId="95f5ec18dec933a7" providerId="LiveId" clId="{CE674E6B-E165-4AD6-A7BB-6A1E98CAFF8E}" dt="2023-04-21T20:08:36.672" v="688" actId="478"/>
          <ac:cxnSpMkLst>
            <pc:docMk/>
            <pc:sldMk cId="0" sldId="266"/>
            <ac:cxnSpMk id="1589" creationId="{FB99B266-3791-7242-9779-C852A2E5016C}"/>
          </ac:cxnSpMkLst>
        </pc:cxnChg>
      </pc:sldChg>
      <pc:sldChg chg="modSp del mod">
        <pc:chgData name="Juanita Fernández Merani" userId="95f5ec18dec933a7" providerId="LiveId" clId="{CE674E6B-E165-4AD6-A7BB-6A1E98CAFF8E}" dt="2023-04-21T20:33:23.831" v="978" actId="47"/>
        <pc:sldMkLst>
          <pc:docMk/>
          <pc:sldMk cId="0" sldId="267"/>
        </pc:sldMkLst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3" creationId="{4D1D652B-D182-5D60-2056-0F3544BB48AB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4" creationId="{B37CA3C5-BAAE-E205-55AD-D6A1CA28F292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6" creationId="{6A7A951C-2A63-C7EE-D447-C9AE141C63F7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7" creationId="{D3CAD6C0-122A-3D39-8AA7-30B6578B3816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8" creationId="{4F4F4064-57F2-2FB4-0987-39A2DFD80D4E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9" creationId="{30A8B6D7-64A9-A450-20F9-80E54A75F6E9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0" creationId="{6982260D-8274-E669-69AA-D561033C3A72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2" creationId="{A7339257-8F62-1AF1-D5D3-7537D8D3D267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3" creationId="{AC8A2B5E-5662-C672-FA92-E70020D64635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" creationId="{586AF074-4214-E01D-E002-DDD24AF2FA52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5" creationId="{AA768F92-4BAD-4969-3197-5581A251A9E1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6" creationId="{3893DAEE-67E1-A3AE-DDD6-7D71156F25F1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7" creationId="{92A4F548-9EAF-87F5-BF2E-8FD0195DE4FC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21" creationId="{115441C5-F45A-8546-884F-45AB6CA85DF5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22" creationId="{10DCED53-6662-718E-7D6C-F28EF492AAA5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23" creationId="{2D5AFA13-2846-ADEE-AF42-64C0B23D3ABC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398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399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1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2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3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4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5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6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7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09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0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1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2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3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4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5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06:53.578" v="664" actId="207"/>
          <ac:spMkLst>
            <pc:docMk/>
            <pc:sldMk cId="0" sldId="267"/>
            <ac:spMk id="1416" creationId="{00000000-0000-0000-0000-000000000000}"/>
          </ac:spMkLst>
        </pc:spChg>
      </pc:sldChg>
      <pc:sldChg chg="del">
        <pc:chgData name="Juanita Fernández Merani" userId="95f5ec18dec933a7" providerId="LiveId" clId="{CE674E6B-E165-4AD6-A7BB-6A1E98CAFF8E}" dt="2023-04-20T20:59:16.239" v="240" actId="47"/>
        <pc:sldMkLst>
          <pc:docMk/>
          <pc:sldMk cId="0" sldId="268"/>
        </pc:sldMkLst>
      </pc:sldChg>
      <pc:sldChg chg="del">
        <pc:chgData name="Juanita Fernández Merani" userId="95f5ec18dec933a7" providerId="LiveId" clId="{CE674E6B-E165-4AD6-A7BB-6A1E98CAFF8E}" dt="2023-04-20T20:59:17.145" v="241" actId="47"/>
        <pc:sldMkLst>
          <pc:docMk/>
          <pc:sldMk cId="0" sldId="269"/>
        </pc:sldMkLst>
      </pc:sldChg>
      <pc:sldChg chg="del">
        <pc:chgData name="Juanita Fernández Merani" userId="95f5ec18dec933a7" providerId="LiveId" clId="{CE674E6B-E165-4AD6-A7BB-6A1E98CAFF8E}" dt="2023-04-20T20:59:17.596" v="242" actId="47"/>
        <pc:sldMkLst>
          <pc:docMk/>
          <pc:sldMk cId="0" sldId="270"/>
        </pc:sldMkLst>
      </pc:sldChg>
      <pc:sldChg chg="addSp delSp modSp add del mod">
        <pc:chgData name="Juanita Fernández Merani" userId="95f5ec18dec933a7" providerId="LiveId" clId="{CE674E6B-E165-4AD6-A7BB-6A1E98CAFF8E}" dt="2023-04-21T20:03:33.591" v="645" actId="47"/>
        <pc:sldMkLst>
          <pc:docMk/>
          <pc:sldMk cId="0" sldId="271"/>
        </pc:sldMkLst>
        <pc:spChg chg="add del mod ord">
          <ac:chgData name="Juanita Fernández Merani" userId="95f5ec18dec933a7" providerId="LiveId" clId="{CE674E6B-E165-4AD6-A7BB-6A1E98CAFF8E}" dt="2023-04-21T01:24:59.452" v="525" actId="478"/>
          <ac:spMkLst>
            <pc:docMk/>
            <pc:sldMk cId="0" sldId="271"/>
            <ac:spMk id="2" creationId="{190A7C70-1A51-46D7-43EC-BF64B6C9F2E4}"/>
          </ac:spMkLst>
        </pc:spChg>
        <pc:spChg chg="add del">
          <ac:chgData name="Juanita Fernández Merani" userId="95f5ec18dec933a7" providerId="LiveId" clId="{CE674E6B-E165-4AD6-A7BB-6A1E98CAFF8E}" dt="2023-04-21T01:24:27.400" v="516" actId="22"/>
          <ac:spMkLst>
            <pc:docMk/>
            <pc:sldMk cId="0" sldId="271"/>
            <ac:spMk id="4" creationId="{38360AA5-9D82-3AF6-CEEE-EFAAD6DA10A7}"/>
          </ac:spMkLst>
        </pc:spChg>
        <pc:spChg chg="mod">
          <ac:chgData name="Juanita Fernández Merani" userId="95f5ec18dec933a7" providerId="LiveId" clId="{CE674E6B-E165-4AD6-A7BB-6A1E98CAFF8E}" dt="2023-04-21T01:00:31.675" v="452" actId="20577"/>
          <ac:spMkLst>
            <pc:docMk/>
            <pc:sldMk cId="0" sldId="271"/>
            <ac:spMk id="1681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1T01:14:19.909" v="465" actId="478"/>
          <ac:spMkLst>
            <pc:docMk/>
            <pc:sldMk cId="0" sldId="271"/>
            <ac:spMk id="1682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5:11.651" v="528" actId="207"/>
          <ac:spMkLst>
            <pc:docMk/>
            <pc:sldMk cId="0" sldId="271"/>
            <ac:spMk id="1683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5:11.651" v="528" actId="207"/>
          <ac:spMkLst>
            <pc:docMk/>
            <pc:sldMk cId="0" sldId="271"/>
            <ac:spMk id="1684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5:11.651" v="528" actId="207"/>
          <ac:spMkLst>
            <pc:docMk/>
            <pc:sldMk cId="0" sldId="271"/>
            <ac:spMk id="1685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5:11.651" v="528" actId="207"/>
          <ac:spMkLst>
            <pc:docMk/>
            <pc:sldMk cId="0" sldId="271"/>
            <ac:spMk id="1686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5:11.651" v="528" actId="207"/>
          <ac:spMkLst>
            <pc:docMk/>
            <pc:sldMk cId="0" sldId="271"/>
            <ac:spMk id="1687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01:25:11.651" v="528" actId="207"/>
          <ac:spMkLst>
            <pc:docMk/>
            <pc:sldMk cId="0" sldId="271"/>
            <ac:spMk id="1688" creationId="{00000000-0000-0000-0000-000000000000}"/>
          </ac:spMkLst>
        </pc:spChg>
        <pc:graphicFrameChg chg="add del modGraphic">
          <ac:chgData name="Juanita Fernández Merani" userId="95f5ec18dec933a7" providerId="LiveId" clId="{CE674E6B-E165-4AD6-A7BB-6A1E98CAFF8E}" dt="2023-04-21T20:02:31.473" v="641" actId="27309"/>
          <ac:graphicFrameMkLst>
            <pc:docMk/>
            <pc:sldMk cId="0" sldId="271"/>
            <ac:graphicFrameMk id="3" creationId="{92171CFA-D276-F039-551D-DCED90063258}"/>
          </ac:graphicFrameMkLst>
        </pc:graphicFrameChg>
        <pc:picChg chg="add del">
          <ac:chgData name="Juanita Fernández Merani" userId="95f5ec18dec933a7" providerId="LiveId" clId="{CE674E6B-E165-4AD6-A7BB-6A1E98CAFF8E}" dt="2023-04-21T01:14:15.135" v="463"/>
          <ac:picMkLst>
            <pc:docMk/>
            <pc:sldMk cId="0" sldId="271"/>
            <ac:picMk id="1026" creationId="{246A84D5-416B-95BB-3498-C29802A7E0B7}"/>
          </ac:picMkLst>
        </pc:picChg>
        <pc:picChg chg="add del mod">
          <ac:chgData name="Juanita Fernández Merani" userId="95f5ec18dec933a7" providerId="LiveId" clId="{CE674E6B-E165-4AD6-A7BB-6A1E98CAFF8E}" dt="2023-04-21T01:24:50.269" v="520" actId="478"/>
          <ac:picMkLst>
            <pc:docMk/>
            <pc:sldMk cId="0" sldId="271"/>
            <ac:picMk id="1028" creationId="{BA057F3B-947E-3EDD-3C85-87E521782276}"/>
          </ac:picMkLst>
        </pc:picChg>
        <pc:picChg chg="add del mod">
          <ac:chgData name="Juanita Fernández Merani" userId="95f5ec18dec933a7" providerId="LiveId" clId="{CE674E6B-E165-4AD6-A7BB-6A1E98CAFF8E}" dt="2023-04-21T20:03:18.801" v="642" actId="21"/>
          <ac:picMkLst>
            <pc:docMk/>
            <pc:sldMk cId="0" sldId="271"/>
            <ac:picMk id="1030" creationId="{571F6CB9-F7C6-7026-3F40-5B6AE7331662}"/>
          </ac:picMkLst>
        </pc:picChg>
        <pc:picChg chg="del">
          <ac:chgData name="Juanita Fernández Merani" userId="95f5ec18dec933a7" providerId="LiveId" clId="{CE674E6B-E165-4AD6-A7BB-6A1E98CAFF8E}" dt="2023-04-21T01:14:15.730" v="464" actId="478"/>
          <ac:picMkLst>
            <pc:docMk/>
            <pc:sldMk cId="0" sldId="271"/>
            <ac:picMk id="1691" creationId="{00000000-0000-0000-0000-000000000000}"/>
          </ac:picMkLst>
        </pc:picChg>
      </pc:sldChg>
      <pc:sldChg chg="del">
        <pc:chgData name="Juanita Fernández Merani" userId="95f5ec18dec933a7" providerId="LiveId" clId="{CE674E6B-E165-4AD6-A7BB-6A1E98CAFF8E}" dt="2023-04-20T20:59:18.769" v="244" actId="47"/>
        <pc:sldMkLst>
          <pc:docMk/>
          <pc:sldMk cId="0" sldId="272"/>
        </pc:sldMkLst>
      </pc:sldChg>
      <pc:sldChg chg="del">
        <pc:chgData name="Juanita Fernández Merani" userId="95f5ec18dec933a7" providerId="LiveId" clId="{CE674E6B-E165-4AD6-A7BB-6A1E98CAFF8E}" dt="2023-04-20T20:59:19.397" v="245" actId="47"/>
        <pc:sldMkLst>
          <pc:docMk/>
          <pc:sldMk cId="0" sldId="273"/>
        </pc:sldMkLst>
      </pc:sldChg>
      <pc:sldChg chg="del">
        <pc:chgData name="Juanita Fernández Merani" userId="95f5ec18dec933a7" providerId="LiveId" clId="{CE674E6B-E165-4AD6-A7BB-6A1E98CAFF8E}" dt="2023-04-20T20:59:20.271" v="246" actId="47"/>
        <pc:sldMkLst>
          <pc:docMk/>
          <pc:sldMk cId="0" sldId="274"/>
        </pc:sldMkLst>
      </pc:sldChg>
      <pc:sldChg chg="delSp modSp add del mod ord">
        <pc:chgData name="Juanita Fernández Merani" userId="95f5ec18dec933a7" providerId="LiveId" clId="{CE674E6B-E165-4AD6-A7BB-6A1E98CAFF8E}" dt="2023-04-21T20:47:39.805" v="1130" actId="1035"/>
        <pc:sldMkLst>
          <pc:docMk/>
          <pc:sldMk cId="0" sldId="275"/>
        </pc:sldMkLst>
        <pc:spChg chg="mod">
          <ac:chgData name="Juanita Fernández Merani" userId="95f5ec18dec933a7" providerId="LiveId" clId="{CE674E6B-E165-4AD6-A7BB-6A1E98CAFF8E}" dt="2023-04-21T20:06:44.072" v="663" actId="207"/>
          <ac:spMkLst>
            <pc:docMk/>
            <pc:sldMk cId="0" sldId="275"/>
            <ac:spMk id="1942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1T20:47:39.805" v="1130" actId="1035"/>
          <ac:spMkLst>
            <pc:docMk/>
            <pc:sldMk cId="0" sldId="275"/>
            <ac:spMk id="1943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1T19:57:41.343" v="622" actId="478"/>
          <ac:spMkLst>
            <pc:docMk/>
            <pc:sldMk cId="0" sldId="275"/>
            <ac:spMk id="1944" creationId="{00000000-0000-0000-0000-000000000000}"/>
          </ac:spMkLst>
        </pc:spChg>
        <pc:grpChg chg="del">
          <ac:chgData name="Juanita Fernández Merani" userId="95f5ec18dec933a7" providerId="LiveId" clId="{CE674E6B-E165-4AD6-A7BB-6A1E98CAFF8E}" dt="2023-04-21T19:54:14.033" v="615" actId="478"/>
          <ac:grpSpMkLst>
            <pc:docMk/>
            <pc:sldMk cId="0" sldId="275"/>
            <ac:grpSpMk id="1945" creationId="{00000000-0000-0000-0000-000000000000}"/>
          </ac:grpSpMkLst>
        </pc:grpChg>
      </pc:sldChg>
      <pc:sldChg chg="delSp modSp del mod ord">
        <pc:chgData name="Juanita Fernández Merani" userId="95f5ec18dec933a7" providerId="LiveId" clId="{CE674E6B-E165-4AD6-A7BB-6A1E98CAFF8E}" dt="2023-04-21T01:30:15.358" v="551" actId="47"/>
        <pc:sldMkLst>
          <pc:docMk/>
          <pc:sldMk cId="0" sldId="276"/>
        </pc:sldMkLst>
        <pc:spChg chg="mod">
          <ac:chgData name="Juanita Fernández Merani" userId="95f5ec18dec933a7" providerId="LiveId" clId="{CE674E6B-E165-4AD6-A7BB-6A1E98CAFF8E}" dt="2023-04-20T20:39:13.851" v="50" actId="20577"/>
          <ac:spMkLst>
            <pc:docMk/>
            <pc:sldMk cId="0" sldId="276"/>
            <ac:spMk id="2166" creationId="{00000000-0000-0000-0000-000000000000}"/>
          </ac:spMkLst>
        </pc:spChg>
        <pc:spChg chg="mod">
          <ac:chgData name="Juanita Fernández Merani" userId="95f5ec18dec933a7" providerId="LiveId" clId="{CE674E6B-E165-4AD6-A7BB-6A1E98CAFF8E}" dt="2023-04-20T20:39:19.582" v="53" actId="20577"/>
          <ac:spMkLst>
            <pc:docMk/>
            <pc:sldMk cId="0" sldId="276"/>
            <ac:spMk id="2167" creationId="{00000000-0000-0000-0000-000000000000}"/>
          </ac:spMkLst>
        </pc:spChg>
        <pc:grpChg chg="del">
          <ac:chgData name="Juanita Fernández Merani" userId="95f5ec18dec933a7" providerId="LiveId" clId="{CE674E6B-E165-4AD6-A7BB-6A1E98CAFF8E}" dt="2023-04-21T01:29:30.849" v="539" actId="21"/>
          <ac:grpSpMkLst>
            <pc:docMk/>
            <pc:sldMk cId="0" sldId="276"/>
            <ac:grpSpMk id="5" creationId="{0674DC58-5A52-7960-B4BB-722AEB951E5A}"/>
          </ac:grpSpMkLst>
        </pc:grpChg>
        <pc:grpChg chg="del">
          <ac:chgData name="Juanita Fernández Merani" userId="95f5ec18dec933a7" providerId="LiveId" clId="{CE674E6B-E165-4AD6-A7BB-6A1E98CAFF8E}" dt="2023-04-21T01:29:30.849" v="539" actId="21"/>
          <ac:grpSpMkLst>
            <pc:docMk/>
            <pc:sldMk cId="0" sldId="276"/>
            <ac:grpSpMk id="22" creationId="{0BE51549-C5F3-7B3B-3F86-5452D6A1DA8B}"/>
          </ac:grpSpMkLst>
        </pc:grpChg>
        <pc:grpChg chg="del">
          <ac:chgData name="Juanita Fernández Merani" userId="95f5ec18dec933a7" providerId="LiveId" clId="{CE674E6B-E165-4AD6-A7BB-6A1E98CAFF8E}" dt="2023-04-21T01:29:30.849" v="539" actId="21"/>
          <ac:grpSpMkLst>
            <pc:docMk/>
            <pc:sldMk cId="0" sldId="276"/>
            <ac:grpSpMk id="2169" creationId="{00000000-0000-0000-0000-000000000000}"/>
          </ac:grpSpMkLst>
        </pc:grpChg>
      </pc:sldChg>
      <pc:sldChg chg="del">
        <pc:chgData name="Juanita Fernández Merani" userId="95f5ec18dec933a7" providerId="LiveId" clId="{CE674E6B-E165-4AD6-A7BB-6A1E98CAFF8E}" dt="2023-04-20T20:59:21.786" v="248" actId="47"/>
        <pc:sldMkLst>
          <pc:docMk/>
          <pc:sldMk cId="0" sldId="277"/>
        </pc:sldMkLst>
      </pc:sldChg>
      <pc:sldChg chg="del">
        <pc:chgData name="Juanita Fernández Merani" userId="95f5ec18dec933a7" providerId="LiveId" clId="{CE674E6B-E165-4AD6-A7BB-6A1E98CAFF8E}" dt="2023-04-20T20:59:22.416" v="249" actId="47"/>
        <pc:sldMkLst>
          <pc:docMk/>
          <pc:sldMk cId="0" sldId="278"/>
        </pc:sldMkLst>
      </pc:sldChg>
      <pc:sldChg chg="addSp delSp modSp add del mod">
        <pc:chgData name="Juanita Fernández Merani" userId="95f5ec18dec933a7" providerId="LiveId" clId="{CE674E6B-E165-4AD6-A7BB-6A1E98CAFF8E}" dt="2023-04-21T20:03:34.048" v="646" actId="47"/>
        <pc:sldMkLst>
          <pc:docMk/>
          <pc:sldMk cId="0" sldId="279"/>
        </pc:sldMkLst>
        <pc:spChg chg="add del mod">
          <ac:chgData name="Juanita Fernández Merani" userId="95f5ec18dec933a7" providerId="LiveId" clId="{CE674E6B-E165-4AD6-A7BB-6A1E98CAFF8E}" dt="2023-04-21T20:03:25.904" v="643" actId="478"/>
          <ac:spMkLst>
            <pc:docMk/>
            <pc:sldMk cId="0" sldId="279"/>
            <ac:spMk id="2" creationId="{91DDAD96-0CCC-0D81-3099-66A182146FE6}"/>
          </ac:spMkLst>
        </pc:spChg>
        <pc:spChg chg="add del mod">
          <ac:chgData name="Juanita Fernández Merani" userId="95f5ec18dec933a7" providerId="LiveId" clId="{CE674E6B-E165-4AD6-A7BB-6A1E98CAFF8E}" dt="2023-04-20T20:59:44.977" v="273" actId="478"/>
          <ac:spMkLst>
            <pc:docMk/>
            <pc:sldMk cId="0" sldId="279"/>
            <ac:spMk id="3" creationId="{11084A2E-71E8-E146-DE9E-1CC8F119249A}"/>
          </ac:spMkLst>
        </pc:spChg>
        <pc:spChg chg="add mod">
          <ac:chgData name="Juanita Fernández Merani" userId="95f5ec18dec933a7" providerId="LiveId" clId="{CE674E6B-E165-4AD6-A7BB-6A1E98CAFF8E}" dt="2023-04-20T21:00:03.448" v="278" actId="208"/>
          <ac:spMkLst>
            <pc:docMk/>
            <pc:sldMk cId="0" sldId="279"/>
            <ac:spMk id="4" creationId="{E23C7AD7-4A13-D7D0-25B4-725A1A337A10}"/>
          </ac:spMkLst>
        </pc:spChg>
        <pc:spChg chg="mod">
          <ac:chgData name="Juanita Fernández Merani" userId="95f5ec18dec933a7" providerId="LiveId" clId="{CE674E6B-E165-4AD6-A7BB-6A1E98CAFF8E}" dt="2023-04-20T21:00:28.023" v="287"/>
          <ac:spMkLst>
            <pc:docMk/>
            <pc:sldMk cId="0" sldId="279"/>
            <ac:spMk id="6" creationId="{D96929B7-5645-5B1D-230C-930086FF1680}"/>
          </ac:spMkLst>
        </pc:spChg>
        <pc:spChg chg="mod">
          <ac:chgData name="Juanita Fernández Merani" userId="95f5ec18dec933a7" providerId="LiveId" clId="{CE674E6B-E165-4AD6-A7BB-6A1E98CAFF8E}" dt="2023-04-20T21:00:28.023" v="287"/>
          <ac:spMkLst>
            <pc:docMk/>
            <pc:sldMk cId="0" sldId="279"/>
            <ac:spMk id="7" creationId="{8BA49F4D-27D0-A563-C3A2-1EB7F70E73C8}"/>
          </ac:spMkLst>
        </pc:spChg>
        <pc:spChg chg="mod">
          <ac:chgData name="Juanita Fernández Merani" userId="95f5ec18dec933a7" providerId="LiveId" clId="{CE674E6B-E165-4AD6-A7BB-6A1E98CAFF8E}" dt="2023-04-20T21:00:28.023" v="287"/>
          <ac:spMkLst>
            <pc:docMk/>
            <pc:sldMk cId="0" sldId="279"/>
            <ac:spMk id="8" creationId="{E40A0E9C-D09C-62B0-9EFC-AEB79E18D2D3}"/>
          </ac:spMkLst>
        </pc:spChg>
        <pc:spChg chg="mod">
          <ac:chgData name="Juanita Fernández Merani" userId="95f5ec18dec933a7" providerId="LiveId" clId="{CE674E6B-E165-4AD6-A7BB-6A1E98CAFF8E}" dt="2023-04-20T21:00:28.023" v="287"/>
          <ac:spMkLst>
            <pc:docMk/>
            <pc:sldMk cId="0" sldId="279"/>
            <ac:spMk id="9" creationId="{C27100C3-8C10-57DD-7592-4EBC9BD89FD5}"/>
          </ac:spMkLst>
        </pc:spChg>
        <pc:spChg chg="mod">
          <ac:chgData name="Juanita Fernández Merani" userId="95f5ec18dec933a7" providerId="LiveId" clId="{CE674E6B-E165-4AD6-A7BB-6A1E98CAFF8E}" dt="2023-04-20T21:00:28.023" v="287"/>
          <ac:spMkLst>
            <pc:docMk/>
            <pc:sldMk cId="0" sldId="279"/>
            <ac:spMk id="10" creationId="{E012FC9B-EA45-B344-B651-70D8DB34C744}"/>
          </ac:spMkLst>
        </pc:spChg>
        <pc:spChg chg="mod">
          <ac:chgData name="Juanita Fernández Merani" userId="95f5ec18dec933a7" providerId="LiveId" clId="{CE674E6B-E165-4AD6-A7BB-6A1E98CAFF8E}" dt="2023-04-20T21:00:28.023" v="287"/>
          <ac:spMkLst>
            <pc:docMk/>
            <pc:sldMk cId="0" sldId="279"/>
            <ac:spMk id="11" creationId="{9BCCE7CD-2895-C8EA-DB95-14B6E4009CAD}"/>
          </ac:spMkLst>
        </pc:spChg>
        <pc:spChg chg="mod">
          <ac:chgData name="Juanita Fernández Merani" userId="95f5ec18dec933a7" providerId="LiveId" clId="{CE674E6B-E165-4AD6-A7BB-6A1E98CAFF8E}" dt="2023-04-21T01:07:06.287" v="457" actId="207"/>
          <ac:spMkLst>
            <pc:docMk/>
            <pc:sldMk cId="0" sldId="279"/>
            <ac:spMk id="13" creationId="{77442EB6-AF7B-8336-7E1D-922498B69F41}"/>
          </ac:spMkLst>
        </pc:spChg>
        <pc:spChg chg="mod">
          <ac:chgData name="Juanita Fernández Merani" userId="95f5ec18dec933a7" providerId="LiveId" clId="{CE674E6B-E165-4AD6-A7BB-6A1E98CAFF8E}" dt="2023-04-21T01:07:06.287" v="457" actId="207"/>
          <ac:spMkLst>
            <pc:docMk/>
            <pc:sldMk cId="0" sldId="279"/>
            <ac:spMk id="14" creationId="{C9B44D14-EF07-4D53-3056-4DE042739064}"/>
          </ac:spMkLst>
        </pc:spChg>
        <pc:spChg chg="mod">
          <ac:chgData name="Juanita Fernández Merani" userId="95f5ec18dec933a7" providerId="LiveId" clId="{CE674E6B-E165-4AD6-A7BB-6A1E98CAFF8E}" dt="2023-04-21T01:07:06.287" v="457" actId="207"/>
          <ac:spMkLst>
            <pc:docMk/>
            <pc:sldMk cId="0" sldId="279"/>
            <ac:spMk id="15" creationId="{DD0FED13-4764-FEB7-A9B6-F6281E8A44CF}"/>
          </ac:spMkLst>
        </pc:spChg>
        <pc:spChg chg="mod">
          <ac:chgData name="Juanita Fernández Merani" userId="95f5ec18dec933a7" providerId="LiveId" clId="{CE674E6B-E165-4AD6-A7BB-6A1E98CAFF8E}" dt="2023-04-20T21:00:15.170" v="286" actId="1076"/>
          <ac:spMkLst>
            <pc:docMk/>
            <pc:sldMk cId="0" sldId="279"/>
            <ac:spMk id="2378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59:41.926" v="272" actId="478"/>
          <ac:spMkLst>
            <pc:docMk/>
            <pc:sldMk cId="0" sldId="279"/>
            <ac:spMk id="2379" creationId="{00000000-0000-0000-0000-000000000000}"/>
          </ac:spMkLst>
        </pc:spChg>
        <pc:spChg chg="del">
          <ac:chgData name="Juanita Fernández Merani" userId="95f5ec18dec933a7" providerId="LiveId" clId="{CE674E6B-E165-4AD6-A7BB-6A1E98CAFF8E}" dt="2023-04-20T20:59:41.926" v="272" actId="478"/>
          <ac:spMkLst>
            <pc:docMk/>
            <pc:sldMk cId="0" sldId="279"/>
            <ac:spMk id="2380" creationId="{00000000-0000-0000-0000-000000000000}"/>
          </ac:spMkLst>
        </pc:spChg>
        <pc:grpChg chg="add del mod">
          <ac:chgData name="Juanita Fernández Merani" userId="95f5ec18dec933a7" providerId="LiveId" clId="{CE674E6B-E165-4AD6-A7BB-6A1E98CAFF8E}" dt="2023-04-21T20:03:27.646" v="644" actId="21"/>
          <ac:grpSpMkLst>
            <pc:docMk/>
            <pc:sldMk cId="0" sldId="279"/>
            <ac:grpSpMk id="5" creationId="{17C2D245-7A89-06AA-4766-86A19D7BCFFF}"/>
          </ac:grpSpMkLst>
        </pc:grpChg>
        <pc:grpChg chg="mod">
          <ac:chgData name="Juanita Fernández Merani" userId="95f5ec18dec933a7" providerId="LiveId" clId="{CE674E6B-E165-4AD6-A7BB-6A1E98CAFF8E}" dt="2023-04-20T21:00:28.023" v="287"/>
          <ac:grpSpMkLst>
            <pc:docMk/>
            <pc:sldMk cId="0" sldId="279"/>
            <ac:grpSpMk id="12" creationId="{D3604CE8-7503-BF0A-293C-B41E9855D545}"/>
          </ac:grpSpMkLst>
        </pc:grpChg>
        <pc:grpChg chg="del">
          <ac:chgData name="Juanita Fernández Merani" userId="95f5ec18dec933a7" providerId="LiveId" clId="{CE674E6B-E165-4AD6-A7BB-6A1E98CAFF8E}" dt="2023-04-20T20:59:41.926" v="272" actId="478"/>
          <ac:grpSpMkLst>
            <pc:docMk/>
            <pc:sldMk cId="0" sldId="279"/>
            <ac:grpSpMk id="2381" creationId="{00000000-0000-0000-0000-000000000000}"/>
          </ac:grpSpMkLst>
        </pc:grpChg>
        <pc:grpChg chg="del">
          <ac:chgData name="Juanita Fernández Merani" userId="95f5ec18dec933a7" providerId="LiveId" clId="{CE674E6B-E165-4AD6-A7BB-6A1E98CAFF8E}" dt="2023-04-20T20:59:39.565" v="271" actId="478"/>
          <ac:grpSpMkLst>
            <pc:docMk/>
            <pc:sldMk cId="0" sldId="279"/>
            <ac:grpSpMk id="2398" creationId="{00000000-0000-0000-0000-000000000000}"/>
          </ac:grpSpMkLst>
        </pc:grpChg>
      </pc:sldChg>
      <pc:sldChg chg="del">
        <pc:chgData name="Juanita Fernández Merani" userId="95f5ec18dec933a7" providerId="LiveId" clId="{CE674E6B-E165-4AD6-A7BB-6A1E98CAFF8E}" dt="2023-04-20T20:59:24.550" v="250" actId="47"/>
        <pc:sldMkLst>
          <pc:docMk/>
          <pc:sldMk cId="0" sldId="280"/>
        </pc:sldMkLst>
      </pc:sldChg>
      <pc:sldChg chg="del">
        <pc:chgData name="Juanita Fernández Merani" userId="95f5ec18dec933a7" providerId="LiveId" clId="{CE674E6B-E165-4AD6-A7BB-6A1E98CAFF8E}" dt="2023-04-20T20:59:25.103" v="251" actId="47"/>
        <pc:sldMkLst>
          <pc:docMk/>
          <pc:sldMk cId="0" sldId="281"/>
        </pc:sldMkLst>
      </pc:sldChg>
      <pc:sldChg chg="del">
        <pc:chgData name="Juanita Fernández Merani" userId="95f5ec18dec933a7" providerId="LiveId" clId="{CE674E6B-E165-4AD6-A7BB-6A1E98CAFF8E}" dt="2023-04-20T20:59:26.273" v="252" actId="47"/>
        <pc:sldMkLst>
          <pc:docMk/>
          <pc:sldMk cId="0" sldId="282"/>
        </pc:sldMkLst>
      </pc:sldChg>
      <pc:sldChg chg="del">
        <pc:chgData name="Juanita Fernández Merani" userId="95f5ec18dec933a7" providerId="LiveId" clId="{CE674E6B-E165-4AD6-A7BB-6A1E98CAFF8E}" dt="2023-04-20T20:59:26.774" v="253" actId="47"/>
        <pc:sldMkLst>
          <pc:docMk/>
          <pc:sldMk cId="0" sldId="283"/>
        </pc:sldMkLst>
      </pc:sldChg>
      <pc:sldChg chg="del">
        <pc:chgData name="Juanita Fernández Merani" userId="95f5ec18dec933a7" providerId="LiveId" clId="{CE674E6B-E165-4AD6-A7BB-6A1E98CAFF8E}" dt="2023-04-20T20:59:27.010" v="254" actId="47"/>
        <pc:sldMkLst>
          <pc:docMk/>
          <pc:sldMk cId="0" sldId="284"/>
        </pc:sldMkLst>
      </pc:sldChg>
      <pc:sldChg chg="del">
        <pc:chgData name="Juanita Fernández Merani" userId="95f5ec18dec933a7" providerId="LiveId" clId="{CE674E6B-E165-4AD6-A7BB-6A1E98CAFF8E}" dt="2023-04-20T20:59:27.551" v="255" actId="47"/>
        <pc:sldMkLst>
          <pc:docMk/>
          <pc:sldMk cId="0" sldId="285"/>
        </pc:sldMkLst>
      </pc:sldChg>
      <pc:sldChg chg="del">
        <pc:chgData name="Juanita Fernández Merani" userId="95f5ec18dec933a7" providerId="LiveId" clId="{CE674E6B-E165-4AD6-A7BB-6A1E98CAFF8E}" dt="2023-04-20T20:59:28.119" v="256" actId="47"/>
        <pc:sldMkLst>
          <pc:docMk/>
          <pc:sldMk cId="0" sldId="286"/>
        </pc:sldMkLst>
      </pc:sldChg>
      <pc:sldChg chg="del">
        <pc:chgData name="Juanita Fernández Merani" userId="95f5ec18dec933a7" providerId="LiveId" clId="{CE674E6B-E165-4AD6-A7BB-6A1E98CAFF8E}" dt="2023-04-20T20:59:28.864" v="257" actId="47"/>
        <pc:sldMkLst>
          <pc:docMk/>
          <pc:sldMk cId="0" sldId="287"/>
        </pc:sldMkLst>
      </pc:sldChg>
      <pc:sldChg chg="del">
        <pc:chgData name="Juanita Fernández Merani" userId="95f5ec18dec933a7" providerId="LiveId" clId="{CE674E6B-E165-4AD6-A7BB-6A1E98CAFF8E}" dt="2023-04-20T20:59:29.496" v="258" actId="47"/>
        <pc:sldMkLst>
          <pc:docMk/>
          <pc:sldMk cId="0" sldId="288"/>
        </pc:sldMkLst>
      </pc:sldChg>
      <pc:sldChg chg="del">
        <pc:chgData name="Juanita Fernández Merani" userId="95f5ec18dec933a7" providerId="LiveId" clId="{CE674E6B-E165-4AD6-A7BB-6A1E98CAFF8E}" dt="2023-04-20T20:59:29.926" v="259" actId="47"/>
        <pc:sldMkLst>
          <pc:docMk/>
          <pc:sldMk cId="0" sldId="289"/>
        </pc:sldMkLst>
      </pc:sldChg>
      <pc:sldChg chg="del">
        <pc:chgData name="Juanita Fernández Merani" userId="95f5ec18dec933a7" providerId="LiveId" clId="{CE674E6B-E165-4AD6-A7BB-6A1E98CAFF8E}" dt="2023-04-20T20:59:30.321" v="260" actId="47"/>
        <pc:sldMkLst>
          <pc:docMk/>
          <pc:sldMk cId="0" sldId="290"/>
        </pc:sldMkLst>
      </pc:sldChg>
      <pc:sldChg chg="del">
        <pc:chgData name="Juanita Fernández Merani" userId="95f5ec18dec933a7" providerId="LiveId" clId="{CE674E6B-E165-4AD6-A7BB-6A1E98CAFF8E}" dt="2023-04-20T20:59:30.754" v="261" actId="47"/>
        <pc:sldMkLst>
          <pc:docMk/>
          <pc:sldMk cId="0" sldId="291"/>
        </pc:sldMkLst>
      </pc:sldChg>
      <pc:sldChg chg="del">
        <pc:chgData name="Juanita Fernández Merani" userId="95f5ec18dec933a7" providerId="LiveId" clId="{CE674E6B-E165-4AD6-A7BB-6A1E98CAFF8E}" dt="2023-04-20T20:59:31.151" v="262" actId="47"/>
        <pc:sldMkLst>
          <pc:docMk/>
          <pc:sldMk cId="0" sldId="292"/>
        </pc:sldMkLst>
      </pc:sldChg>
      <pc:sldChg chg="del">
        <pc:chgData name="Juanita Fernández Merani" userId="95f5ec18dec933a7" providerId="LiveId" clId="{CE674E6B-E165-4AD6-A7BB-6A1E98CAFF8E}" dt="2023-04-20T20:59:31.659" v="263" actId="47"/>
        <pc:sldMkLst>
          <pc:docMk/>
          <pc:sldMk cId="0" sldId="293"/>
        </pc:sldMkLst>
      </pc:sldChg>
      <pc:sldChg chg="del">
        <pc:chgData name="Juanita Fernández Merani" userId="95f5ec18dec933a7" providerId="LiveId" clId="{CE674E6B-E165-4AD6-A7BB-6A1E98CAFF8E}" dt="2023-04-20T20:59:32.162" v="264" actId="47"/>
        <pc:sldMkLst>
          <pc:docMk/>
          <pc:sldMk cId="0" sldId="294"/>
        </pc:sldMkLst>
      </pc:sldChg>
      <pc:sldChg chg="del">
        <pc:chgData name="Juanita Fernández Merani" userId="95f5ec18dec933a7" providerId="LiveId" clId="{CE674E6B-E165-4AD6-A7BB-6A1E98CAFF8E}" dt="2023-04-20T20:59:32.628" v="265" actId="47"/>
        <pc:sldMkLst>
          <pc:docMk/>
          <pc:sldMk cId="0" sldId="295"/>
        </pc:sldMkLst>
      </pc:sldChg>
      <pc:sldChg chg="del">
        <pc:chgData name="Juanita Fernández Merani" userId="95f5ec18dec933a7" providerId="LiveId" clId="{CE674E6B-E165-4AD6-A7BB-6A1E98CAFF8E}" dt="2023-04-20T20:59:33.102" v="266" actId="47"/>
        <pc:sldMkLst>
          <pc:docMk/>
          <pc:sldMk cId="0" sldId="296"/>
        </pc:sldMkLst>
      </pc:sldChg>
      <pc:sldChg chg="del">
        <pc:chgData name="Juanita Fernández Merani" userId="95f5ec18dec933a7" providerId="LiveId" clId="{CE674E6B-E165-4AD6-A7BB-6A1E98CAFF8E}" dt="2023-04-20T20:59:33.516" v="267" actId="47"/>
        <pc:sldMkLst>
          <pc:docMk/>
          <pc:sldMk cId="0" sldId="297"/>
        </pc:sldMkLst>
      </pc:sldChg>
      <pc:sldChg chg="del">
        <pc:chgData name="Juanita Fernández Merani" userId="95f5ec18dec933a7" providerId="LiveId" clId="{CE674E6B-E165-4AD6-A7BB-6A1E98CAFF8E}" dt="2023-04-20T20:59:34.020" v="268" actId="47"/>
        <pc:sldMkLst>
          <pc:docMk/>
          <pc:sldMk cId="0" sldId="298"/>
        </pc:sldMkLst>
      </pc:sldChg>
      <pc:sldChg chg="del">
        <pc:chgData name="Juanita Fernández Merani" userId="95f5ec18dec933a7" providerId="LiveId" clId="{CE674E6B-E165-4AD6-A7BB-6A1E98CAFF8E}" dt="2023-04-20T20:59:34.414" v="269" actId="47"/>
        <pc:sldMkLst>
          <pc:docMk/>
          <pc:sldMk cId="0" sldId="299"/>
        </pc:sldMkLst>
      </pc:sldChg>
      <pc:sldChg chg="del">
        <pc:chgData name="Juanita Fernández Merani" userId="95f5ec18dec933a7" providerId="LiveId" clId="{CE674E6B-E165-4AD6-A7BB-6A1E98CAFF8E}" dt="2023-04-20T20:59:35.100" v="270" actId="47"/>
        <pc:sldMkLst>
          <pc:docMk/>
          <pc:sldMk cId="0" sldId="300"/>
        </pc:sldMkLst>
      </pc:sldChg>
      <pc:sldChg chg="addSp delSp modSp del mod ord setBg">
        <pc:chgData name="Juanita Fernández Merani" userId="95f5ec18dec933a7" providerId="LiveId" clId="{CE674E6B-E165-4AD6-A7BB-6A1E98CAFF8E}" dt="2023-04-21T20:33:16.065" v="976" actId="47"/>
        <pc:sldMkLst>
          <pc:docMk/>
          <pc:sldMk cId="1614613591" sldId="301"/>
        </pc:sldMkLst>
        <pc:spChg chg="del mod">
          <ac:chgData name="Juanita Fernández Merani" userId="95f5ec18dec933a7" providerId="LiveId" clId="{CE674E6B-E165-4AD6-A7BB-6A1E98CAFF8E}" dt="2023-04-21T20:07:10.884" v="668" actId="478"/>
          <ac:spMkLst>
            <pc:docMk/>
            <pc:sldMk cId="1614613591" sldId="301"/>
            <ac:spMk id="3" creationId="{4D1D652B-D182-5D60-2056-0F3544BB48AB}"/>
          </ac:spMkLst>
        </pc:spChg>
        <pc:spChg chg="mod">
          <ac:chgData name="Juanita Fernández Merani" userId="95f5ec18dec933a7" providerId="LiveId" clId="{CE674E6B-E165-4AD6-A7BB-6A1E98CAFF8E}" dt="2023-04-20T21:07:30.148" v="421" actId="1076"/>
          <ac:spMkLst>
            <pc:docMk/>
            <pc:sldMk cId="1614613591" sldId="301"/>
            <ac:spMk id="16" creationId="{3893DAEE-67E1-A3AE-DDD6-7D71156F25F1}"/>
          </ac:spMkLst>
        </pc:spChg>
        <pc:spChg chg="add del mod">
          <ac:chgData name="Juanita Fernández Merani" userId="95f5ec18dec933a7" providerId="LiveId" clId="{CE674E6B-E165-4AD6-A7BB-6A1E98CAFF8E}" dt="2023-04-21T20:07:08.638" v="667" actId="478"/>
          <ac:spMkLst>
            <pc:docMk/>
            <pc:sldMk cId="1614613591" sldId="301"/>
            <ac:spMk id="19" creationId="{170647E7-C9DB-6365-BBC1-5089F677A680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9" creationId="{B74A0B7C-A03B-3F9E-1994-D841367564CE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1" creationId="{C9B14E86-8D60-99B4-7FDC-76ECE42C8EA1}"/>
          </ac:spMkLst>
        </pc:spChg>
        <pc:spChg chg="add mod">
          <ac:chgData name="Juanita Fernández Merani" userId="95f5ec18dec933a7" providerId="LiveId" clId="{CE674E6B-E165-4AD6-A7BB-6A1E98CAFF8E}" dt="2023-04-21T20:07:10.884" v="668" actId="478"/>
          <ac:spMkLst>
            <pc:docMk/>
            <pc:sldMk cId="1614613591" sldId="301"/>
            <ac:spMk id="22" creationId="{B5B60DBA-D9AB-478D-2038-656872A4EBD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2" creationId="{DDBEA34F-F4C9-F56E-2E7E-F658A24E5DA3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3" creationId="{6F571C2A-50A3-A27B-F7CB-E8F74E466118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4" creationId="{7308F028-DAEA-F4C1-FCC4-D4526D644F70}"/>
          </ac:spMkLst>
        </pc:spChg>
        <pc:spChg chg="add mod">
          <ac:chgData name="Juanita Fernández Merani" userId="95f5ec18dec933a7" providerId="LiveId" clId="{CE674E6B-E165-4AD6-A7BB-6A1E98CAFF8E}" dt="2023-04-21T20:07:10.884" v="668" actId="478"/>
          <ac:spMkLst>
            <pc:docMk/>
            <pc:sldMk cId="1614613591" sldId="301"/>
            <ac:spMk id="24" creationId="{7362DBC4-658B-57E1-8EE0-9E1F30C21A86}"/>
          </ac:spMkLst>
        </pc:spChg>
        <pc:spChg chg="add mod">
          <ac:chgData name="Juanita Fernández Merani" userId="95f5ec18dec933a7" providerId="LiveId" clId="{CE674E6B-E165-4AD6-A7BB-6A1E98CAFF8E}" dt="2023-04-21T20:07:13.534" v="669" actId="478"/>
          <ac:spMkLst>
            <pc:docMk/>
            <pc:sldMk cId="1614613591" sldId="301"/>
            <ac:spMk id="26" creationId="{34A2D5DB-A52F-0AD9-CDDD-0FACEFD6F4F8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6" creationId="{520BB4FB-EDEC-6F5F-9EB2-D468E7912270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7" creationId="{4C1ED1B8-1D30-C7F0-6225-A0DDDE80C7A5}"/>
          </ac:spMkLst>
        </pc:spChg>
        <pc:spChg chg="add mod">
          <ac:chgData name="Juanita Fernández Merani" userId="95f5ec18dec933a7" providerId="LiveId" clId="{CE674E6B-E165-4AD6-A7BB-6A1E98CAFF8E}" dt="2023-04-21T20:07:13.534" v="669" actId="478"/>
          <ac:spMkLst>
            <pc:docMk/>
            <pc:sldMk cId="1614613591" sldId="301"/>
            <ac:spMk id="28" creationId="{A1960C70-7477-0665-50EC-44DD24EFECF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8" creationId="{EF4F2B3E-5205-82DE-C4F3-E63876927690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29" creationId="{EAB49B11-261A-14F5-421E-836BFED5DFAA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0" creationId="{22A6E2D2-7E63-8E75-2132-C22774FA131E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1" creationId="{B1CF2ADC-6576-E36A-7DC4-2CFEEC6994FB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2" creationId="{4D7D847A-2DF3-0F12-4864-D374DA4BFA04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3" creationId="{5AE30E77-2B42-BD44-6A6E-0901CDFE3D8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4" creationId="{5A258E88-F650-7ADB-697F-35BBB829A3CD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5" creationId="{15592B6F-435C-F409-3EE2-5D7C0F880AC3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6" creationId="{78FFADC4-DE56-CE6F-2F88-D8CF2127D6C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7" creationId="{5A2DA818-2D53-3E01-B9AC-E35AF006DB35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8" creationId="{55D1FBF6-4679-BC3E-5A1A-C55730B3F56A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39" creationId="{555B6163-E0BD-3142-35E8-52C8C7AB88B0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0" creationId="{DA36DAD4-F391-4740-7797-354BA91037F8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2" creationId="{AF2F8CD5-FD34-E5B0-FFE6-188EB125E1FC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3" creationId="{A58727A1-F413-6F36-881A-AB7427C68DB1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4" creationId="{4D031D89-9199-65C8-6F2C-4805793A778D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5" creationId="{78FEDAC9-DC50-6E69-95CF-E7706C319495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6" creationId="{726C20F8-0E1F-AA48-57D2-7E3FBBAC8D20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7" creationId="{EDF0B495-2770-D759-9F22-1F970B5BFE14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49" creationId="{71E4BEAB-5217-0C4A-FA0D-E51DF3516199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0" creationId="{E31F39CA-40D6-1124-127F-6F87A331F6A1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2" creationId="{7F017BEF-ABFB-7E59-B9B0-A0D2C2AFFDE9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3" creationId="{79889FB4-B46F-561D-2635-4ECA75B32F92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4" creationId="{F1141FA9-EDCF-E016-0B81-B2C965FD28AB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5" creationId="{34E689C0-2DE4-3FD8-7C4B-74FF4B11FBB9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7" creationId="{C1E5FF8A-D7CE-85EB-BDA0-5D3DD1011CC2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59" creationId="{DBCF8A86-8FF9-FF55-0BB6-CBA73CEC1123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60" creationId="{A10FE27F-57A4-4F42-AC70-FE96CBEBC41A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62" creationId="{A390C9D9-29E1-3A6D-F28A-44F414E42E32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44" creationId="{33022AFA-0E67-90C1-07B0-D2FD62E8227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45" creationId="{9B2D1B29-6A68-2295-0C02-F45B58FD2CEA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46" creationId="{A4567E64-455D-8B85-08C8-C9293D2CA124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47" creationId="{B44A92E6-8A02-CC46-0139-C02D1101CD98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48" creationId="{A2B5C7E6-DB31-F95C-6E62-340550B6F941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49" creationId="{89D06485-3BF8-C7FD-74E6-B1DF860D692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0" creationId="{9831A124-3927-84EC-BD16-FBB312FE0D24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1" creationId="{181F40FB-875F-F71B-484A-8D90D6D5E957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2" creationId="{28F38268-D463-BB10-E0FC-D611FCC52BD8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3" creationId="{7AF0E557-C89B-7FAC-3427-D71DF0A0962A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4" creationId="{6FE010B1-2D4F-075C-83E5-C2DC7E4141BB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5" creationId="{B0EEC130-A181-5CCE-907E-9EF7B227FF6F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6" creationId="{774CEABA-8C38-ED74-58F2-412AF6605241}"/>
          </ac:spMkLst>
        </pc:spChg>
        <pc:spChg chg="mod">
          <ac:chgData name="Juanita Fernández Merani" userId="95f5ec18dec933a7" providerId="LiveId" clId="{CE674E6B-E165-4AD6-A7BB-6A1E98CAFF8E}" dt="2023-04-20T20:56:52.006" v="222"/>
          <ac:spMkLst>
            <pc:docMk/>
            <pc:sldMk cId="1614613591" sldId="301"/>
            <ac:spMk id="1357" creationId="{3FFCB296-2716-767A-5ACA-17DCC7718A7D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59" creationId="{503116F2-3D57-DCD5-3526-8EC7674CE739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61" creationId="{B7C2E3FB-B5DE-3E04-F611-8E226FBB6534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62" creationId="{01649140-D872-30FA-17B7-5C0FBE45FE25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63" creationId="{6E3EBC2F-0200-D337-7F79-68A99D1F799C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64" creationId="{52F06060-81F3-3BDE-6E07-2BE2C711FDCC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65" creationId="{EB12FC86-30BE-9A96-5E0F-579A76483673}"/>
          </ac:spMkLst>
        </pc:spChg>
        <pc:spChg chg="mod">
          <ac:chgData name="Juanita Fernández Merani" userId="95f5ec18dec933a7" providerId="LiveId" clId="{CE674E6B-E165-4AD6-A7BB-6A1E98CAFF8E}" dt="2023-04-20T21:07:15.053" v="416"/>
          <ac:spMkLst>
            <pc:docMk/>
            <pc:sldMk cId="1614613591" sldId="301"/>
            <ac:spMk id="1366" creationId="{F4502920-8A19-50C9-EAEB-EA7E84CA2722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68" creationId="{C8BCEDD8-6303-B6CB-8769-EF11CA55BEAF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69" creationId="{1269ABF0-F893-8EF1-3CFC-0AB034353CCF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0" creationId="{A5B2261F-4044-3DA9-A3D5-C6FDFF558F38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1" creationId="{0D5FE8E6-4575-401D-2B37-AF00E91EAC66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2" creationId="{33B16082-24BF-F140-E13D-4AA10D541E20}"/>
          </ac:spMkLst>
        </pc:spChg>
        <pc:spChg chg="mod">
          <ac:chgData name="Juanita Fernández Merani" userId="95f5ec18dec933a7" providerId="LiveId" clId="{CE674E6B-E165-4AD6-A7BB-6A1E98CAFF8E}" dt="2023-04-21T01:56:16.062" v="555" actId="207"/>
          <ac:spMkLst>
            <pc:docMk/>
            <pc:sldMk cId="1614613591" sldId="301"/>
            <ac:spMk id="1373" creationId="{2FA474AD-807A-1876-23ED-6AE8099E015A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4" creationId="{510CE5C2-90D8-80C5-27AF-A620E75720D6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5" creationId="{E54D1C28-1E0A-C9E6-9FDA-7C9086EB5C30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6" creationId="{F8D9219C-64F6-BCFA-645C-88E4BF538A56}"/>
          </ac:spMkLst>
        </pc:spChg>
        <pc:spChg chg="mod">
          <ac:chgData name="Juanita Fernández Merani" userId="95f5ec18dec933a7" providerId="LiveId" clId="{CE674E6B-E165-4AD6-A7BB-6A1E98CAFF8E}" dt="2023-04-21T01:56:16.062" v="555" actId="207"/>
          <ac:spMkLst>
            <pc:docMk/>
            <pc:sldMk cId="1614613591" sldId="301"/>
            <ac:spMk id="1377" creationId="{BD35B352-9B17-E003-DA4F-5C1261B78F29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78" creationId="{DB71289E-60F9-4164-C694-9CF7324B4A8A}"/>
          </ac:spMkLst>
        </pc:spChg>
        <pc:spChg chg="mod">
          <ac:chgData name="Juanita Fernández Merani" userId="95f5ec18dec933a7" providerId="LiveId" clId="{CE674E6B-E165-4AD6-A7BB-6A1E98CAFF8E}" dt="2023-04-21T01:56:16.062" v="555" actId="207"/>
          <ac:spMkLst>
            <pc:docMk/>
            <pc:sldMk cId="1614613591" sldId="301"/>
            <ac:spMk id="1379" creationId="{CFD438F1-EB87-A3F6-6945-CB875482F2C3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80" creationId="{06DFF803-8844-0FCA-2F9F-0CCD06304D52}"/>
          </ac:spMkLst>
        </pc:spChg>
        <pc:spChg chg="mod">
          <ac:chgData name="Juanita Fernández Merani" userId="95f5ec18dec933a7" providerId="LiveId" clId="{CE674E6B-E165-4AD6-A7BB-6A1E98CAFF8E}" dt="2023-04-21T01:56:16.062" v="555" actId="207"/>
          <ac:spMkLst>
            <pc:docMk/>
            <pc:sldMk cId="1614613591" sldId="301"/>
            <ac:spMk id="1381" creationId="{625800A0-8FE3-705E-B955-09F65B63FB5F}"/>
          </ac:spMkLst>
        </pc:spChg>
        <pc:spChg chg="del mod">
          <ac:chgData name="Juanita Fernández Merani" userId="95f5ec18dec933a7" providerId="LiveId" clId="{CE674E6B-E165-4AD6-A7BB-6A1E98CAFF8E}" dt="2023-04-20T21:08:00.895" v="428" actId="478"/>
          <ac:spMkLst>
            <pc:docMk/>
            <pc:sldMk cId="1614613591" sldId="301"/>
            <ac:spMk id="1382" creationId="{6AC9E2AB-E0E2-1C69-94C8-FA2CFD4BEDF6}"/>
          </ac:spMkLst>
        </pc:spChg>
        <pc:spChg chg="del mod">
          <ac:chgData name="Juanita Fernández Merani" userId="95f5ec18dec933a7" providerId="LiveId" clId="{CE674E6B-E165-4AD6-A7BB-6A1E98CAFF8E}" dt="2023-04-20T21:07:58.346" v="427" actId="478"/>
          <ac:spMkLst>
            <pc:docMk/>
            <pc:sldMk cId="1614613591" sldId="301"/>
            <ac:spMk id="1383" creationId="{9E04DE49-E526-EA20-1E68-C4627E23CD2E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84" creationId="{6B7EDAB0-424D-A4E9-2086-A2956ED7E851}"/>
          </ac:spMkLst>
        </pc:spChg>
        <pc:spChg chg="mod">
          <ac:chgData name="Juanita Fernández Merani" userId="95f5ec18dec933a7" providerId="LiveId" clId="{CE674E6B-E165-4AD6-A7BB-6A1E98CAFF8E}" dt="2023-04-21T01:56:16.062" v="555" actId="207"/>
          <ac:spMkLst>
            <pc:docMk/>
            <pc:sldMk cId="1614613591" sldId="301"/>
            <ac:spMk id="1385" creationId="{033A15B6-97E5-AF35-C7BB-8D0546B265C5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86" creationId="{54962BBD-637F-E37A-1453-DD5D9015DB81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87" creationId="{51DCF577-7DF2-1A52-9CDD-E281BD994715}"/>
          </ac:spMkLst>
        </pc:spChg>
        <pc:spChg chg="mod">
          <ac:chgData name="Juanita Fernández Merani" userId="95f5ec18dec933a7" providerId="LiveId" clId="{CE674E6B-E165-4AD6-A7BB-6A1E98CAFF8E}" dt="2023-04-21T01:55:35.541" v="552" actId="207"/>
          <ac:spMkLst>
            <pc:docMk/>
            <pc:sldMk cId="1614613591" sldId="301"/>
            <ac:spMk id="1388" creationId="{DFB1E256-018D-51F9-E006-64F5396F35A3}"/>
          </ac:spMkLst>
        </pc:spChg>
        <pc:spChg chg="mod">
          <ac:chgData name="Juanita Fernández Merani" userId="95f5ec18dec933a7" providerId="LiveId" clId="{CE674E6B-E165-4AD6-A7BB-6A1E98CAFF8E}" dt="2023-04-21T01:56:06.575" v="554" actId="207"/>
          <ac:spMkLst>
            <pc:docMk/>
            <pc:sldMk cId="1614613591" sldId="301"/>
            <ac:spMk id="1389" creationId="{A6C76B9B-4684-E082-720B-3C5491852133}"/>
          </ac:spMkLst>
        </pc:spChg>
        <pc:spChg chg="mod">
          <ac:chgData name="Juanita Fernández Merani" userId="95f5ec18dec933a7" providerId="LiveId" clId="{CE674E6B-E165-4AD6-A7BB-6A1E98CAFF8E}" dt="2023-04-21T20:06:58.757" v="665" actId="207"/>
          <ac:spMkLst>
            <pc:docMk/>
            <pc:sldMk cId="1614613591" sldId="301"/>
            <ac:spMk id="1398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7:06.075" v="666" actId="478"/>
          <ac:spMkLst>
            <pc:docMk/>
            <pc:sldMk cId="1614613591" sldId="301"/>
            <ac:spMk id="1399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7:10.884" v="668" actId="478"/>
          <ac:spMkLst>
            <pc:docMk/>
            <pc:sldMk cId="1614613591" sldId="301"/>
            <ac:spMk id="1401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7:13.534" v="669" actId="478"/>
          <ac:spMkLst>
            <pc:docMk/>
            <pc:sldMk cId="1614613591" sldId="301"/>
            <ac:spMk id="1403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7:10.884" v="668" actId="478"/>
          <ac:spMkLst>
            <pc:docMk/>
            <pc:sldMk cId="1614613591" sldId="301"/>
            <ac:spMk id="1407" creationId="{00000000-0000-0000-0000-000000000000}"/>
          </ac:spMkLst>
        </pc:spChg>
        <pc:spChg chg="del mod">
          <ac:chgData name="Juanita Fernández Merani" userId="95f5ec18dec933a7" providerId="LiveId" clId="{CE674E6B-E165-4AD6-A7BB-6A1E98CAFF8E}" dt="2023-04-21T20:07:13.534" v="669" actId="478"/>
          <ac:spMkLst>
            <pc:docMk/>
            <pc:sldMk cId="1614613591" sldId="301"/>
            <ac:spMk id="1409" creationId="{00000000-0000-0000-0000-000000000000}"/>
          </ac:spMkLst>
        </pc:spChg>
        <pc:grpChg chg="mod">
          <ac:chgData name="Juanita Fernández Merani" userId="95f5ec18dec933a7" providerId="LiveId" clId="{CE674E6B-E165-4AD6-A7BB-6A1E98CAFF8E}" dt="2023-04-20T21:07:30.148" v="421" actId="1076"/>
          <ac:grpSpMkLst>
            <pc:docMk/>
            <pc:sldMk cId="1614613591" sldId="301"/>
            <ac:grpSpMk id="5" creationId="{953E77FE-4F77-0D94-C324-254057229BE7}"/>
          </ac:grpSpMkLst>
        </pc:grpChg>
        <pc:grpChg chg="mod">
          <ac:chgData name="Juanita Fernández Merani" userId="95f5ec18dec933a7" providerId="LiveId" clId="{CE674E6B-E165-4AD6-A7BB-6A1E98CAFF8E}" dt="2023-04-20T21:07:30.148" v="421" actId="1076"/>
          <ac:grpSpMkLst>
            <pc:docMk/>
            <pc:sldMk cId="1614613591" sldId="301"/>
            <ac:grpSpMk id="6" creationId="{E0443807-71C5-90B7-84B2-5D897DFEB036}"/>
          </ac:grpSpMkLst>
        </pc:grpChg>
        <pc:grpChg chg="mod">
          <ac:chgData name="Juanita Fernández Merani" userId="95f5ec18dec933a7" providerId="LiveId" clId="{CE674E6B-E165-4AD6-A7BB-6A1E98CAFF8E}" dt="2023-04-20T21:07:30.148" v="421" actId="1076"/>
          <ac:grpSpMkLst>
            <pc:docMk/>
            <pc:sldMk cId="1614613591" sldId="301"/>
            <ac:grpSpMk id="9" creationId="{CC0C1C6B-1B72-C389-5FFA-1BAAC83DF040}"/>
          </ac:grpSpMkLst>
        </pc:grpChg>
        <pc:grpChg chg="mod">
          <ac:chgData name="Juanita Fernández Merani" userId="95f5ec18dec933a7" providerId="LiveId" clId="{CE674E6B-E165-4AD6-A7BB-6A1E98CAFF8E}" dt="2023-04-20T21:07:30.148" v="421" actId="1076"/>
          <ac:grpSpMkLst>
            <pc:docMk/>
            <pc:sldMk cId="1614613591" sldId="301"/>
            <ac:grpSpMk id="12" creationId="{03DC7327-E1E7-F820-C239-8FE618215789}"/>
          </ac:grpSpMkLst>
        </pc:grpChg>
        <pc:grpChg chg="mod">
          <ac:chgData name="Juanita Fernández Merani" userId="95f5ec18dec933a7" providerId="LiveId" clId="{CE674E6B-E165-4AD6-A7BB-6A1E98CAFF8E}" dt="2023-04-20T21:07:30.148" v="421" actId="1076"/>
          <ac:grpSpMkLst>
            <pc:docMk/>
            <pc:sldMk cId="1614613591" sldId="301"/>
            <ac:grpSpMk id="15" creationId="{237A5ACC-8FB2-BFBD-0AEF-83588F1136CB}"/>
          </ac:grpSpMkLst>
        </pc:grpChg>
        <pc:grpChg chg="add del mod">
          <ac:chgData name="Juanita Fernández Merani" userId="95f5ec18dec933a7" providerId="LiveId" clId="{CE674E6B-E165-4AD6-A7BB-6A1E98CAFF8E}" dt="2023-04-20T21:06:48.945" v="411" actId="478"/>
          <ac:grpSpMkLst>
            <pc:docMk/>
            <pc:sldMk cId="1614613591" sldId="301"/>
            <ac:grpSpMk id="18" creationId="{BD545075-FDF0-FCF7-2ECA-DC1D2331AD1B}"/>
          </ac:grpSpMkLst>
        </pc:grpChg>
        <pc:grpChg chg="add del mod">
          <ac:chgData name="Juanita Fernández Merani" userId="95f5ec18dec933a7" providerId="LiveId" clId="{CE674E6B-E165-4AD6-A7BB-6A1E98CAFF8E}" dt="2023-04-20T21:06:48.945" v="411" actId="478"/>
          <ac:grpSpMkLst>
            <pc:docMk/>
            <pc:sldMk cId="1614613591" sldId="301"/>
            <ac:grpSpMk id="25" creationId="{F6CBB7E3-1CA6-0DA6-F66C-B8C564860D08}"/>
          </ac:grpSpMkLst>
        </pc:grpChg>
        <pc:grpChg chg="add del mod">
          <ac:chgData name="Juanita Fernández Merani" userId="95f5ec18dec933a7" providerId="LiveId" clId="{CE674E6B-E165-4AD6-A7BB-6A1E98CAFF8E}" dt="2023-04-20T21:06:48.945" v="411" actId="478"/>
          <ac:grpSpMkLst>
            <pc:docMk/>
            <pc:sldMk cId="1614613591" sldId="301"/>
            <ac:grpSpMk id="41" creationId="{24AF8F84-DEB7-1D19-48A3-3F8C6189A5B8}"/>
          </ac:grpSpMkLst>
        </pc:grpChg>
        <pc:grpChg chg="add del mod">
          <ac:chgData name="Juanita Fernández Merani" userId="95f5ec18dec933a7" providerId="LiveId" clId="{CE674E6B-E165-4AD6-A7BB-6A1E98CAFF8E}" dt="2023-04-20T20:56:59.117" v="223" actId="478"/>
          <ac:grpSpMkLst>
            <pc:docMk/>
            <pc:sldMk cId="1614613591" sldId="301"/>
            <ac:grpSpMk id="63" creationId="{E1183A41-F1FB-1098-9EDF-BB033B7E7EF7}"/>
          </ac:grpSpMkLst>
        </pc:grpChg>
        <pc:grpChg chg="add del mod">
          <ac:chgData name="Juanita Fernández Merani" userId="95f5ec18dec933a7" providerId="LiveId" clId="{CE674E6B-E165-4AD6-A7BB-6A1E98CAFF8E}" dt="2023-04-20T21:07:24.533" v="420" actId="478"/>
          <ac:grpSpMkLst>
            <pc:docMk/>
            <pc:sldMk cId="1614613591" sldId="301"/>
            <ac:grpSpMk id="1358" creationId="{B3E59F3E-AE70-C095-3DE2-08AD0204E0EC}"/>
          </ac:grpSpMkLst>
        </pc:grpChg>
        <pc:grpChg chg="mod">
          <ac:chgData name="Juanita Fernández Merani" userId="95f5ec18dec933a7" providerId="LiveId" clId="{CE674E6B-E165-4AD6-A7BB-6A1E98CAFF8E}" dt="2023-04-20T21:07:15.053" v="416"/>
          <ac:grpSpMkLst>
            <pc:docMk/>
            <pc:sldMk cId="1614613591" sldId="301"/>
            <ac:grpSpMk id="1360" creationId="{C4483AC2-CB4B-C565-C0D1-01ECA31D60D8}"/>
          </ac:grpSpMkLst>
        </pc:grpChg>
        <pc:grpChg chg="add mod">
          <ac:chgData name="Juanita Fernández Merani" userId="95f5ec18dec933a7" providerId="LiveId" clId="{CE674E6B-E165-4AD6-A7BB-6A1E98CAFF8E}" dt="2023-04-21T20:07:18.564" v="670" actId="1076"/>
          <ac:grpSpMkLst>
            <pc:docMk/>
            <pc:sldMk cId="1614613591" sldId="301"/>
            <ac:grpSpMk id="1367" creationId="{F641709A-7CBD-496A-FE28-0FC9F153011E}"/>
          </ac:grpSpMkLst>
        </pc:grpChg>
        <pc:picChg chg="del">
          <ac:chgData name="Juanita Fernández Merani" userId="95f5ec18dec933a7" providerId="LiveId" clId="{CE674E6B-E165-4AD6-A7BB-6A1E98CAFF8E}" dt="2023-04-20T20:37:55.782" v="6" actId="478"/>
          <ac:picMkLst>
            <pc:docMk/>
            <pc:sldMk cId="1614613591" sldId="301"/>
            <ac:picMk id="48" creationId="{C17FC0E6-BD39-CC62-A993-6DCEE61DC989}"/>
          </ac:picMkLst>
        </pc:picChg>
        <pc:picChg chg="del">
          <ac:chgData name="Juanita Fernández Merani" userId="95f5ec18dec933a7" providerId="LiveId" clId="{CE674E6B-E165-4AD6-A7BB-6A1E98CAFF8E}" dt="2023-04-20T20:37:49.305" v="2" actId="478"/>
          <ac:picMkLst>
            <pc:docMk/>
            <pc:sldMk cId="1614613591" sldId="301"/>
            <ac:picMk id="51" creationId="{7B7AC704-D60D-BBA1-FAB6-9851C7B585BE}"/>
          </ac:picMkLst>
        </pc:picChg>
        <pc:picChg chg="del">
          <ac:chgData name="Juanita Fernández Merani" userId="95f5ec18dec933a7" providerId="LiveId" clId="{CE674E6B-E165-4AD6-A7BB-6A1E98CAFF8E}" dt="2023-04-20T20:37:54.497" v="5" actId="478"/>
          <ac:picMkLst>
            <pc:docMk/>
            <pc:sldMk cId="1614613591" sldId="301"/>
            <ac:picMk id="56" creationId="{8E5F098E-85F4-671D-1FE8-B523BBC5C4B6}"/>
          </ac:picMkLst>
        </pc:picChg>
        <pc:picChg chg="del">
          <ac:chgData name="Juanita Fernández Merani" userId="95f5ec18dec933a7" providerId="LiveId" clId="{CE674E6B-E165-4AD6-A7BB-6A1E98CAFF8E}" dt="2023-04-20T20:37:50.528" v="3" actId="478"/>
          <ac:picMkLst>
            <pc:docMk/>
            <pc:sldMk cId="1614613591" sldId="301"/>
            <ac:picMk id="58" creationId="{B02CE036-2371-4CBD-8B16-41B32412B64A}"/>
          </ac:picMkLst>
        </pc:picChg>
        <pc:picChg chg="del">
          <ac:chgData name="Juanita Fernández Merani" userId="95f5ec18dec933a7" providerId="LiveId" clId="{CE674E6B-E165-4AD6-A7BB-6A1E98CAFF8E}" dt="2023-04-20T20:37:53.360" v="4" actId="478"/>
          <ac:picMkLst>
            <pc:docMk/>
            <pc:sldMk cId="1614613591" sldId="301"/>
            <ac:picMk id="61" creationId="{86C76C14-6FFB-4BF8-C3EE-CBE6B5A89EBF}"/>
          </ac:picMkLst>
        </pc:picChg>
      </pc:sldChg>
      <pc:sldChg chg="addSp delSp modSp new mod">
        <pc:chgData name="Juanita Fernández Merani" userId="95f5ec18dec933a7" providerId="LiveId" clId="{CE674E6B-E165-4AD6-A7BB-6A1E98CAFF8E}" dt="2023-04-21T20:31:57.970" v="938" actId="1076"/>
        <pc:sldMkLst>
          <pc:docMk/>
          <pc:sldMk cId="1282204092" sldId="302"/>
        </pc:sldMkLst>
        <pc:spChg chg="del">
          <ac:chgData name="Juanita Fernández Merani" userId="95f5ec18dec933a7" providerId="LiveId" clId="{CE674E6B-E165-4AD6-A7BB-6A1E98CAFF8E}" dt="2023-04-21T20:18:59.532" v="778" actId="478"/>
          <ac:spMkLst>
            <pc:docMk/>
            <pc:sldMk cId="1282204092" sldId="302"/>
            <ac:spMk id="2" creationId="{E8773F80-4C89-5718-CE61-3AF170C19891}"/>
          </ac:spMkLst>
        </pc:spChg>
        <pc:spChg chg="add del mod">
          <ac:chgData name="Juanita Fernández Merani" userId="95f5ec18dec933a7" providerId="LiveId" clId="{CE674E6B-E165-4AD6-A7BB-6A1E98CAFF8E}" dt="2023-04-21T20:19:14.317" v="781" actId="478"/>
          <ac:spMkLst>
            <pc:docMk/>
            <pc:sldMk cId="1282204092" sldId="302"/>
            <ac:spMk id="3" creationId="{ECC2537F-ED15-EB6C-634A-6881346EF460}"/>
          </ac:spMkLst>
        </pc:spChg>
        <pc:spChg chg="mod">
          <ac:chgData name="Juanita Fernández Merani" userId="95f5ec18dec933a7" providerId="LiveId" clId="{CE674E6B-E165-4AD6-A7BB-6A1E98CAFF8E}" dt="2023-04-21T20:19:00.250" v="779"/>
          <ac:spMkLst>
            <pc:docMk/>
            <pc:sldMk cId="1282204092" sldId="302"/>
            <ac:spMk id="5" creationId="{1838DEDC-BCA4-E5BB-DC83-5A907CC95A34}"/>
          </ac:spMkLst>
        </pc:spChg>
        <pc:spChg chg="mod">
          <ac:chgData name="Juanita Fernández Merani" userId="95f5ec18dec933a7" providerId="LiveId" clId="{CE674E6B-E165-4AD6-A7BB-6A1E98CAFF8E}" dt="2023-04-21T20:19:00.250" v="779"/>
          <ac:spMkLst>
            <pc:docMk/>
            <pc:sldMk cId="1282204092" sldId="302"/>
            <ac:spMk id="7" creationId="{96DA8407-CFBA-9B0A-E038-3149D382A9CB}"/>
          </ac:spMkLst>
        </pc:spChg>
        <pc:spChg chg="mod">
          <ac:chgData name="Juanita Fernández Merani" userId="95f5ec18dec933a7" providerId="LiveId" clId="{CE674E6B-E165-4AD6-A7BB-6A1E98CAFF8E}" dt="2023-04-21T20:19:00.250" v="779"/>
          <ac:spMkLst>
            <pc:docMk/>
            <pc:sldMk cId="1282204092" sldId="302"/>
            <ac:spMk id="8" creationId="{C899DA10-513F-5FB9-F627-DFB3C47A8F07}"/>
          </ac:spMkLst>
        </pc:spChg>
        <pc:spChg chg="mod topLvl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10" creationId="{7C801CE1-F8B7-A172-0F8A-2C272581379C}"/>
          </ac:spMkLst>
        </pc:spChg>
        <pc:spChg chg="mod">
          <ac:chgData name="Juanita Fernández Merani" userId="95f5ec18dec933a7" providerId="LiveId" clId="{CE674E6B-E165-4AD6-A7BB-6A1E98CAFF8E}" dt="2023-04-21T20:19:38.594" v="791" actId="165"/>
          <ac:spMkLst>
            <pc:docMk/>
            <pc:sldMk cId="1282204092" sldId="302"/>
            <ac:spMk id="12" creationId="{32540EED-CF60-BAC0-6735-D2D4FE762CAD}"/>
          </ac:spMkLst>
        </pc:spChg>
        <pc:spChg chg="mod">
          <ac:chgData name="Juanita Fernández Merani" userId="95f5ec18dec933a7" providerId="LiveId" clId="{CE674E6B-E165-4AD6-A7BB-6A1E98CAFF8E}" dt="2023-04-21T20:19:38.594" v="791" actId="165"/>
          <ac:spMkLst>
            <pc:docMk/>
            <pc:sldMk cId="1282204092" sldId="302"/>
            <ac:spMk id="14" creationId="{3671488A-5558-3D9C-AFED-A9A5E8D2D943}"/>
          </ac:spMkLst>
        </pc:spChg>
        <pc:spChg chg="mod">
          <ac:chgData name="Juanita Fernández Merani" userId="95f5ec18dec933a7" providerId="LiveId" clId="{CE674E6B-E165-4AD6-A7BB-6A1E98CAFF8E}" dt="2023-04-21T20:19:38.594" v="791" actId="165"/>
          <ac:spMkLst>
            <pc:docMk/>
            <pc:sldMk cId="1282204092" sldId="302"/>
            <ac:spMk id="15" creationId="{1231F098-77BB-2DF9-7848-2C3BEB3892D8}"/>
          </ac:spMkLst>
        </pc:spChg>
        <pc:spChg chg="mod">
          <ac:chgData name="Juanita Fernández Merani" userId="95f5ec18dec933a7" providerId="LiveId" clId="{CE674E6B-E165-4AD6-A7BB-6A1E98CAFF8E}" dt="2023-04-21T20:19:54.691" v="796"/>
          <ac:spMkLst>
            <pc:docMk/>
            <pc:sldMk cId="1282204092" sldId="302"/>
            <ac:spMk id="17" creationId="{39438AB2-43F6-8A1E-BF4A-CD5B3DDEEB87}"/>
          </ac:spMkLst>
        </pc:spChg>
        <pc:spChg chg="mod">
          <ac:chgData name="Juanita Fernández Merani" userId="95f5ec18dec933a7" providerId="LiveId" clId="{CE674E6B-E165-4AD6-A7BB-6A1E98CAFF8E}" dt="2023-04-21T20:19:54.691" v="796"/>
          <ac:spMkLst>
            <pc:docMk/>
            <pc:sldMk cId="1282204092" sldId="302"/>
            <ac:spMk id="19" creationId="{3F435976-E98A-878B-C6ED-4E1F70F73DC2}"/>
          </ac:spMkLst>
        </pc:spChg>
        <pc:spChg chg="mod">
          <ac:chgData name="Juanita Fernández Merani" userId="95f5ec18dec933a7" providerId="LiveId" clId="{CE674E6B-E165-4AD6-A7BB-6A1E98CAFF8E}" dt="2023-04-21T20:19:54.691" v="796"/>
          <ac:spMkLst>
            <pc:docMk/>
            <pc:sldMk cId="1282204092" sldId="302"/>
            <ac:spMk id="20" creationId="{98C1DBDF-95DE-F0C3-79F5-6D19C0F44D52}"/>
          </ac:spMkLst>
        </pc:spChg>
        <pc:spChg chg="mod">
          <ac:chgData name="Juanita Fernández Merani" userId="95f5ec18dec933a7" providerId="LiveId" clId="{CE674E6B-E165-4AD6-A7BB-6A1E98CAFF8E}" dt="2023-04-21T20:20:01.234" v="798"/>
          <ac:spMkLst>
            <pc:docMk/>
            <pc:sldMk cId="1282204092" sldId="302"/>
            <ac:spMk id="22" creationId="{BE357FA7-E573-AF7C-5752-F272F9C1D4EA}"/>
          </ac:spMkLst>
        </pc:spChg>
        <pc:spChg chg="mod">
          <ac:chgData name="Juanita Fernández Merani" userId="95f5ec18dec933a7" providerId="LiveId" clId="{CE674E6B-E165-4AD6-A7BB-6A1E98CAFF8E}" dt="2023-04-21T20:20:01.234" v="798"/>
          <ac:spMkLst>
            <pc:docMk/>
            <pc:sldMk cId="1282204092" sldId="302"/>
            <ac:spMk id="24" creationId="{54FD7538-F7CE-B84F-D738-5D5A7EC84324}"/>
          </ac:spMkLst>
        </pc:spChg>
        <pc:spChg chg="mod">
          <ac:chgData name="Juanita Fernández Merani" userId="95f5ec18dec933a7" providerId="LiveId" clId="{CE674E6B-E165-4AD6-A7BB-6A1E98CAFF8E}" dt="2023-04-21T20:20:01.234" v="798"/>
          <ac:spMkLst>
            <pc:docMk/>
            <pc:sldMk cId="1282204092" sldId="302"/>
            <ac:spMk id="25" creationId="{AD5F9E61-64C5-4DA7-B06D-C507C87837E6}"/>
          </ac:spMkLst>
        </pc:spChg>
        <pc:spChg chg="mod">
          <ac:chgData name="Juanita Fernández Merani" userId="95f5ec18dec933a7" providerId="LiveId" clId="{CE674E6B-E165-4AD6-A7BB-6A1E98CAFF8E}" dt="2023-04-21T20:20:05.875" v="800"/>
          <ac:spMkLst>
            <pc:docMk/>
            <pc:sldMk cId="1282204092" sldId="302"/>
            <ac:spMk id="27" creationId="{DBA597E0-7869-BFBD-2632-85402D7C84FC}"/>
          </ac:spMkLst>
        </pc:spChg>
        <pc:spChg chg="mod">
          <ac:chgData name="Juanita Fernández Merani" userId="95f5ec18dec933a7" providerId="LiveId" clId="{CE674E6B-E165-4AD6-A7BB-6A1E98CAFF8E}" dt="2023-04-21T20:20:05.875" v="800"/>
          <ac:spMkLst>
            <pc:docMk/>
            <pc:sldMk cId="1282204092" sldId="302"/>
            <ac:spMk id="29" creationId="{BA910DDB-C7ED-9754-2AE5-25CEA49B5D84}"/>
          </ac:spMkLst>
        </pc:spChg>
        <pc:spChg chg="mod">
          <ac:chgData name="Juanita Fernández Merani" userId="95f5ec18dec933a7" providerId="LiveId" clId="{CE674E6B-E165-4AD6-A7BB-6A1E98CAFF8E}" dt="2023-04-21T20:20:05.875" v="800"/>
          <ac:spMkLst>
            <pc:docMk/>
            <pc:sldMk cId="1282204092" sldId="302"/>
            <ac:spMk id="30" creationId="{78599E9D-6B53-B165-70DC-54C62A566EE4}"/>
          </ac:spMkLst>
        </pc:spChg>
        <pc:spChg chg="add del mod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31" creationId="{D2393A51-6216-5284-828A-69A9EE71B448}"/>
          </ac:spMkLst>
        </pc:spChg>
        <pc:spChg chg="add mod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32" creationId="{ECD9F0AB-31F1-6612-B5AC-65C55A285166}"/>
          </ac:spMkLst>
        </pc:spChg>
        <pc:spChg chg="add mod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33" creationId="{57C79F87-A9A4-A33D-92A0-3C028EA4DBEC}"/>
          </ac:spMkLst>
        </pc:spChg>
        <pc:spChg chg="add mod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34" creationId="{01D97CED-CDA9-3E2E-F8BF-B44E45AA1218}"/>
          </ac:spMkLst>
        </pc:spChg>
        <pc:spChg chg="add mod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35" creationId="{E518328A-1915-3B0C-6CA5-FE70E0A501C4}"/>
          </ac:spMkLst>
        </pc:spChg>
        <pc:spChg chg="add mod">
          <ac:chgData name="Juanita Fernández Merani" userId="95f5ec18dec933a7" providerId="LiveId" clId="{CE674E6B-E165-4AD6-A7BB-6A1E98CAFF8E}" dt="2023-04-21T20:28:54.401" v="885" actId="403"/>
          <ac:spMkLst>
            <pc:docMk/>
            <pc:sldMk cId="1282204092" sldId="302"/>
            <ac:spMk id="36" creationId="{152A5B01-2E6E-886B-B5CA-54E32E2B7825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39" creationId="{A7E8AE2A-5D36-8BB8-489A-B81E0F45D325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0" creationId="{B4313ECF-17DE-3BD5-6136-FFCC4E354DC5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1" creationId="{4CE2F8B9-47E2-997C-D99A-557770873F76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2" creationId="{0FEDEDCD-3C39-1B15-D5D7-C307666B6BC2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3" creationId="{A3CF87D8-FEE1-507F-1038-6756C78E6BFC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4" creationId="{FA060823-0981-3EC0-B2D2-72B91B44A8F4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5" creationId="{24ED0D8C-81D8-D90E-69D0-CBFD19E74531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6" creationId="{8CDF60A9-68D1-0A9A-8697-EBDE354782B3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7" creationId="{B93DDD39-5F76-8EC5-1A9C-36D3F54F4CF4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8" creationId="{D49AA789-9734-9656-5A10-85CE72D5FE0B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49" creationId="{ECC2B8E1-D4D1-3E5B-9B23-BA5DA47A6427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0" creationId="{E2ECCBC4-9769-9E2B-0CF2-D998C9C24FEC}"/>
          </ac:spMkLst>
        </pc:spChg>
        <pc:spChg chg="mod topLvl">
          <ac:chgData name="Juanita Fernández Merani" userId="95f5ec18dec933a7" providerId="LiveId" clId="{CE674E6B-E165-4AD6-A7BB-6A1E98CAFF8E}" dt="2023-04-21T20:29:50.708" v="896" actId="164"/>
          <ac:spMkLst>
            <pc:docMk/>
            <pc:sldMk cId="1282204092" sldId="302"/>
            <ac:spMk id="51" creationId="{33CE11A3-C770-762C-5157-3C160AD454B0}"/>
          </ac:spMkLst>
        </pc:spChg>
        <pc:spChg chg="mod topLvl">
          <ac:chgData name="Juanita Fernández Merani" userId="95f5ec18dec933a7" providerId="LiveId" clId="{CE674E6B-E165-4AD6-A7BB-6A1E98CAFF8E}" dt="2023-04-21T20:29:50.708" v="896" actId="164"/>
          <ac:spMkLst>
            <pc:docMk/>
            <pc:sldMk cId="1282204092" sldId="302"/>
            <ac:spMk id="52" creationId="{C1D6D75F-08DB-2640-68D4-EADDE61D8222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3" creationId="{9E3550AC-38EA-A7BF-57CB-36D290684DCC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4" creationId="{5C1E125A-E5DA-C667-A637-58018D705373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5" creationId="{ADB2367A-295C-9A3C-0DC7-C6A743D70BF4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6" creationId="{1092B80C-7802-4643-0686-056B905911D0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7" creationId="{A3A781F5-D24E-9537-9A1A-3FE03CEC0CD7}"/>
          </ac:spMkLst>
        </pc:spChg>
        <pc:spChg chg="del mod topLvl">
          <ac:chgData name="Juanita Fernández Merani" userId="95f5ec18dec933a7" providerId="LiveId" clId="{CE674E6B-E165-4AD6-A7BB-6A1E98CAFF8E}" dt="2023-04-21T20:29:53.729" v="898" actId="478"/>
          <ac:spMkLst>
            <pc:docMk/>
            <pc:sldMk cId="1282204092" sldId="302"/>
            <ac:spMk id="58" creationId="{BDC88F5E-890E-9244-6B2E-578A49DAF8A3}"/>
          </ac:spMkLst>
        </pc:spChg>
        <pc:spChg chg="mod">
          <ac:chgData name="Juanita Fernández Merani" userId="95f5ec18dec933a7" providerId="LiveId" clId="{CE674E6B-E165-4AD6-A7BB-6A1E98CAFF8E}" dt="2023-04-21T20:30:26.331" v="906"/>
          <ac:spMkLst>
            <pc:docMk/>
            <pc:sldMk cId="1282204092" sldId="302"/>
            <ac:spMk id="61" creationId="{3973EE97-61AE-DDAB-0C7C-7572C5014FA6}"/>
          </ac:spMkLst>
        </pc:spChg>
        <pc:spChg chg="mod">
          <ac:chgData name="Juanita Fernández Merani" userId="95f5ec18dec933a7" providerId="LiveId" clId="{CE674E6B-E165-4AD6-A7BB-6A1E98CAFF8E}" dt="2023-04-21T20:30:26.331" v="906"/>
          <ac:spMkLst>
            <pc:docMk/>
            <pc:sldMk cId="1282204092" sldId="302"/>
            <ac:spMk id="62" creationId="{D97B1578-0CB1-A383-5E74-5615B9FD8D8A}"/>
          </ac:spMkLst>
        </pc:spChg>
        <pc:spChg chg="add mod">
          <ac:chgData name="Juanita Fernández Merani" userId="95f5ec18dec933a7" providerId="LiveId" clId="{CE674E6B-E165-4AD6-A7BB-6A1E98CAFF8E}" dt="2023-04-21T20:31:57.970" v="938" actId="1076"/>
          <ac:spMkLst>
            <pc:docMk/>
            <pc:sldMk cId="1282204092" sldId="302"/>
            <ac:spMk id="63" creationId="{6B8D958E-DD1D-E41A-793A-590DC4B459D2}"/>
          </ac:spMkLst>
        </pc:spChg>
        <pc:spChg chg="add mod">
          <ac:chgData name="Juanita Fernández Merani" userId="95f5ec18dec933a7" providerId="LiveId" clId="{CE674E6B-E165-4AD6-A7BB-6A1E98CAFF8E}" dt="2023-04-21T20:31:57.970" v="938" actId="1076"/>
          <ac:spMkLst>
            <pc:docMk/>
            <pc:sldMk cId="1282204092" sldId="302"/>
            <ac:spMk id="64" creationId="{22275776-4E16-4678-455D-3BD1EFF6BE73}"/>
          </ac:spMkLst>
        </pc:spChg>
        <pc:spChg chg="add mod">
          <ac:chgData name="Juanita Fernández Merani" userId="95f5ec18dec933a7" providerId="LiveId" clId="{CE674E6B-E165-4AD6-A7BB-6A1E98CAFF8E}" dt="2023-04-21T20:31:57.970" v="938" actId="1076"/>
          <ac:spMkLst>
            <pc:docMk/>
            <pc:sldMk cId="1282204092" sldId="302"/>
            <ac:spMk id="65" creationId="{0D4346D2-8812-26CA-AAAE-F25D2E655C28}"/>
          </ac:spMkLst>
        </pc:spChg>
        <pc:spChg chg="add mod">
          <ac:chgData name="Juanita Fernández Merani" userId="95f5ec18dec933a7" providerId="LiveId" clId="{CE674E6B-E165-4AD6-A7BB-6A1E98CAFF8E}" dt="2023-04-21T20:31:57.970" v="938" actId="1076"/>
          <ac:spMkLst>
            <pc:docMk/>
            <pc:sldMk cId="1282204092" sldId="302"/>
            <ac:spMk id="66" creationId="{F098C5A8-540B-F66D-1958-256E500992C8}"/>
          </ac:spMkLst>
        </pc:spChg>
        <pc:grpChg chg="add del mod">
          <ac:chgData name="Juanita Fernández Merani" userId="95f5ec18dec933a7" providerId="LiveId" clId="{CE674E6B-E165-4AD6-A7BB-6A1E98CAFF8E}" dt="2023-04-21T20:19:12.722" v="780" actId="478"/>
          <ac:grpSpMkLst>
            <pc:docMk/>
            <pc:sldMk cId="1282204092" sldId="302"/>
            <ac:grpSpMk id="4" creationId="{D7202FEB-1860-903E-5040-F0E966368FB7}"/>
          </ac:grpSpMkLst>
        </pc:grpChg>
        <pc:grpChg chg="mod">
          <ac:chgData name="Juanita Fernández Merani" userId="95f5ec18dec933a7" providerId="LiveId" clId="{CE674E6B-E165-4AD6-A7BB-6A1E98CAFF8E}" dt="2023-04-21T20:19:00.250" v="779"/>
          <ac:grpSpMkLst>
            <pc:docMk/>
            <pc:sldMk cId="1282204092" sldId="302"/>
            <ac:grpSpMk id="6" creationId="{24FD8DEA-1B1A-D3AA-E76C-968005F87324}"/>
          </ac:grpSpMkLst>
        </pc:grpChg>
        <pc:grpChg chg="add del mod">
          <ac:chgData name="Juanita Fernández Merani" userId="95f5ec18dec933a7" providerId="LiveId" clId="{CE674E6B-E165-4AD6-A7BB-6A1E98CAFF8E}" dt="2023-04-21T20:19:38.594" v="791" actId="165"/>
          <ac:grpSpMkLst>
            <pc:docMk/>
            <pc:sldMk cId="1282204092" sldId="302"/>
            <ac:grpSpMk id="9" creationId="{999BFF14-F573-0223-9592-CAC89FA1922E}"/>
          </ac:grpSpMkLst>
        </pc:grpChg>
        <pc:grpChg chg="mod topLvl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11" creationId="{0712B144-9DA8-E0F1-A7C0-C0DD349F38E8}"/>
          </ac:grpSpMkLst>
        </pc:grpChg>
        <pc:grpChg chg="mod">
          <ac:chgData name="Juanita Fernández Merani" userId="95f5ec18dec933a7" providerId="LiveId" clId="{CE674E6B-E165-4AD6-A7BB-6A1E98CAFF8E}" dt="2023-04-21T20:19:38.594" v="791" actId="165"/>
          <ac:grpSpMkLst>
            <pc:docMk/>
            <pc:sldMk cId="1282204092" sldId="302"/>
            <ac:grpSpMk id="13" creationId="{4F6303AE-C63A-A20F-0D6C-B6986C65FEB9}"/>
          </ac:grpSpMkLst>
        </pc:grpChg>
        <pc:grpChg chg="add mod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16" creationId="{B5855128-8A5F-ED84-229C-8C758B74F52F}"/>
          </ac:grpSpMkLst>
        </pc:grpChg>
        <pc:grpChg chg="mod">
          <ac:chgData name="Juanita Fernández Merani" userId="95f5ec18dec933a7" providerId="LiveId" clId="{CE674E6B-E165-4AD6-A7BB-6A1E98CAFF8E}" dt="2023-04-21T20:19:54.691" v="796"/>
          <ac:grpSpMkLst>
            <pc:docMk/>
            <pc:sldMk cId="1282204092" sldId="302"/>
            <ac:grpSpMk id="18" creationId="{97DB73D2-6373-2E26-F398-E9069EF3DC91}"/>
          </ac:grpSpMkLst>
        </pc:grpChg>
        <pc:grpChg chg="add mod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21" creationId="{F528CA3E-2E72-58A5-202F-F372F94D784F}"/>
          </ac:grpSpMkLst>
        </pc:grpChg>
        <pc:grpChg chg="mod">
          <ac:chgData name="Juanita Fernández Merani" userId="95f5ec18dec933a7" providerId="LiveId" clId="{CE674E6B-E165-4AD6-A7BB-6A1E98CAFF8E}" dt="2023-04-21T20:20:01.234" v="798"/>
          <ac:grpSpMkLst>
            <pc:docMk/>
            <pc:sldMk cId="1282204092" sldId="302"/>
            <ac:grpSpMk id="23" creationId="{20523F62-A2CE-CA9E-3ACB-D500455B5F54}"/>
          </ac:grpSpMkLst>
        </pc:grpChg>
        <pc:grpChg chg="add mod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26" creationId="{46DDD147-1234-032D-D4AD-F2D18FCFE67D}"/>
          </ac:grpSpMkLst>
        </pc:grpChg>
        <pc:grpChg chg="mod">
          <ac:chgData name="Juanita Fernández Merani" userId="95f5ec18dec933a7" providerId="LiveId" clId="{CE674E6B-E165-4AD6-A7BB-6A1E98CAFF8E}" dt="2023-04-21T20:20:05.875" v="800"/>
          <ac:grpSpMkLst>
            <pc:docMk/>
            <pc:sldMk cId="1282204092" sldId="302"/>
            <ac:grpSpMk id="28" creationId="{2CBE1563-EE0B-2E7B-3894-39BEFAF72CA6}"/>
          </ac:grpSpMkLst>
        </pc:grpChg>
        <pc:grpChg chg="add mod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37" creationId="{CB6EEF93-4BC0-922A-8C6E-02E0AE700F25}"/>
          </ac:grpSpMkLst>
        </pc:grpChg>
        <pc:grpChg chg="add del mod">
          <ac:chgData name="Juanita Fernández Merani" userId="95f5ec18dec933a7" providerId="LiveId" clId="{CE674E6B-E165-4AD6-A7BB-6A1E98CAFF8E}" dt="2023-04-21T20:29:38.029" v="893" actId="165"/>
          <ac:grpSpMkLst>
            <pc:docMk/>
            <pc:sldMk cId="1282204092" sldId="302"/>
            <ac:grpSpMk id="38" creationId="{C614617B-3DDC-FAC4-7E28-A0C85812B8D0}"/>
          </ac:grpSpMkLst>
        </pc:grpChg>
        <pc:grpChg chg="add mod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59" creationId="{2C5EC275-D0CA-E369-7F25-A9F97684D6E1}"/>
          </ac:grpSpMkLst>
        </pc:grpChg>
        <pc:grpChg chg="add mod">
          <ac:chgData name="Juanita Fernández Merani" userId="95f5ec18dec933a7" providerId="LiveId" clId="{CE674E6B-E165-4AD6-A7BB-6A1E98CAFF8E}" dt="2023-04-21T20:31:57.970" v="938" actId="1076"/>
          <ac:grpSpMkLst>
            <pc:docMk/>
            <pc:sldMk cId="1282204092" sldId="302"/>
            <ac:grpSpMk id="60" creationId="{B1439525-8667-477B-1253-F639201ECC75}"/>
          </ac:grpSpMkLst>
        </pc:grpChg>
      </pc:sldChg>
      <pc:sldChg chg="new del">
        <pc:chgData name="Juanita Fernández Merani" userId="95f5ec18dec933a7" providerId="LiveId" clId="{CE674E6B-E165-4AD6-A7BB-6A1E98CAFF8E}" dt="2023-04-21T01:00:16.273" v="433" actId="47"/>
        <pc:sldMkLst>
          <pc:docMk/>
          <pc:sldMk cId="1912579258" sldId="302"/>
        </pc:sldMkLst>
      </pc:sldChg>
      <pc:sldChg chg="del">
        <pc:chgData name="Juanita Fernández Merani" userId="95f5ec18dec933a7" providerId="LiveId" clId="{CE674E6B-E165-4AD6-A7BB-6A1E98CAFF8E}" dt="2023-04-20T20:37:00.851" v="1" actId="47"/>
        <pc:sldMkLst>
          <pc:docMk/>
          <pc:sldMk cId="4181462448" sldId="302"/>
        </pc:sldMkLst>
      </pc:sldChg>
      <pc:sldChg chg="new del">
        <pc:chgData name="Juanita Fernández Merani" userId="95f5ec18dec933a7" providerId="LiveId" clId="{CE674E6B-E165-4AD6-A7BB-6A1E98CAFF8E}" dt="2023-04-21T20:47:35.197" v="1125" actId="47"/>
        <pc:sldMkLst>
          <pc:docMk/>
          <pc:sldMk cId="1958903629" sldId="303"/>
        </pc:sldMkLst>
      </pc:sldChg>
      <pc:sldChg chg="addSp modSp del mod">
        <pc:chgData name="Juanita Fernández Merani" userId="95f5ec18dec933a7" providerId="LiveId" clId="{CE674E6B-E165-4AD6-A7BB-6A1E98CAFF8E}" dt="2023-04-20T21:05:47.369" v="402" actId="47"/>
        <pc:sldMkLst>
          <pc:docMk/>
          <pc:sldMk cId="4037490294" sldId="303"/>
        </pc:sldMkLst>
        <pc:grpChg chg="add mod">
          <ac:chgData name="Juanita Fernández Merani" userId="95f5ec18dec933a7" providerId="LiveId" clId="{CE674E6B-E165-4AD6-A7BB-6A1E98CAFF8E}" dt="2023-04-20T20:58:29.133" v="232" actId="1076"/>
          <ac:grpSpMkLst>
            <pc:docMk/>
            <pc:sldMk cId="4037490294" sldId="303"/>
            <ac:grpSpMk id="2" creationId="{7A84F0E7-FE65-364F-E1ED-25A6EC59AE67}"/>
          </ac:grpSpMkLst>
        </pc:grpChg>
        <pc:grpChg chg="mod">
          <ac:chgData name="Juanita Fernández Merani" userId="95f5ec18dec933a7" providerId="LiveId" clId="{CE674E6B-E165-4AD6-A7BB-6A1E98CAFF8E}" dt="2023-04-19T22:35:16.807" v="0" actId="164"/>
          <ac:grpSpMkLst>
            <pc:docMk/>
            <pc:sldMk cId="4037490294" sldId="303"/>
            <ac:grpSpMk id="126" creationId="{6642ADEA-F030-F0E2-7214-76291818F706}"/>
          </ac:grpSpMkLst>
        </pc:grpChg>
        <pc:grpChg chg="mod">
          <ac:chgData name="Juanita Fernández Merani" userId="95f5ec18dec933a7" providerId="LiveId" clId="{CE674E6B-E165-4AD6-A7BB-6A1E98CAFF8E}" dt="2023-04-19T22:35:16.807" v="0" actId="164"/>
          <ac:grpSpMkLst>
            <pc:docMk/>
            <pc:sldMk cId="4037490294" sldId="303"/>
            <ac:grpSpMk id="440" creationId="{435AFC58-6987-7446-3189-ABA7FB397518}"/>
          </ac:grpSpMkLst>
        </pc:grpChg>
      </pc:sldChg>
      <pc:sldChg chg="addSp delSp modSp add mod">
        <pc:chgData name="Juanita Fernández Merani" userId="95f5ec18dec933a7" providerId="LiveId" clId="{CE674E6B-E165-4AD6-A7BB-6A1E98CAFF8E}" dt="2023-04-21T20:35:28.422" v="1056" actId="1076"/>
        <pc:sldMkLst>
          <pc:docMk/>
          <pc:sldMk cId="369499749" sldId="304"/>
        </pc:sldMkLst>
        <pc:spChg chg="add mod">
          <ac:chgData name="Juanita Fernández Merani" userId="95f5ec18dec933a7" providerId="LiveId" clId="{CE674E6B-E165-4AD6-A7BB-6A1E98CAFF8E}" dt="2023-04-21T20:35:28.422" v="1056" actId="1076"/>
          <ac:spMkLst>
            <pc:docMk/>
            <pc:sldMk cId="369499749" sldId="304"/>
            <ac:spMk id="2" creationId="{ECDAF654-28D3-B793-4EAA-9C77AB10D6D7}"/>
          </ac:spMkLst>
        </pc:spChg>
        <pc:spChg chg="mod">
          <ac:chgData name="Juanita Fernández Merani" userId="95f5ec18dec933a7" providerId="LiveId" clId="{CE674E6B-E165-4AD6-A7BB-6A1E98CAFF8E}" dt="2023-04-21T20:34:57.887" v="1028" actId="20577"/>
          <ac:spMkLst>
            <pc:docMk/>
            <pc:sldMk cId="369499749" sldId="304"/>
            <ac:spMk id="32" creationId="{ECD9F0AB-31F1-6612-B5AC-65C55A285166}"/>
          </ac:spMkLst>
        </pc:spChg>
        <pc:spChg chg="del">
          <ac:chgData name="Juanita Fernández Merani" userId="95f5ec18dec933a7" providerId="LiveId" clId="{CE674E6B-E165-4AD6-A7BB-6A1E98CAFF8E}" dt="2023-04-21T20:34:17.276" v="985" actId="478"/>
          <ac:spMkLst>
            <pc:docMk/>
            <pc:sldMk cId="369499749" sldId="304"/>
            <ac:spMk id="33" creationId="{57C79F87-A9A4-A33D-92A0-3C028EA4DBEC}"/>
          </ac:spMkLst>
        </pc:spChg>
        <pc:spChg chg="del">
          <ac:chgData name="Juanita Fernández Merani" userId="95f5ec18dec933a7" providerId="LiveId" clId="{CE674E6B-E165-4AD6-A7BB-6A1E98CAFF8E}" dt="2023-04-21T20:34:23.878" v="986" actId="478"/>
          <ac:spMkLst>
            <pc:docMk/>
            <pc:sldMk cId="369499749" sldId="304"/>
            <ac:spMk id="34" creationId="{01D97CED-CDA9-3E2E-F8BF-B44E45AA1218}"/>
          </ac:spMkLst>
        </pc:spChg>
        <pc:spChg chg="del">
          <ac:chgData name="Juanita Fernández Merani" userId="95f5ec18dec933a7" providerId="LiveId" clId="{CE674E6B-E165-4AD6-A7BB-6A1E98CAFF8E}" dt="2023-04-21T20:34:29.219" v="987" actId="478"/>
          <ac:spMkLst>
            <pc:docMk/>
            <pc:sldMk cId="369499749" sldId="304"/>
            <ac:spMk id="35" creationId="{E518328A-1915-3B0C-6CA5-FE70E0A501C4}"/>
          </ac:spMkLst>
        </pc:spChg>
        <pc:spChg chg="del">
          <ac:chgData name="Juanita Fernández Merani" userId="95f5ec18dec933a7" providerId="LiveId" clId="{CE674E6B-E165-4AD6-A7BB-6A1E98CAFF8E}" dt="2023-04-21T20:34:31.846" v="988" actId="478"/>
          <ac:spMkLst>
            <pc:docMk/>
            <pc:sldMk cId="369499749" sldId="304"/>
            <ac:spMk id="36" creationId="{152A5B01-2E6E-886B-B5CA-54E32E2B7825}"/>
          </ac:spMkLst>
        </pc:spChg>
        <pc:spChg chg="del">
          <ac:chgData name="Juanita Fernández Merani" userId="95f5ec18dec933a7" providerId="LiveId" clId="{CE674E6B-E165-4AD6-A7BB-6A1E98CAFF8E}" dt="2023-04-21T20:34:05.263" v="984" actId="478"/>
          <ac:spMkLst>
            <pc:docMk/>
            <pc:sldMk cId="369499749" sldId="304"/>
            <ac:spMk id="63" creationId="{6B8D958E-DD1D-E41A-793A-590DC4B459D2}"/>
          </ac:spMkLst>
        </pc:spChg>
        <pc:spChg chg="del">
          <ac:chgData name="Juanita Fernández Merani" userId="95f5ec18dec933a7" providerId="LiveId" clId="{CE674E6B-E165-4AD6-A7BB-6A1E98CAFF8E}" dt="2023-04-21T20:34:02.767" v="983" actId="478"/>
          <ac:spMkLst>
            <pc:docMk/>
            <pc:sldMk cId="369499749" sldId="304"/>
            <ac:spMk id="64" creationId="{22275776-4E16-4678-455D-3BD1EFF6BE73}"/>
          </ac:spMkLst>
        </pc:spChg>
        <pc:spChg chg="del">
          <ac:chgData name="Juanita Fernández Merani" userId="95f5ec18dec933a7" providerId="LiveId" clId="{CE674E6B-E165-4AD6-A7BB-6A1E98CAFF8E}" dt="2023-04-21T20:34:02.767" v="983" actId="478"/>
          <ac:spMkLst>
            <pc:docMk/>
            <pc:sldMk cId="369499749" sldId="304"/>
            <ac:spMk id="65" creationId="{0D4346D2-8812-26CA-AAAE-F25D2E655C28}"/>
          </ac:spMkLst>
        </pc:spChg>
        <pc:spChg chg="del">
          <ac:chgData name="Juanita Fernández Merani" userId="95f5ec18dec933a7" providerId="LiveId" clId="{CE674E6B-E165-4AD6-A7BB-6A1E98CAFF8E}" dt="2023-04-21T20:34:02.767" v="983" actId="478"/>
          <ac:spMkLst>
            <pc:docMk/>
            <pc:sldMk cId="369499749" sldId="304"/>
            <ac:spMk id="66" creationId="{F098C5A8-540B-F66D-1958-256E500992C8}"/>
          </ac:spMkLst>
        </pc:spChg>
        <pc:grpChg chg="mod">
          <ac:chgData name="Juanita Fernández Merani" userId="95f5ec18dec933a7" providerId="LiveId" clId="{CE674E6B-E165-4AD6-A7BB-6A1E98CAFF8E}" dt="2023-04-21T20:35:28.422" v="1056" actId="1076"/>
          <ac:grpSpMkLst>
            <pc:docMk/>
            <pc:sldMk cId="369499749" sldId="304"/>
            <ac:grpSpMk id="11" creationId="{0712B144-9DA8-E0F1-A7C0-C0DD349F38E8}"/>
          </ac:grpSpMkLst>
        </pc:grpChg>
        <pc:grpChg chg="mod">
          <ac:chgData name="Juanita Fernández Merani" userId="95f5ec18dec933a7" providerId="LiveId" clId="{CE674E6B-E165-4AD6-A7BB-6A1E98CAFF8E}" dt="2023-04-21T20:35:28.422" v="1056" actId="1076"/>
          <ac:grpSpMkLst>
            <pc:docMk/>
            <pc:sldMk cId="369499749" sldId="304"/>
            <ac:grpSpMk id="16" creationId="{B5855128-8A5F-ED84-229C-8C758B74F52F}"/>
          </ac:grpSpMkLst>
        </pc:grpChg>
        <pc:grpChg chg="mod">
          <ac:chgData name="Juanita Fernández Merani" userId="95f5ec18dec933a7" providerId="LiveId" clId="{CE674E6B-E165-4AD6-A7BB-6A1E98CAFF8E}" dt="2023-04-21T20:35:28.422" v="1056" actId="1076"/>
          <ac:grpSpMkLst>
            <pc:docMk/>
            <pc:sldMk cId="369499749" sldId="304"/>
            <ac:grpSpMk id="21" creationId="{F528CA3E-2E72-58A5-202F-F372F94D784F}"/>
          </ac:grpSpMkLst>
        </pc:grpChg>
        <pc:grpChg chg="mod">
          <ac:chgData name="Juanita Fernández Merani" userId="95f5ec18dec933a7" providerId="LiveId" clId="{CE674E6B-E165-4AD6-A7BB-6A1E98CAFF8E}" dt="2023-04-21T20:35:28.422" v="1056" actId="1076"/>
          <ac:grpSpMkLst>
            <pc:docMk/>
            <pc:sldMk cId="369499749" sldId="304"/>
            <ac:grpSpMk id="26" creationId="{46DDD147-1234-032D-D4AD-F2D18FCFE67D}"/>
          </ac:grpSpMkLst>
        </pc:grpChg>
        <pc:grpChg chg="mod">
          <ac:chgData name="Juanita Fernández Merani" userId="95f5ec18dec933a7" providerId="LiveId" clId="{CE674E6B-E165-4AD6-A7BB-6A1E98CAFF8E}" dt="2023-04-21T20:35:28.422" v="1056" actId="1076"/>
          <ac:grpSpMkLst>
            <pc:docMk/>
            <pc:sldMk cId="369499749" sldId="304"/>
            <ac:grpSpMk id="37" creationId="{CB6EEF93-4BC0-922A-8C6E-02E0AE700F25}"/>
          </ac:grpSpMkLst>
        </pc:grpChg>
        <pc:grpChg chg="del">
          <ac:chgData name="Juanita Fernández Merani" userId="95f5ec18dec933a7" providerId="LiveId" clId="{CE674E6B-E165-4AD6-A7BB-6A1E98CAFF8E}" dt="2023-04-21T20:34:02.767" v="983" actId="478"/>
          <ac:grpSpMkLst>
            <pc:docMk/>
            <pc:sldMk cId="369499749" sldId="304"/>
            <ac:grpSpMk id="59" creationId="{2C5EC275-D0CA-E369-7F25-A9F97684D6E1}"/>
          </ac:grpSpMkLst>
        </pc:grpChg>
        <pc:grpChg chg="del">
          <ac:chgData name="Juanita Fernández Merani" userId="95f5ec18dec933a7" providerId="LiveId" clId="{CE674E6B-E165-4AD6-A7BB-6A1E98CAFF8E}" dt="2023-04-21T20:34:02.767" v="983" actId="478"/>
          <ac:grpSpMkLst>
            <pc:docMk/>
            <pc:sldMk cId="369499749" sldId="304"/>
            <ac:grpSpMk id="60" creationId="{B1439525-8667-477B-1253-F639201ECC75}"/>
          </ac:grpSpMkLst>
        </pc:grpChg>
      </pc:sldChg>
      <pc:sldChg chg="modSp add del mod">
        <pc:chgData name="Juanita Fernández Merani" userId="95f5ec18dec933a7" providerId="LiveId" clId="{CE674E6B-E165-4AD6-A7BB-6A1E98CAFF8E}" dt="2023-04-21T20:38:23.441" v="1112" actId="47"/>
        <pc:sldMkLst>
          <pc:docMk/>
          <pc:sldMk cId="3948936811" sldId="305"/>
        </pc:sldMkLst>
        <pc:spChg chg="mod">
          <ac:chgData name="Juanita Fernández Merani" userId="95f5ec18dec933a7" providerId="LiveId" clId="{CE674E6B-E165-4AD6-A7BB-6A1E98CAFF8E}" dt="2023-04-21T20:36:12.274" v="1067" actId="20577"/>
          <ac:spMkLst>
            <pc:docMk/>
            <pc:sldMk cId="3948936811" sldId="305"/>
            <ac:spMk id="2" creationId="{ECDAF654-28D3-B793-4EAA-9C77AB10D6D7}"/>
          </ac:spMkLst>
        </pc:spChg>
        <pc:spChg chg="mod">
          <ac:chgData name="Juanita Fernández Merani" userId="95f5ec18dec933a7" providerId="LiveId" clId="{CE674E6B-E165-4AD6-A7BB-6A1E98CAFF8E}" dt="2023-04-21T20:38:15.323" v="1109" actId="208"/>
          <ac:spMkLst>
            <pc:docMk/>
            <pc:sldMk cId="3948936811" sldId="305"/>
            <ac:spMk id="10" creationId="{7C801CE1-F8B7-A172-0F8A-2C272581379C}"/>
          </ac:spMkLst>
        </pc:spChg>
        <pc:spChg chg="mod">
          <ac:chgData name="Juanita Fernández Merani" userId="95f5ec18dec933a7" providerId="LiveId" clId="{CE674E6B-E165-4AD6-A7BB-6A1E98CAFF8E}" dt="2023-04-21T20:38:15.323" v="1109" actId="208"/>
          <ac:spMkLst>
            <pc:docMk/>
            <pc:sldMk cId="3948936811" sldId="305"/>
            <ac:spMk id="31" creationId="{D2393A51-6216-5284-828A-69A9EE71B448}"/>
          </ac:spMkLst>
        </pc:spChg>
        <pc:spChg chg="mod">
          <ac:chgData name="Juanita Fernández Merani" userId="95f5ec18dec933a7" providerId="LiveId" clId="{CE674E6B-E165-4AD6-A7BB-6A1E98CAFF8E}" dt="2023-04-21T20:38:15.323" v="1109" actId="208"/>
          <ac:spMkLst>
            <pc:docMk/>
            <pc:sldMk cId="3948936811" sldId="305"/>
            <ac:spMk id="32" creationId="{ECD9F0AB-31F1-6612-B5AC-65C55A285166}"/>
          </ac:spMkLst>
        </pc:spChg>
      </pc:sldChg>
      <pc:sldChg chg="new del">
        <pc:chgData name="Juanita Fernández Merani" userId="95f5ec18dec933a7" providerId="LiveId" clId="{CE674E6B-E165-4AD6-A7BB-6A1E98CAFF8E}" dt="2023-04-21T20:36:36.492" v="1069" actId="47"/>
        <pc:sldMkLst>
          <pc:docMk/>
          <pc:sldMk cId="1403046076" sldId="306"/>
        </pc:sldMkLst>
      </pc:sldChg>
      <pc:sldChg chg="modSp add mod ord">
        <pc:chgData name="Juanita Fernández Merani" userId="95f5ec18dec933a7" providerId="LiveId" clId="{CE674E6B-E165-4AD6-A7BB-6A1E98CAFF8E}" dt="2023-04-21T20:50:08.152" v="1139" actId="20577"/>
        <pc:sldMkLst>
          <pc:docMk/>
          <pc:sldMk cId="3774611307" sldId="306"/>
        </pc:sldMkLst>
        <pc:spChg chg="mod">
          <ac:chgData name="Juanita Fernández Merani" userId="95f5ec18dec933a7" providerId="LiveId" clId="{CE674E6B-E165-4AD6-A7BB-6A1E98CAFF8E}" dt="2023-04-21T20:50:00.392" v="1137" actId="20577"/>
          <ac:spMkLst>
            <pc:docMk/>
            <pc:sldMk cId="3774611307" sldId="306"/>
            <ac:spMk id="1129" creationId="{53862E60-CA86-A091-ED83-EFFBFB710F09}"/>
          </ac:spMkLst>
        </pc:spChg>
        <pc:spChg chg="mod">
          <ac:chgData name="Juanita Fernández Merani" userId="95f5ec18dec933a7" providerId="LiveId" clId="{CE674E6B-E165-4AD6-A7BB-6A1E98CAFF8E}" dt="2023-04-21T20:50:08.152" v="1139" actId="20577"/>
          <ac:spMkLst>
            <pc:docMk/>
            <pc:sldMk cId="3774611307" sldId="306"/>
            <ac:spMk id="1130" creationId="{596B5C0F-8B3F-FF0E-C805-BAD7AC1390C0}"/>
          </ac:spMkLst>
        </pc:spChg>
        <pc:grpChg chg="mod">
          <ac:chgData name="Juanita Fernández Merani" userId="95f5ec18dec933a7" providerId="LiveId" clId="{CE674E6B-E165-4AD6-A7BB-6A1E98CAFF8E}" dt="2023-04-21T20:38:23.708" v="1113" actId="1076"/>
          <ac:grpSpMkLst>
            <pc:docMk/>
            <pc:sldMk cId="3774611307" sldId="306"/>
            <ac:grpSpMk id="1384" creationId="{716C591E-1C71-DB6B-C4C5-7080CFAF9F38}"/>
          </ac:grpSpMkLst>
        </pc:grpChg>
      </pc:sldChg>
      <pc:sldChg chg="addSp delSp modSp new mod">
        <pc:chgData name="Juanita Fernández Merani" userId="95f5ec18dec933a7" providerId="LiveId" clId="{CE674E6B-E165-4AD6-A7BB-6A1E98CAFF8E}" dt="2023-04-21T20:51:42.389" v="1188" actId="1076"/>
        <pc:sldMkLst>
          <pc:docMk/>
          <pc:sldMk cId="289946113" sldId="307"/>
        </pc:sldMkLst>
        <pc:spChg chg="del">
          <ac:chgData name="Juanita Fernández Merani" userId="95f5ec18dec933a7" providerId="LiveId" clId="{CE674E6B-E165-4AD6-A7BB-6A1E98CAFF8E}" dt="2023-04-21T20:50:23.781" v="1162" actId="478"/>
          <ac:spMkLst>
            <pc:docMk/>
            <pc:sldMk cId="289946113" sldId="307"/>
            <ac:spMk id="2" creationId="{76FFE3D7-FADC-71D5-5C18-7BCD1981FBBB}"/>
          </ac:spMkLst>
        </pc:spChg>
        <pc:spChg chg="add mod">
          <ac:chgData name="Juanita Fernández Merani" userId="95f5ec18dec933a7" providerId="LiveId" clId="{CE674E6B-E165-4AD6-A7BB-6A1E98CAFF8E}" dt="2023-04-21T20:51:42.389" v="1188" actId="1076"/>
          <ac:spMkLst>
            <pc:docMk/>
            <pc:sldMk cId="289946113" sldId="307"/>
            <ac:spMk id="3" creationId="{3ECE4767-4624-FF00-BA4E-2DCF2943C6D3}"/>
          </ac:spMkLst>
        </pc:spChg>
        <pc:spChg chg="add del mod">
          <ac:chgData name="Juanita Fernández Merani" userId="95f5ec18dec933a7" providerId="LiveId" clId="{CE674E6B-E165-4AD6-A7BB-6A1E98CAFF8E}" dt="2023-04-21T20:50:57.051" v="1165"/>
          <ac:spMkLst>
            <pc:docMk/>
            <pc:sldMk cId="289946113" sldId="307"/>
            <ac:spMk id="4" creationId="{0BF467C3-512A-6F32-1141-1EAD44FA3789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6" creationId="{C1EF47B5-5DE8-58C9-8682-B5561A3D15C6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8" creationId="{E05CAE03-4E64-0980-3CC1-59F756CD062C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9" creationId="{26D66443-1FE2-2970-D7BB-C031D09A00BA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0" creationId="{FE087EC6-B6E0-8B25-2497-AC337EC2383B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1" creationId="{8E3EBE2C-118A-7F97-BFF8-F18A0C93CA0C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2" creationId="{BA34BD52-7FD0-207D-29D3-104F4C250465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3" creationId="{6A31364E-5CF7-903C-DCD8-8F21A60421EB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5" creationId="{837A0E37-C18C-49E9-BCAE-11B771002D08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6" creationId="{D90092B8-7B7F-5034-9E49-78C9A003A8F4}"/>
          </ac:spMkLst>
        </pc:spChg>
        <pc:spChg chg="mod">
          <ac:chgData name="Juanita Fernández Merani" userId="95f5ec18dec933a7" providerId="LiveId" clId="{CE674E6B-E165-4AD6-A7BB-6A1E98CAFF8E}" dt="2023-04-21T20:51:20.218" v="1166"/>
          <ac:spMkLst>
            <pc:docMk/>
            <pc:sldMk cId="289946113" sldId="307"/>
            <ac:spMk id="17" creationId="{A388912D-A0B2-4EB6-4FB1-8B3B40974744}"/>
          </ac:spMkLst>
        </pc:spChg>
        <pc:grpChg chg="add mod">
          <ac:chgData name="Juanita Fernández Merani" userId="95f5ec18dec933a7" providerId="LiveId" clId="{CE674E6B-E165-4AD6-A7BB-6A1E98CAFF8E}" dt="2023-04-21T20:51:29.073" v="1170" actId="1076"/>
          <ac:grpSpMkLst>
            <pc:docMk/>
            <pc:sldMk cId="289946113" sldId="307"/>
            <ac:grpSpMk id="5" creationId="{89BE7B34-2DB5-45CB-48AD-E71C2F68BAB9}"/>
          </ac:grpSpMkLst>
        </pc:grpChg>
        <pc:grpChg chg="mod">
          <ac:chgData name="Juanita Fernández Merani" userId="95f5ec18dec933a7" providerId="LiveId" clId="{CE674E6B-E165-4AD6-A7BB-6A1E98CAFF8E}" dt="2023-04-21T20:51:20.218" v="1166"/>
          <ac:grpSpMkLst>
            <pc:docMk/>
            <pc:sldMk cId="289946113" sldId="307"/>
            <ac:grpSpMk id="7" creationId="{3823BC63-C9E1-50D0-F736-0B93C38401E7}"/>
          </ac:grpSpMkLst>
        </pc:grpChg>
        <pc:grpChg chg="mod">
          <ac:chgData name="Juanita Fernández Merani" userId="95f5ec18dec933a7" providerId="LiveId" clId="{CE674E6B-E165-4AD6-A7BB-6A1E98CAFF8E}" dt="2023-04-21T20:51:20.218" v="1166"/>
          <ac:grpSpMkLst>
            <pc:docMk/>
            <pc:sldMk cId="289946113" sldId="307"/>
            <ac:grpSpMk id="14" creationId="{59D9C970-2BE3-1A19-4545-B8D55B05BD32}"/>
          </ac:grpSpMkLst>
        </pc:grpChg>
      </pc:sldChg>
      <pc:sldChg chg="add del ord">
        <pc:chgData name="Juanita Fernández Merani" userId="95f5ec18dec933a7" providerId="LiveId" clId="{CE674E6B-E165-4AD6-A7BB-6A1E98CAFF8E}" dt="2023-04-21T20:38:29.123" v="1123"/>
        <pc:sldMkLst>
          <pc:docMk/>
          <pc:sldMk cId="2712013842" sldId="307"/>
        </pc:sldMkLst>
      </pc:sldChg>
      <pc:sldMasterChg chg="setBg addSldLayout delSldLayout modSldLayout">
        <pc:chgData name="Juanita Fernández Merani" userId="95f5ec18dec933a7" providerId="LiveId" clId="{CE674E6B-E165-4AD6-A7BB-6A1E98CAFF8E}" dt="2023-04-21T20:33:23.831" v="978" actId="47"/>
        <pc:sldMasterMkLst>
          <pc:docMk/>
          <pc:sldMasterMk cId="0" sldId="2147483673"/>
        </pc:sldMasterMkLst>
        <pc:sldLayoutChg chg="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0" sldId="2147483648"/>
          </pc:sldLayoutMkLst>
        </pc:sldLayoutChg>
        <pc:sldLayoutChg chg="del">
          <pc:chgData name="Juanita Fernández Merani" userId="95f5ec18dec933a7" providerId="LiveId" clId="{CE674E6B-E165-4AD6-A7BB-6A1E98CAFF8E}" dt="2023-04-21T01:30:15.358" v="551" actId="47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Juanita Fernández Merani" userId="95f5ec18dec933a7" providerId="LiveId" clId="{CE674E6B-E165-4AD6-A7BB-6A1E98CAFF8E}" dt="2023-04-20T21:07:43.976" v="422" actId="47"/>
          <pc:sldLayoutMkLst>
            <pc:docMk/>
            <pc:sldMasterMk cId="0" sldId="2147483673"/>
            <pc:sldLayoutMk cId="0" sldId="2147483651"/>
          </pc:sldLayoutMkLst>
        </pc:sldLayoutChg>
        <pc:sldLayoutChg chg="add del 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0" sldId="2147483652"/>
          </pc:sldLayoutMkLst>
        </pc:sldLayoutChg>
        <pc:sldLayoutChg chg="del setBg">
          <pc:chgData name="Juanita Fernández Merani" userId="95f5ec18dec933a7" providerId="LiveId" clId="{CE674E6B-E165-4AD6-A7BB-6A1E98CAFF8E}" dt="2023-04-21T20:33:22.111" v="977" actId="47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Juanita Fernández Merani" userId="95f5ec18dec933a7" providerId="LiveId" clId="{CE674E6B-E165-4AD6-A7BB-6A1E98CAFF8E}" dt="2023-04-20T20:59:17.145" v="241" actId="47"/>
          <pc:sldLayoutMkLst>
            <pc:docMk/>
            <pc:sldMasterMk cId="0" sldId="2147483673"/>
            <pc:sldLayoutMk cId="0" sldId="2147483654"/>
          </pc:sldLayoutMkLst>
        </pc:sldLayoutChg>
        <pc:sldLayoutChg chg="del">
          <pc:chgData name="Juanita Fernández Merani" userId="95f5ec18dec933a7" providerId="LiveId" clId="{CE674E6B-E165-4AD6-A7BB-6A1E98CAFF8E}" dt="2023-04-20T20:59:20.990" v="247" actId="47"/>
          <pc:sldLayoutMkLst>
            <pc:docMk/>
            <pc:sldMasterMk cId="0" sldId="2147483673"/>
            <pc:sldLayoutMk cId="0" sldId="2147483655"/>
          </pc:sldLayoutMkLst>
        </pc:sldLayoutChg>
        <pc:sldLayoutChg chg="del">
          <pc:chgData name="Juanita Fernández Merani" userId="95f5ec18dec933a7" providerId="LiveId" clId="{CE674E6B-E165-4AD6-A7BB-6A1E98CAFF8E}" dt="2023-04-20T20:59:14.319" v="239" actId="47"/>
          <pc:sldLayoutMkLst>
            <pc:docMk/>
            <pc:sldMasterMk cId="0" sldId="2147483673"/>
            <pc:sldLayoutMk cId="0" sldId="2147483656"/>
          </pc:sldLayoutMkLst>
        </pc:sldLayoutChg>
        <pc:sldLayoutChg chg="del">
          <pc:chgData name="Juanita Fernández Merani" userId="95f5ec18dec933a7" providerId="LiveId" clId="{CE674E6B-E165-4AD6-A7BB-6A1E98CAFF8E}" dt="2023-04-20T21:07:45.550" v="423" actId="47"/>
          <pc:sldLayoutMkLst>
            <pc:docMk/>
            <pc:sldMasterMk cId="0" sldId="2147483673"/>
            <pc:sldLayoutMk cId="0" sldId="2147483657"/>
          </pc:sldLayoutMkLst>
        </pc:sldLayoutChg>
        <pc:sldLayoutChg chg="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0" sldId="2147483658"/>
          </pc:sldLayoutMkLst>
        </pc:sldLayoutChg>
        <pc:sldLayoutChg chg="del">
          <pc:chgData name="Juanita Fernández Merani" userId="95f5ec18dec933a7" providerId="LiveId" clId="{CE674E6B-E165-4AD6-A7BB-6A1E98CAFF8E}" dt="2023-04-20T21:06:55.309" v="412" actId="47"/>
          <pc:sldLayoutMkLst>
            <pc:docMk/>
            <pc:sldMasterMk cId="0" sldId="2147483673"/>
            <pc:sldLayoutMk cId="0" sldId="2147483659"/>
          </pc:sldLayoutMkLst>
        </pc:sldLayoutChg>
        <pc:sldLayoutChg chg="del">
          <pc:chgData name="Juanita Fernández Merani" userId="95f5ec18dec933a7" providerId="LiveId" clId="{CE674E6B-E165-4AD6-A7BB-6A1E98CAFF8E}" dt="2023-04-20T21:08:14.053" v="43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uanita Fernández Merani" userId="95f5ec18dec933a7" providerId="LiveId" clId="{CE674E6B-E165-4AD6-A7BB-6A1E98CAFF8E}" dt="2023-04-20T20:53:25.387" v="219" actId="47"/>
          <pc:sldLayoutMkLst>
            <pc:docMk/>
            <pc:sldMasterMk cId="0" sldId="2147483673"/>
            <pc:sldLayoutMk cId="0" sldId="2147483661"/>
          </pc:sldLayoutMkLst>
        </pc:sldLayoutChg>
        <pc:sldLayoutChg chg="del setBg">
          <pc:chgData name="Juanita Fernández Merani" userId="95f5ec18dec933a7" providerId="LiveId" clId="{CE674E6B-E165-4AD6-A7BB-6A1E98CAFF8E}" dt="2023-04-21T20:33:23.831" v="978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uanita Fernández Merani" userId="95f5ec18dec933a7" providerId="LiveId" clId="{CE674E6B-E165-4AD6-A7BB-6A1E98CAFF8E}" dt="2023-04-20T20:59:21.786" v="248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uanita Fernández Merani" userId="95f5ec18dec933a7" providerId="LiveId" clId="{CE674E6B-E165-4AD6-A7BB-6A1E98CAFF8E}" dt="2023-04-20T20:59:17.596" v="242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uanita Fernández Merani" userId="95f5ec18dec933a7" providerId="LiveId" clId="{CE674E6B-E165-4AD6-A7BB-6A1E98CAFF8E}" dt="2023-04-20T20:59:26.273" v="252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uanita Fernández Merani" userId="95f5ec18dec933a7" providerId="LiveId" clId="{CE674E6B-E165-4AD6-A7BB-6A1E98CAFF8E}" dt="2023-04-20T20:59:16.239" v="24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uanita Fernández Merani" userId="95f5ec18dec933a7" providerId="LiveId" clId="{CE674E6B-E165-4AD6-A7BB-6A1E98CAFF8E}" dt="2023-04-20T21:07:47.533" v="424" actId="47"/>
          <pc:sldLayoutMkLst>
            <pc:docMk/>
            <pc:sldMasterMk cId="0" sldId="2147483673"/>
            <pc:sldLayoutMk cId="0" sldId="2147483667"/>
          </pc:sldLayoutMkLst>
        </pc:sldLayoutChg>
        <pc:sldLayoutChg chg="add del">
          <pc:chgData name="Juanita Fernández Merani" userId="95f5ec18dec933a7" providerId="LiveId" clId="{CE674E6B-E165-4AD6-A7BB-6A1E98CAFF8E}" dt="2023-04-21T20:03:34.048" v="646" actId="47"/>
          <pc:sldLayoutMkLst>
            <pc:docMk/>
            <pc:sldMasterMk cId="0" sldId="2147483673"/>
            <pc:sldLayoutMk cId="0" sldId="2147483668"/>
          </pc:sldLayoutMkLst>
        </pc:sldLayoutChg>
        <pc:sldLayoutChg chg="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0" sldId="2147483669"/>
          </pc:sldLayoutMkLst>
        </pc:sldLayoutChg>
        <pc:sldLayoutChg chg="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0" sldId="2147483670"/>
          </pc:sldLayoutMkLst>
        </pc:sldLayoutChg>
        <pc:sldLayoutChg chg="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0" sldId="2147483671"/>
          </pc:sldLayoutMkLst>
        </pc:sldLayoutChg>
        <pc:sldLayoutChg chg="setBg">
          <pc:chgData name="Juanita Fernández Merani" userId="95f5ec18dec933a7" providerId="LiveId" clId="{CE674E6B-E165-4AD6-A7BB-6A1E98CAFF8E}" dt="2023-04-21T20:15:07.428" v="729"/>
          <pc:sldLayoutMkLst>
            <pc:docMk/>
            <pc:sldMasterMk cId="0" sldId="2147483673"/>
            <pc:sldLayoutMk cId="216781075" sldId="2147483674"/>
          </pc:sldLayoutMkLst>
        </pc:sldLayoutChg>
      </pc:sldMasterChg>
      <pc:sldMasterChg chg="del delSldLayout">
        <pc:chgData name="Juanita Fernández Merani" userId="95f5ec18dec933a7" providerId="LiveId" clId="{CE674E6B-E165-4AD6-A7BB-6A1E98CAFF8E}" dt="2023-04-20T20:59:35.100" v="270" actId="47"/>
        <pc:sldMasterMkLst>
          <pc:docMk/>
          <pc:sldMasterMk cId="0" sldId="2147483674"/>
        </pc:sldMasterMkLst>
        <pc:sldLayoutChg chg="del">
          <pc:chgData name="Juanita Fernández Merani" userId="95f5ec18dec933a7" providerId="LiveId" clId="{CE674E6B-E165-4AD6-A7BB-6A1E98CAFF8E}" dt="2023-04-20T20:59:35.100" v="270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7864083e9f_0_1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7864083e9f_0_1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ec6687a03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ec6687a03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ec6687a03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ec6687a03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1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172300" y="-79"/>
            <a:ext cx="9730189" cy="5613605"/>
          </a:xfrm>
          <a:custGeom>
            <a:avLst/>
            <a:gdLst/>
            <a:ahLst/>
            <a:cxnLst/>
            <a:rect l="l" t="t" r="r" b="b"/>
            <a:pathLst>
              <a:path w="55014" h="38479" extrusionOk="0">
                <a:moveTo>
                  <a:pt x="0" y="1"/>
                </a:moveTo>
                <a:lnTo>
                  <a:pt x="0" y="38479"/>
                </a:lnTo>
                <a:lnTo>
                  <a:pt x="54155" y="38479"/>
                </a:lnTo>
                <a:lnTo>
                  <a:pt x="54267" y="37997"/>
                </a:lnTo>
                <a:lnTo>
                  <a:pt x="54371" y="37508"/>
                </a:lnTo>
                <a:lnTo>
                  <a:pt x="54476" y="37027"/>
                </a:lnTo>
                <a:lnTo>
                  <a:pt x="54564" y="36537"/>
                </a:lnTo>
                <a:lnTo>
                  <a:pt x="54652" y="36048"/>
                </a:lnTo>
                <a:lnTo>
                  <a:pt x="54724" y="35558"/>
                </a:lnTo>
                <a:lnTo>
                  <a:pt x="54797" y="35069"/>
                </a:lnTo>
                <a:lnTo>
                  <a:pt x="54853" y="34580"/>
                </a:lnTo>
                <a:lnTo>
                  <a:pt x="54901" y="34090"/>
                </a:lnTo>
                <a:lnTo>
                  <a:pt x="54941" y="33601"/>
                </a:lnTo>
                <a:lnTo>
                  <a:pt x="54973" y="33111"/>
                </a:lnTo>
                <a:lnTo>
                  <a:pt x="54997" y="32614"/>
                </a:lnTo>
                <a:lnTo>
                  <a:pt x="55013" y="32125"/>
                </a:lnTo>
                <a:lnTo>
                  <a:pt x="55013" y="31635"/>
                </a:lnTo>
                <a:lnTo>
                  <a:pt x="55005" y="31154"/>
                </a:lnTo>
                <a:lnTo>
                  <a:pt x="54989" y="30664"/>
                </a:lnTo>
                <a:lnTo>
                  <a:pt x="54965" y="30175"/>
                </a:lnTo>
                <a:lnTo>
                  <a:pt x="54925" y="29694"/>
                </a:lnTo>
                <a:lnTo>
                  <a:pt x="54877" y="29212"/>
                </a:lnTo>
                <a:lnTo>
                  <a:pt x="54813" y="28731"/>
                </a:lnTo>
                <a:lnTo>
                  <a:pt x="54740" y="28250"/>
                </a:lnTo>
                <a:lnTo>
                  <a:pt x="54660" y="27776"/>
                </a:lnTo>
                <a:lnTo>
                  <a:pt x="54564" y="27303"/>
                </a:lnTo>
                <a:lnTo>
                  <a:pt x="54460" y="26829"/>
                </a:lnTo>
                <a:lnTo>
                  <a:pt x="54339" y="26364"/>
                </a:lnTo>
                <a:lnTo>
                  <a:pt x="54203" y="25899"/>
                </a:lnTo>
                <a:lnTo>
                  <a:pt x="54058" y="25434"/>
                </a:lnTo>
                <a:lnTo>
                  <a:pt x="53906" y="24976"/>
                </a:lnTo>
                <a:lnTo>
                  <a:pt x="53737" y="24527"/>
                </a:lnTo>
                <a:lnTo>
                  <a:pt x="53553" y="24078"/>
                </a:lnTo>
                <a:lnTo>
                  <a:pt x="53352" y="23628"/>
                </a:lnTo>
                <a:lnTo>
                  <a:pt x="53144" y="23187"/>
                </a:lnTo>
                <a:lnTo>
                  <a:pt x="52903" y="22722"/>
                </a:lnTo>
                <a:lnTo>
                  <a:pt x="52646" y="22264"/>
                </a:lnTo>
                <a:lnTo>
                  <a:pt x="52374" y="21815"/>
                </a:lnTo>
                <a:lnTo>
                  <a:pt x="52093" y="21374"/>
                </a:lnTo>
                <a:lnTo>
                  <a:pt x="51788" y="20949"/>
                </a:lnTo>
                <a:lnTo>
                  <a:pt x="51475" y="20523"/>
                </a:lnTo>
                <a:lnTo>
                  <a:pt x="51154" y="20114"/>
                </a:lnTo>
                <a:lnTo>
                  <a:pt x="50809" y="19721"/>
                </a:lnTo>
                <a:lnTo>
                  <a:pt x="50464" y="19328"/>
                </a:lnTo>
                <a:lnTo>
                  <a:pt x="50095" y="18951"/>
                </a:lnTo>
                <a:lnTo>
                  <a:pt x="49718" y="18590"/>
                </a:lnTo>
                <a:lnTo>
                  <a:pt x="49333" y="18229"/>
                </a:lnTo>
                <a:lnTo>
                  <a:pt x="48940" y="17892"/>
                </a:lnTo>
                <a:lnTo>
                  <a:pt x="48531" y="17563"/>
                </a:lnTo>
                <a:lnTo>
                  <a:pt x="48113" y="17242"/>
                </a:lnTo>
                <a:lnTo>
                  <a:pt x="47688" y="16937"/>
                </a:lnTo>
                <a:lnTo>
                  <a:pt x="47247" y="16648"/>
                </a:lnTo>
                <a:lnTo>
                  <a:pt x="46806" y="16368"/>
                </a:lnTo>
                <a:lnTo>
                  <a:pt x="46356" y="16103"/>
                </a:lnTo>
                <a:lnTo>
                  <a:pt x="45891" y="15854"/>
                </a:lnTo>
                <a:lnTo>
                  <a:pt x="45426" y="15613"/>
                </a:lnTo>
                <a:lnTo>
                  <a:pt x="44952" y="15397"/>
                </a:lnTo>
                <a:lnTo>
                  <a:pt x="44471" y="15188"/>
                </a:lnTo>
                <a:lnTo>
                  <a:pt x="43982" y="14996"/>
                </a:lnTo>
                <a:lnTo>
                  <a:pt x="43484" y="14819"/>
                </a:lnTo>
                <a:lnTo>
                  <a:pt x="42987" y="14659"/>
                </a:lnTo>
                <a:lnTo>
                  <a:pt x="42489" y="14514"/>
                </a:lnTo>
                <a:lnTo>
                  <a:pt x="41976" y="14386"/>
                </a:lnTo>
                <a:lnTo>
                  <a:pt x="41462" y="14274"/>
                </a:lnTo>
                <a:lnTo>
                  <a:pt x="40949" y="14177"/>
                </a:lnTo>
                <a:lnTo>
                  <a:pt x="40436" y="14097"/>
                </a:lnTo>
                <a:lnTo>
                  <a:pt x="39914" y="14041"/>
                </a:lnTo>
                <a:lnTo>
                  <a:pt x="39617" y="14009"/>
                </a:lnTo>
                <a:lnTo>
                  <a:pt x="39320" y="13985"/>
                </a:lnTo>
                <a:lnTo>
                  <a:pt x="39023" y="13969"/>
                </a:lnTo>
                <a:lnTo>
                  <a:pt x="38727" y="13961"/>
                </a:lnTo>
                <a:lnTo>
                  <a:pt x="38430" y="13953"/>
                </a:lnTo>
                <a:lnTo>
                  <a:pt x="38133" y="13953"/>
                </a:lnTo>
                <a:lnTo>
                  <a:pt x="37539" y="13961"/>
                </a:lnTo>
                <a:lnTo>
                  <a:pt x="36954" y="13993"/>
                </a:lnTo>
                <a:lnTo>
                  <a:pt x="36368" y="14041"/>
                </a:lnTo>
                <a:lnTo>
                  <a:pt x="35782" y="14097"/>
                </a:lnTo>
                <a:lnTo>
                  <a:pt x="35197" y="14177"/>
                </a:lnTo>
                <a:lnTo>
                  <a:pt x="34611" y="14266"/>
                </a:lnTo>
                <a:lnTo>
                  <a:pt x="34033" y="14378"/>
                </a:lnTo>
                <a:lnTo>
                  <a:pt x="33456" y="14490"/>
                </a:lnTo>
                <a:lnTo>
                  <a:pt x="32870" y="14627"/>
                </a:lnTo>
                <a:lnTo>
                  <a:pt x="32292" y="14763"/>
                </a:lnTo>
                <a:lnTo>
                  <a:pt x="31715" y="14915"/>
                </a:lnTo>
                <a:lnTo>
                  <a:pt x="31145" y="15076"/>
                </a:lnTo>
                <a:lnTo>
                  <a:pt x="30567" y="15252"/>
                </a:lnTo>
                <a:lnTo>
                  <a:pt x="29990" y="15429"/>
                </a:lnTo>
                <a:lnTo>
                  <a:pt x="29420" y="15613"/>
                </a:lnTo>
                <a:lnTo>
                  <a:pt x="28850" y="15806"/>
                </a:lnTo>
                <a:lnTo>
                  <a:pt x="28273" y="15999"/>
                </a:lnTo>
                <a:lnTo>
                  <a:pt x="27134" y="16408"/>
                </a:lnTo>
                <a:lnTo>
                  <a:pt x="25994" y="16825"/>
                </a:lnTo>
                <a:lnTo>
                  <a:pt x="23724" y="17667"/>
                </a:lnTo>
                <a:lnTo>
                  <a:pt x="22585" y="18077"/>
                </a:lnTo>
                <a:lnTo>
                  <a:pt x="22015" y="18277"/>
                </a:lnTo>
                <a:lnTo>
                  <a:pt x="21453" y="18470"/>
                </a:lnTo>
                <a:lnTo>
                  <a:pt x="20667" y="18726"/>
                </a:lnTo>
                <a:lnTo>
                  <a:pt x="20266" y="18847"/>
                </a:lnTo>
                <a:lnTo>
                  <a:pt x="19873" y="18959"/>
                </a:lnTo>
                <a:lnTo>
                  <a:pt x="19472" y="19071"/>
                </a:lnTo>
                <a:lnTo>
                  <a:pt x="19071" y="19168"/>
                </a:lnTo>
                <a:lnTo>
                  <a:pt x="18661" y="19256"/>
                </a:lnTo>
                <a:lnTo>
                  <a:pt x="18260" y="19336"/>
                </a:lnTo>
                <a:lnTo>
                  <a:pt x="17851" y="19400"/>
                </a:lnTo>
                <a:lnTo>
                  <a:pt x="17442" y="19448"/>
                </a:lnTo>
                <a:lnTo>
                  <a:pt x="17041" y="19489"/>
                </a:lnTo>
                <a:lnTo>
                  <a:pt x="16632" y="19505"/>
                </a:lnTo>
                <a:lnTo>
                  <a:pt x="16222" y="19513"/>
                </a:lnTo>
                <a:lnTo>
                  <a:pt x="16022" y="19505"/>
                </a:lnTo>
                <a:lnTo>
                  <a:pt x="15813" y="19497"/>
                </a:lnTo>
                <a:lnTo>
                  <a:pt x="15613" y="19481"/>
                </a:lnTo>
                <a:lnTo>
                  <a:pt x="15412" y="19456"/>
                </a:lnTo>
                <a:lnTo>
                  <a:pt x="15204" y="19432"/>
                </a:lnTo>
                <a:lnTo>
                  <a:pt x="15003" y="19400"/>
                </a:lnTo>
                <a:lnTo>
                  <a:pt x="14682" y="19336"/>
                </a:lnTo>
                <a:lnTo>
                  <a:pt x="14361" y="19264"/>
                </a:lnTo>
                <a:lnTo>
                  <a:pt x="14056" y="19168"/>
                </a:lnTo>
                <a:lnTo>
                  <a:pt x="13743" y="19071"/>
                </a:lnTo>
                <a:lnTo>
                  <a:pt x="13446" y="18959"/>
                </a:lnTo>
                <a:lnTo>
                  <a:pt x="13150" y="18831"/>
                </a:lnTo>
                <a:lnTo>
                  <a:pt x="12861" y="18694"/>
                </a:lnTo>
                <a:lnTo>
                  <a:pt x="12572" y="18550"/>
                </a:lnTo>
                <a:lnTo>
                  <a:pt x="12291" y="18389"/>
                </a:lnTo>
                <a:lnTo>
                  <a:pt x="12018" y="18221"/>
                </a:lnTo>
                <a:lnTo>
                  <a:pt x="11746" y="18044"/>
                </a:lnTo>
                <a:lnTo>
                  <a:pt x="11481" y="17852"/>
                </a:lnTo>
                <a:lnTo>
                  <a:pt x="11224" y="17659"/>
                </a:lnTo>
                <a:lnTo>
                  <a:pt x="10967" y="17451"/>
                </a:lnTo>
                <a:lnTo>
                  <a:pt x="10719" y="17242"/>
                </a:lnTo>
                <a:lnTo>
                  <a:pt x="10478" y="17017"/>
                </a:lnTo>
                <a:lnTo>
                  <a:pt x="10237" y="16793"/>
                </a:lnTo>
                <a:lnTo>
                  <a:pt x="10005" y="16560"/>
                </a:lnTo>
                <a:lnTo>
                  <a:pt x="9780" y="16311"/>
                </a:lnTo>
                <a:lnTo>
                  <a:pt x="9555" y="16071"/>
                </a:lnTo>
                <a:lnTo>
                  <a:pt x="9339" y="15814"/>
                </a:lnTo>
                <a:lnTo>
                  <a:pt x="9130" y="15557"/>
                </a:lnTo>
                <a:lnTo>
                  <a:pt x="8922" y="15293"/>
                </a:lnTo>
                <a:lnTo>
                  <a:pt x="8721" y="15020"/>
                </a:lnTo>
                <a:lnTo>
                  <a:pt x="8528" y="14747"/>
                </a:lnTo>
                <a:lnTo>
                  <a:pt x="8336" y="14474"/>
                </a:lnTo>
                <a:lnTo>
                  <a:pt x="8159" y="14193"/>
                </a:lnTo>
                <a:lnTo>
                  <a:pt x="7975" y="13905"/>
                </a:lnTo>
                <a:lnTo>
                  <a:pt x="7806" y="13624"/>
                </a:lnTo>
                <a:lnTo>
                  <a:pt x="7638" y="13335"/>
                </a:lnTo>
                <a:lnTo>
                  <a:pt x="7477" y="13046"/>
                </a:lnTo>
                <a:lnTo>
                  <a:pt x="7325" y="12757"/>
                </a:lnTo>
                <a:lnTo>
                  <a:pt x="7028" y="12172"/>
                </a:lnTo>
                <a:lnTo>
                  <a:pt x="6739" y="11578"/>
                </a:lnTo>
                <a:lnTo>
                  <a:pt x="6467" y="10976"/>
                </a:lnTo>
                <a:lnTo>
                  <a:pt x="6202" y="10375"/>
                </a:lnTo>
                <a:lnTo>
                  <a:pt x="5945" y="9765"/>
                </a:lnTo>
                <a:lnTo>
                  <a:pt x="5688" y="9155"/>
                </a:lnTo>
                <a:lnTo>
                  <a:pt x="5183" y="7944"/>
                </a:lnTo>
                <a:lnTo>
                  <a:pt x="4926" y="7334"/>
                </a:lnTo>
                <a:lnTo>
                  <a:pt x="4669" y="6732"/>
                </a:lnTo>
                <a:lnTo>
                  <a:pt x="4405" y="6130"/>
                </a:lnTo>
                <a:lnTo>
                  <a:pt x="4124" y="5529"/>
                </a:lnTo>
                <a:lnTo>
                  <a:pt x="3835" y="4943"/>
                </a:lnTo>
                <a:lnTo>
                  <a:pt x="3530" y="4357"/>
                </a:lnTo>
                <a:lnTo>
                  <a:pt x="3378" y="4069"/>
                </a:lnTo>
                <a:lnTo>
                  <a:pt x="3209" y="3788"/>
                </a:lnTo>
                <a:lnTo>
                  <a:pt x="3049" y="3507"/>
                </a:lnTo>
                <a:lnTo>
                  <a:pt x="2872" y="3226"/>
                </a:lnTo>
                <a:lnTo>
                  <a:pt x="2728" y="2993"/>
                </a:lnTo>
                <a:lnTo>
                  <a:pt x="2583" y="2769"/>
                </a:lnTo>
                <a:lnTo>
                  <a:pt x="2431" y="2544"/>
                </a:lnTo>
                <a:lnTo>
                  <a:pt x="2271" y="2328"/>
                </a:lnTo>
                <a:lnTo>
                  <a:pt x="2102" y="2111"/>
                </a:lnTo>
                <a:lnTo>
                  <a:pt x="1934" y="1894"/>
                </a:lnTo>
                <a:lnTo>
                  <a:pt x="1765" y="1686"/>
                </a:lnTo>
                <a:lnTo>
                  <a:pt x="1581" y="1477"/>
                </a:lnTo>
                <a:lnTo>
                  <a:pt x="1404" y="1269"/>
                </a:lnTo>
                <a:lnTo>
                  <a:pt x="1212" y="1076"/>
                </a:lnTo>
                <a:lnTo>
                  <a:pt x="1019" y="883"/>
                </a:lnTo>
                <a:lnTo>
                  <a:pt x="826" y="691"/>
                </a:lnTo>
                <a:lnTo>
                  <a:pt x="626" y="506"/>
                </a:lnTo>
                <a:lnTo>
                  <a:pt x="417" y="330"/>
                </a:lnTo>
                <a:lnTo>
                  <a:pt x="209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83372" y="-366800"/>
            <a:ext cx="10187626" cy="7872911"/>
          </a:xfrm>
          <a:custGeom>
            <a:avLst/>
            <a:gdLst/>
            <a:ahLst/>
            <a:cxnLst/>
            <a:rect l="l" t="t" r="r" b="b"/>
            <a:pathLst>
              <a:path w="51796" h="40027" extrusionOk="0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366806"/>
            <a:ext cx="10385227" cy="8025614"/>
          </a:xfrm>
          <a:custGeom>
            <a:avLst/>
            <a:gdLst/>
            <a:ahLst/>
            <a:cxnLst/>
            <a:rect l="l" t="t" r="r" b="b"/>
            <a:pathLst>
              <a:path w="51796" h="40027" extrusionOk="0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5089800" cy="20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50" y="3679900"/>
            <a:ext cx="24081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-5400000">
            <a:off x="-1126483" y="-869260"/>
            <a:ext cx="6088893" cy="6828677"/>
          </a:xfrm>
          <a:custGeom>
            <a:avLst/>
            <a:gdLst/>
            <a:ahLst/>
            <a:cxnLst/>
            <a:rect l="l" t="t" r="r" b="b"/>
            <a:pathLst>
              <a:path w="40710" h="46486" extrusionOk="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 rot="10800000" flipH="1">
            <a:off x="4752250" y="-59099"/>
            <a:ext cx="4558562" cy="5229524"/>
          </a:xfrm>
          <a:custGeom>
            <a:avLst/>
            <a:gdLst/>
            <a:ahLst/>
            <a:cxnLst/>
            <a:rect l="l" t="t" r="r" b="b"/>
            <a:pathLst>
              <a:path w="52518" h="64794" extrusionOk="0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5197560">
            <a:off x="4791149" y="-1021477"/>
            <a:ext cx="6088863" cy="6828659"/>
          </a:xfrm>
          <a:custGeom>
            <a:avLst/>
            <a:gdLst/>
            <a:ahLst/>
            <a:cxnLst/>
            <a:rect l="l" t="t" r="r" b="b"/>
            <a:pathLst>
              <a:path w="40710" h="46486" extrusionOk="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-310570" y="219025"/>
            <a:ext cx="4558562" cy="5229524"/>
          </a:xfrm>
          <a:custGeom>
            <a:avLst/>
            <a:gdLst/>
            <a:ahLst/>
            <a:cxnLst/>
            <a:rect l="l" t="t" r="r" b="b"/>
            <a:pathLst>
              <a:path w="52518" h="64794" extrusionOk="0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550314" y="-1037715"/>
            <a:ext cx="7556389" cy="5839439"/>
          </a:xfrm>
          <a:custGeom>
            <a:avLst/>
            <a:gdLst/>
            <a:ahLst/>
            <a:cxnLst/>
            <a:rect l="l" t="t" r="r" b="b"/>
            <a:pathLst>
              <a:path w="51796" h="40027" extrusionOk="0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 rot="-128829">
            <a:off x="1294649" y="-526725"/>
            <a:ext cx="8357066" cy="6458188"/>
          </a:xfrm>
          <a:custGeom>
            <a:avLst/>
            <a:gdLst/>
            <a:ahLst/>
            <a:cxnLst/>
            <a:rect l="l" t="t" r="r" b="b"/>
            <a:pathLst>
              <a:path w="51796" h="40027" extrusionOk="0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13225" y="154532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8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150" y="1152475"/>
            <a:ext cx="770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1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ctrTitle"/>
          </p:nvPr>
        </p:nvSpPr>
        <p:spPr>
          <a:xfrm>
            <a:off x="691834" y="545847"/>
            <a:ext cx="5338542" cy="20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2C38"/>
                </a:solidFill>
              </a:rPr>
              <a:t>BRAIN ROYALE</a:t>
            </a:r>
            <a:br>
              <a:rPr lang="en" dirty="0">
                <a:solidFill>
                  <a:srgbClr val="352C38"/>
                </a:solidFill>
              </a:rPr>
            </a:br>
            <a:r>
              <a:rPr lang="en" dirty="0">
                <a:solidFill>
                  <a:srgbClr val="352C38"/>
                </a:solidFill>
              </a:rPr>
              <a:t>MOCK UP</a:t>
            </a:r>
            <a:endParaRPr dirty="0">
              <a:solidFill>
                <a:srgbClr val="352C38"/>
              </a:solidFill>
            </a:endParaRPr>
          </a:p>
        </p:txBody>
      </p:sp>
      <p:sp>
        <p:nvSpPr>
          <p:cNvPr id="276" name="Google Shape;276;p28"/>
          <p:cNvSpPr txBox="1">
            <a:spLocks noGrp="1"/>
          </p:cNvSpPr>
          <p:nvPr>
            <p:ph type="subTitle" idx="1"/>
          </p:nvPr>
        </p:nvSpPr>
        <p:spPr>
          <a:xfrm>
            <a:off x="697682" y="4104796"/>
            <a:ext cx="24081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ugaz One" panose="020B0604020202020204" charset="0"/>
              </a:rPr>
              <a:t>Diego Valenzuela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ugaz One" panose="020B0604020202020204" charset="0"/>
              </a:rPr>
              <a:t>Juanita Fernández</a:t>
            </a:r>
            <a:endParaRPr dirty="0">
              <a:solidFill>
                <a:schemeClr val="bg1"/>
              </a:solidFill>
              <a:latin typeface="Fugaz One" panose="020B0604020202020204" charset="0"/>
            </a:endParaRPr>
          </a:p>
        </p:txBody>
      </p:sp>
      <p:grpSp>
        <p:nvGrpSpPr>
          <p:cNvPr id="172" name="Google Shape;2169;p48">
            <a:extLst>
              <a:ext uri="{FF2B5EF4-FFF2-40B4-BE49-F238E27FC236}">
                <a16:creationId xmlns:a16="http://schemas.microsoft.com/office/drawing/2014/main" id="{790A5CC6-121F-FF43-9BA0-F4C624BE658A}"/>
              </a:ext>
            </a:extLst>
          </p:cNvPr>
          <p:cNvGrpSpPr/>
          <p:nvPr/>
        </p:nvGrpSpPr>
        <p:grpSpPr>
          <a:xfrm>
            <a:off x="4219666" y="1935168"/>
            <a:ext cx="4720749" cy="2931365"/>
            <a:chOff x="3432700" y="1308975"/>
            <a:chExt cx="3042700" cy="1889375"/>
          </a:xfrm>
        </p:grpSpPr>
        <p:sp>
          <p:nvSpPr>
            <p:cNvPr id="173" name="Google Shape;2170;p48">
              <a:extLst>
                <a:ext uri="{FF2B5EF4-FFF2-40B4-BE49-F238E27FC236}">
                  <a16:creationId xmlns:a16="http://schemas.microsoft.com/office/drawing/2014/main" id="{5DCABE2A-1152-FE33-E6FF-95D0C35B18FA}"/>
                </a:ext>
              </a:extLst>
            </p:cNvPr>
            <p:cNvSpPr/>
            <p:nvPr/>
          </p:nvSpPr>
          <p:spPr>
            <a:xfrm>
              <a:off x="3432700" y="1308975"/>
              <a:ext cx="3042700" cy="1775225"/>
            </a:xfrm>
            <a:custGeom>
              <a:avLst/>
              <a:gdLst/>
              <a:ahLst/>
              <a:cxnLst/>
              <a:rect l="l" t="t" r="r" b="b"/>
              <a:pathLst>
                <a:path w="121708" h="71009" extrusionOk="0">
                  <a:moveTo>
                    <a:pt x="60598" y="1"/>
                  </a:moveTo>
                  <a:lnTo>
                    <a:pt x="0" y="35505"/>
                  </a:lnTo>
                  <a:lnTo>
                    <a:pt x="60598" y="71009"/>
                  </a:lnTo>
                  <a:lnTo>
                    <a:pt x="121708" y="35865"/>
                  </a:lnTo>
                  <a:lnTo>
                    <a:pt x="605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71;p48">
              <a:extLst>
                <a:ext uri="{FF2B5EF4-FFF2-40B4-BE49-F238E27FC236}">
                  <a16:creationId xmlns:a16="http://schemas.microsoft.com/office/drawing/2014/main" id="{26239B04-7972-1090-DC01-C57F50337DE8}"/>
                </a:ext>
              </a:extLst>
            </p:cNvPr>
            <p:cNvSpPr/>
            <p:nvPr/>
          </p:nvSpPr>
          <p:spPr>
            <a:xfrm>
              <a:off x="3432700" y="2196575"/>
              <a:ext cx="1514975" cy="1001775"/>
            </a:xfrm>
            <a:custGeom>
              <a:avLst/>
              <a:gdLst/>
              <a:ahLst/>
              <a:cxnLst/>
              <a:rect l="l" t="t" r="r" b="b"/>
              <a:pathLst>
                <a:path w="60599" h="40071" extrusionOk="0">
                  <a:moveTo>
                    <a:pt x="0" y="1"/>
                  </a:moveTo>
                  <a:lnTo>
                    <a:pt x="0" y="4567"/>
                  </a:lnTo>
                  <a:lnTo>
                    <a:pt x="60598" y="40070"/>
                  </a:lnTo>
                  <a:lnTo>
                    <a:pt x="60598" y="35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72;p48">
              <a:extLst>
                <a:ext uri="{FF2B5EF4-FFF2-40B4-BE49-F238E27FC236}">
                  <a16:creationId xmlns:a16="http://schemas.microsoft.com/office/drawing/2014/main" id="{39384796-0289-C45A-0446-5980760066A5}"/>
                </a:ext>
              </a:extLst>
            </p:cNvPr>
            <p:cNvSpPr/>
            <p:nvPr/>
          </p:nvSpPr>
          <p:spPr>
            <a:xfrm>
              <a:off x="3432700" y="2196575"/>
              <a:ext cx="1514975" cy="1001775"/>
            </a:xfrm>
            <a:custGeom>
              <a:avLst/>
              <a:gdLst/>
              <a:ahLst/>
              <a:cxnLst/>
              <a:rect l="l" t="t" r="r" b="b"/>
              <a:pathLst>
                <a:path w="60599" h="40071" fill="none" extrusionOk="0">
                  <a:moveTo>
                    <a:pt x="0" y="1"/>
                  </a:moveTo>
                  <a:lnTo>
                    <a:pt x="0" y="4567"/>
                  </a:lnTo>
                  <a:lnTo>
                    <a:pt x="60598" y="40070"/>
                  </a:lnTo>
                  <a:lnTo>
                    <a:pt x="60598" y="3550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73;p48">
              <a:extLst>
                <a:ext uri="{FF2B5EF4-FFF2-40B4-BE49-F238E27FC236}">
                  <a16:creationId xmlns:a16="http://schemas.microsoft.com/office/drawing/2014/main" id="{C516D030-295D-6480-9F92-34222A3EC1F5}"/>
                </a:ext>
              </a:extLst>
            </p:cNvPr>
            <p:cNvSpPr/>
            <p:nvPr/>
          </p:nvSpPr>
          <p:spPr>
            <a:xfrm>
              <a:off x="4947650" y="2205575"/>
              <a:ext cx="1527750" cy="992775"/>
            </a:xfrm>
            <a:custGeom>
              <a:avLst/>
              <a:gdLst/>
              <a:ahLst/>
              <a:cxnLst/>
              <a:rect l="l" t="t" r="r" b="b"/>
              <a:pathLst>
                <a:path w="61110" h="39711" extrusionOk="0">
                  <a:moveTo>
                    <a:pt x="61110" y="1"/>
                  </a:moveTo>
                  <a:lnTo>
                    <a:pt x="0" y="35145"/>
                  </a:lnTo>
                  <a:lnTo>
                    <a:pt x="0" y="39710"/>
                  </a:lnTo>
                  <a:lnTo>
                    <a:pt x="61110" y="4555"/>
                  </a:lnTo>
                  <a:lnTo>
                    <a:pt x="6111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2174;p48">
              <a:extLst>
                <a:ext uri="{FF2B5EF4-FFF2-40B4-BE49-F238E27FC236}">
                  <a16:creationId xmlns:a16="http://schemas.microsoft.com/office/drawing/2014/main" id="{90315FFB-476D-BEF5-09F4-7EE15713CCF1}"/>
                </a:ext>
              </a:extLst>
            </p:cNvPr>
            <p:cNvSpPr/>
            <p:nvPr/>
          </p:nvSpPr>
          <p:spPr>
            <a:xfrm>
              <a:off x="3566300" y="1387700"/>
              <a:ext cx="2779575" cy="1616050"/>
            </a:xfrm>
            <a:custGeom>
              <a:avLst/>
              <a:gdLst/>
              <a:ahLst/>
              <a:cxnLst/>
              <a:rect l="l" t="t" r="r" b="b"/>
              <a:pathLst>
                <a:path w="111183" h="64642" extrusionOk="0">
                  <a:moveTo>
                    <a:pt x="55545" y="0"/>
                  </a:moveTo>
                  <a:lnTo>
                    <a:pt x="0" y="32205"/>
                  </a:lnTo>
                  <a:lnTo>
                    <a:pt x="55975" y="64642"/>
                  </a:lnTo>
                  <a:lnTo>
                    <a:pt x="111182" y="32635"/>
                  </a:lnTo>
                  <a:lnTo>
                    <a:pt x="55545" y="0"/>
                  </a:lnTo>
                  <a:close/>
                </a:path>
              </a:pathLst>
            </a:custGeom>
            <a:solidFill>
              <a:srgbClr val="F8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2175;p48">
              <a:extLst>
                <a:ext uri="{FF2B5EF4-FFF2-40B4-BE49-F238E27FC236}">
                  <a16:creationId xmlns:a16="http://schemas.microsoft.com/office/drawing/2014/main" id="{CC01D4F0-F800-6BA7-1305-EDD767C16C76}"/>
                </a:ext>
              </a:extLst>
            </p:cNvPr>
            <p:cNvSpPr/>
            <p:nvPr/>
          </p:nvSpPr>
          <p:spPr>
            <a:xfrm>
              <a:off x="4627575" y="1927925"/>
              <a:ext cx="255900" cy="149900"/>
            </a:xfrm>
            <a:custGeom>
              <a:avLst/>
              <a:gdLst/>
              <a:ahLst/>
              <a:cxnLst/>
              <a:rect l="l" t="t" r="r" b="b"/>
              <a:pathLst>
                <a:path w="10236" h="5996" extrusionOk="0">
                  <a:moveTo>
                    <a:pt x="5019" y="0"/>
                  </a:moveTo>
                  <a:lnTo>
                    <a:pt x="0" y="2916"/>
                  </a:lnTo>
                  <a:lnTo>
                    <a:pt x="5217" y="5995"/>
                  </a:lnTo>
                  <a:lnTo>
                    <a:pt x="10236" y="3091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76;p48">
              <a:extLst>
                <a:ext uri="{FF2B5EF4-FFF2-40B4-BE49-F238E27FC236}">
                  <a16:creationId xmlns:a16="http://schemas.microsoft.com/office/drawing/2014/main" id="{6495A3C1-3325-E633-BC7F-8896A246E346}"/>
                </a:ext>
              </a:extLst>
            </p:cNvPr>
            <p:cNvSpPr/>
            <p:nvPr/>
          </p:nvSpPr>
          <p:spPr>
            <a:xfrm>
              <a:off x="4365600" y="2079825"/>
              <a:ext cx="255900" cy="149900"/>
            </a:xfrm>
            <a:custGeom>
              <a:avLst/>
              <a:gdLst/>
              <a:ahLst/>
              <a:cxnLst/>
              <a:rect l="l" t="t" r="r" b="b"/>
              <a:pathLst>
                <a:path w="10236" h="5996" extrusionOk="0">
                  <a:moveTo>
                    <a:pt x="5019" y="0"/>
                  </a:moveTo>
                  <a:lnTo>
                    <a:pt x="0" y="2916"/>
                  </a:lnTo>
                  <a:lnTo>
                    <a:pt x="5217" y="5995"/>
                  </a:lnTo>
                  <a:lnTo>
                    <a:pt x="10235" y="3091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77;p48">
              <a:extLst>
                <a:ext uri="{FF2B5EF4-FFF2-40B4-BE49-F238E27FC236}">
                  <a16:creationId xmlns:a16="http://schemas.microsoft.com/office/drawing/2014/main" id="{595B7947-BEE2-5777-DFC5-E828B1878A75}"/>
                </a:ext>
              </a:extLst>
            </p:cNvPr>
            <p:cNvSpPr/>
            <p:nvPr/>
          </p:nvSpPr>
          <p:spPr>
            <a:xfrm>
              <a:off x="4889550" y="1776600"/>
              <a:ext cx="255625" cy="149300"/>
            </a:xfrm>
            <a:custGeom>
              <a:avLst/>
              <a:gdLst/>
              <a:ahLst/>
              <a:cxnLst/>
              <a:rect l="l" t="t" r="r" b="b"/>
              <a:pathLst>
                <a:path w="10225" h="5972" extrusionOk="0">
                  <a:moveTo>
                    <a:pt x="4985" y="0"/>
                  </a:moveTo>
                  <a:lnTo>
                    <a:pt x="1" y="2893"/>
                  </a:lnTo>
                  <a:lnTo>
                    <a:pt x="5217" y="5972"/>
                  </a:lnTo>
                  <a:lnTo>
                    <a:pt x="10224" y="3068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853EB8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78;p48">
              <a:extLst>
                <a:ext uri="{FF2B5EF4-FFF2-40B4-BE49-F238E27FC236}">
                  <a16:creationId xmlns:a16="http://schemas.microsoft.com/office/drawing/2014/main" id="{A055283B-8120-D546-DE1A-554220BF5D35}"/>
                </a:ext>
              </a:extLst>
            </p:cNvPr>
            <p:cNvSpPr/>
            <p:nvPr/>
          </p:nvSpPr>
          <p:spPr>
            <a:xfrm>
              <a:off x="4629600" y="1624125"/>
              <a:ext cx="253300" cy="148150"/>
            </a:xfrm>
            <a:custGeom>
              <a:avLst/>
              <a:gdLst/>
              <a:ahLst/>
              <a:cxnLst/>
              <a:rect l="l" t="t" r="r" b="b"/>
              <a:pathLst>
                <a:path w="10132" h="5926" extrusionOk="0">
                  <a:moveTo>
                    <a:pt x="4892" y="0"/>
                  </a:moveTo>
                  <a:lnTo>
                    <a:pt x="1" y="2835"/>
                  </a:lnTo>
                  <a:lnTo>
                    <a:pt x="5217" y="5925"/>
                  </a:lnTo>
                  <a:lnTo>
                    <a:pt x="10131" y="3067"/>
                  </a:lnTo>
                  <a:lnTo>
                    <a:pt x="4892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79;p48">
              <a:extLst>
                <a:ext uri="{FF2B5EF4-FFF2-40B4-BE49-F238E27FC236}">
                  <a16:creationId xmlns:a16="http://schemas.microsoft.com/office/drawing/2014/main" id="{0DFBDDF3-8D80-716B-6936-9CBC16A79B42}"/>
                </a:ext>
              </a:extLst>
            </p:cNvPr>
            <p:cNvSpPr/>
            <p:nvPr/>
          </p:nvSpPr>
          <p:spPr>
            <a:xfrm>
              <a:off x="4367625" y="1764700"/>
              <a:ext cx="255900" cy="159475"/>
            </a:xfrm>
            <a:custGeom>
              <a:avLst/>
              <a:gdLst/>
              <a:ahLst/>
              <a:cxnLst/>
              <a:rect l="l" t="t" r="r" b="b"/>
              <a:pathLst>
                <a:path w="10236" h="6379" extrusionOk="0">
                  <a:moveTo>
                    <a:pt x="5682" y="0"/>
                  </a:moveTo>
                  <a:lnTo>
                    <a:pt x="1" y="3288"/>
                  </a:lnTo>
                  <a:lnTo>
                    <a:pt x="5217" y="6378"/>
                  </a:lnTo>
                  <a:lnTo>
                    <a:pt x="10236" y="3462"/>
                  </a:lnTo>
                  <a:lnTo>
                    <a:pt x="5345" y="569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rgbClr val="853EB8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80;p48">
              <a:extLst>
                <a:ext uri="{FF2B5EF4-FFF2-40B4-BE49-F238E27FC236}">
                  <a16:creationId xmlns:a16="http://schemas.microsoft.com/office/drawing/2014/main" id="{9CFC32A1-5E72-81A2-48BA-7CBCCDD18778}"/>
                </a:ext>
              </a:extLst>
            </p:cNvPr>
            <p:cNvSpPr/>
            <p:nvPr/>
          </p:nvSpPr>
          <p:spPr>
            <a:xfrm>
              <a:off x="4105650" y="1926175"/>
              <a:ext cx="255600" cy="149900"/>
            </a:xfrm>
            <a:custGeom>
              <a:avLst/>
              <a:gdLst/>
              <a:ahLst/>
              <a:cxnLst/>
              <a:rect l="l" t="t" r="r" b="b"/>
              <a:pathLst>
                <a:path w="10224" h="5996" extrusionOk="0">
                  <a:moveTo>
                    <a:pt x="5019" y="1"/>
                  </a:moveTo>
                  <a:lnTo>
                    <a:pt x="0" y="2905"/>
                  </a:lnTo>
                  <a:lnTo>
                    <a:pt x="5217" y="5995"/>
                  </a:lnTo>
                  <a:lnTo>
                    <a:pt x="10224" y="3079"/>
                  </a:lnTo>
                  <a:lnTo>
                    <a:pt x="5426" y="245"/>
                  </a:lnTo>
                  <a:lnTo>
                    <a:pt x="5019" y="1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81;p48">
              <a:extLst>
                <a:ext uri="{FF2B5EF4-FFF2-40B4-BE49-F238E27FC236}">
                  <a16:creationId xmlns:a16="http://schemas.microsoft.com/office/drawing/2014/main" id="{9243C066-AA44-28D5-A647-315FD2140F32}"/>
                </a:ext>
              </a:extLst>
            </p:cNvPr>
            <p:cNvSpPr/>
            <p:nvPr/>
          </p:nvSpPr>
          <p:spPr>
            <a:xfrm>
              <a:off x="4888400" y="2082150"/>
              <a:ext cx="255900" cy="149900"/>
            </a:xfrm>
            <a:custGeom>
              <a:avLst/>
              <a:gdLst/>
              <a:ahLst/>
              <a:cxnLst/>
              <a:rect l="l" t="t" r="r" b="b"/>
              <a:pathLst>
                <a:path w="10236" h="5996" extrusionOk="0">
                  <a:moveTo>
                    <a:pt x="5019" y="0"/>
                  </a:moveTo>
                  <a:lnTo>
                    <a:pt x="0" y="2916"/>
                  </a:lnTo>
                  <a:lnTo>
                    <a:pt x="5217" y="5995"/>
                  </a:lnTo>
                  <a:lnTo>
                    <a:pt x="10235" y="3091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853EB8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82;p48">
              <a:extLst>
                <a:ext uri="{FF2B5EF4-FFF2-40B4-BE49-F238E27FC236}">
                  <a16:creationId xmlns:a16="http://schemas.microsoft.com/office/drawing/2014/main" id="{C8C5D9B4-8D7E-9343-8C00-15FA220CDE5F}"/>
                </a:ext>
              </a:extLst>
            </p:cNvPr>
            <p:cNvSpPr/>
            <p:nvPr/>
          </p:nvSpPr>
          <p:spPr>
            <a:xfrm>
              <a:off x="4626400" y="2234050"/>
              <a:ext cx="255925" cy="149900"/>
            </a:xfrm>
            <a:custGeom>
              <a:avLst/>
              <a:gdLst/>
              <a:ahLst/>
              <a:cxnLst/>
              <a:rect l="l" t="t" r="r" b="b"/>
              <a:pathLst>
                <a:path w="10237" h="5996" extrusionOk="0">
                  <a:moveTo>
                    <a:pt x="5020" y="0"/>
                  </a:moveTo>
                  <a:lnTo>
                    <a:pt x="1" y="2916"/>
                  </a:lnTo>
                  <a:lnTo>
                    <a:pt x="5217" y="5995"/>
                  </a:lnTo>
                  <a:lnTo>
                    <a:pt x="10236" y="3091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83;p48">
              <a:extLst>
                <a:ext uri="{FF2B5EF4-FFF2-40B4-BE49-F238E27FC236}">
                  <a16:creationId xmlns:a16="http://schemas.microsoft.com/office/drawing/2014/main" id="{117F6872-B142-531F-E30A-DFA9B55CAC22}"/>
                </a:ext>
              </a:extLst>
            </p:cNvPr>
            <p:cNvSpPr/>
            <p:nvPr/>
          </p:nvSpPr>
          <p:spPr>
            <a:xfrm>
              <a:off x="5150675" y="1930250"/>
              <a:ext cx="256475" cy="149875"/>
            </a:xfrm>
            <a:custGeom>
              <a:avLst/>
              <a:gdLst/>
              <a:ahLst/>
              <a:cxnLst/>
              <a:rect l="l" t="t" r="r" b="b"/>
              <a:pathLst>
                <a:path w="10259" h="5995" extrusionOk="0">
                  <a:moveTo>
                    <a:pt x="5019" y="0"/>
                  </a:moveTo>
                  <a:lnTo>
                    <a:pt x="0" y="2916"/>
                  </a:lnTo>
                  <a:lnTo>
                    <a:pt x="5216" y="5995"/>
                  </a:lnTo>
                  <a:lnTo>
                    <a:pt x="10259" y="3067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84;p48">
              <a:extLst>
                <a:ext uri="{FF2B5EF4-FFF2-40B4-BE49-F238E27FC236}">
                  <a16:creationId xmlns:a16="http://schemas.microsoft.com/office/drawing/2014/main" id="{4EEEAA80-A615-FFFD-DC67-850A39B15CE9}"/>
                </a:ext>
              </a:extLst>
            </p:cNvPr>
            <p:cNvSpPr/>
            <p:nvPr/>
          </p:nvSpPr>
          <p:spPr>
            <a:xfrm>
              <a:off x="5149200" y="2236375"/>
              <a:ext cx="255925" cy="149600"/>
            </a:xfrm>
            <a:custGeom>
              <a:avLst/>
              <a:gdLst/>
              <a:ahLst/>
              <a:cxnLst/>
              <a:rect l="l" t="t" r="r" b="b"/>
              <a:pathLst>
                <a:path w="10237" h="5984" extrusionOk="0">
                  <a:moveTo>
                    <a:pt x="5020" y="0"/>
                  </a:moveTo>
                  <a:lnTo>
                    <a:pt x="1" y="2905"/>
                  </a:lnTo>
                  <a:lnTo>
                    <a:pt x="5217" y="5984"/>
                  </a:lnTo>
                  <a:lnTo>
                    <a:pt x="10236" y="3079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85;p48">
              <a:extLst>
                <a:ext uri="{FF2B5EF4-FFF2-40B4-BE49-F238E27FC236}">
                  <a16:creationId xmlns:a16="http://schemas.microsoft.com/office/drawing/2014/main" id="{8E99CBF0-62AF-AE94-6662-F27DE6F66960}"/>
                </a:ext>
              </a:extLst>
            </p:cNvPr>
            <p:cNvSpPr/>
            <p:nvPr/>
          </p:nvSpPr>
          <p:spPr>
            <a:xfrm>
              <a:off x="4887225" y="2388275"/>
              <a:ext cx="255625" cy="149600"/>
            </a:xfrm>
            <a:custGeom>
              <a:avLst/>
              <a:gdLst/>
              <a:ahLst/>
              <a:cxnLst/>
              <a:rect l="l" t="t" r="r" b="b"/>
              <a:pathLst>
                <a:path w="10225" h="5984" extrusionOk="0">
                  <a:moveTo>
                    <a:pt x="5008" y="0"/>
                  </a:moveTo>
                  <a:lnTo>
                    <a:pt x="1" y="2905"/>
                  </a:lnTo>
                  <a:lnTo>
                    <a:pt x="5205" y="5984"/>
                  </a:lnTo>
                  <a:lnTo>
                    <a:pt x="10224" y="307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86;p48">
              <a:extLst>
                <a:ext uri="{FF2B5EF4-FFF2-40B4-BE49-F238E27FC236}">
                  <a16:creationId xmlns:a16="http://schemas.microsoft.com/office/drawing/2014/main" id="{35A31882-9E0C-C0E8-7A65-ECA320C616F3}"/>
                </a:ext>
              </a:extLst>
            </p:cNvPr>
            <p:cNvSpPr/>
            <p:nvPr/>
          </p:nvSpPr>
          <p:spPr>
            <a:xfrm>
              <a:off x="5411200" y="2084175"/>
              <a:ext cx="257050" cy="149900"/>
            </a:xfrm>
            <a:custGeom>
              <a:avLst/>
              <a:gdLst/>
              <a:ahLst/>
              <a:cxnLst/>
              <a:rect l="l" t="t" r="r" b="b"/>
              <a:pathLst>
                <a:path w="10282" h="5996" extrusionOk="0">
                  <a:moveTo>
                    <a:pt x="5042" y="1"/>
                  </a:moveTo>
                  <a:lnTo>
                    <a:pt x="0" y="2917"/>
                  </a:lnTo>
                  <a:lnTo>
                    <a:pt x="5217" y="5995"/>
                  </a:lnTo>
                  <a:lnTo>
                    <a:pt x="10282" y="3068"/>
                  </a:lnTo>
                  <a:lnTo>
                    <a:pt x="5042" y="1"/>
                  </a:lnTo>
                  <a:close/>
                </a:path>
              </a:pathLst>
            </a:custGeom>
            <a:solidFill>
              <a:srgbClr val="853EB8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2187;p48">
              <a:extLst>
                <a:ext uri="{FF2B5EF4-FFF2-40B4-BE49-F238E27FC236}">
                  <a16:creationId xmlns:a16="http://schemas.microsoft.com/office/drawing/2014/main" id="{6135607A-6048-B5ED-FAC3-7D298891B572}"/>
                </a:ext>
              </a:extLst>
            </p:cNvPr>
            <p:cNvSpPr/>
            <p:nvPr/>
          </p:nvSpPr>
          <p:spPr>
            <a:xfrm>
              <a:off x="5410325" y="2390600"/>
              <a:ext cx="255900" cy="149900"/>
            </a:xfrm>
            <a:custGeom>
              <a:avLst/>
              <a:gdLst/>
              <a:ahLst/>
              <a:cxnLst/>
              <a:rect l="l" t="t" r="r" b="b"/>
              <a:pathLst>
                <a:path w="10236" h="5996" extrusionOk="0">
                  <a:moveTo>
                    <a:pt x="5019" y="0"/>
                  </a:moveTo>
                  <a:lnTo>
                    <a:pt x="0" y="2916"/>
                  </a:lnTo>
                  <a:lnTo>
                    <a:pt x="5217" y="5995"/>
                  </a:lnTo>
                  <a:lnTo>
                    <a:pt x="10236" y="3091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853EB9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88;p48">
              <a:extLst>
                <a:ext uri="{FF2B5EF4-FFF2-40B4-BE49-F238E27FC236}">
                  <a16:creationId xmlns:a16="http://schemas.microsoft.com/office/drawing/2014/main" id="{0C2A70A2-06E7-A577-288F-484D0A948D46}"/>
                </a:ext>
              </a:extLst>
            </p:cNvPr>
            <p:cNvSpPr/>
            <p:nvPr/>
          </p:nvSpPr>
          <p:spPr>
            <a:xfrm>
              <a:off x="5672300" y="2238125"/>
              <a:ext cx="257650" cy="150475"/>
            </a:xfrm>
            <a:custGeom>
              <a:avLst/>
              <a:gdLst/>
              <a:ahLst/>
              <a:cxnLst/>
              <a:rect l="l" t="t" r="r" b="b"/>
              <a:pathLst>
                <a:path w="10306" h="6019" extrusionOk="0">
                  <a:moveTo>
                    <a:pt x="5066" y="0"/>
                  </a:moveTo>
                  <a:lnTo>
                    <a:pt x="1" y="2939"/>
                  </a:lnTo>
                  <a:lnTo>
                    <a:pt x="5217" y="6018"/>
                  </a:lnTo>
                  <a:lnTo>
                    <a:pt x="10305" y="3067"/>
                  </a:lnTo>
                  <a:lnTo>
                    <a:pt x="5066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89;p48">
              <a:extLst>
                <a:ext uri="{FF2B5EF4-FFF2-40B4-BE49-F238E27FC236}">
                  <a16:creationId xmlns:a16="http://schemas.microsoft.com/office/drawing/2014/main" id="{0EE8CABB-4E52-5713-75D6-D239D032E0D7}"/>
                </a:ext>
              </a:extLst>
            </p:cNvPr>
            <p:cNvSpPr/>
            <p:nvPr/>
          </p:nvSpPr>
          <p:spPr>
            <a:xfrm>
              <a:off x="5148350" y="2542500"/>
              <a:ext cx="255900" cy="149900"/>
            </a:xfrm>
            <a:custGeom>
              <a:avLst/>
              <a:gdLst/>
              <a:ahLst/>
              <a:cxnLst/>
              <a:rect l="l" t="t" r="r" b="b"/>
              <a:pathLst>
                <a:path w="10236" h="5996" extrusionOk="0">
                  <a:moveTo>
                    <a:pt x="5019" y="1"/>
                  </a:moveTo>
                  <a:lnTo>
                    <a:pt x="0" y="2917"/>
                  </a:lnTo>
                  <a:lnTo>
                    <a:pt x="5216" y="5995"/>
                  </a:lnTo>
                  <a:lnTo>
                    <a:pt x="10235" y="3091"/>
                  </a:lnTo>
                  <a:lnTo>
                    <a:pt x="5019" y="1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190;p48">
              <a:extLst>
                <a:ext uri="{FF2B5EF4-FFF2-40B4-BE49-F238E27FC236}">
                  <a16:creationId xmlns:a16="http://schemas.microsoft.com/office/drawing/2014/main" id="{A2B14C25-4342-ADAE-4BA7-F5C052833F17}"/>
                </a:ext>
              </a:extLst>
            </p:cNvPr>
            <p:cNvSpPr/>
            <p:nvPr/>
          </p:nvSpPr>
          <p:spPr>
            <a:xfrm>
              <a:off x="4229950" y="2152725"/>
              <a:ext cx="266075" cy="155400"/>
            </a:xfrm>
            <a:custGeom>
              <a:avLst/>
              <a:gdLst/>
              <a:ahLst/>
              <a:cxnLst/>
              <a:rect l="l" t="t" r="r" b="b"/>
              <a:pathLst>
                <a:path w="10643" h="6216" extrusionOk="0">
                  <a:moveTo>
                    <a:pt x="5426" y="0"/>
                  </a:moveTo>
                  <a:lnTo>
                    <a:pt x="1" y="3137"/>
                  </a:lnTo>
                  <a:lnTo>
                    <a:pt x="5240" y="6216"/>
                  </a:lnTo>
                  <a:lnTo>
                    <a:pt x="10643" y="3079"/>
                  </a:lnTo>
                  <a:lnTo>
                    <a:pt x="542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91;p48">
              <a:extLst>
                <a:ext uri="{FF2B5EF4-FFF2-40B4-BE49-F238E27FC236}">
                  <a16:creationId xmlns:a16="http://schemas.microsoft.com/office/drawing/2014/main" id="{54629BCB-EC7B-2AC5-0946-DD60D59D96A1}"/>
                </a:ext>
              </a:extLst>
            </p:cNvPr>
            <p:cNvSpPr/>
            <p:nvPr/>
          </p:nvSpPr>
          <p:spPr>
            <a:xfrm>
              <a:off x="3967675" y="1998800"/>
              <a:ext cx="268400" cy="156550"/>
            </a:xfrm>
            <a:custGeom>
              <a:avLst/>
              <a:gdLst/>
              <a:ahLst/>
              <a:cxnLst/>
              <a:rect l="l" t="t" r="r" b="b"/>
              <a:pathLst>
                <a:path w="10736" h="6262" extrusionOk="0">
                  <a:moveTo>
                    <a:pt x="5519" y="0"/>
                  </a:moveTo>
                  <a:lnTo>
                    <a:pt x="1105" y="2556"/>
                  </a:lnTo>
                  <a:lnTo>
                    <a:pt x="1" y="3195"/>
                  </a:lnTo>
                  <a:lnTo>
                    <a:pt x="5241" y="6262"/>
                  </a:lnTo>
                  <a:lnTo>
                    <a:pt x="5264" y="6250"/>
                  </a:lnTo>
                  <a:lnTo>
                    <a:pt x="10736" y="3090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F5DD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92;p48">
              <a:extLst>
                <a:ext uri="{FF2B5EF4-FFF2-40B4-BE49-F238E27FC236}">
                  <a16:creationId xmlns:a16="http://schemas.microsoft.com/office/drawing/2014/main" id="{19342C4D-047D-CE34-1A8D-0E8C328142E9}"/>
                </a:ext>
              </a:extLst>
            </p:cNvPr>
            <p:cNvSpPr/>
            <p:nvPr/>
          </p:nvSpPr>
          <p:spPr>
            <a:xfrm>
              <a:off x="4491925" y="2306950"/>
              <a:ext cx="264925" cy="154550"/>
            </a:xfrm>
            <a:custGeom>
              <a:avLst/>
              <a:gdLst/>
              <a:ahLst/>
              <a:cxnLst/>
              <a:rect l="l" t="t" r="r" b="b"/>
              <a:pathLst>
                <a:path w="10597" h="6182" extrusionOk="0">
                  <a:moveTo>
                    <a:pt x="5380" y="0"/>
                  </a:moveTo>
                  <a:lnTo>
                    <a:pt x="1" y="3114"/>
                  </a:lnTo>
                  <a:lnTo>
                    <a:pt x="5241" y="6181"/>
                  </a:lnTo>
                  <a:lnTo>
                    <a:pt x="10596" y="3079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5DD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93;p48">
              <a:extLst>
                <a:ext uri="{FF2B5EF4-FFF2-40B4-BE49-F238E27FC236}">
                  <a16:creationId xmlns:a16="http://schemas.microsoft.com/office/drawing/2014/main" id="{EAE9CE47-DACC-1A76-F872-638A505396C3}"/>
                </a:ext>
              </a:extLst>
            </p:cNvPr>
            <p:cNvSpPr/>
            <p:nvPr/>
          </p:nvSpPr>
          <p:spPr>
            <a:xfrm>
              <a:off x="4753050" y="2460875"/>
              <a:ext cx="264325" cy="154550"/>
            </a:xfrm>
            <a:custGeom>
              <a:avLst/>
              <a:gdLst/>
              <a:ahLst/>
              <a:cxnLst/>
              <a:rect l="l" t="t" r="r" b="b"/>
              <a:pathLst>
                <a:path w="10573" h="6182" extrusionOk="0">
                  <a:moveTo>
                    <a:pt x="5368" y="1"/>
                  </a:moveTo>
                  <a:lnTo>
                    <a:pt x="0" y="3114"/>
                  </a:lnTo>
                  <a:lnTo>
                    <a:pt x="5240" y="6182"/>
                  </a:lnTo>
                  <a:lnTo>
                    <a:pt x="10572" y="3080"/>
                  </a:lnTo>
                  <a:lnTo>
                    <a:pt x="5368" y="1"/>
                  </a:lnTo>
                  <a:close/>
                </a:path>
              </a:pathLst>
            </a:custGeom>
            <a:solidFill>
              <a:srgbClr val="3575D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94;p48">
              <a:extLst>
                <a:ext uri="{FF2B5EF4-FFF2-40B4-BE49-F238E27FC236}">
                  <a16:creationId xmlns:a16="http://schemas.microsoft.com/office/drawing/2014/main" id="{8B653AFF-00BD-7D0E-DD52-318CD2F9EEED}"/>
                </a:ext>
              </a:extLst>
            </p:cNvPr>
            <p:cNvSpPr/>
            <p:nvPr/>
          </p:nvSpPr>
          <p:spPr>
            <a:xfrm>
              <a:off x="5014725" y="2615400"/>
              <a:ext cx="264050" cy="153950"/>
            </a:xfrm>
            <a:custGeom>
              <a:avLst/>
              <a:gdLst/>
              <a:ahLst/>
              <a:cxnLst/>
              <a:rect l="l" t="t" r="r" b="b"/>
              <a:pathLst>
                <a:path w="10562" h="6158" extrusionOk="0">
                  <a:moveTo>
                    <a:pt x="5345" y="1"/>
                  </a:moveTo>
                  <a:lnTo>
                    <a:pt x="1" y="3091"/>
                  </a:lnTo>
                  <a:lnTo>
                    <a:pt x="5241" y="6158"/>
                  </a:lnTo>
                  <a:lnTo>
                    <a:pt x="10561" y="3079"/>
                  </a:lnTo>
                  <a:lnTo>
                    <a:pt x="5345" y="1"/>
                  </a:lnTo>
                  <a:close/>
                </a:path>
              </a:pathLst>
            </a:custGeom>
            <a:solidFill>
              <a:srgbClr val="F4DC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95;p48">
              <a:extLst>
                <a:ext uri="{FF2B5EF4-FFF2-40B4-BE49-F238E27FC236}">
                  <a16:creationId xmlns:a16="http://schemas.microsoft.com/office/drawing/2014/main" id="{CB376574-5E04-C2E8-483E-618090BA20F1}"/>
                </a:ext>
              </a:extLst>
            </p:cNvPr>
            <p:cNvSpPr/>
            <p:nvPr/>
          </p:nvSpPr>
          <p:spPr>
            <a:xfrm>
              <a:off x="4491075" y="2000825"/>
              <a:ext cx="266925" cy="156275"/>
            </a:xfrm>
            <a:custGeom>
              <a:avLst/>
              <a:gdLst/>
              <a:ahLst/>
              <a:cxnLst/>
              <a:rect l="l" t="t" r="r" b="b"/>
              <a:pathLst>
                <a:path w="10677" h="6251" extrusionOk="0">
                  <a:moveTo>
                    <a:pt x="5460" y="0"/>
                  </a:moveTo>
                  <a:lnTo>
                    <a:pt x="0" y="3160"/>
                  </a:lnTo>
                  <a:lnTo>
                    <a:pt x="5216" y="6251"/>
                  </a:lnTo>
                  <a:lnTo>
                    <a:pt x="10677" y="3079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rgbClr val="F5DD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96;p48">
              <a:extLst>
                <a:ext uri="{FF2B5EF4-FFF2-40B4-BE49-F238E27FC236}">
                  <a16:creationId xmlns:a16="http://schemas.microsoft.com/office/drawing/2014/main" id="{76CA516C-EF94-8903-0753-A2005C246FA9}"/>
                </a:ext>
              </a:extLst>
            </p:cNvPr>
            <p:cNvSpPr/>
            <p:nvPr/>
          </p:nvSpPr>
          <p:spPr>
            <a:xfrm>
              <a:off x="4231125" y="1846875"/>
              <a:ext cx="266925" cy="156300"/>
            </a:xfrm>
            <a:custGeom>
              <a:avLst/>
              <a:gdLst/>
              <a:ahLst/>
              <a:cxnLst/>
              <a:rect l="l" t="t" r="r" b="b"/>
              <a:pathLst>
                <a:path w="10677" h="6252" extrusionOk="0">
                  <a:moveTo>
                    <a:pt x="5461" y="1"/>
                  </a:moveTo>
                  <a:lnTo>
                    <a:pt x="0" y="3173"/>
                  </a:lnTo>
                  <a:lnTo>
                    <a:pt x="407" y="3417"/>
                  </a:lnTo>
                  <a:lnTo>
                    <a:pt x="5205" y="6251"/>
                  </a:lnTo>
                  <a:lnTo>
                    <a:pt x="10677" y="3091"/>
                  </a:lnTo>
                  <a:lnTo>
                    <a:pt x="5461" y="1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97;p48">
              <a:extLst>
                <a:ext uri="{FF2B5EF4-FFF2-40B4-BE49-F238E27FC236}">
                  <a16:creationId xmlns:a16="http://schemas.microsoft.com/office/drawing/2014/main" id="{A59AE58B-9D98-DA85-A7D6-0DECA2334D66}"/>
                </a:ext>
              </a:extLst>
            </p:cNvPr>
            <p:cNvSpPr/>
            <p:nvPr/>
          </p:nvSpPr>
          <p:spPr>
            <a:xfrm>
              <a:off x="4751875" y="2155050"/>
              <a:ext cx="266950" cy="156275"/>
            </a:xfrm>
            <a:custGeom>
              <a:avLst/>
              <a:gdLst/>
              <a:ahLst/>
              <a:cxnLst/>
              <a:rect l="l" t="t" r="r" b="b"/>
              <a:pathLst>
                <a:path w="10678" h="6251" extrusionOk="0">
                  <a:moveTo>
                    <a:pt x="5461" y="0"/>
                  </a:moveTo>
                  <a:lnTo>
                    <a:pt x="1" y="3160"/>
                  </a:lnTo>
                  <a:lnTo>
                    <a:pt x="5217" y="6251"/>
                  </a:lnTo>
                  <a:lnTo>
                    <a:pt x="10678" y="3079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98;p48">
              <a:extLst>
                <a:ext uri="{FF2B5EF4-FFF2-40B4-BE49-F238E27FC236}">
                  <a16:creationId xmlns:a16="http://schemas.microsoft.com/office/drawing/2014/main" id="{4A836032-340B-4794-E378-BB1383E9C892}"/>
                </a:ext>
              </a:extLst>
            </p:cNvPr>
            <p:cNvSpPr/>
            <p:nvPr/>
          </p:nvSpPr>
          <p:spPr>
            <a:xfrm>
              <a:off x="5012400" y="2308975"/>
              <a:ext cx="267250" cy="156300"/>
            </a:xfrm>
            <a:custGeom>
              <a:avLst/>
              <a:gdLst/>
              <a:ahLst/>
              <a:cxnLst/>
              <a:rect l="l" t="t" r="r" b="b"/>
              <a:pathLst>
                <a:path w="10690" h="6252" extrusionOk="0">
                  <a:moveTo>
                    <a:pt x="5473" y="1"/>
                  </a:moveTo>
                  <a:lnTo>
                    <a:pt x="1" y="3172"/>
                  </a:lnTo>
                  <a:lnTo>
                    <a:pt x="5217" y="6251"/>
                  </a:lnTo>
                  <a:lnTo>
                    <a:pt x="10689" y="3080"/>
                  </a:lnTo>
                  <a:lnTo>
                    <a:pt x="5473" y="1"/>
                  </a:lnTo>
                  <a:close/>
                </a:path>
              </a:pathLst>
            </a:custGeom>
            <a:solidFill>
              <a:srgbClr val="F5DD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99;p48">
              <a:extLst>
                <a:ext uri="{FF2B5EF4-FFF2-40B4-BE49-F238E27FC236}">
                  <a16:creationId xmlns:a16="http://schemas.microsoft.com/office/drawing/2014/main" id="{8D9FACDE-DA40-1A6E-3015-29E93626F254}"/>
                </a:ext>
              </a:extLst>
            </p:cNvPr>
            <p:cNvSpPr/>
            <p:nvPr/>
          </p:nvSpPr>
          <p:spPr>
            <a:xfrm>
              <a:off x="5273800" y="2463500"/>
              <a:ext cx="266950" cy="156275"/>
            </a:xfrm>
            <a:custGeom>
              <a:avLst/>
              <a:gdLst/>
              <a:ahLst/>
              <a:cxnLst/>
              <a:rect l="l" t="t" r="r" b="b"/>
              <a:pathLst>
                <a:path w="10678" h="6251" extrusionOk="0">
                  <a:moveTo>
                    <a:pt x="5461" y="0"/>
                  </a:moveTo>
                  <a:lnTo>
                    <a:pt x="1" y="3161"/>
                  </a:lnTo>
                  <a:lnTo>
                    <a:pt x="5217" y="6251"/>
                  </a:lnTo>
                  <a:lnTo>
                    <a:pt x="10678" y="3079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3575D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00;p48">
              <a:extLst>
                <a:ext uri="{FF2B5EF4-FFF2-40B4-BE49-F238E27FC236}">
                  <a16:creationId xmlns:a16="http://schemas.microsoft.com/office/drawing/2014/main" id="{AC21302B-6401-8588-553A-6F0478B9FE8F}"/>
                </a:ext>
              </a:extLst>
            </p:cNvPr>
            <p:cNvSpPr/>
            <p:nvPr/>
          </p:nvSpPr>
          <p:spPr>
            <a:xfrm>
              <a:off x="4753050" y="1848925"/>
              <a:ext cx="266950" cy="156275"/>
            </a:xfrm>
            <a:custGeom>
              <a:avLst/>
              <a:gdLst/>
              <a:ahLst/>
              <a:cxnLst/>
              <a:rect l="l" t="t" r="r" b="b"/>
              <a:pathLst>
                <a:path w="10678" h="6251" extrusionOk="0">
                  <a:moveTo>
                    <a:pt x="5461" y="0"/>
                  </a:moveTo>
                  <a:lnTo>
                    <a:pt x="0" y="3160"/>
                  </a:lnTo>
                  <a:lnTo>
                    <a:pt x="5217" y="6251"/>
                  </a:lnTo>
                  <a:lnTo>
                    <a:pt x="10677" y="3079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201;p48">
              <a:extLst>
                <a:ext uri="{FF2B5EF4-FFF2-40B4-BE49-F238E27FC236}">
                  <a16:creationId xmlns:a16="http://schemas.microsoft.com/office/drawing/2014/main" id="{6DC66DE0-55C6-6D2F-72BC-BF26E7A6077B}"/>
                </a:ext>
              </a:extLst>
            </p:cNvPr>
            <p:cNvSpPr/>
            <p:nvPr/>
          </p:nvSpPr>
          <p:spPr>
            <a:xfrm>
              <a:off x="4501225" y="1694975"/>
              <a:ext cx="258825" cy="156300"/>
            </a:xfrm>
            <a:custGeom>
              <a:avLst/>
              <a:gdLst/>
              <a:ahLst/>
              <a:cxnLst/>
              <a:rect l="l" t="t" r="r" b="b"/>
              <a:pathLst>
                <a:path w="10353" h="6252" extrusionOk="0">
                  <a:moveTo>
                    <a:pt x="5136" y="1"/>
                  </a:moveTo>
                  <a:lnTo>
                    <a:pt x="338" y="2789"/>
                  </a:lnTo>
                  <a:lnTo>
                    <a:pt x="1" y="3358"/>
                  </a:lnTo>
                  <a:lnTo>
                    <a:pt x="4892" y="6251"/>
                  </a:lnTo>
                  <a:lnTo>
                    <a:pt x="10352" y="3091"/>
                  </a:lnTo>
                  <a:lnTo>
                    <a:pt x="5136" y="1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202;p48">
              <a:extLst>
                <a:ext uri="{FF2B5EF4-FFF2-40B4-BE49-F238E27FC236}">
                  <a16:creationId xmlns:a16="http://schemas.microsoft.com/office/drawing/2014/main" id="{D23B3AD6-884C-9833-24F8-1F25CDA1E186}"/>
                </a:ext>
              </a:extLst>
            </p:cNvPr>
            <p:cNvSpPr/>
            <p:nvPr/>
          </p:nvSpPr>
          <p:spPr>
            <a:xfrm>
              <a:off x="5013875" y="2003150"/>
              <a:ext cx="267225" cy="156275"/>
            </a:xfrm>
            <a:custGeom>
              <a:avLst/>
              <a:gdLst/>
              <a:ahLst/>
              <a:cxnLst/>
              <a:rect l="l" t="t" r="r" b="b"/>
              <a:pathLst>
                <a:path w="10689" h="6251" extrusionOk="0">
                  <a:moveTo>
                    <a:pt x="5472" y="0"/>
                  </a:moveTo>
                  <a:lnTo>
                    <a:pt x="0" y="3160"/>
                  </a:lnTo>
                  <a:lnTo>
                    <a:pt x="5216" y="6251"/>
                  </a:lnTo>
                  <a:lnTo>
                    <a:pt x="10688" y="30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203;p48">
              <a:extLst>
                <a:ext uri="{FF2B5EF4-FFF2-40B4-BE49-F238E27FC236}">
                  <a16:creationId xmlns:a16="http://schemas.microsoft.com/office/drawing/2014/main" id="{48B6DB66-50F1-D1E5-A5D6-4934F9C73724}"/>
                </a:ext>
              </a:extLst>
            </p:cNvPr>
            <p:cNvSpPr/>
            <p:nvPr/>
          </p:nvSpPr>
          <p:spPr>
            <a:xfrm>
              <a:off x="5274675" y="2157075"/>
              <a:ext cx="266950" cy="156300"/>
            </a:xfrm>
            <a:custGeom>
              <a:avLst/>
              <a:gdLst/>
              <a:ahLst/>
              <a:cxnLst/>
              <a:rect l="l" t="t" r="r" b="b"/>
              <a:pathLst>
                <a:path w="10678" h="6252" extrusionOk="0">
                  <a:moveTo>
                    <a:pt x="5461" y="1"/>
                  </a:moveTo>
                  <a:lnTo>
                    <a:pt x="1" y="3172"/>
                  </a:lnTo>
                  <a:lnTo>
                    <a:pt x="5217" y="6251"/>
                  </a:lnTo>
                  <a:lnTo>
                    <a:pt x="10678" y="3079"/>
                  </a:lnTo>
                  <a:lnTo>
                    <a:pt x="5461" y="1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204;p48">
              <a:extLst>
                <a:ext uri="{FF2B5EF4-FFF2-40B4-BE49-F238E27FC236}">
                  <a16:creationId xmlns:a16="http://schemas.microsoft.com/office/drawing/2014/main" id="{F2CBD111-3375-5FA4-02BA-67BF3C528606}"/>
                </a:ext>
              </a:extLst>
            </p:cNvPr>
            <p:cNvSpPr/>
            <p:nvPr/>
          </p:nvSpPr>
          <p:spPr>
            <a:xfrm>
              <a:off x="5535800" y="2311600"/>
              <a:ext cx="266925" cy="156275"/>
            </a:xfrm>
            <a:custGeom>
              <a:avLst/>
              <a:gdLst/>
              <a:ahLst/>
              <a:cxnLst/>
              <a:rect l="l" t="t" r="r" b="b"/>
              <a:pathLst>
                <a:path w="10677" h="6251" extrusionOk="0">
                  <a:moveTo>
                    <a:pt x="5461" y="0"/>
                  </a:moveTo>
                  <a:lnTo>
                    <a:pt x="0" y="3160"/>
                  </a:lnTo>
                  <a:lnTo>
                    <a:pt x="5217" y="6251"/>
                  </a:lnTo>
                  <a:lnTo>
                    <a:pt x="10677" y="3079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205;p48">
              <a:extLst>
                <a:ext uri="{FF2B5EF4-FFF2-40B4-BE49-F238E27FC236}">
                  <a16:creationId xmlns:a16="http://schemas.microsoft.com/office/drawing/2014/main" id="{33878B2E-0B83-5F9C-D2E8-F950299B6927}"/>
                </a:ext>
              </a:extLst>
            </p:cNvPr>
            <p:cNvSpPr/>
            <p:nvPr/>
          </p:nvSpPr>
          <p:spPr>
            <a:xfrm>
              <a:off x="4751600" y="1571250"/>
              <a:ext cx="233525" cy="129850"/>
            </a:xfrm>
            <a:custGeom>
              <a:avLst/>
              <a:gdLst/>
              <a:ahLst/>
              <a:cxnLst/>
              <a:rect l="l" t="t" r="r" b="b"/>
              <a:pathLst>
                <a:path w="9341" h="5194" extrusionOk="0">
                  <a:moveTo>
                    <a:pt x="7505" y="1"/>
                  </a:moveTo>
                  <a:lnTo>
                    <a:pt x="7064" y="12"/>
                  </a:lnTo>
                  <a:lnTo>
                    <a:pt x="6634" y="24"/>
                  </a:lnTo>
                  <a:lnTo>
                    <a:pt x="6204" y="59"/>
                  </a:lnTo>
                  <a:lnTo>
                    <a:pt x="5774" y="105"/>
                  </a:lnTo>
                  <a:lnTo>
                    <a:pt x="5368" y="163"/>
                  </a:lnTo>
                  <a:lnTo>
                    <a:pt x="4961" y="233"/>
                  </a:lnTo>
                  <a:lnTo>
                    <a:pt x="4578" y="314"/>
                  </a:lnTo>
                  <a:lnTo>
                    <a:pt x="4194" y="407"/>
                  </a:lnTo>
                  <a:lnTo>
                    <a:pt x="3822" y="500"/>
                  </a:lnTo>
                  <a:lnTo>
                    <a:pt x="3474" y="605"/>
                  </a:lnTo>
                  <a:lnTo>
                    <a:pt x="3125" y="709"/>
                  </a:lnTo>
                  <a:lnTo>
                    <a:pt x="2800" y="814"/>
                  </a:lnTo>
                  <a:lnTo>
                    <a:pt x="2184" y="1046"/>
                  </a:lnTo>
                  <a:lnTo>
                    <a:pt x="1638" y="1267"/>
                  </a:lnTo>
                  <a:lnTo>
                    <a:pt x="1162" y="1488"/>
                  </a:lnTo>
                  <a:lnTo>
                    <a:pt x="755" y="1697"/>
                  </a:lnTo>
                  <a:lnTo>
                    <a:pt x="430" y="1871"/>
                  </a:lnTo>
                  <a:lnTo>
                    <a:pt x="198" y="1999"/>
                  </a:lnTo>
                  <a:lnTo>
                    <a:pt x="0" y="2127"/>
                  </a:lnTo>
                  <a:lnTo>
                    <a:pt x="5240" y="5194"/>
                  </a:lnTo>
                  <a:lnTo>
                    <a:pt x="5310" y="5147"/>
                  </a:lnTo>
                  <a:lnTo>
                    <a:pt x="5530" y="5043"/>
                  </a:lnTo>
                  <a:lnTo>
                    <a:pt x="5879" y="4892"/>
                  </a:lnTo>
                  <a:lnTo>
                    <a:pt x="6320" y="4717"/>
                  </a:lnTo>
                  <a:lnTo>
                    <a:pt x="6564" y="4625"/>
                  </a:lnTo>
                  <a:lnTo>
                    <a:pt x="6831" y="4543"/>
                  </a:lnTo>
                  <a:lnTo>
                    <a:pt x="7110" y="4462"/>
                  </a:lnTo>
                  <a:lnTo>
                    <a:pt x="7401" y="4404"/>
                  </a:lnTo>
                  <a:lnTo>
                    <a:pt x="7703" y="4346"/>
                  </a:lnTo>
                  <a:lnTo>
                    <a:pt x="8016" y="4311"/>
                  </a:lnTo>
                  <a:lnTo>
                    <a:pt x="8319" y="4288"/>
                  </a:lnTo>
                  <a:lnTo>
                    <a:pt x="8632" y="4299"/>
                  </a:lnTo>
                  <a:lnTo>
                    <a:pt x="9341" y="175"/>
                  </a:lnTo>
                  <a:lnTo>
                    <a:pt x="8876" y="105"/>
                  </a:lnTo>
                  <a:lnTo>
                    <a:pt x="8411" y="47"/>
                  </a:lnTo>
                  <a:lnTo>
                    <a:pt x="7958" y="24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rgbClr val="F5DD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206;p48">
              <a:extLst>
                <a:ext uri="{FF2B5EF4-FFF2-40B4-BE49-F238E27FC236}">
                  <a16:creationId xmlns:a16="http://schemas.microsoft.com/office/drawing/2014/main" id="{638340CF-5DB8-5B39-9B48-A4D6DBA021FF}"/>
                </a:ext>
              </a:extLst>
            </p:cNvPr>
            <p:cNvSpPr/>
            <p:nvPr/>
          </p:nvSpPr>
          <p:spPr>
            <a:xfrm>
              <a:off x="5013275" y="1694400"/>
              <a:ext cx="154850" cy="160050"/>
            </a:xfrm>
            <a:custGeom>
              <a:avLst/>
              <a:gdLst/>
              <a:ahLst/>
              <a:cxnLst/>
              <a:rect l="l" t="t" r="r" b="b"/>
              <a:pathLst>
                <a:path w="6194" h="6402" extrusionOk="0">
                  <a:moveTo>
                    <a:pt x="5543" y="1"/>
                  </a:moveTo>
                  <a:lnTo>
                    <a:pt x="733" y="1604"/>
                  </a:lnTo>
                  <a:lnTo>
                    <a:pt x="733" y="1790"/>
                  </a:lnTo>
                  <a:lnTo>
                    <a:pt x="721" y="1976"/>
                  </a:lnTo>
                  <a:lnTo>
                    <a:pt x="686" y="2138"/>
                  </a:lnTo>
                  <a:lnTo>
                    <a:pt x="640" y="2313"/>
                  </a:lnTo>
                  <a:lnTo>
                    <a:pt x="593" y="2464"/>
                  </a:lnTo>
                  <a:lnTo>
                    <a:pt x="524" y="2603"/>
                  </a:lnTo>
                  <a:lnTo>
                    <a:pt x="466" y="2742"/>
                  </a:lnTo>
                  <a:lnTo>
                    <a:pt x="396" y="2859"/>
                  </a:lnTo>
                  <a:lnTo>
                    <a:pt x="245" y="3068"/>
                  </a:lnTo>
                  <a:lnTo>
                    <a:pt x="129" y="3230"/>
                  </a:lnTo>
                  <a:lnTo>
                    <a:pt x="1" y="3358"/>
                  </a:lnTo>
                  <a:lnTo>
                    <a:pt x="5206" y="6402"/>
                  </a:lnTo>
                  <a:lnTo>
                    <a:pt x="5287" y="6286"/>
                  </a:lnTo>
                  <a:lnTo>
                    <a:pt x="5380" y="6135"/>
                  </a:lnTo>
                  <a:lnTo>
                    <a:pt x="5496" y="5926"/>
                  </a:lnTo>
                  <a:lnTo>
                    <a:pt x="5624" y="5670"/>
                  </a:lnTo>
                  <a:lnTo>
                    <a:pt x="5752" y="5356"/>
                  </a:lnTo>
                  <a:lnTo>
                    <a:pt x="5879" y="4996"/>
                  </a:lnTo>
                  <a:lnTo>
                    <a:pt x="5938" y="4799"/>
                  </a:lnTo>
                  <a:lnTo>
                    <a:pt x="5996" y="4590"/>
                  </a:lnTo>
                  <a:lnTo>
                    <a:pt x="6042" y="4369"/>
                  </a:lnTo>
                  <a:lnTo>
                    <a:pt x="6089" y="4148"/>
                  </a:lnTo>
                  <a:lnTo>
                    <a:pt x="6135" y="3904"/>
                  </a:lnTo>
                  <a:lnTo>
                    <a:pt x="6158" y="3660"/>
                  </a:lnTo>
                  <a:lnTo>
                    <a:pt x="6181" y="3393"/>
                  </a:lnTo>
                  <a:lnTo>
                    <a:pt x="6193" y="3126"/>
                  </a:lnTo>
                  <a:lnTo>
                    <a:pt x="6193" y="2847"/>
                  </a:lnTo>
                  <a:lnTo>
                    <a:pt x="6181" y="2568"/>
                  </a:lnTo>
                  <a:lnTo>
                    <a:pt x="6158" y="2266"/>
                  </a:lnTo>
                  <a:lnTo>
                    <a:pt x="6123" y="1964"/>
                  </a:lnTo>
                  <a:lnTo>
                    <a:pt x="6065" y="1662"/>
                  </a:lnTo>
                  <a:lnTo>
                    <a:pt x="5996" y="1337"/>
                  </a:lnTo>
                  <a:lnTo>
                    <a:pt x="5914" y="1011"/>
                  </a:lnTo>
                  <a:lnTo>
                    <a:pt x="5810" y="686"/>
                  </a:lnTo>
                  <a:lnTo>
                    <a:pt x="5682" y="349"/>
                  </a:lnTo>
                  <a:lnTo>
                    <a:pt x="5543" y="1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207;p48">
              <a:extLst>
                <a:ext uri="{FF2B5EF4-FFF2-40B4-BE49-F238E27FC236}">
                  <a16:creationId xmlns:a16="http://schemas.microsoft.com/office/drawing/2014/main" id="{6751C878-186B-54F5-7657-99E3325A45A6}"/>
                </a:ext>
              </a:extLst>
            </p:cNvPr>
            <p:cNvSpPr/>
            <p:nvPr/>
          </p:nvSpPr>
          <p:spPr>
            <a:xfrm>
              <a:off x="4967400" y="1575600"/>
              <a:ext cx="184450" cy="158900"/>
            </a:xfrm>
            <a:custGeom>
              <a:avLst/>
              <a:gdLst/>
              <a:ahLst/>
              <a:cxnLst/>
              <a:rect l="l" t="t" r="r" b="b"/>
              <a:pathLst>
                <a:path w="7378" h="6356" extrusionOk="0">
                  <a:moveTo>
                    <a:pt x="709" y="1"/>
                  </a:moveTo>
                  <a:lnTo>
                    <a:pt x="0" y="4125"/>
                  </a:lnTo>
                  <a:lnTo>
                    <a:pt x="244" y="4137"/>
                  </a:lnTo>
                  <a:lnTo>
                    <a:pt x="488" y="4183"/>
                  </a:lnTo>
                  <a:lnTo>
                    <a:pt x="721" y="4230"/>
                  </a:lnTo>
                  <a:lnTo>
                    <a:pt x="953" y="4311"/>
                  </a:lnTo>
                  <a:lnTo>
                    <a:pt x="1174" y="4404"/>
                  </a:lnTo>
                  <a:lnTo>
                    <a:pt x="1394" y="4532"/>
                  </a:lnTo>
                  <a:lnTo>
                    <a:pt x="1603" y="4671"/>
                  </a:lnTo>
                  <a:lnTo>
                    <a:pt x="1696" y="4753"/>
                  </a:lnTo>
                  <a:lnTo>
                    <a:pt x="1789" y="4846"/>
                  </a:lnTo>
                  <a:lnTo>
                    <a:pt x="1987" y="5043"/>
                  </a:lnTo>
                  <a:lnTo>
                    <a:pt x="2138" y="5241"/>
                  </a:lnTo>
                  <a:lnTo>
                    <a:pt x="2266" y="5438"/>
                  </a:lnTo>
                  <a:lnTo>
                    <a:pt x="2370" y="5624"/>
                  </a:lnTo>
                  <a:lnTo>
                    <a:pt x="2452" y="5821"/>
                  </a:lnTo>
                  <a:lnTo>
                    <a:pt x="2510" y="6007"/>
                  </a:lnTo>
                  <a:lnTo>
                    <a:pt x="2545" y="6182"/>
                  </a:lnTo>
                  <a:lnTo>
                    <a:pt x="2568" y="6356"/>
                  </a:lnTo>
                  <a:lnTo>
                    <a:pt x="7378" y="4753"/>
                  </a:lnTo>
                  <a:lnTo>
                    <a:pt x="7273" y="4509"/>
                  </a:lnTo>
                  <a:lnTo>
                    <a:pt x="7157" y="4276"/>
                  </a:lnTo>
                  <a:lnTo>
                    <a:pt x="7029" y="4032"/>
                  </a:lnTo>
                  <a:lnTo>
                    <a:pt x="6890" y="3788"/>
                  </a:lnTo>
                  <a:lnTo>
                    <a:pt x="6727" y="3556"/>
                  </a:lnTo>
                  <a:lnTo>
                    <a:pt x="6564" y="3324"/>
                  </a:lnTo>
                  <a:lnTo>
                    <a:pt x="6378" y="3091"/>
                  </a:lnTo>
                  <a:lnTo>
                    <a:pt x="6181" y="2859"/>
                  </a:lnTo>
                  <a:lnTo>
                    <a:pt x="5972" y="2638"/>
                  </a:lnTo>
                  <a:lnTo>
                    <a:pt x="5751" y="2417"/>
                  </a:lnTo>
                  <a:lnTo>
                    <a:pt x="5507" y="2197"/>
                  </a:lnTo>
                  <a:lnTo>
                    <a:pt x="5240" y="1988"/>
                  </a:lnTo>
                  <a:lnTo>
                    <a:pt x="4973" y="1778"/>
                  </a:lnTo>
                  <a:lnTo>
                    <a:pt x="4671" y="1569"/>
                  </a:lnTo>
                  <a:lnTo>
                    <a:pt x="4357" y="1372"/>
                  </a:lnTo>
                  <a:lnTo>
                    <a:pt x="4032" y="1186"/>
                  </a:lnTo>
                  <a:lnTo>
                    <a:pt x="3613" y="965"/>
                  </a:lnTo>
                  <a:lnTo>
                    <a:pt x="3195" y="768"/>
                  </a:lnTo>
                  <a:lnTo>
                    <a:pt x="2777" y="593"/>
                  </a:lnTo>
                  <a:lnTo>
                    <a:pt x="2359" y="431"/>
                  </a:lnTo>
                  <a:lnTo>
                    <a:pt x="1952" y="303"/>
                  </a:lnTo>
                  <a:lnTo>
                    <a:pt x="1534" y="187"/>
                  </a:lnTo>
                  <a:lnTo>
                    <a:pt x="1127" y="82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08;p48">
              <a:extLst>
                <a:ext uri="{FF2B5EF4-FFF2-40B4-BE49-F238E27FC236}">
                  <a16:creationId xmlns:a16="http://schemas.microsoft.com/office/drawing/2014/main" id="{15A264BE-7DCB-357E-5242-6697B11D8D37}"/>
                </a:ext>
              </a:extLst>
            </p:cNvPr>
            <p:cNvSpPr/>
            <p:nvPr/>
          </p:nvSpPr>
          <p:spPr>
            <a:xfrm>
              <a:off x="4190175" y="2231150"/>
              <a:ext cx="170800" cy="183000"/>
            </a:xfrm>
            <a:custGeom>
              <a:avLst/>
              <a:gdLst/>
              <a:ahLst/>
              <a:cxnLst/>
              <a:rect l="l" t="t" r="r" b="b"/>
              <a:pathLst>
                <a:path w="6832" h="7320" extrusionOk="0">
                  <a:moveTo>
                    <a:pt x="1592" y="0"/>
                  </a:moveTo>
                  <a:lnTo>
                    <a:pt x="1464" y="163"/>
                  </a:lnTo>
                  <a:lnTo>
                    <a:pt x="1313" y="349"/>
                  </a:lnTo>
                  <a:lnTo>
                    <a:pt x="1139" y="604"/>
                  </a:lnTo>
                  <a:lnTo>
                    <a:pt x="930" y="930"/>
                  </a:lnTo>
                  <a:lnTo>
                    <a:pt x="720" y="1313"/>
                  </a:lnTo>
                  <a:lnTo>
                    <a:pt x="616" y="1522"/>
                  </a:lnTo>
                  <a:lnTo>
                    <a:pt x="511" y="1743"/>
                  </a:lnTo>
                  <a:lnTo>
                    <a:pt x="418" y="1975"/>
                  </a:lnTo>
                  <a:lnTo>
                    <a:pt x="325" y="2231"/>
                  </a:lnTo>
                  <a:lnTo>
                    <a:pt x="244" y="2486"/>
                  </a:lnTo>
                  <a:lnTo>
                    <a:pt x="174" y="2754"/>
                  </a:lnTo>
                  <a:lnTo>
                    <a:pt x="105" y="3032"/>
                  </a:lnTo>
                  <a:lnTo>
                    <a:pt x="58" y="3323"/>
                  </a:lnTo>
                  <a:lnTo>
                    <a:pt x="23" y="3625"/>
                  </a:lnTo>
                  <a:lnTo>
                    <a:pt x="0" y="3927"/>
                  </a:lnTo>
                  <a:lnTo>
                    <a:pt x="0" y="4241"/>
                  </a:lnTo>
                  <a:lnTo>
                    <a:pt x="23" y="4566"/>
                  </a:lnTo>
                  <a:lnTo>
                    <a:pt x="58" y="4891"/>
                  </a:lnTo>
                  <a:lnTo>
                    <a:pt x="128" y="5228"/>
                  </a:lnTo>
                  <a:lnTo>
                    <a:pt x="209" y="5565"/>
                  </a:lnTo>
                  <a:lnTo>
                    <a:pt x="325" y="5914"/>
                  </a:lnTo>
                  <a:lnTo>
                    <a:pt x="465" y="6262"/>
                  </a:lnTo>
                  <a:lnTo>
                    <a:pt x="639" y="6611"/>
                  </a:lnTo>
                  <a:lnTo>
                    <a:pt x="837" y="6959"/>
                  </a:lnTo>
                  <a:lnTo>
                    <a:pt x="1069" y="7319"/>
                  </a:lnTo>
                  <a:lnTo>
                    <a:pt x="6076" y="5298"/>
                  </a:lnTo>
                  <a:lnTo>
                    <a:pt x="6030" y="5182"/>
                  </a:lnTo>
                  <a:lnTo>
                    <a:pt x="5995" y="5077"/>
                  </a:lnTo>
                  <a:lnTo>
                    <a:pt x="5972" y="4961"/>
                  </a:lnTo>
                  <a:lnTo>
                    <a:pt x="5948" y="4856"/>
                  </a:lnTo>
                  <a:lnTo>
                    <a:pt x="5948" y="4740"/>
                  </a:lnTo>
                  <a:lnTo>
                    <a:pt x="5948" y="4636"/>
                  </a:lnTo>
                  <a:lnTo>
                    <a:pt x="5948" y="4543"/>
                  </a:lnTo>
                  <a:lnTo>
                    <a:pt x="5972" y="4438"/>
                  </a:lnTo>
                  <a:lnTo>
                    <a:pt x="6007" y="4241"/>
                  </a:lnTo>
                  <a:lnTo>
                    <a:pt x="6076" y="4055"/>
                  </a:lnTo>
                  <a:lnTo>
                    <a:pt x="6158" y="3892"/>
                  </a:lnTo>
                  <a:lnTo>
                    <a:pt x="6250" y="3730"/>
                  </a:lnTo>
                  <a:lnTo>
                    <a:pt x="6355" y="3590"/>
                  </a:lnTo>
                  <a:lnTo>
                    <a:pt x="6448" y="3451"/>
                  </a:lnTo>
                  <a:lnTo>
                    <a:pt x="6553" y="3346"/>
                  </a:lnTo>
                  <a:lnTo>
                    <a:pt x="6634" y="3253"/>
                  </a:lnTo>
                  <a:lnTo>
                    <a:pt x="6773" y="3125"/>
                  </a:lnTo>
                  <a:lnTo>
                    <a:pt x="6831" y="307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853EB8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09;p48">
              <a:extLst>
                <a:ext uri="{FF2B5EF4-FFF2-40B4-BE49-F238E27FC236}">
                  <a16:creationId xmlns:a16="http://schemas.microsoft.com/office/drawing/2014/main" id="{4F566F92-D4F7-AC0C-8A63-5346B85A71C7}"/>
                </a:ext>
              </a:extLst>
            </p:cNvPr>
            <p:cNvSpPr/>
            <p:nvPr/>
          </p:nvSpPr>
          <p:spPr>
            <a:xfrm>
              <a:off x="4392025" y="2384800"/>
              <a:ext cx="230925" cy="144075"/>
            </a:xfrm>
            <a:custGeom>
              <a:avLst/>
              <a:gdLst/>
              <a:ahLst/>
              <a:cxnLst/>
              <a:rect l="l" t="t" r="r" b="b"/>
              <a:pathLst>
                <a:path w="9237" h="5763" extrusionOk="0">
                  <a:moveTo>
                    <a:pt x="3997" y="0"/>
                  </a:moveTo>
                  <a:lnTo>
                    <a:pt x="3927" y="47"/>
                  </a:lnTo>
                  <a:lnTo>
                    <a:pt x="3707" y="163"/>
                  </a:lnTo>
                  <a:lnTo>
                    <a:pt x="3370" y="325"/>
                  </a:lnTo>
                  <a:lnTo>
                    <a:pt x="3161" y="407"/>
                  </a:lnTo>
                  <a:lnTo>
                    <a:pt x="2940" y="500"/>
                  </a:lnTo>
                  <a:lnTo>
                    <a:pt x="2684" y="581"/>
                  </a:lnTo>
                  <a:lnTo>
                    <a:pt x="2405" y="662"/>
                  </a:lnTo>
                  <a:lnTo>
                    <a:pt x="2127" y="732"/>
                  </a:lnTo>
                  <a:lnTo>
                    <a:pt x="1824" y="790"/>
                  </a:lnTo>
                  <a:lnTo>
                    <a:pt x="1511" y="837"/>
                  </a:lnTo>
                  <a:lnTo>
                    <a:pt x="1185" y="848"/>
                  </a:lnTo>
                  <a:lnTo>
                    <a:pt x="849" y="848"/>
                  </a:lnTo>
                  <a:lnTo>
                    <a:pt x="686" y="837"/>
                  </a:lnTo>
                  <a:lnTo>
                    <a:pt x="512" y="813"/>
                  </a:lnTo>
                  <a:lnTo>
                    <a:pt x="0" y="5553"/>
                  </a:lnTo>
                  <a:lnTo>
                    <a:pt x="488" y="5646"/>
                  </a:lnTo>
                  <a:lnTo>
                    <a:pt x="988" y="5704"/>
                  </a:lnTo>
                  <a:lnTo>
                    <a:pt x="1464" y="5751"/>
                  </a:lnTo>
                  <a:lnTo>
                    <a:pt x="1929" y="5762"/>
                  </a:lnTo>
                  <a:lnTo>
                    <a:pt x="2394" y="5762"/>
                  </a:lnTo>
                  <a:lnTo>
                    <a:pt x="2835" y="5728"/>
                  </a:lnTo>
                  <a:lnTo>
                    <a:pt x="3277" y="5693"/>
                  </a:lnTo>
                  <a:lnTo>
                    <a:pt x="3695" y="5635"/>
                  </a:lnTo>
                  <a:lnTo>
                    <a:pt x="4113" y="5553"/>
                  </a:lnTo>
                  <a:lnTo>
                    <a:pt x="4508" y="5460"/>
                  </a:lnTo>
                  <a:lnTo>
                    <a:pt x="4903" y="5367"/>
                  </a:lnTo>
                  <a:lnTo>
                    <a:pt x="5275" y="5251"/>
                  </a:lnTo>
                  <a:lnTo>
                    <a:pt x="5635" y="5135"/>
                  </a:lnTo>
                  <a:lnTo>
                    <a:pt x="5984" y="4996"/>
                  </a:lnTo>
                  <a:lnTo>
                    <a:pt x="6309" y="4868"/>
                  </a:lnTo>
                  <a:lnTo>
                    <a:pt x="6623" y="4728"/>
                  </a:lnTo>
                  <a:lnTo>
                    <a:pt x="6925" y="4577"/>
                  </a:lnTo>
                  <a:lnTo>
                    <a:pt x="7203" y="4438"/>
                  </a:lnTo>
                  <a:lnTo>
                    <a:pt x="7471" y="4287"/>
                  </a:lnTo>
                  <a:lnTo>
                    <a:pt x="7726" y="4148"/>
                  </a:lnTo>
                  <a:lnTo>
                    <a:pt x="8179" y="3869"/>
                  </a:lnTo>
                  <a:lnTo>
                    <a:pt x="8551" y="3613"/>
                  </a:lnTo>
                  <a:lnTo>
                    <a:pt x="8842" y="3392"/>
                  </a:lnTo>
                  <a:lnTo>
                    <a:pt x="9062" y="3218"/>
                  </a:lnTo>
                  <a:lnTo>
                    <a:pt x="9237" y="3067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10;p48">
              <a:extLst>
                <a:ext uri="{FF2B5EF4-FFF2-40B4-BE49-F238E27FC236}">
                  <a16:creationId xmlns:a16="http://schemas.microsoft.com/office/drawing/2014/main" id="{02C89F73-EE51-A0F0-CEC0-51DFE3F0CD2D}"/>
                </a:ext>
              </a:extLst>
            </p:cNvPr>
            <p:cNvSpPr/>
            <p:nvPr/>
          </p:nvSpPr>
          <p:spPr>
            <a:xfrm>
              <a:off x="4216875" y="2363575"/>
              <a:ext cx="187950" cy="160075"/>
            </a:xfrm>
            <a:custGeom>
              <a:avLst/>
              <a:gdLst/>
              <a:ahLst/>
              <a:cxnLst/>
              <a:rect l="l" t="t" r="r" b="b"/>
              <a:pathLst>
                <a:path w="7518" h="6403" extrusionOk="0">
                  <a:moveTo>
                    <a:pt x="5008" y="1"/>
                  </a:moveTo>
                  <a:lnTo>
                    <a:pt x="1" y="2022"/>
                  </a:lnTo>
                  <a:lnTo>
                    <a:pt x="257" y="2359"/>
                  </a:lnTo>
                  <a:lnTo>
                    <a:pt x="535" y="2696"/>
                  </a:lnTo>
                  <a:lnTo>
                    <a:pt x="849" y="3033"/>
                  </a:lnTo>
                  <a:lnTo>
                    <a:pt x="1198" y="3370"/>
                  </a:lnTo>
                  <a:lnTo>
                    <a:pt x="1581" y="3707"/>
                  </a:lnTo>
                  <a:lnTo>
                    <a:pt x="2011" y="4044"/>
                  </a:lnTo>
                  <a:lnTo>
                    <a:pt x="2464" y="4381"/>
                  </a:lnTo>
                  <a:lnTo>
                    <a:pt x="2963" y="4718"/>
                  </a:lnTo>
                  <a:lnTo>
                    <a:pt x="3498" y="5043"/>
                  </a:lnTo>
                  <a:lnTo>
                    <a:pt x="4009" y="5322"/>
                  </a:lnTo>
                  <a:lnTo>
                    <a:pt x="4532" y="5577"/>
                  </a:lnTo>
                  <a:lnTo>
                    <a:pt x="5031" y="5798"/>
                  </a:lnTo>
                  <a:lnTo>
                    <a:pt x="5543" y="5996"/>
                  </a:lnTo>
                  <a:lnTo>
                    <a:pt x="6031" y="6158"/>
                  </a:lnTo>
                  <a:lnTo>
                    <a:pt x="6519" y="6298"/>
                  </a:lnTo>
                  <a:lnTo>
                    <a:pt x="7006" y="6402"/>
                  </a:lnTo>
                  <a:lnTo>
                    <a:pt x="7518" y="1662"/>
                  </a:lnTo>
                  <a:lnTo>
                    <a:pt x="7320" y="1627"/>
                  </a:lnTo>
                  <a:lnTo>
                    <a:pt x="7111" y="1581"/>
                  </a:lnTo>
                  <a:lnTo>
                    <a:pt x="6914" y="1535"/>
                  </a:lnTo>
                  <a:lnTo>
                    <a:pt x="6704" y="1453"/>
                  </a:lnTo>
                  <a:lnTo>
                    <a:pt x="6507" y="1372"/>
                  </a:lnTo>
                  <a:lnTo>
                    <a:pt x="6309" y="1279"/>
                  </a:lnTo>
                  <a:lnTo>
                    <a:pt x="6100" y="1163"/>
                  </a:lnTo>
                  <a:lnTo>
                    <a:pt x="5903" y="1023"/>
                  </a:lnTo>
                  <a:lnTo>
                    <a:pt x="5740" y="896"/>
                  </a:lnTo>
                  <a:lnTo>
                    <a:pt x="5589" y="768"/>
                  </a:lnTo>
                  <a:lnTo>
                    <a:pt x="5450" y="640"/>
                  </a:lnTo>
                  <a:lnTo>
                    <a:pt x="5334" y="512"/>
                  </a:lnTo>
                  <a:lnTo>
                    <a:pt x="5229" y="384"/>
                  </a:lnTo>
                  <a:lnTo>
                    <a:pt x="5148" y="257"/>
                  </a:lnTo>
                  <a:lnTo>
                    <a:pt x="5066" y="129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11;p48">
              <a:extLst>
                <a:ext uri="{FF2B5EF4-FFF2-40B4-BE49-F238E27FC236}">
                  <a16:creationId xmlns:a16="http://schemas.microsoft.com/office/drawing/2014/main" id="{D717AF23-3A76-403E-4FC6-FCBE4033BA9D}"/>
                </a:ext>
              </a:extLst>
            </p:cNvPr>
            <p:cNvSpPr/>
            <p:nvPr/>
          </p:nvSpPr>
          <p:spPr>
            <a:xfrm>
              <a:off x="4915700" y="2691500"/>
              <a:ext cx="230925" cy="144075"/>
            </a:xfrm>
            <a:custGeom>
              <a:avLst/>
              <a:gdLst/>
              <a:ahLst/>
              <a:cxnLst/>
              <a:rect l="l" t="t" r="r" b="b"/>
              <a:pathLst>
                <a:path w="9237" h="5763" extrusionOk="0">
                  <a:moveTo>
                    <a:pt x="3997" y="0"/>
                  </a:moveTo>
                  <a:lnTo>
                    <a:pt x="3927" y="47"/>
                  </a:lnTo>
                  <a:lnTo>
                    <a:pt x="3706" y="163"/>
                  </a:lnTo>
                  <a:lnTo>
                    <a:pt x="3381" y="326"/>
                  </a:lnTo>
                  <a:lnTo>
                    <a:pt x="3172" y="419"/>
                  </a:lnTo>
                  <a:lnTo>
                    <a:pt x="2940" y="500"/>
                  </a:lnTo>
                  <a:lnTo>
                    <a:pt x="2684" y="593"/>
                  </a:lnTo>
                  <a:lnTo>
                    <a:pt x="2417" y="674"/>
                  </a:lnTo>
                  <a:lnTo>
                    <a:pt x="2126" y="744"/>
                  </a:lnTo>
                  <a:lnTo>
                    <a:pt x="1824" y="790"/>
                  </a:lnTo>
                  <a:lnTo>
                    <a:pt x="1511" y="837"/>
                  </a:lnTo>
                  <a:lnTo>
                    <a:pt x="1185" y="860"/>
                  </a:lnTo>
                  <a:lnTo>
                    <a:pt x="860" y="849"/>
                  </a:lnTo>
                  <a:lnTo>
                    <a:pt x="686" y="837"/>
                  </a:lnTo>
                  <a:lnTo>
                    <a:pt x="523" y="825"/>
                  </a:lnTo>
                  <a:lnTo>
                    <a:pt x="0" y="5565"/>
                  </a:lnTo>
                  <a:lnTo>
                    <a:pt x="500" y="5647"/>
                  </a:lnTo>
                  <a:lnTo>
                    <a:pt x="988" y="5716"/>
                  </a:lnTo>
                  <a:lnTo>
                    <a:pt x="1464" y="5751"/>
                  </a:lnTo>
                  <a:lnTo>
                    <a:pt x="1940" y="5763"/>
                  </a:lnTo>
                  <a:lnTo>
                    <a:pt x="2394" y="5763"/>
                  </a:lnTo>
                  <a:lnTo>
                    <a:pt x="2847" y="5740"/>
                  </a:lnTo>
                  <a:lnTo>
                    <a:pt x="3276" y="5693"/>
                  </a:lnTo>
                  <a:lnTo>
                    <a:pt x="3706" y="5635"/>
                  </a:lnTo>
                  <a:lnTo>
                    <a:pt x="4113" y="5554"/>
                  </a:lnTo>
                  <a:lnTo>
                    <a:pt x="4520" y="5472"/>
                  </a:lnTo>
                  <a:lnTo>
                    <a:pt x="4903" y="5368"/>
                  </a:lnTo>
                  <a:lnTo>
                    <a:pt x="5275" y="5252"/>
                  </a:lnTo>
                  <a:lnTo>
                    <a:pt x="5635" y="5136"/>
                  </a:lnTo>
                  <a:lnTo>
                    <a:pt x="5983" y="5008"/>
                  </a:lnTo>
                  <a:lnTo>
                    <a:pt x="6309" y="4868"/>
                  </a:lnTo>
                  <a:lnTo>
                    <a:pt x="6634" y="4729"/>
                  </a:lnTo>
                  <a:lnTo>
                    <a:pt x="6924" y="4589"/>
                  </a:lnTo>
                  <a:lnTo>
                    <a:pt x="7215" y="4438"/>
                  </a:lnTo>
                  <a:lnTo>
                    <a:pt x="7482" y="4299"/>
                  </a:lnTo>
                  <a:lnTo>
                    <a:pt x="7726" y="4148"/>
                  </a:lnTo>
                  <a:lnTo>
                    <a:pt x="8179" y="3869"/>
                  </a:lnTo>
                  <a:lnTo>
                    <a:pt x="8551" y="3614"/>
                  </a:lnTo>
                  <a:lnTo>
                    <a:pt x="8841" y="3393"/>
                  </a:lnTo>
                  <a:lnTo>
                    <a:pt x="9062" y="3230"/>
                  </a:lnTo>
                  <a:lnTo>
                    <a:pt x="9236" y="3079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56CB64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2212;p48">
              <a:extLst>
                <a:ext uri="{FF2B5EF4-FFF2-40B4-BE49-F238E27FC236}">
                  <a16:creationId xmlns:a16="http://schemas.microsoft.com/office/drawing/2014/main" id="{7FD358F7-0D45-A561-E215-9EAD3D82607D}"/>
                </a:ext>
              </a:extLst>
            </p:cNvPr>
            <p:cNvSpPr/>
            <p:nvPr/>
          </p:nvSpPr>
          <p:spPr>
            <a:xfrm>
              <a:off x="4714125" y="2538150"/>
              <a:ext cx="170525" cy="181550"/>
            </a:xfrm>
            <a:custGeom>
              <a:avLst/>
              <a:gdLst/>
              <a:ahLst/>
              <a:cxnLst/>
              <a:rect l="l" t="t" r="r" b="b"/>
              <a:pathLst>
                <a:path w="6821" h="7262" extrusionOk="0">
                  <a:moveTo>
                    <a:pt x="1581" y="0"/>
                  </a:moveTo>
                  <a:lnTo>
                    <a:pt x="1453" y="151"/>
                  </a:lnTo>
                  <a:lnTo>
                    <a:pt x="1313" y="337"/>
                  </a:lnTo>
                  <a:lnTo>
                    <a:pt x="1127" y="593"/>
                  </a:lnTo>
                  <a:lnTo>
                    <a:pt x="930" y="918"/>
                  </a:lnTo>
                  <a:lnTo>
                    <a:pt x="721" y="1290"/>
                  </a:lnTo>
                  <a:lnTo>
                    <a:pt x="616" y="1499"/>
                  </a:lnTo>
                  <a:lnTo>
                    <a:pt x="512" y="1720"/>
                  </a:lnTo>
                  <a:lnTo>
                    <a:pt x="419" y="1952"/>
                  </a:lnTo>
                  <a:lnTo>
                    <a:pt x="326" y="2208"/>
                  </a:lnTo>
                  <a:lnTo>
                    <a:pt x="245" y="2463"/>
                  </a:lnTo>
                  <a:lnTo>
                    <a:pt x="163" y="2730"/>
                  </a:lnTo>
                  <a:lnTo>
                    <a:pt x="105" y="3009"/>
                  </a:lnTo>
                  <a:lnTo>
                    <a:pt x="59" y="3288"/>
                  </a:lnTo>
                  <a:lnTo>
                    <a:pt x="24" y="3590"/>
                  </a:lnTo>
                  <a:lnTo>
                    <a:pt x="1" y="3892"/>
                  </a:lnTo>
                  <a:lnTo>
                    <a:pt x="1" y="4206"/>
                  </a:lnTo>
                  <a:lnTo>
                    <a:pt x="12" y="4520"/>
                  </a:lnTo>
                  <a:lnTo>
                    <a:pt x="47" y="4845"/>
                  </a:lnTo>
                  <a:lnTo>
                    <a:pt x="105" y="5182"/>
                  </a:lnTo>
                  <a:lnTo>
                    <a:pt x="198" y="5519"/>
                  </a:lnTo>
                  <a:lnTo>
                    <a:pt x="303" y="5856"/>
                  </a:lnTo>
                  <a:lnTo>
                    <a:pt x="442" y="6204"/>
                  </a:lnTo>
                  <a:lnTo>
                    <a:pt x="605" y="6553"/>
                  </a:lnTo>
                  <a:lnTo>
                    <a:pt x="802" y="6901"/>
                  </a:lnTo>
                  <a:lnTo>
                    <a:pt x="1035" y="7261"/>
                  </a:lnTo>
                  <a:lnTo>
                    <a:pt x="6042" y="5240"/>
                  </a:lnTo>
                  <a:lnTo>
                    <a:pt x="6007" y="5124"/>
                  </a:lnTo>
                  <a:lnTo>
                    <a:pt x="5972" y="5019"/>
                  </a:lnTo>
                  <a:lnTo>
                    <a:pt x="5949" y="4903"/>
                  </a:lnTo>
                  <a:lnTo>
                    <a:pt x="5937" y="4798"/>
                  </a:lnTo>
                  <a:lnTo>
                    <a:pt x="5937" y="4694"/>
                  </a:lnTo>
                  <a:lnTo>
                    <a:pt x="5937" y="4589"/>
                  </a:lnTo>
                  <a:lnTo>
                    <a:pt x="5960" y="4392"/>
                  </a:lnTo>
                  <a:lnTo>
                    <a:pt x="6007" y="4206"/>
                  </a:lnTo>
                  <a:lnTo>
                    <a:pt x="6077" y="4020"/>
                  </a:lnTo>
                  <a:lnTo>
                    <a:pt x="6158" y="3857"/>
                  </a:lnTo>
                  <a:lnTo>
                    <a:pt x="6251" y="3706"/>
                  </a:lnTo>
                  <a:lnTo>
                    <a:pt x="6355" y="3567"/>
                  </a:lnTo>
                  <a:lnTo>
                    <a:pt x="6448" y="3439"/>
                  </a:lnTo>
                  <a:lnTo>
                    <a:pt x="6634" y="3242"/>
                  </a:lnTo>
                  <a:lnTo>
                    <a:pt x="6774" y="3114"/>
                  </a:lnTo>
                  <a:lnTo>
                    <a:pt x="6820" y="3067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853EB9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13;p48">
              <a:extLst>
                <a:ext uri="{FF2B5EF4-FFF2-40B4-BE49-F238E27FC236}">
                  <a16:creationId xmlns:a16="http://schemas.microsoft.com/office/drawing/2014/main" id="{D7EAE041-A4FD-5722-E62F-D1F61D2AF7AF}"/>
                </a:ext>
              </a:extLst>
            </p:cNvPr>
            <p:cNvSpPr/>
            <p:nvPr/>
          </p:nvSpPr>
          <p:spPr>
            <a:xfrm>
              <a:off x="4739975" y="2669125"/>
              <a:ext cx="188825" cy="161525"/>
            </a:xfrm>
            <a:custGeom>
              <a:avLst/>
              <a:gdLst/>
              <a:ahLst/>
              <a:cxnLst/>
              <a:rect l="l" t="t" r="r" b="b"/>
              <a:pathLst>
                <a:path w="7553" h="6461" extrusionOk="0">
                  <a:moveTo>
                    <a:pt x="5008" y="1"/>
                  </a:moveTo>
                  <a:lnTo>
                    <a:pt x="1" y="2022"/>
                  </a:lnTo>
                  <a:lnTo>
                    <a:pt x="245" y="2359"/>
                  </a:lnTo>
                  <a:lnTo>
                    <a:pt x="535" y="2708"/>
                  </a:lnTo>
                  <a:lnTo>
                    <a:pt x="849" y="3056"/>
                  </a:lnTo>
                  <a:lnTo>
                    <a:pt x="1197" y="3393"/>
                  </a:lnTo>
                  <a:lnTo>
                    <a:pt x="1592" y="3742"/>
                  </a:lnTo>
                  <a:lnTo>
                    <a:pt x="2010" y="4090"/>
                  </a:lnTo>
                  <a:lnTo>
                    <a:pt x="2487" y="4427"/>
                  </a:lnTo>
                  <a:lnTo>
                    <a:pt x="2986" y="4764"/>
                  </a:lnTo>
                  <a:lnTo>
                    <a:pt x="3521" y="5089"/>
                  </a:lnTo>
                  <a:lnTo>
                    <a:pt x="4044" y="5380"/>
                  </a:lnTo>
                  <a:lnTo>
                    <a:pt x="4555" y="5635"/>
                  </a:lnTo>
                  <a:lnTo>
                    <a:pt x="5066" y="5856"/>
                  </a:lnTo>
                  <a:lnTo>
                    <a:pt x="5565" y="6042"/>
                  </a:lnTo>
                  <a:lnTo>
                    <a:pt x="6065" y="6205"/>
                  </a:lnTo>
                  <a:lnTo>
                    <a:pt x="6553" y="6344"/>
                  </a:lnTo>
                  <a:lnTo>
                    <a:pt x="7029" y="6460"/>
                  </a:lnTo>
                  <a:lnTo>
                    <a:pt x="7552" y="1720"/>
                  </a:lnTo>
                  <a:lnTo>
                    <a:pt x="7343" y="1685"/>
                  </a:lnTo>
                  <a:lnTo>
                    <a:pt x="7145" y="1639"/>
                  </a:lnTo>
                  <a:lnTo>
                    <a:pt x="6936" y="1581"/>
                  </a:lnTo>
                  <a:lnTo>
                    <a:pt x="6739" y="1511"/>
                  </a:lnTo>
                  <a:lnTo>
                    <a:pt x="6530" y="1430"/>
                  </a:lnTo>
                  <a:lnTo>
                    <a:pt x="6332" y="1325"/>
                  </a:lnTo>
                  <a:lnTo>
                    <a:pt x="6135" y="1209"/>
                  </a:lnTo>
                  <a:lnTo>
                    <a:pt x="5937" y="1081"/>
                  </a:lnTo>
                  <a:lnTo>
                    <a:pt x="5751" y="942"/>
                  </a:lnTo>
                  <a:lnTo>
                    <a:pt x="5589" y="802"/>
                  </a:lnTo>
                  <a:lnTo>
                    <a:pt x="5449" y="663"/>
                  </a:lnTo>
                  <a:lnTo>
                    <a:pt x="5333" y="535"/>
                  </a:lnTo>
                  <a:lnTo>
                    <a:pt x="5229" y="396"/>
                  </a:lnTo>
                  <a:lnTo>
                    <a:pt x="5136" y="256"/>
                  </a:lnTo>
                  <a:lnTo>
                    <a:pt x="5066" y="129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rgbClr val="F38D01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14;p48">
              <a:extLst>
                <a:ext uri="{FF2B5EF4-FFF2-40B4-BE49-F238E27FC236}">
                  <a16:creationId xmlns:a16="http://schemas.microsoft.com/office/drawing/2014/main" id="{F32D40A7-AFEE-786F-33B9-6677BEE46D20}"/>
                </a:ext>
              </a:extLst>
            </p:cNvPr>
            <p:cNvSpPr/>
            <p:nvPr/>
          </p:nvSpPr>
          <p:spPr>
            <a:xfrm>
              <a:off x="5537825" y="1990375"/>
              <a:ext cx="159200" cy="170500"/>
            </a:xfrm>
            <a:custGeom>
              <a:avLst/>
              <a:gdLst/>
              <a:ahLst/>
              <a:cxnLst/>
              <a:rect l="l" t="t" r="r" b="b"/>
              <a:pathLst>
                <a:path w="6368" h="6820" extrusionOk="0">
                  <a:moveTo>
                    <a:pt x="5356" y="0"/>
                  </a:moveTo>
                  <a:lnTo>
                    <a:pt x="651" y="1569"/>
                  </a:lnTo>
                  <a:lnTo>
                    <a:pt x="674" y="1685"/>
                  </a:lnTo>
                  <a:lnTo>
                    <a:pt x="698" y="1801"/>
                  </a:lnTo>
                  <a:lnTo>
                    <a:pt x="732" y="2022"/>
                  </a:lnTo>
                  <a:lnTo>
                    <a:pt x="732" y="2231"/>
                  </a:lnTo>
                  <a:lnTo>
                    <a:pt x="709" y="2428"/>
                  </a:lnTo>
                  <a:lnTo>
                    <a:pt x="663" y="2626"/>
                  </a:lnTo>
                  <a:lnTo>
                    <a:pt x="605" y="2800"/>
                  </a:lnTo>
                  <a:lnTo>
                    <a:pt x="547" y="2974"/>
                  </a:lnTo>
                  <a:lnTo>
                    <a:pt x="465" y="3125"/>
                  </a:lnTo>
                  <a:lnTo>
                    <a:pt x="384" y="3265"/>
                  </a:lnTo>
                  <a:lnTo>
                    <a:pt x="303" y="3392"/>
                  </a:lnTo>
                  <a:lnTo>
                    <a:pt x="152" y="3590"/>
                  </a:lnTo>
                  <a:lnTo>
                    <a:pt x="47" y="3718"/>
                  </a:lnTo>
                  <a:lnTo>
                    <a:pt x="0" y="3764"/>
                  </a:lnTo>
                  <a:lnTo>
                    <a:pt x="5217" y="6820"/>
                  </a:lnTo>
                  <a:lnTo>
                    <a:pt x="5310" y="6669"/>
                  </a:lnTo>
                  <a:lnTo>
                    <a:pt x="5426" y="6494"/>
                  </a:lnTo>
                  <a:lnTo>
                    <a:pt x="5565" y="6250"/>
                  </a:lnTo>
                  <a:lnTo>
                    <a:pt x="5716" y="5948"/>
                  </a:lnTo>
                  <a:lnTo>
                    <a:pt x="5879" y="5600"/>
                  </a:lnTo>
                  <a:lnTo>
                    <a:pt x="5960" y="5402"/>
                  </a:lnTo>
                  <a:lnTo>
                    <a:pt x="6030" y="5193"/>
                  </a:lnTo>
                  <a:lnTo>
                    <a:pt x="6100" y="4973"/>
                  </a:lnTo>
                  <a:lnTo>
                    <a:pt x="6170" y="4740"/>
                  </a:lnTo>
                  <a:lnTo>
                    <a:pt x="6228" y="4496"/>
                  </a:lnTo>
                  <a:lnTo>
                    <a:pt x="6274" y="4252"/>
                  </a:lnTo>
                  <a:lnTo>
                    <a:pt x="6321" y="3985"/>
                  </a:lnTo>
                  <a:lnTo>
                    <a:pt x="6344" y="3718"/>
                  </a:lnTo>
                  <a:lnTo>
                    <a:pt x="6367" y="3439"/>
                  </a:lnTo>
                  <a:lnTo>
                    <a:pt x="6367" y="3160"/>
                  </a:lnTo>
                  <a:lnTo>
                    <a:pt x="6355" y="2858"/>
                  </a:lnTo>
                  <a:lnTo>
                    <a:pt x="6332" y="2568"/>
                  </a:lnTo>
                  <a:lnTo>
                    <a:pt x="6286" y="2254"/>
                  </a:lnTo>
                  <a:lnTo>
                    <a:pt x="6216" y="1952"/>
                  </a:lnTo>
                  <a:lnTo>
                    <a:pt x="6135" y="1638"/>
                  </a:lnTo>
                  <a:lnTo>
                    <a:pt x="6030" y="1313"/>
                  </a:lnTo>
                  <a:lnTo>
                    <a:pt x="5902" y="988"/>
                  </a:lnTo>
                  <a:lnTo>
                    <a:pt x="5751" y="662"/>
                  </a:lnTo>
                  <a:lnTo>
                    <a:pt x="5565" y="33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15;p48">
              <a:extLst>
                <a:ext uri="{FF2B5EF4-FFF2-40B4-BE49-F238E27FC236}">
                  <a16:creationId xmlns:a16="http://schemas.microsoft.com/office/drawing/2014/main" id="{B009EFEB-AC42-70EA-5DF2-88661F315D74}"/>
                </a:ext>
              </a:extLst>
            </p:cNvPr>
            <p:cNvSpPr/>
            <p:nvPr/>
          </p:nvSpPr>
          <p:spPr>
            <a:xfrm>
              <a:off x="5276125" y="1877375"/>
              <a:ext cx="226875" cy="129850"/>
            </a:xfrm>
            <a:custGeom>
              <a:avLst/>
              <a:gdLst/>
              <a:ahLst/>
              <a:cxnLst/>
              <a:rect l="l" t="t" r="r" b="b"/>
              <a:pathLst>
                <a:path w="9075" h="5194" extrusionOk="0">
                  <a:moveTo>
                    <a:pt x="7285" y="1"/>
                  </a:moveTo>
                  <a:lnTo>
                    <a:pt x="6855" y="12"/>
                  </a:lnTo>
                  <a:lnTo>
                    <a:pt x="6426" y="36"/>
                  </a:lnTo>
                  <a:lnTo>
                    <a:pt x="6007" y="82"/>
                  </a:lnTo>
                  <a:lnTo>
                    <a:pt x="5601" y="129"/>
                  </a:lnTo>
                  <a:lnTo>
                    <a:pt x="5206" y="187"/>
                  </a:lnTo>
                  <a:lnTo>
                    <a:pt x="4811" y="268"/>
                  </a:lnTo>
                  <a:lnTo>
                    <a:pt x="4427" y="349"/>
                  </a:lnTo>
                  <a:lnTo>
                    <a:pt x="4067" y="431"/>
                  </a:lnTo>
                  <a:lnTo>
                    <a:pt x="3707" y="535"/>
                  </a:lnTo>
                  <a:lnTo>
                    <a:pt x="3358" y="628"/>
                  </a:lnTo>
                  <a:lnTo>
                    <a:pt x="3033" y="733"/>
                  </a:lnTo>
                  <a:lnTo>
                    <a:pt x="2708" y="849"/>
                  </a:lnTo>
                  <a:lnTo>
                    <a:pt x="2115" y="1070"/>
                  </a:lnTo>
                  <a:lnTo>
                    <a:pt x="1581" y="1290"/>
                  </a:lnTo>
                  <a:lnTo>
                    <a:pt x="1128" y="1511"/>
                  </a:lnTo>
                  <a:lnTo>
                    <a:pt x="733" y="1709"/>
                  </a:lnTo>
                  <a:lnTo>
                    <a:pt x="419" y="1871"/>
                  </a:lnTo>
                  <a:lnTo>
                    <a:pt x="187" y="1999"/>
                  </a:lnTo>
                  <a:lnTo>
                    <a:pt x="1" y="2115"/>
                  </a:lnTo>
                  <a:lnTo>
                    <a:pt x="5241" y="5194"/>
                  </a:lnTo>
                  <a:lnTo>
                    <a:pt x="5508" y="5055"/>
                  </a:lnTo>
                  <a:lnTo>
                    <a:pt x="5810" y="4915"/>
                  </a:lnTo>
                  <a:lnTo>
                    <a:pt x="6216" y="4752"/>
                  </a:lnTo>
                  <a:lnTo>
                    <a:pt x="6437" y="4671"/>
                  </a:lnTo>
                  <a:lnTo>
                    <a:pt x="6681" y="4590"/>
                  </a:lnTo>
                  <a:lnTo>
                    <a:pt x="6937" y="4508"/>
                  </a:lnTo>
                  <a:lnTo>
                    <a:pt x="7216" y="4439"/>
                  </a:lnTo>
                  <a:lnTo>
                    <a:pt x="7483" y="4381"/>
                  </a:lnTo>
                  <a:lnTo>
                    <a:pt x="7773" y="4334"/>
                  </a:lnTo>
                  <a:lnTo>
                    <a:pt x="8064" y="4299"/>
                  </a:lnTo>
                  <a:lnTo>
                    <a:pt x="8354" y="4288"/>
                  </a:lnTo>
                  <a:lnTo>
                    <a:pt x="9074" y="129"/>
                  </a:lnTo>
                  <a:lnTo>
                    <a:pt x="8621" y="70"/>
                  </a:lnTo>
                  <a:lnTo>
                    <a:pt x="8168" y="36"/>
                  </a:lnTo>
                  <a:lnTo>
                    <a:pt x="7727" y="12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F5DD22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16;p48">
              <a:extLst>
                <a:ext uri="{FF2B5EF4-FFF2-40B4-BE49-F238E27FC236}">
                  <a16:creationId xmlns:a16="http://schemas.microsoft.com/office/drawing/2014/main" id="{8A994764-7820-E232-9C79-394E70CE7A8B}"/>
                </a:ext>
              </a:extLst>
            </p:cNvPr>
            <p:cNvSpPr/>
            <p:nvPr/>
          </p:nvSpPr>
          <p:spPr>
            <a:xfrm>
              <a:off x="5484975" y="1880575"/>
              <a:ext cx="186775" cy="149025"/>
            </a:xfrm>
            <a:custGeom>
              <a:avLst/>
              <a:gdLst/>
              <a:ahLst/>
              <a:cxnLst/>
              <a:rect l="l" t="t" r="r" b="b"/>
              <a:pathLst>
                <a:path w="7471" h="5961" extrusionOk="0">
                  <a:moveTo>
                    <a:pt x="720" y="1"/>
                  </a:moveTo>
                  <a:lnTo>
                    <a:pt x="0" y="4160"/>
                  </a:lnTo>
                  <a:lnTo>
                    <a:pt x="279" y="4160"/>
                  </a:lnTo>
                  <a:lnTo>
                    <a:pt x="558" y="4183"/>
                  </a:lnTo>
                  <a:lnTo>
                    <a:pt x="837" y="4229"/>
                  </a:lnTo>
                  <a:lnTo>
                    <a:pt x="1104" y="4311"/>
                  </a:lnTo>
                  <a:lnTo>
                    <a:pt x="1232" y="4357"/>
                  </a:lnTo>
                  <a:lnTo>
                    <a:pt x="1359" y="4404"/>
                  </a:lnTo>
                  <a:lnTo>
                    <a:pt x="1487" y="4473"/>
                  </a:lnTo>
                  <a:lnTo>
                    <a:pt x="1615" y="4532"/>
                  </a:lnTo>
                  <a:lnTo>
                    <a:pt x="1731" y="4613"/>
                  </a:lnTo>
                  <a:lnTo>
                    <a:pt x="1847" y="4694"/>
                  </a:lnTo>
                  <a:lnTo>
                    <a:pt x="1963" y="4787"/>
                  </a:lnTo>
                  <a:lnTo>
                    <a:pt x="2068" y="4892"/>
                  </a:lnTo>
                  <a:lnTo>
                    <a:pt x="2207" y="5031"/>
                  </a:lnTo>
                  <a:lnTo>
                    <a:pt x="2324" y="5170"/>
                  </a:lnTo>
                  <a:lnTo>
                    <a:pt x="2428" y="5298"/>
                  </a:lnTo>
                  <a:lnTo>
                    <a:pt x="2521" y="5438"/>
                  </a:lnTo>
                  <a:lnTo>
                    <a:pt x="2602" y="5577"/>
                  </a:lnTo>
                  <a:lnTo>
                    <a:pt x="2661" y="5705"/>
                  </a:lnTo>
                  <a:lnTo>
                    <a:pt x="2719" y="5833"/>
                  </a:lnTo>
                  <a:lnTo>
                    <a:pt x="2765" y="5961"/>
                  </a:lnTo>
                  <a:lnTo>
                    <a:pt x="7470" y="4392"/>
                  </a:lnTo>
                  <a:lnTo>
                    <a:pt x="7366" y="4183"/>
                  </a:lnTo>
                  <a:lnTo>
                    <a:pt x="7238" y="3962"/>
                  </a:lnTo>
                  <a:lnTo>
                    <a:pt x="7110" y="3753"/>
                  </a:lnTo>
                  <a:lnTo>
                    <a:pt x="6971" y="3544"/>
                  </a:lnTo>
                  <a:lnTo>
                    <a:pt x="6820" y="3335"/>
                  </a:lnTo>
                  <a:lnTo>
                    <a:pt x="6657" y="3126"/>
                  </a:lnTo>
                  <a:lnTo>
                    <a:pt x="6471" y="2917"/>
                  </a:lnTo>
                  <a:lnTo>
                    <a:pt x="6285" y="2719"/>
                  </a:lnTo>
                  <a:lnTo>
                    <a:pt x="6088" y="2522"/>
                  </a:lnTo>
                  <a:lnTo>
                    <a:pt x="5879" y="2324"/>
                  </a:lnTo>
                  <a:lnTo>
                    <a:pt x="5646" y="2127"/>
                  </a:lnTo>
                  <a:lnTo>
                    <a:pt x="5414" y="1941"/>
                  </a:lnTo>
                  <a:lnTo>
                    <a:pt x="5158" y="1755"/>
                  </a:lnTo>
                  <a:lnTo>
                    <a:pt x="4891" y="1569"/>
                  </a:lnTo>
                  <a:lnTo>
                    <a:pt x="4612" y="1395"/>
                  </a:lnTo>
                  <a:lnTo>
                    <a:pt x="4310" y="1220"/>
                  </a:lnTo>
                  <a:lnTo>
                    <a:pt x="3857" y="988"/>
                  </a:lnTo>
                  <a:lnTo>
                    <a:pt x="3404" y="779"/>
                  </a:lnTo>
                  <a:lnTo>
                    <a:pt x="2951" y="593"/>
                  </a:lnTo>
                  <a:lnTo>
                    <a:pt x="2509" y="430"/>
                  </a:lnTo>
                  <a:lnTo>
                    <a:pt x="2056" y="291"/>
                  </a:lnTo>
                  <a:lnTo>
                    <a:pt x="1603" y="175"/>
                  </a:lnTo>
                  <a:lnTo>
                    <a:pt x="1162" y="8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E440AE"/>
            </a:solidFill>
            <a:ln w="19050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18;p48">
              <a:extLst>
                <a:ext uri="{FF2B5EF4-FFF2-40B4-BE49-F238E27FC236}">
                  <a16:creationId xmlns:a16="http://schemas.microsoft.com/office/drawing/2014/main" id="{D8B6B8AD-94DC-B035-5350-9CBC1836A6BE}"/>
                </a:ext>
              </a:extLst>
            </p:cNvPr>
            <p:cNvSpPr/>
            <p:nvPr/>
          </p:nvSpPr>
          <p:spPr>
            <a:xfrm>
              <a:off x="5986069" y="2153012"/>
              <a:ext cx="150475" cy="85425"/>
            </a:xfrm>
            <a:custGeom>
              <a:avLst/>
              <a:gdLst/>
              <a:ahLst/>
              <a:cxnLst/>
              <a:rect l="l" t="t" r="r" b="b"/>
              <a:pathLst>
                <a:path w="6019" h="3417" extrusionOk="0">
                  <a:moveTo>
                    <a:pt x="1336" y="1"/>
                  </a:moveTo>
                  <a:lnTo>
                    <a:pt x="1580" y="1232"/>
                  </a:lnTo>
                  <a:lnTo>
                    <a:pt x="0" y="2045"/>
                  </a:lnTo>
                  <a:lnTo>
                    <a:pt x="2068" y="2289"/>
                  </a:lnTo>
                  <a:lnTo>
                    <a:pt x="2893" y="3416"/>
                  </a:lnTo>
                  <a:lnTo>
                    <a:pt x="3927" y="2347"/>
                  </a:lnTo>
                  <a:lnTo>
                    <a:pt x="6018" y="2231"/>
                  </a:lnTo>
                  <a:lnTo>
                    <a:pt x="4589" y="1325"/>
                  </a:lnTo>
                  <a:lnTo>
                    <a:pt x="5054" y="117"/>
                  </a:lnTo>
                  <a:lnTo>
                    <a:pt x="3149" y="628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5D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19;p48">
              <a:extLst>
                <a:ext uri="{FF2B5EF4-FFF2-40B4-BE49-F238E27FC236}">
                  <a16:creationId xmlns:a16="http://schemas.microsoft.com/office/drawing/2014/main" id="{3AD09A6D-63A5-F444-B9DD-14E289AA9A84}"/>
                </a:ext>
              </a:extLst>
            </p:cNvPr>
            <p:cNvSpPr/>
            <p:nvPr/>
          </p:nvSpPr>
          <p:spPr>
            <a:xfrm>
              <a:off x="5869687" y="2171712"/>
              <a:ext cx="72350" cy="41275"/>
            </a:xfrm>
            <a:custGeom>
              <a:avLst/>
              <a:gdLst/>
              <a:ahLst/>
              <a:cxnLst/>
              <a:rect l="l" t="t" r="r" b="b"/>
              <a:pathLst>
                <a:path w="2894" h="1651" extrusionOk="0">
                  <a:moveTo>
                    <a:pt x="640" y="1"/>
                  </a:moveTo>
                  <a:lnTo>
                    <a:pt x="756" y="593"/>
                  </a:lnTo>
                  <a:lnTo>
                    <a:pt x="1" y="988"/>
                  </a:lnTo>
                  <a:lnTo>
                    <a:pt x="988" y="1104"/>
                  </a:lnTo>
                  <a:lnTo>
                    <a:pt x="1395" y="1650"/>
                  </a:lnTo>
                  <a:lnTo>
                    <a:pt x="1883" y="1127"/>
                  </a:lnTo>
                  <a:lnTo>
                    <a:pt x="2893" y="1069"/>
                  </a:lnTo>
                  <a:lnTo>
                    <a:pt x="2208" y="639"/>
                  </a:lnTo>
                  <a:lnTo>
                    <a:pt x="2429" y="59"/>
                  </a:lnTo>
                  <a:lnTo>
                    <a:pt x="1511" y="30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5D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2220;p48">
              <a:extLst>
                <a:ext uri="{FF2B5EF4-FFF2-40B4-BE49-F238E27FC236}">
                  <a16:creationId xmlns:a16="http://schemas.microsoft.com/office/drawing/2014/main" id="{ED30DB5C-E64E-917B-A091-8D82032C284A}"/>
                </a:ext>
              </a:extLst>
            </p:cNvPr>
            <p:cNvSpPr/>
            <p:nvPr/>
          </p:nvSpPr>
          <p:spPr>
            <a:xfrm>
              <a:off x="5929950" y="2076187"/>
              <a:ext cx="72350" cy="40975"/>
            </a:xfrm>
            <a:custGeom>
              <a:avLst/>
              <a:gdLst/>
              <a:ahLst/>
              <a:cxnLst/>
              <a:rect l="l" t="t" r="r" b="b"/>
              <a:pathLst>
                <a:path w="2894" h="1639" extrusionOk="0">
                  <a:moveTo>
                    <a:pt x="640" y="0"/>
                  </a:moveTo>
                  <a:lnTo>
                    <a:pt x="756" y="581"/>
                  </a:lnTo>
                  <a:lnTo>
                    <a:pt x="1" y="976"/>
                  </a:lnTo>
                  <a:lnTo>
                    <a:pt x="988" y="1092"/>
                  </a:lnTo>
                  <a:lnTo>
                    <a:pt x="1395" y="1638"/>
                  </a:lnTo>
                  <a:lnTo>
                    <a:pt x="1883" y="1115"/>
                  </a:lnTo>
                  <a:lnTo>
                    <a:pt x="2894" y="1069"/>
                  </a:lnTo>
                  <a:lnTo>
                    <a:pt x="2208" y="628"/>
                  </a:lnTo>
                  <a:lnTo>
                    <a:pt x="2429" y="47"/>
                  </a:lnTo>
                  <a:lnTo>
                    <a:pt x="1511" y="30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5D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21;p48">
              <a:extLst>
                <a:ext uri="{FF2B5EF4-FFF2-40B4-BE49-F238E27FC236}">
                  <a16:creationId xmlns:a16="http://schemas.microsoft.com/office/drawing/2014/main" id="{78569DAC-80D4-AA67-4527-94CABF2AE708}"/>
                </a:ext>
              </a:extLst>
            </p:cNvPr>
            <p:cNvSpPr/>
            <p:nvPr/>
          </p:nvSpPr>
          <p:spPr>
            <a:xfrm>
              <a:off x="3773950" y="2096675"/>
              <a:ext cx="235000" cy="170225"/>
            </a:xfrm>
            <a:custGeom>
              <a:avLst/>
              <a:gdLst/>
              <a:ahLst/>
              <a:cxnLst/>
              <a:rect l="l" t="t" r="r" b="b"/>
              <a:pathLst>
                <a:path w="9400" h="6809" extrusionOk="0">
                  <a:moveTo>
                    <a:pt x="5845" y="0"/>
                  </a:moveTo>
                  <a:lnTo>
                    <a:pt x="5682" y="2521"/>
                  </a:lnTo>
                  <a:lnTo>
                    <a:pt x="2255" y="999"/>
                  </a:lnTo>
                  <a:lnTo>
                    <a:pt x="3382" y="4183"/>
                  </a:lnTo>
                  <a:lnTo>
                    <a:pt x="1" y="4380"/>
                  </a:lnTo>
                  <a:lnTo>
                    <a:pt x="5287" y="6808"/>
                  </a:lnTo>
                  <a:lnTo>
                    <a:pt x="9400" y="3915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F4D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22;p48">
              <a:extLst>
                <a:ext uri="{FF2B5EF4-FFF2-40B4-BE49-F238E27FC236}">
                  <a16:creationId xmlns:a16="http://schemas.microsoft.com/office/drawing/2014/main" id="{251B51FE-64FC-1CE1-D0CC-23F2D0672A12}"/>
                </a:ext>
              </a:extLst>
            </p:cNvPr>
            <p:cNvSpPr/>
            <p:nvPr/>
          </p:nvSpPr>
          <p:spPr>
            <a:xfrm>
              <a:off x="3967100" y="2273850"/>
              <a:ext cx="150475" cy="85700"/>
            </a:xfrm>
            <a:custGeom>
              <a:avLst/>
              <a:gdLst/>
              <a:ahLst/>
              <a:cxnLst/>
              <a:rect l="l" t="t" r="r" b="b"/>
              <a:pathLst>
                <a:path w="6019" h="3428" extrusionOk="0">
                  <a:moveTo>
                    <a:pt x="1337" y="0"/>
                  </a:moveTo>
                  <a:lnTo>
                    <a:pt x="1581" y="1232"/>
                  </a:lnTo>
                  <a:lnTo>
                    <a:pt x="1" y="2045"/>
                  </a:lnTo>
                  <a:lnTo>
                    <a:pt x="2069" y="2289"/>
                  </a:lnTo>
                  <a:lnTo>
                    <a:pt x="2894" y="3427"/>
                  </a:lnTo>
                  <a:lnTo>
                    <a:pt x="3928" y="2347"/>
                  </a:lnTo>
                  <a:lnTo>
                    <a:pt x="6019" y="2231"/>
                  </a:lnTo>
                  <a:lnTo>
                    <a:pt x="4590" y="1324"/>
                  </a:lnTo>
                  <a:lnTo>
                    <a:pt x="5054" y="116"/>
                  </a:lnTo>
                  <a:lnTo>
                    <a:pt x="3149" y="639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5D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23;p48">
              <a:extLst>
                <a:ext uri="{FF2B5EF4-FFF2-40B4-BE49-F238E27FC236}">
                  <a16:creationId xmlns:a16="http://schemas.microsoft.com/office/drawing/2014/main" id="{78A8F00E-A2E5-4073-DA35-B9D6383CC573}"/>
                </a:ext>
              </a:extLst>
            </p:cNvPr>
            <p:cNvSpPr/>
            <p:nvPr/>
          </p:nvSpPr>
          <p:spPr>
            <a:xfrm>
              <a:off x="4052500" y="2200650"/>
              <a:ext cx="72350" cy="40975"/>
            </a:xfrm>
            <a:custGeom>
              <a:avLst/>
              <a:gdLst/>
              <a:ahLst/>
              <a:cxnLst/>
              <a:rect l="l" t="t" r="r" b="b"/>
              <a:pathLst>
                <a:path w="2894" h="1639" extrusionOk="0">
                  <a:moveTo>
                    <a:pt x="639" y="0"/>
                  </a:moveTo>
                  <a:lnTo>
                    <a:pt x="755" y="593"/>
                  </a:lnTo>
                  <a:lnTo>
                    <a:pt x="0" y="976"/>
                  </a:lnTo>
                  <a:lnTo>
                    <a:pt x="988" y="1092"/>
                  </a:lnTo>
                  <a:lnTo>
                    <a:pt x="1394" y="1638"/>
                  </a:lnTo>
                  <a:lnTo>
                    <a:pt x="1882" y="1127"/>
                  </a:lnTo>
                  <a:lnTo>
                    <a:pt x="2893" y="1069"/>
                  </a:lnTo>
                  <a:lnTo>
                    <a:pt x="2208" y="628"/>
                  </a:lnTo>
                  <a:lnTo>
                    <a:pt x="2428" y="58"/>
                  </a:lnTo>
                  <a:lnTo>
                    <a:pt x="1511" y="302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5D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999;p36">
            <a:extLst>
              <a:ext uri="{FF2B5EF4-FFF2-40B4-BE49-F238E27FC236}">
                <a16:creationId xmlns:a16="http://schemas.microsoft.com/office/drawing/2014/main" id="{18E6AA17-C234-1E2F-4AF4-5DA43D758651}"/>
              </a:ext>
            </a:extLst>
          </p:cNvPr>
          <p:cNvGrpSpPr/>
          <p:nvPr/>
        </p:nvGrpSpPr>
        <p:grpSpPr>
          <a:xfrm>
            <a:off x="8160842" y="1519806"/>
            <a:ext cx="673464" cy="736133"/>
            <a:chOff x="6905255" y="3248777"/>
            <a:chExt cx="673464" cy="736133"/>
          </a:xfrm>
        </p:grpSpPr>
        <p:sp>
          <p:nvSpPr>
            <p:cNvPr id="343" name="Google Shape;1000;p36">
              <a:extLst>
                <a:ext uri="{FF2B5EF4-FFF2-40B4-BE49-F238E27FC236}">
                  <a16:creationId xmlns:a16="http://schemas.microsoft.com/office/drawing/2014/main" id="{C7E15056-0A71-9F14-DBFB-BAA5F9408597}"/>
                </a:ext>
              </a:extLst>
            </p:cNvPr>
            <p:cNvSpPr/>
            <p:nvPr/>
          </p:nvSpPr>
          <p:spPr>
            <a:xfrm>
              <a:off x="6905677" y="3248777"/>
              <a:ext cx="669527" cy="579485"/>
            </a:xfrm>
            <a:custGeom>
              <a:avLst/>
              <a:gdLst/>
              <a:ahLst/>
              <a:cxnLst/>
              <a:rect l="l" t="t" r="r" b="b"/>
              <a:pathLst>
                <a:path w="14284" h="12363" extrusionOk="0">
                  <a:moveTo>
                    <a:pt x="8738" y="0"/>
                  </a:moveTo>
                  <a:lnTo>
                    <a:pt x="8644" y="10"/>
                  </a:lnTo>
                  <a:lnTo>
                    <a:pt x="8549" y="29"/>
                  </a:lnTo>
                  <a:lnTo>
                    <a:pt x="8371" y="85"/>
                  </a:lnTo>
                  <a:lnTo>
                    <a:pt x="8050" y="208"/>
                  </a:lnTo>
                  <a:lnTo>
                    <a:pt x="7034" y="622"/>
                  </a:lnTo>
                  <a:lnTo>
                    <a:pt x="5697" y="1168"/>
                  </a:lnTo>
                  <a:lnTo>
                    <a:pt x="4209" y="1789"/>
                  </a:lnTo>
                  <a:lnTo>
                    <a:pt x="1479" y="2938"/>
                  </a:lnTo>
                  <a:lnTo>
                    <a:pt x="255" y="3456"/>
                  </a:lnTo>
                  <a:lnTo>
                    <a:pt x="236" y="3475"/>
                  </a:lnTo>
                  <a:lnTo>
                    <a:pt x="189" y="3503"/>
                  </a:lnTo>
                  <a:lnTo>
                    <a:pt x="123" y="3569"/>
                  </a:lnTo>
                  <a:lnTo>
                    <a:pt x="95" y="3606"/>
                  </a:lnTo>
                  <a:lnTo>
                    <a:pt x="67" y="3653"/>
                  </a:lnTo>
                  <a:lnTo>
                    <a:pt x="38" y="3710"/>
                  </a:lnTo>
                  <a:lnTo>
                    <a:pt x="20" y="3766"/>
                  </a:lnTo>
                  <a:lnTo>
                    <a:pt x="10" y="3842"/>
                  </a:lnTo>
                  <a:lnTo>
                    <a:pt x="1" y="3917"/>
                  </a:lnTo>
                  <a:lnTo>
                    <a:pt x="10" y="3992"/>
                  </a:lnTo>
                  <a:lnTo>
                    <a:pt x="38" y="4086"/>
                  </a:lnTo>
                  <a:lnTo>
                    <a:pt x="76" y="4190"/>
                  </a:lnTo>
                  <a:lnTo>
                    <a:pt x="123" y="4294"/>
                  </a:lnTo>
                  <a:lnTo>
                    <a:pt x="4576" y="12014"/>
                  </a:lnTo>
                  <a:lnTo>
                    <a:pt x="4642" y="12089"/>
                  </a:lnTo>
                  <a:lnTo>
                    <a:pt x="4718" y="12164"/>
                  </a:lnTo>
                  <a:lnTo>
                    <a:pt x="4821" y="12249"/>
                  </a:lnTo>
                  <a:lnTo>
                    <a:pt x="4887" y="12287"/>
                  </a:lnTo>
                  <a:lnTo>
                    <a:pt x="4953" y="12315"/>
                  </a:lnTo>
                  <a:lnTo>
                    <a:pt x="5028" y="12343"/>
                  </a:lnTo>
                  <a:lnTo>
                    <a:pt x="5113" y="12353"/>
                  </a:lnTo>
                  <a:lnTo>
                    <a:pt x="5198" y="12362"/>
                  </a:lnTo>
                  <a:lnTo>
                    <a:pt x="5292" y="12353"/>
                  </a:lnTo>
                  <a:lnTo>
                    <a:pt x="5386" y="12334"/>
                  </a:lnTo>
                  <a:lnTo>
                    <a:pt x="5480" y="12306"/>
                  </a:lnTo>
                  <a:lnTo>
                    <a:pt x="6007" y="12061"/>
                  </a:lnTo>
                  <a:lnTo>
                    <a:pt x="7034" y="11581"/>
                  </a:lnTo>
                  <a:lnTo>
                    <a:pt x="9905" y="10234"/>
                  </a:lnTo>
                  <a:lnTo>
                    <a:pt x="13906" y="8342"/>
                  </a:lnTo>
                  <a:lnTo>
                    <a:pt x="13991" y="8295"/>
                  </a:lnTo>
                  <a:lnTo>
                    <a:pt x="14067" y="8238"/>
                  </a:lnTo>
                  <a:lnTo>
                    <a:pt x="14151" y="8163"/>
                  </a:lnTo>
                  <a:lnTo>
                    <a:pt x="14189" y="8116"/>
                  </a:lnTo>
                  <a:lnTo>
                    <a:pt x="14217" y="8060"/>
                  </a:lnTo>
                  <a:lnTo>
                    <a:pt x="14255" y="8012"/>
                  </a:lnTo>
                  <a:lnTo>
                    <a:pt x="14274" y="7956"/>
                  </a:lnTo>
                  <a:lnTo>
                    <a:pt x="14283" y="7890"/>
                  </a:lnTo>
                  <a:lnTo>
                    <a:pt x="14283" y="7834"/>
                  </a:lnTo>
                  <a:lnTo>
                    <a:pt x="14274" y="7768"/>
                  </a:lnTo>
                  <a:lnTo>
                    <a:pt x="14245" y="7702"/>
                  </a:lnTo>
                  <a:lnTo>
                    <a:pt x="14161" y="7551"/>
                  </a:lnTo>
                  <a:lnTo>
                    <a:pt x="13982" y="7269"/>
                  </a:lnTo>
                  <a:lnTo>
                    <a:pt x="13407" y="6374"/>
                  </a:lnTo>
                  <a:lnTo>
                    <a:pt x="11732" y="3832"/>
                  </a:lnTo>
                  <a:lnTo>
                    <a:pt x="9359" y="236"/>
                  </a:lnTo>
                  <a:lnTo>
                    <a:pt x="9303" y="179"/>
                  </a:lnTo>
                  <a:lnTo>
                    <a:pt x="9246" y="132"/>
                  </a:lnTo>
                  <a:lnTo>
                    <a:pt x="9152" y="85"/>
                  </a:lnTo>
                  <a:lnTo>
                    <a:pt x="9039" y="38"/>
                  </a:lnTo>
                  <a:lnTo>
                    <a:pt x="8973" y="1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01;p36">
              <a:extLst>
                <a:ext uri="{FF2B5EF4-FFF2-40B4-BE49-F238E27FC236}">
                  <a16:creationId xmlns:a16="http://schemas.microsoft.com/office/drawing/2014/main" id="{BAB08A11-6814-5D1A-DD55-8F4F9574E24E}"/>
                </a:ext>
              </a:extLst>
            </p:cNvPr>
            <p:cNvSpPr/>
            <p:nvPr/>
          </p:nvSpPr>
          <p:spPr>
            <a:xfrm>
              <a:off x="7111353" y="3617710"/>
              <a:ext cx="467366" cy="367199"/>
            </a:xfrm>
            <a:custGeom>
              <a:avLst/>
              <a:gdLst/>
              <a:ahLst/>
              <a:cxnLst/>
              <a:rect l="l" t="t" r="r" b="b"/>
              <a:pathLst>
                <a:path w="9971" h="7834" extrusionOk="0">
                  <a:moveTo>
                    <a:pt x="9895" y="0"/>
                  </a:moveTo>
                  <a:lnTo>
                    <a:pt x="9895" y="57"/>
                  </a:lnTo>
                  <a:lnTo>
                    <a:pt x="9876" y="104"/>
                  </a:lnTo>
                  <a:lnTo>
                    <a:pt x="9857" y="151"/>
                  </a:lnTo>
                  <a:lnTo>
                    <a:pt x="9829" y="189"/>
                  </a:lnTo>
                  <a:lnTo>
                    <a:pt x="9773" y="273"/>
                  </a:lnTo>
                  <a:lnTo>
                    <a:pt x="9707" y="339"/>
                  </a:lnTo>
                  <a:lnTo>
                    <a:pt x="9641" y="396"/>
                  </a:lnTo>
                  <a:lnTo>
                    <a:pt x="9575" y="443"/>
                  </a:lnTo>
                  <a:lnTo>
                    <a:pt x="9518" y="471"/>
                  </a:lnTo>
                  <a:lnTo>
                    <a:pt x="5517" y="2363"/>
                  </a:lnTo>
                  <a:lnTo>
                    <a:pt x="2646" y="3710"/>
                  </a:lnTo>
                  <a:lnTo>
                    <a:pt x="1619" y="4190"/>
                  </a:lnTo>
                  <a:lnTo>
                    <a:pt x="1092" y="4435"/>
                  </a:lnTo>
                  <a:lnTo>
                    <a:pt x="1007" y="4463"/>
                  </a:lnTo>
                  <a:lnTo>
                    <a:pt x="923" y="4482"/>
                  </a:lnTo>
                  <a:lnTo>
                    <a:pt x="847" y="4491"/>
                  </a:lnTo>
                  <a:lnTo>
                    <a:pt x="772" y="4491"/>
                  </a:lnTo>
                  <a:lnTo>
                    <a:pt x="697" y="4482"/>
                  </a:lnTo>
                  <a:lnTo>
                    <a:pt x="631" y="4463"/>
                  </a:lnTo>
                  <a:lnTo>
                    <a:pt x="565" y="4444"/>
                  </a:lnTo>
                  <a:lnTo>
                    <a:pt x="508" y="4416"/>
                  </a:lnTo>
                  <a:lnTo>
                    <a:pt x="38" y="7560"/>
                  </a:lnTo>
                  <a:lnTo>
                    <a:pt x="19" y="7636"/>
                  </a:lnTo>
                  <a:lnTo>
                    <a:pt x="0" y="7702"/>
                  </a:lnTo>
                  <a:lnTo>
                    <a:pt x="0" y="7749"/>
                  </a:lnTo>
                  <a:lnTo>
                    <a:pt x="9" y="7786"/>
                  </a:lnTo>
                  <a:lnTo>
                    <a:pt x="19" y="7805"/>
                  </a:lnTo>
                  <a:lnTo>
                    <a:pt x="38" y="7824"/>
                  </a:lnTo>
                  <a:lnTo>
                    <a:pt x="57" y="7833"/>
                  </a:lnTo>
                  <a:lnTo>
                    <a:pt x="141" y="7833"/>
                  </a:lnTo>
                  <a:lnTo>
                    <a:pt x="188" y="7814"/>
                  </a:lnTo>
                  <a:lnTo>
                    <a:pt x="245" y="7786"/>
                  </a:lnTo>
                  <a:lnTo>
                    <a:pt x="3841" y="6035"/>
                  </a:lnTo>
                  <a:lnTo>
                    <a:pt x="7664" y="4180"/>
                  </a:lnTo>
                  <a:lnTo>
                    <a:pt x="7767" y="4124"/>
                  </a:lnTo>
                  <a:lnTo>
                    <a:pt x="7852" y="4058"/>
                  </a:lnTo>
                  <a:lnTo>
                    <a:pt x="7918" y="3992"/>
                  </a:lnTo>
                  <a:lnTo>
                    <a:pt x="7974" y="3926"/>
                  </a:lnTo>
                  <a:lnTo>
                    <a:pt x="8012" y="3870"/>
                  </a:lnTo>
                  <a:lnTo>
                    <a:pt x="8040" y="3823"/>
                  </a:lnTo>
                  <a:lnTo>
                    <a:pt x="8059" y="3785"/>
                  </a:lnTo>
                  <a:lnTo>
                    <a:pt x="8916" y="2241"/>
                  </a:lnTo>
                  <a:lnTo>
                    <a:pt x="9895" y="471"/>
                  </a:lnTo>
                  <a:lnTo>
                    <a:pt x="9952" y="367"/>
                  </a:lnTo>
                  <a:lnTo>
                    <a:pt x="9970" y="283"/>
                  </a:lnTo>
                  <a:lnTo>
                    <a:pt x="9970" y="198"/>
                  </a:lnTo>
                  <a:lnTo>
                    <a:pt x="9961" y="132"/>
                  </a:lnTo>
                  <a:lnTo>
                    <a:pt x="9942" y="76"/>
                  </a:lnTo>
                  <a:lnTo>
                    <a:pt x="9923" y="38"/>
                  </a:lnTo>
                  <a:lnTo>
                    <a:pt x="9895" y="0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02;p36">
              <a:extLst>
                <a:ext uri="{FF2B5EF4-FFF2-40B4-BE49-F238E27FC236}">
                  <a16:creationId xmlns:a16="http://schemas.microsoft.com/office/drawing/2014/main" id="{49F407CF-B538-49C7-F3B7-2F32450BE7A7}"/>
                </a:ext>
              </a:extLst>
            </p:cNvPr>
            <p:cNvSpPr/>
            <p:nvPr/>
          </p:nvSpPr>
          <p:spPr>
            <a:xfrm>
              <a:off x="6905255" y="3423518"/>
              <a:ext cx="229956" cy="561392"/>
            </a:xfrm>
            <a:custGeom>
              <a:avLst/>
              <a:gdLst/>
              <a:ahLst/>
              <a:cxnLst/>
              <a:rect l="l" t="t" r="r" b="b"/>
              <a:pathLst>
                <a:path w="4906" h="11977" extrusionOk="0">
                  <a:moveTo>
                    <a:pt x="38" y="1"/>
                  </a:moveTo>
                  <a:lnTo>
                    <a:pt x="19" y="67"/>
                  </a:lnTo>
                  <a:lnTo>
                    <a:pt x="10" y="151"/>
                  </a:lnTo>
                  <a:lnTo>
                    <a:pt x="0" y="358"/>
                  </a:lnTo>
                  <a:lnTo>
                    <a:pt x="10" y="537"/>
                  </a:lnTo>
                  <a:lnTo>
                    <a:pt x="10" y="622"/>
                  </a:lnTo>
                  <a:lnTo>
                    <a:pt x="66" y="2251"/>
                  </a:lnTo>
                  <a:lnTo>
                    <a:pt x="132" y="4068"/>
                  </a:lnTo>
                  <a:lnTo>
                    <a:pt x="151" y="4171"/>
                  </a:lnTo>
                  <a:lnTo>
                    <a:pt x="170" y="4266"/>
                  </a:lnTo>
                  <a:lnTo>
                    <a:pt x="198" y="4360"/>
                  </a:lnTo>
                  <a:lnTo>
                    <a:pt x="226" y="4444"/>
                  </a:lnTo>
                  <a:lnTo>
                    <a:pt x="283" y="4567"/>
                  </a:lnTo>
                  <a:lnTo>
                    <a:pt x="302" y="4614"/>
                  </a:lnTo>
                  <a:lnTo>
                    <a:pt x="2128" y="8041"/>
                  </a:lnTo>
                  <a:lnTo>
                    <a:pt x="3427" y="10451"/>
                  </a:lnTo>
                  <a:lnTo>
                    <a:pt x="4086" y="11675"/>
                  </a:lnTo>
                  <a:lnTo>
                    <a:pt x="4152" y="11769"/>
                  </a:lnTo>
                  <a:lnTo>
                    <a:pt x="4209" y="11835"/>
                  </a:lnTo>
                  <a:lnTo>
                    <a:pt x="4256" y="11892"/>
                  </a:lnTo>
                  <a:lnTo>
                    <a:pt x="4303" y="11929"/>
                  </a:lnTo>
                  <a:lnTo>
                    <a:pt x="4369" y="11976"/>
                  </a:lnTo>
                  <a:lnTo>
                    <a:pt x="4397" y="11976"/>
                  </a:lnTo>
                  <a:lnTo>
                    <a:pt x="4416" y="11957"/>
                  </a:lnTo>
                  <a:lnTo>
                    <a:pt x="4406" y="11920"/>
                  </a:lnTo>
                  <a:lnTo>
                    <a:pt x="4397" y="11873"/>
                  </a:lnTo>
                  <a:lnTo>
                    <a:pt x="4406" y="11797"/>
                  </a:lnTo>
                  <a:lnTo>
                    <a:pt x="4435" y="11703"/>
                  </a:lnTo>
                  <a:lnTo>
                    <a:pt x="4905" y="8559"/>
                  </a:lnTo>
                  <a:lnTo>
                    <a:pt x="4811" y="8502"/>
                  </a:lnTo>
                  <a:lnTo>
                    <a:pt x="4736" y="8446"/>
                  </a:lnTo>
                  <a:lnTo>
                    <a:pt x="4670" y="8389"/>
                  </a:lnTo>
                  <a:lnTo>
                    <a:pt x="4623" y="8333"/>
                  </a:lnTo>
                  <a:lnTo>
                    <a:pt x="4585" y="8286"/>
                  </a:lnTo>
                  <a:lnTo>
                    <a:pt x="132" y="566"/>
                  </a:lnTo>
                  <a:lnTo>
                    <a:pt x="94" y="471"/>
                  </a:lnTo>
                  <a:lnTo>
                    <a:pt x="57" y="396"/>
                  </a:lnTo>
                  <a:lnTo>
                    <a:pt x="29" y="311"/>
                  </a:lnTo>
                  <a:lnTo>
                    <a:pt x="19" y="246"/>
                  </a:lnTo>
                  <a:lnTo>
                    <a:pt x="10" y="170"/>
                  </a:lnTo>
                  <a:lnTo>
                    <a:pt x="19" y="114"/>
                  </a:lnTo>
                  <a:lnTo>
                    <a:pt x="29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DB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03;p36">
              <a:extLst>
                <a:ext uri="{FF2B5EF4-FFF2-40B4-BE49-F238E27FC236}">
                  <a16:creationId xmlns:a16="http://schemas.microsoft.com/office/drawing/2014/main" id="{C50152AB-71AD-6845-2983-BD5E6FFF9B46}"/>
                </a:ext>
              </a:extLst>
            </p:cNvPr>
            <p:cNvSpPr/>
            <p:nvPr/>
          </p:nvSpPr>
          <p:spPr>
            <a:xfrm>
              <a:off x="6997500" y="3415127"/>
              <a:ext cx="109025" cy="83011"/>
            </a:xfrm>
            <a:custGeom>
              <a:avLst/>
              <a:gdLst/>
              <a:ahLst/>
              <a:cxnLst/>
              <a:rect l="l" t="t" r="r" b="b"/>
              <a:pathLst>
                <a:path w="2326" h="1771" extrusionOk="0">
                  <a:moveTo>
                    <a:pt x="1167" y="1"/>
                  </a:moveTo>
                  <a:lnTo>
                    <a:pt x="1045" y="10"/>
                  </a:lnTo>
                  <a:lnTo>
                    <a:pt x="932" y="20"/>
                  </a:lnTo>
                  <a:lnTo>
                    <a:pt x="819" y="39"/>
                  </a:lnTo>
                  <a:lnTo>
                    <a:pt x="706" y="76"/>
                  </a:lnTo>
                  <a:lnTo>
                    <a:pt x="612" y="114"/>
                  </a:lnTo>
                  <a:lnTo>
                    <a:pt x="508" y="151"/>
                  </a:lnTo>
                  <a:lnTo>
                    <a:pt x="424" y="208"/>
                  </a:lnTo>
                  <a:lnTo>
                    <a:pt x="339" y="264"/>
                  </a:lnTo>
                  <a:lnTo>
                    <a:pt x="264" y="321"/>
                  </a:lnTo>
                  <a:lnTo>
                    <a:pt x="198" y="396"/>
                  </a:lnTo>
                  <a:lnTo>
                    <a:pt x="141" y="462"/>
                  </a:lnTo>
                  <a:lnTo>
                    <a:pt x="94" y="547"/>
                  </a:lnTo>
                  <a:lnTo>
                    <a:pt x="47" y="622"/>
                  </a:lnTo>
                  <a:lnTo>
                    <a:pt x="19" y="707"/>
                  </a:lnTo>
                  <a:lnTo>
                    <a:pt x="0" y="801"/>
                  </a:lnTo>
                  <a:lnTo>
                    <a:pt x="0" y="886"/>
                  </a:lnTo>
                  <a:lnTo>
                    <a:pt x="0" y="980"/>
                  </a:lnTo>
                  <a:lnTo>
                    <a:pt x="19" y="1065"/>
                  </a:lnTo>
                  <a:lnTo>
                    <a:pt x="47" y="1149"/>
                  </a:lnTo>
                  <a:lnTo>
                    <a:pt x="94" y="1234"/>
                  </a:lnTo>
                  <a:lnTo>
                    <a:pt x="141" y="1309"/>
                  </a:lnTo>
                  <a:lnTo>
                    <a:pt x="198" y="1385"/>
                  </a:lnTo>
                  <a:lnTo>
                    <a:pt x="264" y="1451"/>
                  </a:lnTo>
                  <a:lnTo>
                    <a:pt x="339" y="1517"/>
                  </a:lnTo>
                  <a:lnTo>
                    <a:pt x="424" y="1573"/>
                  </a:lnTo>
                  <a:lnTo>
                    <a:pt x="508" y="1620"/>
                  </a:lnTo>
                  <a:lnTo>
                    <a:pt x="612" y="1667"/>
                  </a:lnTo>
                  <a:lnTo>
                    <a:pt x="706" y="1705"/>
                  </a:lnTo>
                  <a:lnTo>
                    <a:pt x="819" y="1733"/>
                  </a:lnTo>
                  <a:lnTo>
                    <a:pt x="932" y="1752"/>
                  </a:lnTo>
                  <a:lnTo>
                    <a:pt x="1045" y="1771"/>
                  </a:lnTo>
                  <a:lnTo>
                    <a:pt x="1280" y="1771"/>
                  </a:lnTo>
                  <a:lnTo>
                    <a:pt x="1403" y="1752"/>
                  </a:lnTo>
                  <a:lnTo>
                    <a:pt x="1506" y="1733"/>
                  </a:lnTo>
                  <a:lnTo>
                    <a:pt x="1619" y="1705"/>
                  </a:lnTo>
                  <a:lnTo>
                    <a:pt x="1723" y="1667"/>
                  </a:lnTo>
                  <a:lnTo>
                    <a:pt x="1817" y="1620"/>
                  </a:lnTo>
                  <a:lnTo>
                    <a:pt x="1902" y="1573"/>
                  </a:lnTo>
                  <a:lnTo>
                    <a:pt x="1987" y="1517"/>
                  </a:lnTo>
                  <a:lnTo>
                    <a:pt x="2062" y="1451"/>
                  </a:lnTo>
                  <a:lnTo>
                    <a:pt x="2128" y="1385"/>
                  </a:lnTo>
                  <a:lnTo>
                    <a:pt x="2194" y="1309"/>
                  </a:lnTo>
                  <a:lnTo>
                    <a:pt x="2241" y="1234"/>
                  </a:lnTo>
                  <a:lnTo>
                    <a:pt x="2278" y="1149"/>
                  </a:lnTo>
                  <a:lnTo>
                    <a:pt x="2307" y="1065"/>
                  </a:lnTo>
                  <a:lnTo>
                    <a:pt x="2325" y="980"/>
                  </a:lnTo>
                  <a:lnTo>
                    <a:pt x="2325" y="886"/>
                  </a:lnTo>
                  <a:lnTo>
                    <a:pt x="2325" y="801"/>
                  </a:lnTo>
                  <a:lnTo>
                    <a:pt x="2307" y="707"/>
                  </a:lnTo>
                  <a:lnTo>
                    <a:pt x="2278" y="622"/>
                  </a:lnTo>
                  <a:lnTo>
                    <a:pt x="2241" y="547"/>
                  </a:lnTo>
                  <a:lnTo>
                    <a:pt x="2194" y="462"/>
                  </a:lnTo>
                  <a:lnTo>
                    <a:pt x="2128" y="396"/>
                  </a:lnTo>
                  <a:lnTo>
                    <a:pt x="2062" y="321"/>
                  </a:lnTo>
                  <a:lnTo>
                    <a:pt x="1987" y="264"/>
                  </a:lnTo>
                  <a:lnTo>
                    <a:pt x="1902" y="208"/>
                  </a:lnTo>
                  <a:lnTo>
                    <a:pt x="1817" y="151"/>
                  </a:lnTo>
                  <a:lnTo>
                    <a:pt x="1723" y="114"/>
                  </a:lnTo>
                  <a:lnTo>
                    <a:pt x="1619" y="76"/>
                  </a:lnTo>
                  <a:lnTo>
                    <a:pt x="1506" y="39"/>
                  </a:lnTo>
                  <a:lnTo>
                    <a:pt x="1403" y="20"/>
                  </a:lnTo>
                  <a:lnTo>
                    <a:pt x="1280" y="10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04;p36">
              <a:extLst>
                <a:ext uri="{FF2B5EF4-FFF2-40B4-BE49-F238E27FC236}">
                  <a16:creationId xmlns:a16="http://schemas.microsoft.com/office/drawing/2014/main" id="{0E6F6926-B68D-F873-DC75-8E67A1C5C238}"/>
                </a:ext>
              </a:extLst>
            </p:cNvPr>
            <p:cNvSpPr/>
            <p:nvPr/>
          </p:nvSpPr>
          <p:spPr>
            <a:xfrm>
              <a:off x="7240628" y="3313649"/>
              <a:ext cx="109494" cy="83011"/>
            </a:xfrm>
            <a:custGeom>
              <a:avLst/>
              <a:gdLst/>
              <a:ahLst/>
              <a:cxnLst/>
              <a:rect l="l" t="t" r="r" b="b"/>
              <a:pathLst>
                <a:path w="2336" h="1771" extrusionOk="0">
                  <a:moveTo>
                    <a:pt x="1046" y="0"/>
                  </a:moveTo>
                  <a:lnTo>
                    <a:pt x="933" y="19"/>
                  </a:lnTo>
                  <a:lnTo>
                    <a:pt x="820" y="38"/>
                  </a:lnTo>
                  <a:lnTo>
                    <a:pt x="716" y="66"/>
                  </a:lnTo>
                  <a:lnTo>
                    <a:pt x="613" y="104"/>
                  </a:lnTo>
                  <a:lnTo>
                    <a:pt x="518" y="151"/>
                  </a:lnTo>
                  <a:lnTo>
                    <a:pt x="424" y="198"/>
                  </a:lnTo>
                  <a:lnTo>
                    <a:pt x="340" y="255"/>
                  </a:lnTo>
                  <a:lnTo>
                    <a:pt x="264" y="321"/>
                  </a:lnTo>
                  <a:lnTo>
                    <a:pt x="198" y="386"/>
                  </a:lnTo>
                  <a:lnTo>
                    <a:pt x="142" y="462"/>
                  </a:lnTo>
                  <a:lnTo>
                    <a:pt x="95" y="537"/>
                  </a:lnTo>
                  <a:lnTo>
                    <a:pt x="57" y="622"/>
                  </a:lnTo>
                  <a:lnTo>
                    <a:pt x="19" y="707"/>
                  </a:lnTo>
                  <a:lnTo>
                    <a:pt x="10" y="791"/>
                  </a:lnTo>
                  <a:lnTo>
                    <a:pt x="1" y="885"/>
                  </a:lnTo>
                  <a:lnTo>
                    <a:pt x="10" y="970"/>
                  </a:lnTo>
                  <a:lnTo>
                    <a:pt x="19" y="1064"/>
                  </a:lnTo>
                  <a:lnTo>
                    <a:pt x="57" y="1149"/>
                  </a:lnTo>
                  <a:lnTo>
                    <a:pt x="95" y="1224"/>
                  </a:lnTo>
                  <a:lnTo>
                    <a:pt x="142" y="1300"/>
                  </a:lnTo>
                  <a:lnTo>
                    <a:pt x="198" y="1375"/>
                  </a:lnTo>
                  <a:lnTo>
                    <a:pt x="264" y="1441"/>
                  </a:lnTo>
                  <a:lnTo>
                    <a:pt x="340" y="1507"/>
                  </a:lnTo>
                  <a:lnTo>
                    <a:pt x="424" y="1563"/>
                  </a:lnTo>
                  <a:lnTo>
                    <a:pt x="518" y="1610"/>
                  </a:lnTo>
                  <a:lnTo>
                    <a:pt x="613" y="1657"/>
                  </a:lnTo>
                  <a:lnTo>
                    <a:pt x="716" y="1695"/>
                  </a:lnTo>
                  <a:lnTo>
                    <a:pt x="820" y="1723"/>
                  </a:lnTo>
                  <a:lnTo>
                    <a:pt x="933" y="1752"/>
                  </a:lnTo>
                  <a:lnTo>
                    <a:pt x="1046" y="1761"/>
                  </a:lnTo>
                  <a:lnTo>
                    <a:pt x="1168" y="1770"/>
                  </a:lnTo>
                  <a:lnTo>
                    <a:pt x="1281" y="1761"/>
                  </a:lnTo>
                  <a:lnTo>
                    <a:pt x="1403" y="1752"/>
                  </a:lnTo>
                  <a:lnTo>
                    <a:pt x="1516" y="1723"/>
                  </a:lnTo>
                  <a:lnTo>
                    <a:pt x="1620" y="1695"/>
                  </a:lnTo>
                  <a:lnTo>
                    <a:pt x="1724" y="1657"/>
                  </a:lnTo>
                  <a:lnTo>
                    <a:pt x="1818" y="1610"/>
                  </a:lnTo>
                  <a:lnTo>
                    <a:pt x="1912" y="1563"/>
                  </a:lnTo>
                  <a:lnTo>
                    <a:pt x="1987" y="1507"/>
                  </a:lnTo>
                  <a:lnTo>
                    <a:pt x="2062" y="1441"/>
                  </a:lnTo>
                  <a:lnTo>
                    <a:pt x="2128" y="1375"/>
                  </a:lnTo>
                  <a:lnTo>
                    <a:pt x="2194" y="1300"/>
                  </a:lnTo>
                  <a:lnTo>
                    <a:pt x="2241" y="1224"/>
                  </a:lnTo>
                  <a:lnTo>
                    <a:pt x="2279" y="1149"/>
                  </a:lnTo>
                  <a:lnTo>
                    <a:pt x="2307" y="1064"/>
                  </a:lnTo>
                  <a:lnTo>
                    <a:pt x="2326" y="970"/>
                  </a:lnTo>
                  <a:lnTo>
                    <a:pt x="2335" y="885"/>
                  </a:lnTo>
                  <a:lnTo>
                    <a:pt x="2326" y="791"/>
                  </a:lnTo>
                  <a:lnTo>
                    <a:pt x="2307" y="707"/>
                  </a:lnTo>
                  <a:lnTo>
                    <a:pt x="2279" y="622"/>
                  </a:lnTo>
                  <a:lnTo>
                    <a:pt x="2241" y="537"/>
                  </a:lnTo>
                  <a:lnTo>
                    <a:pt x="2194" y="462"/>
                  </a:lnTo>
                  <a:lnTo>
                    <a:pt x="2128" y="386"/>
                  </a:lnTo>
                  <a:lnTo>
                    <a:pt x="2062" y="321"/>
                  </a:lnTo>
                  <a:lnTo>
                    <a:pt x="1987" y="255"/>
                  </a:lnTo>
                  <a:lnTo>
                    <a:pt x="1912" y="198"/>
                  </a:lnTo>
                  <a:lnTo>
                    <a:pt x="1818" y="151"/>
                  </a:lnTo>
                  <a:lnTo>
                    <a:pt x="1724" y="104"/>
                  </a:lnTo>
                  <a:lnTo>
                    <a:pt x="1620" y="66"/>
                  </a:lnTo>
                  <a:lnTo>
                    <a:pt x="1516" y="38"/>
                  </a:lnTo>
                  <a:lnTo>
                    <a:pt x="1403" y="19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05;p36">
              <a:extLst>
                <a:ext uri="{FF2B5EF4-FFF2-40B4-BE49-F238E27FC236}">
                  <a16:creationId xmlns:a16="http://schemas.microsoft.com/office/drawing/2014/main" id="{55B5F409-E0DB-52D8-8EB9-D0E1AB3CAB19}"/>
                </a:ext>
              </a:extLst>
            </p:cNvPr>
            <p:cNvSpPr/>
            <p:nvPr/>
          </p:nvSpPr>
          <p:spPr>
            <a:xfrm>
              <a:off x="7131180" y="3630038"/>
              <a:ext cx="109494" cy="83011"/>
            </a:xfrm>
            <a:custGeom>
              <a:avLst/>
              <a:gdLst/>
              <a:ahLst/>
              <a:cxnLst/>
              <a:rect l="l" t="t" r="r" b="b"/>
              <a:pathLst>
                <a:path w="2336" h="1771" extrusionOk="0">
                  <a:moveTo>
                    <a:pt x="1168" y="1"/>
                  </a:moveTo>
                  <a:lnTo>
                    <a:pt x="1046" y="10"/>
                  </a:lnTo>
                  <a:lnTo>
                    <a:pt x="933" y="20"/>
                  </a:lnTo>
                  <a:lnTo>
                    <a:pt x="820" y="38"/>
                  </a:lnTo>
                  <a:lnTo>
                    <a:pt x="716" y="67"/>
                  </a:lnTo>
                  <a:lnTo>
                    <a:pt x="613" y="104"/>
                  </a:lnTo>
                  <a:lnTo>
                    <a:pt x="519" y="151"/>
                  </a:lnTo>
                  <a:lnTo>
                    <a:pt x="424" y="208"/>
                  </a:lnTo>
                  <a:lnTo>
                    <a:pt x="349" y="264"/>
                  </a:lnTo>
                  <a:lnTo>
                    <a:pt x="274" y="321"/>
                  </a:lnTo>
                  <a:lnTo>
                    <a:pt x="198" y="387"/>
                  </a:lnTo>
                  <a:lnTo>
                    <a:pt x="142" y="462"/>
                  </a:lnTo>
                  <a:lnTo>
                    <a:pt x="95" y="537"/>
                  </a:lnTo>
                  <a:lnTo>
                    <a:pt x="57" y="622"/>
                  </a:lnTo>
                  <a:lnTo>
                    <a:pt x="29" y="707"/>
                  </a:lnTo>
                  <a:lnTo>
                    <a:pt x="10" y="792"/>
                  </a:lnTo>
                  <a:lnTo>
                    <a:pt x="1" y="886"/>
                  </a:lnTo>
                  <a:lnTo>
                    <a:pt x="10" y="980"/>
                  </a:lnTo>
                  <a:lnTo>
                    <a:pt x="29" y="1065"/>
                  </a:lnTo>
                  <a:lnTo>
                    <a:pt x="57" y="1149"/>
                  </a:lnTo>
                  <a:lnTo>
                    <a:pt x="95" y="1234"/>
                  </a:lnTo>
                  <a:lnTo>
                    <a:pt x="142" y="1309"/>
                  </a:lnTo>
                  <a:lnTo>
                    <a:pt x="198" y="1385"/>
                  </a:lnTo>
                  <a:lnTo>
                    <a:pt x="274" y="1451"/>
                  </a:lnTo>
                  <a:lnTo>
                    <a:pt x="349" y="1507"/>
                  </a:lnTo>
                  <a:lnTo>
                    <a:pt x="424" y="1564"/>
                  </a:lnTo>
                  <a:lnTo>
                    <a:pt x="519" y="1620"/>
                  </a:lnTo>
                  <a:lnTo>
                    <a:pt x="613" y="1667"/>
                  </a:lnTo>
                  <a:lnTo>
                    <a:pt x="716" y="1705"/>
                  </a:lnTo>
                  <a:lnTo>
                    <a:pt x="820" y="1733"/>
                  </a:lnTo>
                  <a:lnTo>
                    <a:pt x="933" y="1752"/>
                  </a:lnTo>
                  <a:lnTo>
                    <a:pt x="1046" y="1761"/>
                  </a:lnTo>
                  <a:lnTo>
                    <a:pt x="1168" y="1771"/>
                  </a:lnTo>
                  <a:lnTo>
                    <a:pt x="1291" y="1761"/>
                  </a:lnTo>
                  <a:lnTo>
                    <a:pt x="1404" y="1752"/>
                  </a:lnTo>
                  <a:lnTo>
                    <a:pt x="1516" y="1733"/>
                  </a:lnTo>
                  <a:lnTo>
                    <a:pt x="1620" y="1705"/>
                  </a:lnTo>
                  <a:lnTo>
                    <a:pt x="1724" y="1667"/>
                  </a:lnTo>
                  <a:lnTo>
                    <a:pt x="1818" y="1620"/>
                  </a:lnTo>
                  <a:lnTo>
                    <a:pt x="1912" y="1564"/>
                  </a:lnTo>
                  <a:lnTo>
                    <a:pt x="1997" y="1507"/>
                  </a:lnTo>
                  <a:lnTo>
                    <a:pt x="2072" y="1451"/>
                  </a:lnTo>
                  <a:lnTo>
                    <a:pt x="2138" y="1385"/>
                  </a:lnTo>
                  <a:lnTo>
                    <a:pt x="2194" y="1309"/>
                  </a:lnTo>
                  <a:lnTo>
                    <a:pt x="2241" y="1234"/>
                  </a:lnTo>
                  <a:lnTo>
                    <a:pt x="2279" y="1149"/>
                  </a:lnTo>
                  <a:lnTo>
                    <a:pt x="2307" y="1065"/>
                  </a:lnTo>
                  <a:lnTo>
                    <a:pt x="2326" y="980"/>
                  </a:lnTo>
                  <a:lnTo>
                    <a:pt x="2336" y="886"/>
                  </a:lnTo>
                  <a:lnTo>
                    <a:pt x="2326" y="792"/>
                  </a:lnTo>
                  <a:lnTo>
                    <a:pt x="2307" y="707"/>
                  </a:lnTo>
                  <a:lnTo>
                    <a:pt x="2279" y="622"/>
                  </a:lnTo>
                  <a:lnTo>
                    <a:pt x="2241" y="537"/>
                  </a:lnTo>
                  <a:lnTo>
                    <a:pt x="2194" y="462"/>
                  </a:lnTo>
                  <a:lnTo>
                    <a:pt x="2138" y="387"/>
                  </a:lnTo>
                  <a:lnTo>
                    <a:pt x="2072" y="321"/>
                  </a:lnTo>
                  <a:lnTo>
                    <a:pt x="1997" y="264"/>
                  </a:lnTo>
                  <a:lnTo>
                    <a:pt x="1912" y="208"/>
                  </a:lnTo>
                  <a:lnTo>
                    <a:pt x="1818" y="151"/>
                  </a:lnTo>
                  <a:lnTo>
                    <a:pt x="1724" y="104"/>
                  </a:lnTo>
                  <a:lnTo>
                    <a:pt x="1620" y="67"/>
                  </a:lnTo>
                  <a:lnTo>
                    <a:pt x="1516" y="38"/>
                  </a:lnTo>
                  <a:lnTo>
                    <a:pt x="1404" y="20"/>
                  </a:lnTo>
                  <a:lnTo>
                    <a:pt x="1291" y="1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06;p36">
              <a:extLst>
                <a:ext uri="{FF2B5EF4-FFF2-40B4-BE49-F238E27FC236}">
                  <a16:creationId xmlns:a16="http://schemas.microsoft.com/office/drawing/2014/main" id="{8B18779E-A66A-08ED-BF13-78DE8EF0EBE5}"/>
                </a:ext>
              </a:extLst>
            </p:cNvPr>
            <p:cNvSpPr/>
            <p:nvPr/>
          </p:nvSpPr>
          <p:spPr>
            <a:xfrm>
              <a:off x="7373464" y="3538262"/>
              <a:ext cx="109494" cy="83011"/>
            </a:xfrm>
            <a:custGeom>
              <a:avLst/>
              <a:gdLst/>
              <a:ahLst/>
              <a:cxnLst/>
              <a:rect l="l" t="t" r="r" b="b"/>
              <a:pathLst>
                <a:path w="2336" h="1771" extrusionOk="0">
                  <a:moveTo>
                    <a:pt x="1168" y="1"/>
                  </a:moveTo>
                  <a:lnTo>
                    <a:pt x="1046" y="10"/>
                  </a:lnTo>
                  <a:lnTo>
                    <a:pt x="933" y="19"/>
                  </a:lnTo>
                  <a:lnTo>
                    <a:pt x="820" y="48"/>
                  </a:lnTo>
                  <a:lnTo>
                    <a:pt x="716" y="76"/>
                  </a:lnTo>
                  <a:lnTo>
                    <a:pt x="612" y="114"/>
                  </a:lnTo>
                  <a:lnTo>
                    <a:pt x="518" y="151"/>
                  </a:lnTo>
                  <a:lnTo>
                    <a:pt x="424" y="208"/>
                  </a:lnTo>
                  <a:lnTo>
                    <a:pt x="339" y="264"/>
                  </a:lnTo>
                  <a:lnTo>
                    <a:pt x="264" y="321"/>
                  </a:lnTo>
                  <a:lnTo>
                    <a:pt x="198" y="396"/>
                  </a:lnTo>
                  <a:lnTo>
                    <a:pt x="142" y="462"/>
                  </a:lnTo>
                  <a:lnTo>
                    <a:pt x="95" y="547"/>
                  </a:lnTo>
                  <a:lnTo>
                    <a:pt x="57" y="622"/>
                  </a:lnTo>
                  <a:lnTo>
                    <a:pt x="29" y="707"/>
                  </a:lnTo>
                  <a:lnTo>
                    <a:pt x="10" y="801"/>
                  </a:lnTo>
                  <a:lnTo>
                    <a:pt x="0" y="886"/>
                  </a:lnTo>
                  <a:lnTo>
                    <a:pt x="10" y="980"/>
                  </a:lnTo>
                  <a:lnTo>
                    <a:pt x="29" y="1064"/>
                  </a:lnTo>
                  <a:lnTo>
                    <a:pt x="57" y="1149"/>
                  </a:lnTo>
                  <a:lnTo>
                    <a:pt x="95" y="1234"/>
                  </a:lnTo>
                  <a:lnTo>
                    <a:pt x="142" y="1309"/>
                  </a:lnTo>
                  <a:lnTo>
                    <a:pt x="198" y="1385"/>
                  </a:lnTo>
                  <a:lnTo>
                    <a:pt x="264" y="1450"/>
                  </a:lnTo>
                  <a:lnTo>
                    <a:pt x="339" y="1516"/>
                  </a:lnTo>
                  <a:lnTo>
                    <a:pt x="424" y="1573"/>
                  </a:lnTo>
                  <a:lnTo>
                    <a:pt x="518" y="1620"/>
                  </a:lnTo>
                  <a:lnTo>
                    <a:pt x="612" y="1667"/>
                  </a:lnTo>
                  <a:lnTo>
                    <a:pt x="716" y="1705"/>
                  </a:lnTo>
                  <a:lnTo>
                    <a:pt x="820" y="1733"/>
                  </a:lnTo>
                  <a:lnTo>
                    <a:pt x="933" y="1752"/>
                  </a:lnTo>
                  <a:lnTo>
                    <a:pt x="1046" y="1771"/>
                  </a:lnTo>
                  <a:lnTo>
                    <a:pt x="1290" y="1771"/>
                  </a:lnTo>
                  <a:lnTo>
                    <a:pt x="1403" y="1752"/>
                  </a:lnTo>
                  <a:lnTo>
                    <a:pt x="1516" y="1733"/>
                  </a:lnTo>
                  <a:lnTo>
                    <a:pt x="1620" y="1705"/>
                  </a:lnTo>
                  <a:lnTo>
                    <a:pt x="1723" y="1667"/>
                  </a:lnTo>
                  <a:lnTo>
                    <a:pt x="1818" y="1620"/>
                  </a:lnTo>
                  <a:lnTo>
                    <a:pt x="1912" y="1573"/>
                  </a:lnTo>
                  <a:lnTo>
                    <a:pt x="1987" y="1516"/>
                  </a:lnTo>
                  <a:lnTo>
                    <a:pt x="2062" y="1450"/>
                  </a:lnTo>
                  <a:lnTo>
                    <a:pt x="2138" y="1385"/>
                  </a:lnTo>
                  <a:lnTo>
                    <a:pt x="2194" y="1309"/>
                  </a:lnTo>
                  <a:lnTo>
                    <a:pt x="2241" y="1234"/>
                  </a:lnTo>
                  <a:lnTo>
                    <a:pt x="2279" y="1149"/>
                  </a:lnTo>
                  <a:lnTo>
                    <a:pt x="2307" y="1064"/>
                  </a:lnTo>
                  <a:lnTo>
                    <a:pt x="2326" y="980"/>
                  </a:lnTo>
                  <a:lnTo>
                    <a:pt x="2335" y="886"/>
                  </a:lnTo>
                  <a:lnTo>
                    <a:pt x="2326" y="801"/>
                  </a:lnTo>
                  <a:lnTo>
                    <a:pt x="2307" y="707"/>
                  </a:lnTo>
                  <a:lnTo>
                    <a:pt x="2279" y="622"/>
                  </a:lnTo>
                  <a:lnTo>
                    <a:pt x="2241" y="547"/>
                  </a:lnTo>
                  <a:lnTo>
                    <a:pt x="2194" y="462"/>
                  </a:lnTo>
                  <a:lnTo>
                    <a:pt x="2138" y="396"/>
                  </a:lnTo>
                  <a:lnTo>
                    <a:pt x="2062" y="321"/>
                  </a:lnTo>
                  <a:lnTo>
                    <a:pt x="1987" y="264"/>
                  </a:lnTo>
                  <a:lnTo>
                    <a:pt x="1912" y="208"/>
                  </a:lnTo>
                  <a:lnTo>
                    <a:pt x="1818" y="151"/>
                  </a:lnTo>
                  <a:lnTo>
                    <a:pt x="1723" y="114"/>
                  </a:lnTo>
                  <a:lnTo>
                    <a:pt x="1620" y="76"/>
                  </a:lnTo>
                  <a:lnTo>
                    <a:pt x="1516" y="48"/>
                  </a:lnTo>
                  <a:lnTo>
                    <a:pt x="1403" y="19"/>
                  </a:lnTo>
                  <a:lnTo>
                    <a:pt x="1290" y="1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07;p36">
              <a:extLst>
                <a:ext uri="{FF2B5EF4-FFF2-40B4-BE49-F238E27FC236}">
                  <a16:creationId xmlns:a16="http://schemas.microsoft.com/office/drawing/2014/main" id="{512FD38B-DCD8-858C-1CB3-C34EB0CAA504}"/>
                </a:ext>
              </a:extLst>
            </p:cNvPr>
            <p:cNvSpPr/>
            <p:nvPr/>
          </p:nvSpPr>
          <p:spPr>
            <a:xfrm>
              <a:off x="6923348" y="3530762"/>
              <a:ext cx="41060" cy="72418"/>
            </a:xfrm>
            <a:custGeom>
              <a:avLst/>
              <a:gdLst/>
              <a:ahLst/>
              <a:cxnLst/>
              <a:rect l="l" t="t" r="r" b="b"/>
              <a:pathLst>
                <a:path w="876" h="1545" extrusionOk="0">
                  <a:moveTo>
                    <a:pt x="189" y="1"/>
                  </a:moveTo>
                  <a:lnTo>
                    <a:pt x="151" y="10"/>
                  </a:lnTo>
                  <a:lnTo>
                    <a:pt x="123" y="29"/>
                  </a:lnTo>
                  <a:lnTo>
                    <a:pt x="94" y="57"/>
                  </a:lnTo>
                  <a:lnTo>
                    <a:pt x="66" y="85"/>
                  </a:lnTo>
                  <a:lnTo>
                    <a:pt x="47" y="123"/>
                  </a:lnTo>
                  <a:lnTo>
                    <a:pt x="19" y="217"/>
                  </a:lnTo>
                  <a:lnTo>
                    <a:pt x="0" y="321"/>
                  </a:lnTo>
                  <a:lnTo>
                    <a:pt x="10" y="452"/>
                  </a:lnTo>
                  <a:lnTo>
                    <a:pt x="29" y="594"/>
                  </a:lnTo>
                  <a:lnTo>
                    <a:pt x="57" y="744"/>
                  </a:lnTo>
                  <a:lnTo>
                    <a:pt x="113" y="904"/>
                  </a:lnTo>
                  <a:lnTo>
                    <a:pt x="170" y="1055"/>
                  </a:lnTo>
                  <a:lnTo>
                    <a:pt x="245" y="1187"/>
                  </a:lnTo>
                  <a:lnTo>
                    <a:pt x="330" y="1309"/>
                  </a:lnTo>
                  <a:lnTo>
                    <a:pt x="405" y="1403"/>
                  </a:lnTo>
                  <a:lnTo>
                    <a:pt x="490" y="1479"/>
                  </a:lnTo>
                  <a:lnTo>
                    <a:pt x="575" y="1526"/>
                  </a:lnTo>
                  <a:lnTo>
                    <a:pt x="612" y="1545"/>
                  </a:lnTo>
                  <a:lnTo>
                    <a:pt x="688" y="1545"/>
                  </a:lnTo>
                  <a:lnTo>
                    <a:pt x="725" y="1535"/>
                  </a:lnTo>
                  <a:lnTo>
                    <a:pt x="763" y="1526"/>
                  </a:lnTo>
                  <a:lnTo>
                    <a:pt x="791" y="1497"/>
                  </a:lnTo>
                  <a:lnTo>
                    <a:pt x="810" y="1469"/>
                  </a:lnTo>
                  <a:lnTo>
                    <a:pt x="829" y="1432"/>
                  </a:lnTo>
                  <a:lnTo>
                    <a:pt x="866" y="1337"/>
                  </a:lnTo>
                  <a:lnTo>
                    <a:pt x="876" y="1224"/>
                  </a:lnTo>
                  <a:lnTo>
                    <a:pt x="876" y="1102"/>
                  </a:lnTo>
                  <a:lnTo>
                    <a:pt x="857" y="961"/>
                  </a:lnTo>
                  <a:lnTo>
                    <a:pt x="819" y="810"/>
                  </a:lnTo>
                  <a:lnTo>
                    <a:pt x="772" y="650"/>
                  </a:lnTo>
                  <a:lnTo>
                    <a:pt x="706" y="499"/>
                  </a:lnTo>
                  <a:lnTo>
                    <a:pt x="631" y="368"/>
                  </a:lnTo>
                  <a:lnTo>
                    <a:pt x="556" y="245"/>
                  </a:lnTo>
                  <a:lnTo>
                    <a:pt x="471" y="151"/>
                  </a:lnTo>
                  <a:lnTo>
                    <a:pt x="386" y="76"/>
                  </a:lnTo>
                  <a:lnTo>
                    <a:pt x="302" y="29"/>
                  </a:lnTo>
                  <a:lnTo>
                    <a:pt x="264" y="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08;p36">
              <a:extLst>
                <a:ext uri="{FF2B5EF4-FFF2-40B4-BE49-F238E27FC236}">
                  <a16:creationId xmlns:a16="http://schemas.microsoft.com/office/drawing/2014/main" id="{6F21067B-B598-E818-C72E-24188B33B514}"/>
                </a:ext>
              </a:extLst>
            </p:cNvPr>
            <p:cNvSpPr/>
            <p:nvPr/>
          </p:nvSpPr>
          <p:spPr>
            <a:xfrm>
              <a:off x="6976735" y="3676817"/>
              <a:ext cx="41107" cy="72418"/>
            </a:xfrm>
            <a:custGeom>
              <a:avLst/>
              <a:gdLst/>
              <a:ahLst/>
              <a:cxnLst/>
              <a:rect l="l" t="t" r="r" b="b"/>
              <a:pathLst>
                <a:path w="877" h="1545" extrusionOk="0">
                  <a:moveTo>
                    <a:pt x="189" y="1"/>
                  </a:moveTo>
                  <a:lnTo>
                    <a:pt x="151" y="10"/>
                  </a:lnTo>
                  <a:lnTo>
                    <a:pt x="123" y="29"/>
                  </a:lnTo>
                  <a:lnTo>
                    <a:pt x="95" y="48"/>
                  </a:lnTo>
                  <a:lnTo>
                    <a:pt x="66" y="86"/>
                  </a:lnTo>
                  <a:lnTo>
                    <a:pt x="48" y="123"/>
                  </a:lnTo>
                  <a:lnTo>
                    <a:pt x="19" y="208"/>
                  </a:lnTo>
                  <a:lnTo>
                    <a:pt x="1" y="321"/>
                  </a:lnTo>
                  <a:lnTo>
                    <a:pt x="10" y="453"/>
                  </a:lnTo>
                  <a:lnTo>
                    <a:pt x="29" y="594"/>
                  </a:lnTo>
                  <a:lnTo>
                    <a:pt x="57" y="745"/>
                  </a:lnTo>
                  <a:lnTo>
                    <a:pt x="113" y="895"/>
                  </a:lnTo>
                  <a:lnTo>
                    <a:pt x="179" y="1046"/>
                  </a:lnTo>
                  <a:lnTo>
                    <a:pt x="245" y="1187"/>
                  </a:lnTo>
                  <a:lnTo>
                    <a:pt x="330" y="1300"/>
                  </a:lnTo>
                  <a:lnTo>
                    <a:pt x="415" y="1404"/>
                  </a:lnTo>
                  <a:lnTo>
                    <a:pt x="490" y="1470"/>
                  </a:lnTo>
                  <a:lnTo>
                    <a:pt x="575" y="1526"/>
                  </a:lnTo>
                  <a:lnTo>
                    <a:pt x="612" y="1535"/>
                  </a:lnTo>
                  <a:lnTo>
                    <a:pt x="660" y="1545"/>
                  </a:lnTo>
                  <a:lnTo>
                    <a:pt x="688" y="1545"/>
                  </a:lnTo>
                  <a:lnTo>
                    <a:pt x="725" y="1535"/>
                  </a:lnTo>
                  <a:lnTo>
                    <a:pt x="763" y="1517"/>
                  </a:lnTo>
                  <a:lnTo>
                    <a:pt x="791" y="1498"/>
                  </a:lnTo>
                  <a:lnTo>
                    <a:pt x="810" y="1460"/>
                  </a:lnTo>
                  <a:lnTo>
                    <a:pt x="838" y="1422"/>
                  </a:lnTo>
                  <a:lnTo>
                    <a:pt x="867" y="1338"/>
                  </a:lnTo>
                  <a:lnTo>
                    <a:pt x="876" y="1225"/>
                  </a:lnTo>
                  <a:lnTo>
                    <a:pt x="876" y="1093"/>
                  </a:lnTo>
                  <a:lnTo>
                    <a:pt x="857" y="952"/>
                  </a:lnTo>
                  <a:lnTo>
                    <a:pt x="820" y="801"/>
                  </a:lnTo>
                  <a:lnTo>
                    <a:pt x="773" y="650"/>
                  </a:lnTo>
                  <a:lnTo>
                    <a:pt x="707" y="500"/>
                  </a:lnTo>
                  <a:lnTo>
                    <a:pt x="631" y="359"/>
                  </a:lnTo>
                  <a:lnTo>
                    <a:pt x="556" y="246"/>
                  </a:lnTo>
                  <a:lnTo>
                    <a:pt x="471" y="142"/>
                  </a:lnTo>
                  <a:lnTo>
                    <a:pt x="387" y="67"/>
                  </a:lnTo>
                  <a:lnTo>
                    <a:pt x="302" y="20"/>
                  </a:lnTo>
                  <a:lnTo>
                    <a:pt x="264" y="1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09;p36">
              <a:extLst>
                <a:ext uri="{FF2B5EF4-FFF2-40B4-BE49-F238E27FC236}">
                  <a16:creationId xmlns:a16="http://schemas.microsoft.com/office/drawing/2014/main" id="{ACF16A9E-F424-2F6A-D58B-C05A70411873}"/>
                </a:ext>
              </a:extLst>
            </p:cNvPr>
            <p:cNvSpPr/>
            <p:nvPr/>
          </p:nvSpPr>
          <p:spPr>
            <a:xfrm>
              <a:off x="7056184" y="3833043"/>
              <a:ext cx="40638" cy="72418"/>
            </a:xfrm>
            <a:custGeom>
              <a:avLst/>
              <a:gdLst/>
              <a:ahLst/>
              <a:cxnLst/>
              <a:rect l="l" t="t" r="r" b="b"/>
              <a:pathLst>
                <a:path w="867" h="1545" extrusionOk="0">
                  <a:moveTo>
                    <a:pt x="217" y="1"/>
                  </a:moveTo>
                  <a:lnTo>
                    <a:pt x="179" y="10"/>
                  </a:lnTo>
                  <a:lnTo>
                    <a:pt x="151" y="10"/>
                  </a:lnTo>
                  <a:lnTo>
                    <a:pt x="113" y="29"/>
                  </a:lnTo>
                  <a:lnTo>
                    <a:pt x="85" y="57"/>
                  </a:lnTo>
                  <a:lnTo>
                    <a:pt x="66" y="85"/>
                  </a:lnTo>
                  <a:lnTo>
                    <a:pt x="38" y="123"/>
                  </a:lnTo>
                  <a:lnTo>
                    <a:pt x="10" y="217"/>
                  </a:lnTo>
                  <a:lnTo>
                    <a:pt x="0" y="321"/>
                  </a:lnTo>
                  <a:lnTo>
                    <a:pt x="0" y="453"/>
                  </a:lnTo>
                  <a:lnTo>
                    <a:pt x="19" y="594"/>
                  </a:lnTo>
                  <a:lnTo>
                    <a:pt x="57" y="744"/>
                  </a:lnTo>
                  <a:lnTo>
                    <a:pt x="104" y="904"/>
                  </a:lnTo>
                  <a:lnTo>
                    <a:pt x="170" y="1055"/>
                  </a:lnTo>
                  <a:lnTo>
                    <a:pt x="245" y="1187"/>
                  </a:lnTo>
                  <a:lnTo>
                    <a:pt x="320" y="1309"/>
                  </a:lnTo>
                  <a:lnTo>
                    <a:pt x="405" y="1403"/>
                  </a:lnTo>
                  <a:lnTo>
                    <a:pt x="490" y="1479"/>
                  </a:lnTo>
                  <a:lnTo>
                    <a:pt x="574" y="1526"/>
                  </a:lnTo>
                  <a:lnTo>
                    <a:pt x="612" y="1545"/>
                  </a:lnTo>
                  <a:lnTo>
                    <a:pt x="687" y="1545"/>
                  </a:lnTo>
                  <a:lnTo>
                    <a:pt x="725" y="1535"/>
                  </a:lnTo>
                  <a:lnTo>
                    <a:pt x="753" y="1526"/>
                  </a:lnTo>
                  <a:lnTo>
                    <a:pt x="782" y="1498"/>
                  </a:lnTo>
                  <a:lnTo>
                    <a:pt x="810" y="1469"/>
                  </a:lnTo>
                  <a:lnTo>
                    <a:pt x="829" y="1432"/>
                  </a:lnTo>
                  <a:lnTo>
                    <a:pt x="857" y="1338"/>
                  </a:lnTo>
                  <a:lnTo>
                    <a:pt x="866" y="1225"/>
                  </a:lnTo>
                  <a:lnTo>
                    <a:pt x="866" y="1102"/>
                  </a:lnTo>
                  <a:lnTo>
                    <a:pt x="848" y="961"/>
                  </a:lnTo>
                  <a:lnTo>
                    <a:pt x="819" y="810"/>
                  </a:lnTo>
                  <a:lnTo>
                    <a:pt x="763" y="650"/>
                  </a:lnTo>
                  <a:lnTo>
                    <a:pt x="697" y="500"/>
                  </a:lnTo>
                  <a:lnTo>
                    <a:pt x="631" y="368"/>
                  </a:lnTo>
                  <a:lnTo>
                    <a:pt x="546" y="245"/>
                  </a:lnTo>
                  <a:lnTo>
                    <a:pt x="462" y="151"/>
                  </a:lnTo>
                  <a:lnTo>
                    <a:pt x="377" y="76"/>
                  </a:lnTo>
                  <a:lnTo>
                    <a:pt x="301" y="29"/>
                  </a:lnTo>
                  <a:lnTo>
                    <a:pt x="254" y="1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10;p36">
              <a:extLst>
                <a:ext uri="{FF2B5EF4-FFF2-40B4-BE49-F238E27FC236}">
                  <a16:creationId xmlns:a16="http://schemas.microsoft.com/office/drawing/2014/main" id="{881C07D0-A54B-C3A2-833E-0DA3FCAC0501}"/>
                </a:ext>
              </a:extLst>
            </p:cNvPr>
            <p:cNvSpPr/>
            <p:nvPr/>
          </p:nvSpPr>
          <p:spPr>
            <a:xfrm>
              <a:off x="7185927" y="3801732"/>
              <a:ext cx="92714" cy="50763"/>
            </a:xfrm>
            <a:custGeom>
              <a:avLst/>
              <a:gdLst/>
              <a:ahLst/>
              <a:cxnLst/>
              <a:rect l="l" t="t" r="r" b="b"/>
              <a:pathLst>
                <a:path w="1978" h="1083" extrusionOk="0">
                  <a:moveTo>
                    <a:pt x="1732" y="0"/>
                  </a:moveTo>
                  <a:lnTo>
                    <a:pt x="1591" y="19"/>
                  </a:lnTo>
                  <a:lnTo>
                    <a:pt x="1431" y="57"/>
                  </a:lnTo>
                  <a:lnTo>
                    <a:pt x="1252" y="113"/>
                  </a:lnTo>
                  <a:lnTo>
                    <a:pt x="1064" y="179"/>
                  </a:lnTo>
                  <a:lnTo>
                    <a:pt x="857" y="273"/>
                  </a:lnTo>
                  <a:lnTo>
                    <a:pt x="669" y="377"/>
                  </a:lnTo>
                  <a:lnTo>
                    <a:pt x="490" y="480"/>
                  </a:lnTo>
                  <a:lnTo>
                    <a:pt x="339" y="584"/>
                  </a:lnTo>
                  <a:lnTo>
                    <a:pt x="207" y="687"/>
                  </a:lnTo>
                  <a:lnTo>
                    <a:pt x="104" y="782"/>
                  </a:lnTo>
                  <a:lnTo>
                    <a:pt x="38" y="876"/>
                  </a:lnTo>
                  <a:lnTo>
                    <a:pt x="19" y="913"/>
                  </a:lnTo>
                  <a:lnTo>
                    <a:pt x="0" y="951"/>
                  </a:lnTo>
                  <a:lnTo>
                    <a:pt x="0" y="979"/>
                  </a:lnTo>
                  <a:lnTo>
                    <a:pt x="10" y="1017"/>
                  </a:lnTo>
                  <a:lnTo>
                    <a:pt x="28" y="1036"/>
                  </a:lnTo>
                  <a:lnTo>
                    <a:pt x="57" y="1055"/>
                  </a:lnTo>
                  <a:lnTo>
                    <a:pt x="94" y="1073"/>
                  </a:lnTo>
                  <a:lnTo>
                    <a:pt x="132" y="1083"/>
                  </a:lnTo>
                  <a:lnTo>
                    <a:pt x="245" y="1083"/>
                  </a:lnTo>
                  <a:lnTo>
                    <a:pt x="386" y="1064"/>
                  </a:lnTo>
                  <a:lnTo>
                    <a:pt x="546" y="1026"/>
                  </a:lnTo>
                  <a:lnTo>
                    <a:pt x="725" y="970"/>
                  </a:lnTo>
                  <a:lnTo>
                    <a:pt x="913" y="895"/>
                  </a:lnTo>
                  <a:lnTo>
                    <a:pt x="1121" y="800"/>
                  </a:lnTo>
                  <a:lnTo>
                    <a:pt x="1309" y="697"/>
                  </a:lnTo>
                  <a:lnTo>
                    <a:pt x="1488" y="593"/>
                  </a:lnTo>
                  <a:lnTo>
                    <a:pt x="1638" y="490"/>
                  </a:lnTo>
                  <a:lnTo>
                    <a:pt x="1770" y="386"/>
                  </a:lnTo>
                  <a:lnTo>
                    <a:pt x="1874" y="292"/>
                  </a:lnTo>
                  <a:lnTo>
                    <a:pt x="1940" y="207"/>
                  </a:lnTo>
                  <a:lnTo>
                    <a:pt x="1958" y="160"/>
                  </a:lnTo>
                  <a:lnTo>
                    <a:pt x="1977" y="123"/>
                  </a:lnTo>
                  <a:lnTo>
                    <a:pt x="1977" y="94"/>
                  </a:lnTo>
                  <a:lnTo>
                    <a:pt x="1968" y="66"/>
                  </a:lnTo>
                  <a:lnTo>
                    <a:pt x="1949" y="38"/>
                  </a:lnTo>
                  <a:lnTo>
                    <a:pt x="1921" y="19"/>
                  </a:lnTo>
                  <a:lnTo>
                    <a:pt x="1883" y="10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11;p36">
              <a:extLst>
                <a:ext uri="{FF2B5EF4-FFF2-40B4-BE49-F238E27FC236}">
                  <a16:creationId xmlns:a16="http://schemas.microsoft.com/office/drawing/2014/main" id="{73C474A1-A415-C09A-7FCB-E176B9F53552}"/>
                </a:ext>
              </a:extLst>
            </p:cNvPr>
            <p:cNvSpPr/>
            <p:nvPr/>
          </p:nvSpPr>
          <p:spPr>
            <a:xfrm>
              <a:off x="7185927" y="3846308"/>
              <a:ext cx="84745" cy="46357"/>
            </a:xfrm>
            <a:custGeom>
              <a:avLst/>
              <a:gdLst/>
              <a:ahLst/>
              <a:cxnLst/>
              <a:rect l="l" t="t" r="r" b="b"/>
              <a:pathLst>
                <a:path w="1808" h="989" extrusionOk="0">
                  <a:moveTo>
                    <a:pt x="1582" y="0"/>
                  </a:moveTo>
                  <a:lnTo>
                    <a:pt x="1450" y="19"/>
                  </a:lnTo>
                  <a:lnTo>
                    <a:pt x="1309" y="47"/>
                  </a:lnTo>
                  <a:lnTo>
                    <a:pt x="1139" y="104"/>
                  </a:lnTo>
                  <a:lnTo>
                    <a:pt x="970" y="170"/>
                  </a:lnTo>
                  <a:lnTo>
                    <a:pt x="791" y="254"/>
                  </a:lnTo>
                  <a:lnTo>
                    <a:pt x="612" y="348"/>
                  </a:lnTo>
                  <a:lnTo>
                    <a:pt x="452" y="443"/>
                  </a:lnTo>
                  <a:lnTo>
                    <a:pt x="311" y="537"/>
                  </a:lnTo>
                  <a:lnTo>
                    <a:pt x="188" y="631"/>
                  </a:lnTo>
                  <a:lnTo>
                    <a:pt x="94" y="716"/>
                  </a:lnTo>
                  <a:lnTo>
                    <a:pt x="38" y="800"/>
                  </a:lnTo>
                  <a:lnTo>
                    <a:pt x="19" y="838"/>
                  </a:lnTo>
                  <a:lnTo>
                    <a:pt x="0" y="866"/>
                  </a:lnTo>
                  <a:lnTo>
                    <a:pt x="0" y="904"/>
                  </a:lnTo>
                  <a:lnTo>
                    <a:pt x="10" y="923"/>
                  </a:lnTo>
                  <a:lnTo>
                    <a:pt x="28" y="951"/>
                  </a:lnTo>
                  <a:lnTo>
                    <a:pt x="47" y="970"/>
                  </a:lnTo>
                  <a:lnTo>
                    <a:pt x="85" y="979"/>
                  </a:lnTo>
                  <a:lnTo>
                    <a:pt x="123" y="989"/>
                  </a:lnTo>
                  <a:lnTo>
                    <a:pt x="226" y="989"/>
                  </a:lnTo>
                  <a:lnTo>
                    <a:pt x="358" y="970"/>
                  </a:lnTo>
                  <a:lnTo>
                    <a:pt x="499" y="932"/>
                  </a:lnTo>
                  <a:lnTo>
                    <a:pt x="659" y="885"/>
                  </a:lnTo>
                  <a:lnTo>
                    <a:pt x="838" y="819"/>
                  </a:lnTo>
                  <a:lnTo>
                    <a:pt x="1017" y="734"/>
                  </a:lnTo>
                  <a:lnTo>
                    <a:pt x="1196" y="640"/>
                  </a:lnTo>
                  <a:lnTo>
                    <a:pt x="1356" y="546"/>
                  </a:lnTo>
                  <a:lnTo>
                    <a:pt x="1497" y="452"/>
                  </a:lnTo>
                  <a:lnTo>
                    <a:pt x="1620" y="358"/>
                  </a:lnTo>
                  <a:lnTo>
                    <a:pt x="1714" y="273"/>
                  </a:lnTo>
                  <a:lnTo>
                    <a:pt x="1770" y="188"/>
                  </a:lnTo>
                  <a:lnTo>
                    <a:pt x="1789" y="151"/>
                  </a:lnTo>
                  <a:lnTo>
                    <a:pt x="1798" y="113"/>
                  </a:lnTo>
                  <a:lnTo>
                    <a:pt x="1808" y="85"/>
                  </a:lnTo>
                  <a:lnTo>
                    <a:pt x="1798" y="57"/>
                  </a:lnTo>
                  <a:lnTo>
                    <a:pt x="1780" y="38"/>
                  </a:lnTo>
                  <a:lnTo>
                    <a:pt x="1751" y="19"/>
                  </a:lnTo>
                  <a:lnTo>
                    <a:pt x="1723" y="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12;p36">
              <a:extLst>
                <a:ext uri="{FF2B5EF4-FFF2-40B4-BE49-F238E27FC236}">
                  <a16:creationId xmlns:a16="http://schemas.microsoft.com/office/drawing/2014/main" id="{166AB393-6D57-5880-6158-9DC23557C40A}"/>
                </a:ext>
              </a:extLst>
            </p:cNvPr>
            <p:cNvSpPr/>
            <p:nvPr/>
          </p:nvSpPr>
          <p:spPr>
            <a:xfrm>
              <a:off x="7177537" y="3889102"/>
              <a:ext cx="80339" cy="44154"/>
            </a:xfrm>
            <a:custGeom>
              <a:avLst/>
              <a:gdLst/>
              <a:ahLst/>
              <a:cxnLst/>
              <a:rect l="l" t="t" r="r" b="b"/>
              <a:pathLst>
                <a:path w="1714" h="942" extrusionOk="0">
                  <a:moveTo>
                    <a:pt x="1497" y="0"/>
                  </a:moveTo>
                  <a:lnTo>
                    <a:pt x="1375" y="19"/>
                  </a:lnTo>
                  <a:lnTo>
                    <a:pt x="1243" y="57"/>
                  </a:lnTo>
                  <a:lnTo>
                    <a:pt x="1083" y="104"/>
                  </a:lnTo>
                  <a:lnTo>
                    <a:pt x="923" y="170"/>
                  </a:lnTo>
                  <a:lnTo>
                    <a:pt x="744" y="245"/>
                  </a:lnTo>
                  <a:lnTo>
                    <a:pt x="575" y="330"/>
                  </a:lnTo>
                  <a:lnTo>
                    <a:pt x="424" y="424"/>
                  </a:lnTo>
                  <a:lnTo>
                    <a:pt x="292" y="509"/>
                  </a:lnTo>
                  <a:lnTo>
                    <a:pt x="179" y="603"/>
                  </a:lnTo>
                  <a:lnTo>
                    <a:pt x="94" y="688"/>
                  </a:lnTo>
                  <a:lnTo>
                    <a:pt x="38" y="763"/>
                  </a:lnTo>
                  <a:lnTo>
                    <a:pt x="19" y="801"/>
                  </a:lnTo>
                  <a:lnTo>
                    <a:pt x="10" y="829"/>
                  </a:lnTo>
                  <a:lnTo>
                    <a:pt x="0" y="857"/>
                  </a:lnTo>
                  <a:lnTo>
                    <a:pt x="10" y="885"/>
                  </a:lnTo>
                  <a:lnTo>
                    <a:pt x="29" y="904"/>
                  </a:lnTo>
                  <a:lnTo>
                    <a:pt x="47" y="923"/>
                  </a:lnTo>
                  <a:lnTo>
                    <a:pt x="85" y="932"/>
                  </a:lnTo>
                  <a:lnTo>
                    <a:pt x="123" y="942"/>
                  </a:lnTo>
                  <a:lnTo>
                    <a:pt x="217" y="942"/>
                  </a:lnTo>
                  <a:lnTo>
                    <a:pt x="339" y="923"/>
                  </a:lnTo>
                  <a:lnTo>
                    <a:pt x="480" y="895"/>
                  </a:lnTo>
                  <a:lnTo>
                    <a:pt x="631" y="838"/>
                  </a:lnTo>
                  <a:lnTo>
                    <a:pt x="801" y="782"/>
                  </a:lnTo>
                  <a:lnTo>
                    <a:pt x="970" y="697"/>
                  </a:lnTo>
                  <a:lnTo>
                    <a:pt x="1139" y="612"/>
                  </a:lnTo>
                  <a:lnTo>
                    <a:pt x="1290" y="528"/>
                  </a:lnTo>
                  <a:lnTo>
                    <a:pt x="1422" y="433"/>
                  </a:lnTo>
                  <a:lnTo>
                    <a:pt x="1535" y="339"/>
                  </a:lnTo>
                  <a:lnTo>
                    <a:pt x="1620" y="264"/>
                  </a:lnTo>
                  <a:lnTo>
                    <a:pt x="1686" y="179"/>
                  </a:lnTo>
                  <a:lnTo>
                    <a:pt x="1695" y="151"/>
                  </a:lnTo>
                  <a:lnTo>
                    <a:pt x="1714" y="113"/>
                  </a:lnTo>
                  <a:lnTo>
                    <a:pt x="1714" y="85"/>
                  </a:lnTo>
                  <a:lnTo>
                    <a:pt x="1704" y="66"/>
                  </a:lnTo>
                  <a:lnTo>
                    <a:pt x="1686" y="38"/>
                  </a:lnTo>
                  <a:lnTo>
                    <a:pt x="1667" y="29"/>
                  </a:lnTo>
                  <a:lnTo>
                    <a:pt x="1629" y="1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13;p36">
              <a:extLst>
                <a:ext uri="{FF2B5EF4-FFF2-40B4-BE49-F238E27FC236}">
                  <a16:creationId xmlns:a16="http://schemas.microsoft.com/office/drawing/2014/main" id="{29B522B2-4671-329B-F322-7E5A8F6C2DC5}"/>
                </a:ext>
              </a:extLst>
            </p:cNvPr>
            <p:cNvSpPr/>
            <p:nvPr/>
          </p:nvSpPr>
          <p:spPr>
            <a:xfrm>
              <a:off x="7391557" y="3701565"/>
              <a:ext cx="92292" cy="50763"/>
            </a:xfrm>
            <a:custGeom>
              <a:avLst/>
              <a:gdLst/>
              <a:ahLst/>
              <a:cxnLst/>
              <a:rect l="l" t="t" r="r" b="b"/>
              <a:pathLst>
                <a:path w="1969" h="1083" extrusionOk="0">
                  <a:moveTo>
                    <a:pt x="1723" y="0"/>
                  </a:moveTo>
                  <a:lnTo>
                    <a:pt x="1582" y="19"/>
                  </a:lnTo>
                  <a:lnTo>
                    <a:pt x="1422" y="57"/>
                  </a:lnTo>
                  <a:lnTo>
                    <a:pt x="1243" y="113"/>
                  </a:lnTo>
                  <a:lnTo>
                    <a:pt x="1055" y="188"/>
                  </a:lnTo>
                  <a:lnTo>
                    <a:pt x="857" y="273"/>
                  </a:lnTo>
                  <a:lnTo>
                    <a:pt x="660" y="377"/>
                  </a:lnTo>
                  <a:lnTo>
                    <a:pt x="481" y="480"/>
                  </a:lnTo>
                  <a:lnTo>
                    <a:pt x="330" y="584"/>
                  </a:lnTo>
                  <a:lnTo>
                    <a:pt x="198" y="687"/>
                  </a:lnTo>
                  <a:lnTo>
                    <a:pt x="104" y="791"/>
                  </a:lnTo>
                  <a:lnTo>
                    <a:pt x="29" y="876"/>
                  </a:lnTo>
                  <a:lnTo>
                    <a:pt x="10" y="913"/>
                  </a:lnTo>
                  <a:lnTo>
                    <a:pt x="0" y="951"/>
                  </a:lnTo>
                  <a:lnTo>
                    <a:pt x="0" y="989"/>
                  </a:lnTo>
                  <a:lnTo>
                    <a:pt x="0" y="1017"/>
                  </a:lnTo>
                  <a:lnTo>
                    <a:pt x="19" y="1045"/>
                  </a:lnTo>
                  <a:lnTo>
                    <a:pt x="48" y="1064"/>
                  </a:lnTo>
                  <a:lnTo>
                    <a:pt x="85" y="1073"/>
                  </a:lnTo>
                  <a:lnTo>
                    <a:pt x="132" y="1083"/>
                  </a:lnTo>
                  <a:lnTo>
                    <a:pt x="245" y="1083"/>
                  </a:lnTo>
                  <a:lnTo>
                    <a:pt x="386" y="1064"/>
                  </a:lnTo>
                  <a:lnTo>
                    <a:pt x="547" y="1026"/>
                  </a:lnTo>
                  <a:lnTo>
                    <a:pt x="725" y="970"/>
                  </a:lnTo>
                  <a:lnTo>
                    <a:pt x="914" y="894"/>
                  </a:lnTo>
                  <a:lnTo>
                    <a:pt x="1111" y="810"/>
                  </a:lnTo>
                  <a:lnTo>
                    <a:pt x="1309" y="706"/>
                  </a:lnTo>
                  <a:lnTo>
                    <a:pt x="1488" y="603"/>
                  </a:lnTo>
                  <a:lnTo>
                    <a:pt x="1639" y="499"/>
                  </a:lnTo>
                  <a:lnTo>
                    <a:pt x="1770" y="395"/>
                  </a:lnTo>
                  <a:lnTo>
                    <a:pt x="1865" y="292"/>
                  </a:lnTo>
                  <a:lnTo>
                    <a:pt x="1940" y="207"/>
                  </a:lnTo>
                  <a:lnTo>
                    <a:pt x="1959" y="169"/>
                  </a:lnTo>
                  <a:lnTo>
                    <a:pt x="1968" y="132"/>
                  </a:lnTo>
                  <a:lnTo>
                    <a:pt x="1968" y="94"/>
                  </a:lnTo>
                  <a:lnTo>
                    <a:pt x="1959" y="66"/>
                  </a:lnTo>
                  <a:lnTo>
                    <a:pt x="1949" y="38"/>
                  </a:lnTo>
                  <a:lnTo>
                    <a:pt x="1921" y="19"/>
                  </a:lnTo>
                  <a:lnTo>
                    <a:pt x="1883" y="9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14;p36">
              <a:extLst>
                <a:ext uri="{FF2B5EF4-FFF2-40B4-BE49-F238E27FC236}">
                  <a16:creationId xmlns:a16="http://schemas.microsoft.com/office/drawing/2014/main" id="{8B58C494-9A0B-5B01-8AE5-337428EE1087}"/>
                </a:ext>
              </a:extLst>
            </p:cNvPr>
            <p:cNvSpPr/>
            <p:nvPr/>
          </p:nvSpPr>
          <p:spPr>
            <a:xfrm>
              <a:off x="7391557" y="3746094"/>
              <a:ext cx="84324" cy="46404"/>
            </a:xfrm>
            <a:custGeom>
              <a:avLst/>
              <a:gdLst/>
              <a:ahLst/>
              <a:cxnLst/>
              <a:rect l="l" t="t" r="r" b="b"/>
              <a:pathLst>
                <a:path w="1799" h="990" extrusionOk="0">
                  <a:moveTo>
                    <a:pt x="1573" y="1"/>
                  </a:moveTo>
                  <a:lnTo>
                    <a:pt x="1450" y="20"/>
                  </a:lnTo>
                  <a:lnTo>
                    <a:pt x="1300" y="57"/>
                  </a:lnTo>
                  <a:lnTo>
                    <a:pt x="1140" y="104"/>
                  </a:lnTo>
                  <a:lnTo>
                    <a:pt x="961" y="170"/>
                  </a:lnTo>
                  <a:lnTo>
                    <a:pt x="782" y="255"/>
                  </a:lnTo>
                  <a:lnTo>
                    <a:pt x="603" y="349"/>
                  </a:lnTo>
                  <a:lnTo>
                    <a:pt x="443" y="443"/>
                  </a:lnTo>
                  <a:lnTo>
                    <a:pt x="302" y="538"/>
                  </a:lnTo>
                  <a:lnTo>
                    <a:pt x="179" y="632"/>
                  </a:lnTo>
                  <a:lnTo>
                    <a:pt x="95" y="726"/>
                  </a:lnTo>
                  <a:lnTo>
                    <a:pt x="29" y="801"/>
                  </a:lnTo>
                  <a:lnTo>
                    <a:pt x="10" y="839"/>
                  </a:lnTo>
                  <a:lnTo>
                    <a:pt x="0" y="876"/>
                  </a:lnTo>
                  <a:lnTo>
                    <a:pt x="0" y="905"/>
                  </a:lnTo>
                  <a:lnTo>
                    <a:pt x="0" y="933"/>
                  </a:lnTo>
                  <a:lnTo>
                    <a:pt x="19" y="952"/>
                  </a:lnTo>
                  <a:lnTo>
                    <a:pt x="48" y="971"/>
                  </a:lnTo>
                  <a:lnTo>
                    <a:pt x="76" y="980"/>
                  </a:lnTo>
                  <a:lnTo>
                    <a:pt x="123" y="989"/>
                  </a:lnTo>
                  <a:lnTo>
                    <a:pt x="226" y="989"/>
                  </a:lnTo>
                  <a:lnTo>
                    <a:pt x="349" y="971"/>
                  </a:lnTo>
                  <a:lnTo>
                    <a:pt x="499" y="942"/>
                  </a:lnTo>
                  <a:lnTo>
                    <a:pt x="660" y="886"/>
                  </a:lnTo>
                  <a:lnTo>
                    <a:pt x="829" y="820"/>
                  </a:lnTo>
                  <a:lnTo>
                    <a:pt x="1017" y="735"/>
                  </a:lnTo>
                  <a:lnTo>
                    <a:pt x="1196" y="651"/>
                  </a:lnTo>
                  <a:lnTo>
                    <a:pt x="1356" y="547"/>
                  </a:lnTo>
                  <a:lnTo>
                    <a:pt x="1497" y="453"/>
                  </a:lnTo>
                  <a:lnTo>
                    <a:pt x="1610" y="359"/>
                  </a:lnTo>
                  <a:lnTo>
                    <a:pt x="1705" y="274"/>
                  </a:lnTo>
                  <a:lnTo>
                    <a:pt x="1770" y="189"/>
                  </a:lnTo>
                  <a:lnTo>
                    <a:pt x="1789" y="152"/>
                  </a:lnTo>
                  <a:lnTo>
                    <a:pt x="1799" y="123"/>
                  </a:lnTo>
                  <a:lnTo>
                    <a:pt x="1799" y="95"/>
                  </a:lnTo>
                  <a:lnTo>
                    <a:pt x="1789" y="67"/>
                  </a:lnTo>
                  <a:lnTo>
                    <a:pt x="1780" y="39"/>
                  </a:lnTo>
                  <a:lnTo>
                    <a:pt x="1752" y="20"/>
                  </a:lnTo>
                  <a:lnTo>
                    <a:pt x="1714" y="10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15;p36">
              <a:extLst>
                <a:ext uri="{FF2B5EF4-FFF2-40B4-BE49-F238E27FC236}">
                  <a16:creationId xmlns:a16="http://schemas.microsoft.com/office/drawing/2014/main" id="{C8FD09D7-775C-BFA3-675A-786F9F110BB9}"/>
                </a:ext>
              </a:extLst>
            </p:cNvPr>
            <p:cNvSpPr/>
            <p:nvPr/>
          </p:nvSpPr>
          <p:spPr>
            <a:xfrm>
              <a:off x="7383167" y="3789358"/>
              <a:ext cx="79918" cy="43732"/>
            </a:xfrm>
            <a:custGeom>
              <a:avLst/>
              <a:gdLst/>
              <a:ahLst/>
              <a:cxnLst/>
              <a:rect l="l" t="t" r="r" b="b"/>
              <a:pathLst>
                <a:path w="1705" h="933" extrusionOk="0">
                  <a:moveTo>
                    <a:pt x="1498" y="1"/>
                  </a:moveTo>
                  <a:lnTo>
                    <a:pt x="1375" y="10"/>
                  </a:lnTo>
                  <a:lnTo>
                    <a:pt x="1234" y="48"/>
                  </a:lnTo>
                  <a:lnTo>
                    <a:pt x="1083" y="95"/>
                  </a:lnTo>
                  <a:lnTo>
                    <a:pt x="914" y="161"/>
                  </a:lnTo>
                  <a:lnTo>
                    <a:pt x="744" y="236"/>
                  </a:lnTo>
                  <a:lnTo>
                    <a:pt x="575" y="321"/>
                  </a:lnTo>
                  <a:lnTo>
                    <a:pt x="424" y="415"/>
                  </a:lnTo>
                  <a:lnTo>
                    <a:pt x="292" y="509"/>
                  </a:lnTo>
                  <a:lnTo>
                    <a:pt x="179" y="594"/>
                  </a:lnTo>
                  <a:lnTo>
                    <a:pt x="85" y="678"/>
                  </a:lnTo>
                  <a:lnTo>
                    <a:pt x="29" y="754"/>
                  </a:lnTo>
                  <a:lnTo>
                    <a:pt x="10" y="791"/>
                  </a:lnTo>
                  <a:lnTo>
                    <a:pt x="1" y="820"/>
                  </a:lnTo>
                  <a:lnTo>
                    <a:pt x="1" y="848"/>
                  </a:lnTo>
                  <a:lnTo>
                    <a:pt x="10" y="876"/>
                  </a:lnTo>
                  <a:lnTo>
                    <a:pt x="19" y="895"/>
                  </a:lnTo>
                  <a:lnTo>
                    <a:pt x="48" y="914"/>
                  </a:lnTo>
                  <a:lnTo>
                    <a:pt x="76" y="923"/>
                  </a:lnTo>
                  <a:lnTo>
                    <a:pt x="114" y="933"/>
                  </a:lnTo>
                  <a:lnTo>
                    <a:pt x="217" y="933"/>
                  </a:lnTo>
                  <a:lnTo>
                    <a:pt x="330" y="914"/>
                  </a:lnTo>
                  <a:lnTo>
                    <a:pt x="471" y="886"/>
                  </a:lnTo>
                  <a:lnTo>
                    <a:pt x="622" y="838"/>
                  </a:lnTo>
                  <a:lnTo>
                    <a:pt x="791" y="773"/>
                  </a:lnTo>
                  <a:lnTo>
                    <a:pt x="961" y="697"/>
                  </a:lnTo>
                  <a:lnTo>
                    <a:pt x="1130" y="603"/>
                  </a:lnTo>
                  <a:lnTo>
                    <a:pt x="1281" y="518"/>
                  </a:lnTo>
                  <a:lnTo>
                    <a:pt x="1422" y="424"/>
                  </a:lnTo>
                  <a:lnTo>
                    <a:pt x="1526" y="339"/>
                  </a:lnTo>
                  <a:lnTo>
                    <a:pt x="1620" y="255"/>
                  </a:lnTo>
                  <a:lnTo>
                    <a:pt x="1676" y="179"/>
                  </a:lnTo>
                  <a:lnTo>
                    <a:pt x="1695" y="142"/>
                  </a:lnTo>
                  <a:lnTo>
                    <a:pt x="1705" y="114"/>
                  </a:lnTo>
                  <a:lnTo>
                    <a:pt x="1705" y="85"/>
                  </a:lnTo>
                  <a:lnTo>
                    <a:pt x="1695" y="57"/>
                  </a:lnTo>
                  <a:lnTo>
                    <a:pt x="1686" y="38"/>
                  </a:lnTo>
                  <a:lnTo>
                    <a:pt x="1658" y="19"/>
                  </a:lnTo>
                  <a:lnTo>
                    <a:pt x="1629" y="1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1016;p36">
            <a:extLst>
              <a:ext uri="{FF2B5EF4-FFF2-40B4-BE49-F238E27FC236}">
                <a16:creationId xmlns:a16="http://schemas.microsoft.com/office/drawing/2014/main" id="{4BD79804-6B44-2C72-A64A-8FF4F513F0A4}"/>
              </a:ext>
            </a:extLst>
          </p:cNvPr>
          <p:cNvGrpSpPr/>
          <p:nvPr/>
        </p:nvGrpSpPr>
        <p:grpSpPr>
          <a:xfrm rot="1596978">
            <a:off x="7236390" y="833147"/>
            <a:ext cx="657555" cy="527347"/>
            <a:chOff x="6657252" y="4074014"/>
            <a:chExt cx="657574" cy="527362"/>
          </a:xfrm>
        </p:grpSpPr>
        <p:sp>
          <p:nvSpPr>
            <p:cNvPr id="360" name="Google Shape;1017;p36">
              <a:extLst>
                <a:ext uri="{FF2B5EF4-FFF2-40B4-BE49-F238E27FC236}">
                  <a16:creationId xmlns:a16="http://schemas.microsoft.com/office/drawing/2014/main" id="{2FDFB5D9-C436-29E6-03FE-7420BC469722}"/>
                </a:ext>
              </a:extLst>
            </p:cNvPr>
            <p:cNvSpPr/>
            <p:nvPr/>
          </p:nvSpPr>
          <p:spPr>
            <a:xfrm>
              <a:off x="6657252" y="4074014"/>
              <a:ext cx="492068" cy="492068"/>
            </a:xfrm>
            <a:custGeom>
              <a:avLst/>
              <a:gdLst/>
              <a:ahLst/>
              <a:cxnLst/>
              <a:rect l="l" t="t" r="r" b="b"/>
              <a:pathLst>
                <a:path w="10498" h="10498" extrusionOk="0">
                  <a:moveTo>
                    <a:pt x="1262" y="0"/>
                  </a:moveTo>
                  <a:lnTo>
                    <a:pt x="1130" y="10"/>
                  </a:lnTo>
                  <a:lnTo>
                    <a:pt x="1008" y="28"/>
                  </a:lnTo>
                  <a:lnTo>
                    <a:pt x="885" y="66"/>
                  </a:lnTo>
                  <a:lnTo>
                    <a:pt x="772" y="104"/>
                  </a:lnTo>
                  <a:lnTo>
                    <a:pt x="659" y="160"/>
                  </a:lnTo>
                  <a:lnTo>
                    <a:pt x="556" y="217"/>
                  </a:lnTo>
                  <a:lnTo>
                    <a:pt x="461" y="292"/>
                  </a:lnTo>
                  <a:lnTo>
                    <a:pt x="377" y="377"/>
                  </a:lnTo>
                  <a:lnTo>
                    <a:pt x="292" y="461"/>
                  </a:lnTo>
                  <a:lnTo>
                    <a:pt x="217" y="556"/>
                  </a:lnTo>
                  <a:lnTo>
                    <a:pt x="151" y="669"/>
                  </a:lnTo>
                  <a:lnTo>
                    <a:pt x="104" y="772"/>
                  </a:lnTo>
                  <a:lnTo>
                    <a:pt x="57" y="885"/>
                  </a:lnTo>
                  <a:lnTo>
                    <a:pt x="28" y="1007"/>
                  </a:lnTo>
                  <a:lnTo>
                    <a:pt x="10" y="1139"/>
                  </a:lnTo>
                  <a:lnTo>
                    <a:pt x="0" y="1262"/>
                  </a:lnTo>
                  <a:lnTo>
                    <a:pt x="0" y="9236"/>
                  </a:lnTo>
                  <a:lnTo>
                    <a:pt x="10" y="9368"/>
                  </a:lnTo>
                  <a:lnTo>
                    <a:pt x="28" y="9490"/>
                  </a:lnTo>
                  <a:lnTo>
                    <a:pt x="57" y="9613"/>
                  </a:lnTo>
                  <a:lnTo>
                    <a:pt x="104" y="9735"/>
                  </a:lnTo>
                  <a:lnTo>
                    <a:pt x="151" y="9839"/>
                  </a:lnTo>
                  <a:lnTo>
                    <a:pt x="217" y="9942"/>
                  </a:lnTo>
                  <a:lnTo>
                    <a:pt x="292" y="10046"/>
                  </a:lnTo>
                  <a:lnTo>
                    <a:pt x="377" y="10130"/>
                  </a:lnTo>
                  <a:lnTo>
                    <a:pt x="461" y="10215"/>
                  </a:lnTo>
                  <a:lnTo>
                    <a:pt x="556" y="10281"/>
                  </a:lnTo>
                  <a:lnTo>
                    <a:pt x="659" y="10347"/>
                  </a:lnTo>
                  <a:lnTo>
                    <a:pt x="772" y="10403"/>
                  </a:lnTo>
                  <a:lnTo>
                    <a:pt x="885" y="10441"/>
                  </a:lnTo>
                  <a:lnTo>
                    <a:pt x="1008" y="10479"/>
                  </a:lnTo>
                  <a:lnTo>
                    <a:pt x="1130" y="10498"/>
                  </a:lnTo>
                  <a:lnTo>
                    <a:pt x="9368" y="10498"/>
                  </a:lnTo>
                  <a:lnTo>
                    <a:pt x="9490" y="10479"/>
                  </a:lnTo>
                  <a:lnTo>
                    <a:pt x="9613" y="10441"/>
                  </a:lnTo>
                  <a:lnTo>
                    <a:pt x="9726" y="10403"/>
                  </a:lnTo>
                  <a:lnTo>
                    <a:pt x="9839" y="10347"/>
                  </a:lnTo>
                  <a:lnTo>
                    <a:pt x="9942" y="10281"/>
                  </a:lnTo>
                  <a:lnTo>
                    <a:pt x="10036" y="10215"/>
                  </a:lnTo>
                  <a:lnTo>
                    <a:pt x="10131" y="10130"/>
                  </a:lnTo>
                  <a:lnTo>
                    <a:pt x="10215" y="10046"/>
                  </a:lnTo>
                  <a:lnTo>
                    <a:pt x="10281" y="9942"/>
                  </a:lnTo>
                  <a:lnTo>
                    <a:pt x="10347" y="9839"/>
                  </a:lnTo>
                  <a:lnTo>
                    <a:pt x="10404" y="9735"/>
                  </a:lnTo>
                  <a:lnTo>
                    <a:pt x="10441" y="9613"/>
                  </a:lnTo>
                  <a:lnTo>
                    <a:pt x="10469" y="9490"/>
                  </a:lnTo>
                  <a:lnTo>
                    <a:pt x="10488" y="9368"/>
                  </a:lnTo>
                  <a:lnTo>
                    <a:pt x="10498" y="9236"/>
                  </a:lnTo>
                  <a:lnTo>
                    <a:pt x="10498" y="1262"/>
                  </a:lnTo>
                  <a:lnTo>
                    <a:pt x="10488" y="1139"/>
                  </a:lnTo>
                  <a:lnTo>
                    <a:pt x="10469" y="1007"/>
                  </a:lnTo>
                  <a:lnTo>
                    <a:pt x="10441" y="885"/>
                  </a:lnTo>
                  <a:lnTo>
                    <a:pt x="10404" y="772"/>
                  </a:lnTo>
                  <a:lnTo>
                    <a:pt x="10347" y="669"/>
                  </a:lnTo>
                  <a:lnTo>
                    <a:pt x="10281" y="556"/>
                  </a:lnTo>
                  <a:lnTo>
                    <a:pt x="10215" y="461"/>
                  </a:lnTo>
                  <a:lnTo>
                    <a:pt x="10131" y="377"/>
                  </a:lnTo>
                  <a:lnTo>
                    <a:pt x="10036" y="292"/>
                  </a:lnTo>
                  <a:lnTo>
                    <a:pt x="9942" y="217"/>
                  </a:lnTo>
                  <a:lnTo>
                    <a:pt x="9839" y="160"/>
                  </a:lnTo>
                  <a:lnTo>
                    <a:pt x="9726" y="104"/>
                  </a:lnTo>
                  <a:lnTo>
                    <a:pt x="9613" y="66"/>
                  </a:lnTo>
                  <a:lnTo>
                    <a:pt x="9490" y="28"/>
                  </a:lnTo>
                  <a:lnTo>
                    <a:pt x="9368" y="10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18;p36">
              <a:extLst>
                <a:ext uri="{FF2B5EF4-FFF2-40B4-BE49-F238E27FC236}">
                  <a16:creationId xmlns:a16="http://schemas.microsoft.com/office/drawing/2014/main" id="{F1AE2980-7113-0CDC-463E-BBC87DB036FE}"/>
                </a:ext>
              </a:extLst>
            </p:cNvPr>
            <p:cNvSpPr/>
            <p:nvPr/>
          </p:nvSpPr>
          <p:spPr>
            <a:xfrm>
              <a:off x="6822712" y="4109309"/>
              <a:ext cx="492114" cy="492068"/>
            </a:xfrm>
            <a:custGeom>
              <a:avLst/>
              <a:gdLst/>
              <a:ahLst/>
              <a:cxnLst/>
              <a:rect l="l" t="t" r="r" b="b"/>
              <a:pathLst>
                <a:path w="10499" h="10498" extrusionOk="0">
                  <a:moveTo>
                    <a:pt x="1262" y="0"/>
                  </a:moveTo>
                  <a:lnTo>
                    <a:pt x="1131" y="10"/>
                  </a:lnTo>
                  <a:lnTo>
                    <a:pt x="1008" y="29"/>
                  </a:lnTo>
                  <a:lnTo>
                    <a:pt x="886" y="57"/>
                  </a:lnTo>
                  <a:lnTo>
                    <a:pt x="773" y="104"/>
                  </a:lnTo>
                  <a:lnTo>
                    <a:pt x="660" y="151"/>
                  </a:lnTo>
                  <a:lnTo>
                    <a:pt x="556" y="217"/>
                  </a:lnTo>
                  <a:lnTo>
                    <a:pt x="462" y="292"/>
                  </a:lnTo>
                  <a:lnTo>
                    <a:pt x="368" y="367"/>
                  </a:lnTo>
                  <a:lnTo>
                    <a:pt x="293" y="462"/>
                  </a:lnTo>
                  <a:lnTo>
                    <a:pt x="217" y="556"/>
                  </a:lnTo>
                  <a:lnTo>
                    <a:pt x="151" y="659"/>
                  </a:lnTo>
                  <a:lnTo>
                    <a:pt x="104" y="772"/>
                  </a:lnTo>
                  <a:lnTo>
                    <a:pt x="57" y="885"/>
                  </a:lnTo>
                  <a:lnTo>
                    <a:pt x="29" y="1008"/>
                  </a:lnTo>
                  <a:lnTo>
                    <a:pt x="10" y="1130"/>
                  </a:lnTo>
                  <a:lnTo>
                    <a:pt x="1" y="1262"/>
                  </a:lnTo>
                  <a:lnTo>
                    <a:pt x="1" y="9236"/>
                  </a:lnTo>
                  <a:lnTo>
                    <a:pt x="10" y="9368"/>
                  </a:lnTo>
                  <a:lnTo>
                    <a:pt x="29" y="9490"/>
                  </a:lnTo>
                  <a:lnTo>
                    <a:pt x="57" y="9613"/>
                  </a:lnTo>
                  <a:lnTo>
                    <a:pt x="104" y="9726"/>
                  </a:lnTo>
                  <a:lnTo>
                    <a:pt x="151" y="9839"/>
                  </a:lnTo>
                  <a:lnTo>
                    <a:pt x="217" y="9942"/>
                  </a:lnTo>
                  <a:lnTo>
                    <a:pt x="293" y="10036"/>
                  </a:lnTo>
                  <a:lnTo>
                    <a:pt x="368" y="10131"/>
                  </a:lnTo>
                  <a:lnTo>
                    <a:pt x="462" y="10206"/>
                  </a:lnTo>
                  <a:lnTo>
                    <a:pt x="556" y="10281"/>
                  </a:lnTo>
                  <a:lnTo>
                    <a:pt x="660" y="10347"/>
                  </a:lnTo>
                  <a:lnTo>
                    <a:pt x="773" y="10394"/>
                  </a:lnTo>
                  <a:lnTo>
                    <a:pt x="886" y="10441"/>
                  </a:lnTo>
                  <a:lnTo>
                    <a:pt x="1008" y="10469"/>
                  </a:lnTo>
                  <a:lnTo>
                    <a:pt x="1131" y="10488"/>
                  </a:lnTo>
                  <a:lnTo>
                    <a:pt x="1262" y="10498"/>
                  </a:lnTo>
                  <a:lnTo>
                    <a:pt x="9237" y="10498"/>
                  </a:lnTo>
                  <a:lnTo>
                    <a:pt x="9369" y="10488"/>
                  </a:lnTo>
                  <a:lnTo>
                    <a:pt x="9491" y="10469"/>
                  </a:lnTo>
                  <a:lnTo>
                    <a:pt x="9613" y="10441"/>
                  </a:lnTo>
                  <a:lnTo>
                    <a:pt x="9726" y="10394"/>
                  </a:lnTo>
                  <a:lnTo>
                    <a:pt x="9839" y="10347"/>
                  </a:lnTo>
                  <a:lnTo>
                    <a:pt x="9943" y="10281"/>
                  </a:lnTo>
                  <a:lnTo>
                    <a:pt x="10037" y="10206"/>
                  </a:lnTo>
                  <a:lnTo>
                    <a:pt x="10131" y="10131"/>
                  </a:lnTo>
                  <a:lnTo>
                    <a:pt x="10206" y="10036"/>
                  </a:lnTo>
                  <a:lnTo>
                    <a:pt x="10282" y="9942"/>
                  </a:lnTo>
                  <a:lnTo>
                    <a:pt x="10348" y="9839"/>
                  </a:lnTo>
                  <a:lnTo>
                    <a:pt x="10395" y="9726"/>
                  </a:lnTo>
                  <a:lnTo>
                    <a:pt x="10442" y="9613"/>
                  </a:lnTo>
                  <a:lnTo>
                    <a:pt x="10470" y="9490"/>
                  </a:lnTo>
                  <a:lnTo>
                    <a:pt x="10489" y="9368"/>
                  </a:lnTo>
                  <a:lnTo>
                    <a:pt x="10498" y="9236"/>
                  </a:lnTo>
                  <a:lnTo>
                    <a:pt x="10498" y="1262"/>
                  </a:lnTo>
                  <a:lnTo>
                    <a:pt x="10489" y="1130"/>
                  </a:lnTo>
                  <a:lnTo>
                    <a:pt x="10470" y="1008"/>
                  </a:lnTo>
                  <a:lnTo>
                    <a:pt x="10442" y="885"/>
                  </a:lnTo>
                  <a:lnTo>
                    <a:pt x="10395" y="772"/>
                  </a:lnTo>
                  <a:lnTo>
                    <a:pt x="10348" y="659"/>
                  </a:lnTo>
                  <a:lnTo>
                    <a:pt x="10282" y="556"/>
                  </a:lnTo>
                  <a:lnTo>
                    <a:pt x="10206" y="462"/>
                  </a:lnTo>
                  <a:lnTo>
                    <a:pt x="10131" y="367"/>
                  </a:lnTo>
                  <a:lnTo>
                    <a:pt x="10037" y="292"/>
                  </a:lnTo>
                  <a:lnTo>
                    <a:pt x="9943" y="217"/>
                  </a:lnTo>
                  <a:lnTo>
                    <a:pt x="9839" y="151"/>
                  </a:lnTo>
                  <a:lnTo>
                    <a:pt x="9726" y="104"/>
                  </a:lnTo>
                  <a:lnTo>
                    <a:pt x="9613" y="57"/>
                  </a:lnTo>
                  <a:lnTo>
                    <a:pt x="9491" y="29"/>
                  </a:lnTo>
                  <a:lnTo>
                    <a:pt x="9369" y="10"/>
                  </a:lnTo>
                  <a:lnTo>
                    <a:pt x="9237" y="0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19;p36">
              <a:extLst>
                <a:ext uri="{FF2B5EF4-FFF2-40B4-BE49-F238E27FC236}">
                  <a16:creationId xmlns:a16="http://schemas.microsoft.com/office/drawing/2014/main" id="{E935CE58-5D25-E406-112D-6EC5AA609854}"/>
                </a:ext>
              </a:extLst>
            </p:cNvPr>
            <p:cNvSpPr/>
            <p:nvPr/>
          </p:nvSpPr>
          <p:spPr>
            <a:xfrm>
              <a:off x="7284313" y="4116809"/>
              <a:ext cx="8437" cy="5765"/>
            </a:xfrm>
            <a:custGeom>
              <a:avLst/>
              <a:gdLst/>
              <a:ahLst/>
              <a:cxnLst/>
              <a:rect l="l" t="t" r="r" b="b"/>
              <a:pathLst>
                <a:path w="180" h="123" extrusionOk="0">
                  <a:moveTo>
                    <a:pt x="1" y="0"/>
                  </a:moveTo>
                  <a:lnTo>
                    <a:pt x="104" y="66"/>
                  </a:lnTo>
                  <a:lnTo>
                    <a:pt x="118" y="75"/>
                  </a:lnTo>
                  <a:lnTo>
                    <a:pt x="95" y="57"/>
                  </a:lnTo>
                  <a:lnTo>
                    <a:pt x="1" y="0"/>
                  </a:lnTo>
                  <a:close/>
                  <a:moveTo>
                    <a:pt x="118" y="75"/>
                  </a:moveTo>
                  <a:lnTo>
                    <a:pt x="180" y="123"/>
                  </a:lnTo>
                  <a:lnTo>
                    <a:pt x="180" y="113"/>
                  </a:lnTo>
                  <a:lnTo>
                    <a:pt x="118" y="75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20;p36">
              <a:extLst>
                <a:ext uri="{FF2B5EF4-FFF2-40B4-BE49-F238E27FC236}">
                  <a16:creationId xmlns:a16="http://schemas.microsoft.com/office/drawing/2014/main" id="{19546DB1-DC86-F165-3012-00EDF1D4F266}"/>
                </a:ext>
              </a:extLst>
            </p:cNvPr>
            <p:cNvSpPr/>
            <p:nvPr/>
          </p:nvSpPr>
          <p:spPr>
            <a:xfrm>
              <a:off x="6671783" y="4074014"/>
              <a:ext cx="605077" cy="63559"/>
            </a:xfrm>
            <a:custGeom>
              <a:avLst/>
              <a:gdLst/>
              <a:ahLst/>
              <a:cxnLst/>
              <a:rect l="l" t="t" r="r" b="b"/>
              <a:pathLst>
                <a:path w="12909" h="1356" extrusionOk="0">
                  <a:moveTo>
                    <a:pt x="9067" y="0"/>
                  </a:moveTo>
                  <a:lnTo>
                    <a:pt x="5132" y="10"/>
                  </a:lnTo>
                  <a:lnTo>
                    <a:pt x="782" y="10"/>
                  </a:lnTo>
                  <a:lnTo>
                    <a:pt x="688" y="19"/>
                  </a:lnTo>
                  <a:lnTo>
                    <a:pt x="603" y="47"/>
                  </a:lnTo>
                  <a:lnTo>
                    <a:pt x="519" y="75"/>
                  </a:lnTo>
                  <a:lnTo>
                    <a:pt x="434" y="104"/>
                  </a:lnTo>
                  <a:lnTo>
                    <a:pt x="368" y="141"/>
                  </a:lnTo>
                  <a:lnTo>
                    <a:pt x="236" y="217"/>
                  </a:lnTo>
                  <a:lnTo>
                    <a:pt x="133" y="301"/>
                  </a:lnTo>
                  <a:lnTo>
                    <a:pt x="57" y="367"/>
                  </a:lnTo>
                  <a:lnTo>
                    <a:pt x="1" y="433"/>
                  </a:lnTo>
                  <a:lnTo>
                    <a:pt x="3409" y="1356"/>
                  </a:lnTo>
                  <a:lnTo>
                    <a:pt x="3503" y="1233"/>
                  </a:lnTo>
                  <a:lnTo>
                    <a:pt x="3607" y="1111"/>
                  </a:lnTo>
                  <a:lnTo>
                    <a:pt x="3729" y="1007"/>
                  </a:lnTo>
                  <a:lnTo>
                    <a:pt x="3861" y="923"/>
                  </a:lnTo>
                  <a:lnTo>
                    <a:pt x="4002" y="847"/>
                  </a:lnTo>
                  <a:lnTo>
                    <a:pt x="4153" y="800"/>
                  </a:lnTo>
                  <a:lnTo>
                    <a:pt x="4313" y="763"/>
                  </a:lnTo>
                  <a:lnTo>
                    <a:pt x="4398" y="753"/>
                  </a:lnTo>
                  <a:lnTo>
                    <a:pt x="12457" y="753"/>
                  </a:lnTo>
                  <a:lnTo>
                    <a:pt x="12579" y="763"/>
                  </a:lnTo>
                  <a:lnTo>
                    <a:pt x="12692" y="772"/>
                  </a:lnTo>
                  <a:lnTo>
                    <a:pt x="12805" y="800"/>
                  </a:lnTo>
                  <a:lnTo>
                    <a:pt x="12909" y="838"/>
                  </a:lnTo>
                  <a:lnTo>
                    <a:pt x="12909" y="838"/>
                  </a:lnTo>
                  <a:lnTo>
                    <a:pt x="12664" y="744"/>
                  </a:lnTo>
                  <a:lnTo>
                    <a:pt x="12372" y="640"/>
                  </a:lnTo>
                  <a:lnTo>
                    <a:pt x="12052" y="537"/>
                  </a:lnTo>
                  <a:lnTo>
                    <a:pt x="11713" y="443"/>
                  </a:lnTo>
                  <a:lnTo>
                    <a:pt x="11073" y="264"/>
                  </a:lnTo>
                  <a:lnTo>
                    <a:pt x="10555" y="132"/>
                  </a:lnTo>
                  <a:lnTo>
                    <a:pt x="10291" y="85"/>
                  </a:lnTo>
                  <a:lnTo>
                    <a:pt x="10028" y="38"/>
                  </a:lnTo>
                  <a:lnTo>
                    <a:pt x="9783" y="19"/>
                  </a:lnTo>
                  <a:lnTo>
                    <a:pt x="9548" y="10"/>
                  </a:lnTo>
                  <a:lnTo>
                    <a:pt x="9199" y="0"/>
                  </a:lnTo>
                  <a:close/>
                </a:path>
              </a:pathLst>
            </a:custGeom>
            <a:solidFill>
              <a:srgbClr val="C8D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21;p36">
              <a:extLst>
                <a:ext uri="{FF2B5EF4-FFF2-40B4-BE49-F238E27FC236}">
                  <a16:creationId xmlns:a16="http://schemas.microsoft.com/office/drawing/2014/main" id="{DE8EC41F-1056-18D1-D6CC-546436288759}"/>
                </a:ext>
              </a:extLst>
            </p:cNvPr>
            <p:cNvSpPr/>
            <p:nvPr/>
          </p:nvSpPr>
          <p:spPr>
            <a:xfrm>
              <a:off x="6657252" y="4094310"/>
              <a:ext cx="204786" cy="503551"/>
            </a:xfrm>
            <a:custGeom>
              <a:avLst/>
              <a:gdLst/>
              <a:ahLst/>
              <a:cxnLst/>
              <a:rect l="l" t="t" r="r" b="b"/>
              <a:pathLst>
                <a:path w="4369" h="10743" extrusionOk="0">
                  <a:moveTo>
                    <a:pt x="311" y="0"/>
                  </a:moveTo>
                  <a:lnTo>
                    <a:pt x="254" y="66"/>
                  </a:lnTo>
                  <a:lnTo>
                    <a:pt x="207" y="141"/>
                  </a:lnTo>
                  <a:lnTo>
                    <a:pt x="132" y="273"/>
                  </a:lnTo>
                  <a:lnTo>
                    <a:pt x="75" y="396"/>
                  </a:lnTo>
                  <a:lnTo>
                    <a:pt x="38" y="518"/>
                  </a:lnTo>
                  <a:lnTo>
                    <a:pt x="19" y="612"/>
                  </a:lnTo>
                  <a:lnTo>
                    <a:pt x="10" y="697"/>
                  </a:lnTo>
                  <a:lnTo>
                    <a:pt x="10" y="763"/>
                  </a:lnTo>
                  <a:lnTo>
                    <a:pt x="0" y="8907"/>
                  </a:lnTo>
                  <a:lnTo>
                    <a:pt x="10" y="9038"/>
                  </a:lnTo>
                  <a:lnTo>
                    <a:pt x="38" y="9170"/>
                  </a:lnTo>
                  <a:lnTo>
                    <a:pt x="75" y="9283"/>
                  </a:lnTo>
                  <a:lnTo>
                    <a:pt x="123" y="9387"/>
                  </a:lnTo>
                  <a:lnTo>
                    <a:pt x="170" y="9481"/>
                  </a:lnTo>
                  <a:lnTo>
                    <a:pt x="236" y="9575"/>
                  </a:lnTo>
                  <a:lnTo>
                    <a:pt x="301" y="9650"/>
                  </a:lnTo>
                  <a:lnTo>
                    <a:pt x="367" y="9716"/>
                  </a:lnTo>
                  <a:lnTo>
                    <a:pt x="443" y="9773"/>
                  </a:lnTo>
                  <a:lnTo>
                    <a:pt x="509" y="9820"/>
                  </a:lnTo>
                  <a:lnTo>
                    <a:pt x="622" y="9895"/>
                  </a:lnTo>
                  <a:lnTo>
                    <a:pt x="706" y="9942"/>
                  </a:lnTo>
                  <a:lnTo>
                    <a:pt x="744" y="9952"/>
                  </a:lnTo>
                  <a:lnTo>
                    <a:pt x="4369" y="10742"/>
                  </a:lnTo>
                  <a:lnTo>
                    <a:pt x="4369" y="10742"/>
                  </a:lnTo>
                  <a:lnTo>
                    <a:pt x="4284" y="10705"/>
                  </a:lnTo>
                  <a:lnTo>
                    <a:pt x="4190" y="10667"/>
                  </a:lnTo>
                  <a:lnTo>
                    <a:pt x="4114" y="10611"/>
                  </a:lnTo>
                  <a:lnTo>
                    <a:pt x="4030" y="10564"/>
                  </a:lnTo>
                  <a:lnTo>
                    <a:pt x="3964" y="10498"/>
                  </a:lnTo>
                  <a:lnTo>
                    <a:pt x="3888" y="10432"/>
                  </a:lnTo>
                  <a:lnTo>
                    <a:pt x="3823" y="10366"/>
                  </a:lnTo>
                  <a:lnTo>
                    <a:pt x="3766" y="10291"/>
                  </a:lnTo>
                  <a:lnTo>
                    <a:pt x="3719" y="10206"/>
                  </a:lnTo>
                  <a:lnTo>
                    <a:pt x="3672" y="10130"/>
                  </a:lnTo>
                  <a:lnTo>
                    <a:pt x="3625" y="10036"/>
                  </a:lnTo>
                  <a:lnTo>
                    <a:pt x="3597" y="9952"/>
                  </a:lnTo>
                  <a:lnTo>
                    <a:pt x="3568" y="9857"/>
                  </a:lnTo>
                  <a:lnTo>
                    <a:pt x="3550" y="9754"/>
                  </a:lnTo>
                  <a:lnTo>
                    <a:pt x="3540" y="9660"/>
                  </a:lnTo>
                  <a:lnTo>
                    <a:pt x="3531" y="9556"/>
                  </a:lnTo>
                  <a:lnTo>
                    <a:pt x="3531" y="1582"/>
                  </a:lnTo>
                  <a:lnTo>
                    <a:pt x="3540" y="1488"/>
                  </a:lnTo>
                  <a:lnTo>
                    <a:pt x="3550" y="1403"/>
                  </a:lnTo>
                  <a:lnTo>
                    <a:pt x="3559" y="1318"/>
                  </a:lnTo>
                  <a:lnTo>
                    <a:pt x="3578" y="1234"/>
                  </a:lnTo>
                  <a:lnTo>
                    <a:pt x="3606" y="1149"/>
                  </a:lnTo>
                  <a:lnTo>
                    <a:pt x="3644" y="1073"/>
                  </a:lnTo>
                  <a:lnTo>
                    <a:pt x="3719" y="92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9DB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22;p36">
              <a:extLst>
                <a:ext uri="{FF2B5EF4-FFF2-40B4-BE49-F238E27FC236}">
                  <a16:creationId xmlns:a16="http://schemas.microsoft.com/office/drawing/2014/main" id="{4B7C8BA6-B3FF-9129-2F02-1F6D97534F86}"/>
                </a:ext>
              </a:extLst>
            </p:cNvPr>
            <p:cNvSpPr/>
            <p:nvPr/>
          </p:nvSpPr>
          <p:spPr>
            <a:xfrm>
              <a:off x="6923769" y="4160025"/>
              <a:ext cx="104198" cy="103776"/>
            </a:xfrm>
            <a:custGeom>
              <a:avLst/>
              <a:gdLst/>
              <a:ahLst/>
              <a:cxnLst/>
              <a:rect l="l" t="t" r="r" b="b"/>
              <a:pathLst>
                <a:path w="2223" h="2214" extrusionOk="0">
                  <a:moveTo>
                    <a:pt x="999" y="1"/>
                  </a:moveTo>
                  <a:lnTo>
                    <a:pt x="886" y="20"/>
                  </a:lnTo>
                  <a:lnTo>
                    <a:pt x="782" y="48"/>
                  </a:lnTo>
                  <a:lnTo>
                    <a:pt x="679" y="86"/>
                  </a:lnTo>
                  <a:lnTo>
                    <a:pt x="584" y="133"/>
                  </a:lnTo>
                  <a:lnTo>
                    <a:pt x="490" y="189"/>
                  </a:lnTo>
                  <a:lnTo>
                    <a:pt x="406" y="246"/>
                  </a:lnTo>
                  <a:lnTo>
                    <a:pt x="330" y="321"/>
                  </a:lnTo>
                  <a:lnTo>
                    <a:pt x="255" y="396"/>
                  </a:lnTo>
                  <a:lnTo>
                    <a:pt x="189" y="481"/>
                  </a:lnTo>
                  <a:lnTo>
                    <a:pt x="142" y="575"/>
                  </a:lnTo>
                  <a:lnTo>
                    <a:pt x="95" y="669"/>
                  </a:lnTo>
                  <a:lnTo>
                    <a:pt x="57" y="773"/>
                  </a:lnTo>
                  <a:lnTo>
                    <a:pt x="29" y="886"/>
                  </a:lnTo>
                  <a:lnTo>
                    <a:pt x="10" y="990"/>
                  </a:lnTo>
                  <a:lnTo>
                    <a:pt x="1" y="1103"/>
                  </a:lnTo>
                  <a:lnTo>
                    <a:pt x="10" y="1215"/>
                  </a:lnTo>
                  <a:lnTo>
                    <a:pt x="29" y="1328"/>
                  </a:lnTo>
                  <a:lnTo>
                    <a:pt x="57" y="1432"/>
                  </a:lnTo>
                  <a:lnTo>
                    <a:pt x="95" y="1536"/>
                  </a:lnTo>
                  <a:lnTo>
                    <a:pt x="14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30" y="1893"/>
                  </a:lnTo>
                  <a:lnTo>
                    <a:pt x="406" y="1959"/>
                  </a:lnTo>
                  <a:lnTo>
                    <a:pt x="490" y="2025"/>
                  </a:lnTo>
                  <a:lnTo>
                    <a:pt x="584" y="2082"/>
                  </a:lnTo>
                  <a:lnTo>
                    <a:pt x="679" y="2129"/>
                  </a:lnTo>
                  <a:lnTo>
                    <a:pt x="782" y="2166"/>
                  </a:lnTo>
                  <a:lnTo>
                    <a:pt x="886" y="2195"/>
                  </a:lnTo>
                  <a:lnTo>
                    <a:pt x="999" y="2213"/>
                  </a:lnTo>
                  <a:lnTo>
                    <a:pt x="1225" y="2213"/>
                  </a:lnTo>
                  <a:lnTo>
                    <a:pt x="1338" y="2195"/>
                  </a:lnTo>
                  <a:lnTo>
                    <a:pt x="1441" y="2166"/>
                  </a:lnTo>
                  <a:lnTo>
                    <a:pt x="154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8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34" y="1724"/>
                  </a:lnTo>
                  <a:lnTo>
                    <a:pt x="2091" y="1639"/>
                  </a:lnTo>
                  <a:lnTo>
                    <a:pt x="2138" y="1536"/>
                  </a:lnTo>
                  <a:lnTo>
                    <a:pt x="2176" y="1432"/>
                  </a:lnTo>
                  <a:lnTo>
                    <a:pt x="2204" y="1328"/>
                  </a:lnTo>
                  <a:lnTo>
                    <a:pt x="2213" y="1215"/>
                  </a:lnTo>
                  <a:lnTo>
                    <a:pt x="2223" y="1103"/>
                  </a:lnTo>
                  <a:lnTo>
                    <a:pt x="2213" y="990"/>
                  </a:lnTo>
                  <a:lnTo>
                    <a:pt x="2204" y="886"/>
                  </a:lnTo>
                  <a:lnTo>
                    <a:pt x="2176" y="773"/>
                  </a:lnTo>
                  <a:lnTo>
                    <a:pt x="2138" y="669"/>
                  </a:lnTo>
                  <a:lnTo>
                    <a:pt x="2091" y="575"/>
                  </a:lnTo>
                  <a:lnTo>
                    <a:pt x="2034" y="481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8" y="246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45" y="86"/>
                  </a:lnTo>
                  <a:lnTo>
                    <a:pt x="1441" y="48"/>
                  </a:lnTo>
                  <a:lnTo>
                    <a:pt x="1338" y="20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23;p36">
              <a:extLst>
                <a:ext uri="{FF2B5EF4-FFF2-40B4-BE49-F238E27FC236}">
                  <a16:creationId xmlns:a16="http://schemas.microsoft.com/office/drawing/2014/main" id="{D279C611-BF1F-84A5-871B-A7C4997A7A42}"/>
                </a:ext>
              </a:extLst>
            </p:cNvPr>
            <p:cNvSpPr/>
            <p:nvPr/>
          </p:nvSpPr>
          <p:spPr>
            <a:xfrm>
              <a:off x="6923769" y="4295065"/>
              <a:ext cx="104198" cy="103776"/>
            </a:xfrm>
            <a:custGeom>
              <a:avLst/>
              <a:gdLst/>
              <a:ahLst/>
              <a:cxnLst/>
              <a:rect l="l" t="t" r="r" b="b"/>
              <a:pathLst>
                <a:path w="2223" h="2214" extrusionOk="0">
                  <a:moveTo>
                    <a:pt x="999" y="1"/>
                  </a:moveTo>
                  <a:lnTo>
                    <a:pt x="886" y="20"/>
                  </a:lnTo>
                  <a:lnTo>
                    <a:pt x="782" y="48"/>
                  </a:lnTo>
                  <a:lnTo>
                    <a:pt x="679" y="86"/>
                  </a:lnTo>
                  <a:lnTo>
                    <a:pt x="584" y="133"/>
                  </a:lnTo>
                  <a:lnTo>
                    <a:pt x="490" y="189"/>
                  </a:lnTo>
                  <a:lnTo>
                    <a:pt x="406" y="255"/>
                  </a:lnTo>
                  <a:lnTo>
                    <a:pt x="330" y="321"/>
                  </a:lnTo>
                  <a:lnTo>
                    <a:pt x="255" y="396"/>
                  </a:lnTo>
                  <a:lnTo>
                    <a:pt x="189" y="490"/>
                  </a:lnTo>
                  <a:lnTo>
                    <a:pt x="142" y="575"/>
                  </a:lnTo>
                  <a:lnTo>
                    <a:pt x="95" y="679"/>
                  </a:lnTo>
                  <a:lnTo>
                    <a:pt x="57" y="773"/>
                  </a:lnTo>
                  <a:lnTo>
                    <a:pt x="29" y="886"/>
                  </a:lnTo>
                  <a:lnTo>
                    <a:pt x="10" y="989"/>
                  </a:lnTo>
                  <a:lnTo>
                    <a:pt x="1" y="1102"/>
                  </a:lnTo>
                  <a:lnTo>
                    <a:pt x="10" y="1225"/>
                  </a:lnTo>
                  <a:lnTo>
                    <a:pt x="29" y="1328"/>
                  </a:lnTo>
                  <a:lnTo>
                    <a:pt x="57" y="1441"/>
                  </a:lnTo>
                  <a:lnTo>
                    <a:pt x="95" y="1535"/>
                  </a:lnTo>
                  <a:lnTo>
                    <a:pt x="14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30" y="1893"/>
                  </a:lnTo>
                  <a:lnTo>
                    <a:pt x="406" y="1959"/>
                  </a:lnTo>
                  <a:lnTo>
                    <a:pt x="490" y="2025"/>
                  </a:lnTo>
                  <a:lnTo>
                    <a:pt x="584" y="2082"/>
                  </a:lnTo>
                  <a:lnTo>
                    <a:pt x="679" y="2129"/>
                  </a:lnTo>
                  <a:lnTo>
                    <a:pt x="782" y="2166"/>
                  </a:lnTo>
                  <a:lnTo>
                    <a:pt x="886" y="2195"/>
                  </a:lnTo>
                  <a:lnTo>
                    <a:pt x="999" y="2213"/>
                  </a:lnTo>
                  <a:lnTo>
                    <a:pt x="1225" y="2213"/>
                  </a:lnTo>
                  <a:lnTo>
                    <a:pt x="1338" y="2195"/>
                  </a:lnTo>
                  <a:lnTo>
                    <a:pt x="1441" y="2166"/>
                  </a:lnTo>
                  <a:lnTo>
                    <a:pt x="154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8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34" y="1724"/>
                  </a:lnTo>
                  <a:lnTo>
                    <a:pt x="2091" y="1639"/>
                  </a:lnTo>
                  <a:lnTo>
                    <a:pt x="2138" y="1535"/>
                  </a:lnTo>
                  <a:lnTo>
                    <a:pt x="2176" y="1441"/>
                  </a:lnTo>
                  <a:lnTo>
                    <a:pt x="2204" y="1328"/>
                  </a:lnTo>
                  <a:lnTo>
                    <a:pt x="2213" y="1225"/>
                  </a:lnTo>
                  <a:lnTo>
                    <a:pt x="2223" y="1102"/>
                  </a:lnTo>
                  <a:lnTo>
                    <a:pt x="2213" y="989"/>
                  </a:lnTo>
                  <a:lnTo>
                    <a:pt x="2204" y="886"/>
                  </a:lnTo>
                  <a:lnTo>
                    <a:pt x="2176" y="773"/>
                  </a:lnTo>
                  <a:lnTo>
                    <a:pt x="2138" y="679"/>
                  </a:lnTo>
                  <a:lnTo>
                    <a:pt x="2091" y="575"/>
                  </a:lnTo>
                  <a:lnTo>
                    <a:pt x="2034" y="490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8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45" y="86"/>
                  </a:lnTo>
                  <a:lnTo>
                    <a:pt x="1441" y="48"/>
                  </a:lnTo>
                  <a:lnTo>
                    <a:pt x="1338" y="20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24;p36">
              <a:extLst>
                <a:ext uri="{FF2B5EF4-FFF2-40B4-BE49-F238E27FC236}">
                  <a16:creationId xmlns:a16="http://schemas.microsoft.com/office/drawing/2014/main" id="{06F93C4B-1BE1-B202-7E1C-01F17B05DACB}"/>
                </a:ext>
              </a:extLst>
            </p:cNvPr>
            <p:cNvSpPr/>
            <p:nvPr/>
          </p:nvSpPr>
          <p:spPr>
            <a:xfrm>
              <a:off x="6923769" y="4430105"/>
              <a:ext cx="104198" cy="103776"/>
            </a:xfrm>
            <a:custGeom>
              <a:avLst/>
              <a:gdLst/>
              <a:ahLst/>
              <a:cxnLst/>
              <a:rect l="l" t="t" r="r" b="b"/>
              <a:pathLst>
                <a:path w="2223" h="2214" extrusionOk="0">
                  <a:moveTo>
                    <a:pt x="999" y="1"/>
                  </a:moveTo>
                  <a:lnTo>
                    <a:pt x="886" y="20"/>
                  </a:lnTo>
                  <a:lnTo>
                    <a:pt x="782" y="48"/>
                  </a:lnTo>
                  <a:lnTo>
                    <a:pt x="679" y="86"/>
                  </a:lnTo>
                  <a:lnTo>
                    <a:pt x="584" y="133"/>
                  </a:lnTo>
                  <a:lnTo>
                    <a:pt x="490" y="189"/>
                  </a:lnTo>
                  <a:lnTo>
                    <a:pt x="406" y="255"/>
                  </a:lnTo>
                  <a:lnTo>
                    <a:pt x="330" y="321"/>
                  </a:lnTo>
                  <a:lnTo>
                    <a:pt x="255" y="406"/>
                  </a:lnTo>
                  <a:lnTo>
                    <a:pt x="189" y="490"/>
                  </a:lnTo>
                  <a:lnTo>
                    <a:pt x="142" y="575"/>
                  </a:lnTo>
                  <a:lnTo>
                    <a:pt x="95" y="679"/>
                  </a:lnTo>
                  <a:lnTo>
                    <a:pt x="57" y="782"/>
                  </a:lnTo>
                  <a:lnTo>
                    <a:pt x="29" y="886"/>
                  </a:lnTo>
                  <a:lnTo>
                    <a:pt x="10" y="999"/>
                  </a:lnTo>
                  <a:lnTo>
                    <a:pt x="1" y="1112"/>
                  </a:lnTo>
                  <a:lnTo>
                    <a:pt x="10" y="1225"/>
                  </a:lnTo>
                  <a:lnTo>
                    <a:pt x="29" y="1328"/>
                  </a:lnTo>
                  <a:lnTo>
                    <a:pt x="57" y="1441"/>
                  </a:lnTo>
                  <a:lnTo>
                    <a:pt x="95" y="1535"/>
                  </a:lnTo>
                  <a:lnTo>
                    <a:pt x="142" y="1639"/>
                  </a:lnTo>
                  <a:lnTo>
                    <a:pt x="189" y="1724"/>
                  </a:lnTo>
                  <a:lnTo>
                    <a:pt x="255" y="1818"/>
                  </a:lnTo>
                  <a:lnTo>
                    <a:pt x="330" y="1893"/>
                  </a:lnTo>
                  <a:lnTo>
                    <a:pt x="406" y="1968"/>
                  </a:lnTo>
                  <a:lnTo>
                    <a:pt x="490" y="2025"/>
                  </a:lnTo>
                  <a:lnTo>
                    <a:pt x="584" y="2081"/>
                  </a:lnTo>
                  <a:lnTo>
                    <a:pt x="679" y="2129"/>
                  </a:lnTo>
                  <a:lnTo>
                    <a:pt x="782" y="2166"/>
                  </a:lnTo>
                  <a:lnTo>
                    <a:pt x="886" y="2194"/>
                  </a:lnTo>
                  <a:lnTo>
                    <a:pt x="999" y="2213"/>
                  </a:lnTo>
                  <a:lnTo>
                    <a:pt x="1225" y="2213"/>
                  </a:lnTo>
                  <a:lnTo>
                    <a:pt x="1338" y="2194"/>
                  </a:lnTo>
                  <a:lnTo>
                    <a:pt x="1441" y="2166"/>
                  </a:lnTo>
                  <a:lnTo>
                    <a:pt x="1545" y="2129"/>
                  </a:lnTo>
                  <a:lnTo>
                    <a:pt x="1639" y="2081"/>
                  </a:lnTo>
                  <a:lnTo>
                    <a:pt x="1733" y="2025"/>
                  </a:lnTo>
                  <a:lnTo>
                    <a:pt x="1818" y="1968"/>
                  </a:lnTo>
                  <a:lnTo>
                    <a:pt x="1893" y="1893"/>
                  </a:lnTo>
                  <a:lnTo>
                    <a:pt x="1968" y="1818"/>
                  </a:lnTo>
                  <a:lnTo>
                    <a:pt x="2034" y="1724"/>
                  </a:lnTo>
                  <a:lnTo>
                    <a:pt x="2091" y="1639"/>
                  </a:lnTo>
                  <a:lnTo>
                    <a:pt x="2138" y="1535"/>
                  </a:lnTo>
                  <a:lnTo>
                    <a:pt x="2176" y="1441"/>
                  </a:lnTo>
                  <a:lnTo>
                    <a:pt x="2204" y="1328"/>
                  </a:lnTo>
                  <a:lnTo>
                    <a:pt x="2213" y="1225"/>
                  </a:lnTo>
                  <a:lnTo>
                    <a:pt x="2223" y="1112"/>
                  </a:lnTo>
                  <a:lnTo>
                    <a:pt x="2213" y="999"/>
                  </a:lnTo>
                  <a:lnTo>
                    <a:pt x="2204" y="886"/>
                  </a:lnTo>
                  <a:lnTo>
                    <a:pt x="2176" y="782"/>
                  </a:lnTo>
                  <a:lnTo>
                    <a:pt x="2138" y="679"/>
                  </a:lnTo>
                  <a:lnTo>
                    <a:pt x="2091" y="575"/>
                  </a:lnTo>
                  <a:lnTo>
                    <a:pt x="2034" y="490"/>
                  </a:lnTo>
                  <a:lnTo>
                    <a:pt x="1968" y="406"/>
                  </a:lnTo>
                  <a:lnTo>
                    <a:pt x="1893" y="321"/>
                  </a:lnTo>
                  <a:lnTo>
                    <a:pt x="1818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45" y="86"/>
                  </a:lnTo>
                  <a:lnTo>
                    <a:pt x="1441" y="48"/>
                  </a:lnTo>
                  <a:lnTo>
                    <a:pt x="1338" y="20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25;p36">
              <a:extLst>
                <a:ext uri="{FF2B5EF4-FFF2-40B4-BE49-F238E27FC236}">
                  <a16:creationId xmlns:a16="http://schemas.microsoft.com/office/drawing/2014/main" id="{B864597A-58BD-CA45-F9C4-10925E4C280E}"/>
                </a:ext>
              </a:extLst>
            </p:cNvPr>
            <p:cNvSpPr/>
            <p:nvPr/>
          </p:nvSpPr>
          <p:spPr>
            <a:xfrm>
              <a:off x="7140461" y="4160025"/>
              <a:ext cx="103729" cy="103776"/>
            </a:xfrm>
            <a:custGeom>
              <a:avLst/>
              <a:gdLst/>
              <a:ahLst/>
              <a:cxnLst/>
              <a:rect l="l" t="t" r="r" b="b"/>
              <a:pathLst>
                <a:path w="2213" h="2214" extrusionOk="0">
                  <a:moveTo>
                    <a:pt x="998" y="1"/>
                  </a:moveTo>
                  <a:lnTo>
                    <a:pt x="885" y="20"/>
                  </a:lnTo>
                  <a:lnTo>
                    <a:pt x="782" y="48"/>
                  </a:lnTo>
                  <a:lnTo>
                    <a:pt x="678" y="86"/>
                  </a:lnTo>
                  <a:lnTo>
                    <a:pt x="575" y="133"/>
                  </a:lnTo>
                  <a:lnTo>
                    <a:pt x="490" y="189"/>
                  </a:lnTo>
                  <a:lnTo>
                    <a:pt x="405" y="246"/>
                  </a:lnTo>
                  <a:lnTo>
                    <a:pt x="321" y="321"/>
                  </a:lnTo>
                  <a:lnTo>
                    <a:pt x="255" y="396"/>
                  </a:lnTo>
                  <a:lnTo>
                    <a:pt x="189" y="481"/>
                  </a:lnTo>
                  <a:lnTo>
                    <a:pt x="132" y="575"/>
                  </a:lnTo>
                  <a:lnTo>
                    <a:pt x="85" y="669"/>
                  </a:lnTo>
                  <a:lnTo>
                    <a:pt x="47" y="773"/>
                  </a:lnTo>
                  <a:lnTo>
                    <a:pt x="19" y="886"/>
                  </a:lnTo>
                  <a:lnTo>
                    <a:pt x="0" y="990"/>
                  </a:lnTo>
                  <a:lnTo>
                    <a:pt x="0" y="1103"/>
                  </a:lnTo>
                  <a:lnTo>
                    <a:pt x="0" y="1215"/>
                  </a:lnTo>
                  <a:lnTo>
                    <a:pt x="19" y="1328"/>
                  </a:lnTo>
                  <a:lnTo>
                    <a:pt x="47" y="1432"/>
                  </a:lnTo>
                  <a:lnTo>
                    <a:pt x="85" y="1536"/>
                  </a:lnTo>
                  <a:lnTo>
                    <a:pt x="13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21" y="1893"/>
                  </a:lnTo>
                  <a:lnTo>
                    <a:pt x="405" y="1959"/>
                  </a:lnTo>
                  <a:lnTo>
                    <a:pt x="490" y="2025"/>
                  </a:lnTo>
                  <a:lnTo>
                    <a:pt x="575" y="2082"/>
                  </a:lnTo>
                  <a:lnTo>
                    <a:pt x="678" y="2129"/>
                  </a:lnTo>
                  <a:lnTo>
                    <a:pt x="782" y="2166"/>
                  </a:lnTo>
                  <a:lnTo>
                    <a:pt x="885" y="2195"/>
                  </a:lnTo>
                  <a:lnTo>
                    <a:pt x="998" y="2213"/>
                  </a:lnTo>
                  <a:lnTo>
                    <a:pt x="1224" y="2213"/>
                  </a:lnTo>
                  <a:lnTo>
                    <a:pt x="1328" y="2195"/>
                  </a:lnTo>
                  <a:lnTo>
                    <a:pt x="1441" y="2166"/>
                  </a:lnTo>
                  <a:lnTo>
                    <a:pt x="153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7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25" y="1724"/>
                  </a:lnTo>
                  <a:lnTo>
                    <a:pt x="2081" y="1639"/>
                  </a:lnTo>
                  <a:lnTo>
                    <a:pt x="2128" y="1536"/>
                  </a:lnTo>
                  <a:lnTo>
                    <a:pt x="2166" y="1432"/>
                  </a:lnTo>
                  <a:lnTo>
                    <a:pt x="2194" y="1328"/>
                  </a:lnTo>
                  <a:lnTo>
                    <a:pt x="2213" y="1215"/>
                  </a:lnTo>
                  <a:lnTo>
                    <a:pt x="2213" y="1103"/>
                  </a:lnTo>
                  <a:lnTo>
                    <a:pt x="2213" y="990"/>
                  </a:lnTo>
                  <a:lnTo>
                    <a:pt x="2194" y="886"/>
                  </a:lnTo>
                  <a:lnTo>
                    <a:pt x="2166" y="773"/>
                  </a:lnTo>
                  <a:lnTo>
                    <a:pt x="2128" y="669"/>
                  </a:lnTo>
                  <a:lnTo>
                    <a:pt x="2081" y="575"/>
                  </a:lnTo>
                  <a:lnTo>
                    <a:pt x="2025" y="481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7" y="246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35" y="86"/>
                  </a:lnTo>
                  <a:lnTo>
                    <a:pt x="1441" y="48"/>
                  </a:lnTo>
                  <a:lnTo>
                    <a:pt x="1328" y="2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26;p36">
              <a:extLst>
                <a:ext uri="{FF2B5EF4-FFF2-40B4-BE49-F238E27FC236}">
                  <a16:creationId xmlns:a16="http://schemas.microsoft.com/office/drawing/2014/main" id="{9CF50A34-DB61-3503-C819-6B28F110CBA6}"/>
                </a:ext>
              </a:extLst>
            </p:cNvPr>
            <p:cNvSpPr/>
            <p:nvPr/>
          </p:nvSpPr>
          <p:spPr>
            <a:xfrm>
              <a:off x="7140461" y="4295065"/>
              <a:ext cx="103729" cy="103776"/>
            </a:xfrm>
            <a:custGeom>
              <a:avLst/>
              <a:gdLst/>
              <a:ahLst/>
              <a:cxnLst/>
              <a:rect l="l" t="t" r="r" b="b"/>
              <a:pathLst>
                <a:path w="2213" h="2214" extrusionOk="0">
                  <a:moveTo>
                    <a:pt x="998" y="1"/>
                  </a:moveTo>
                  <a:lnTo>
                    <a:pt x="885" y="20"/>
                  </a:lnTo>
                  <a:lnTo>
                    <a:pt x="782" y="48"/>
                  </a:lnTo>
                  <a:lnTo>
                    <a:pt x="678" y="86"/>
                  </a:lnTo>
                  <a:lnTo>
                    <a:pt x="575" y="133"/>
                  </a:lnTo>
                  <a:lnTo>
                    <a:pt x="490" y="189"/>
                  </a:lnTo>
                  <a:lnTo>
                    <a:pt x="405" y="255"/>
                  </a:lnTo>
                  <a:lnTo>
                    <a:pt x="321" y="321"/>
                  </a:lnTo>
                  <a:lnTo>
                    <a:pt x="255" y="396"/>
                  </a:lnTo>
                  <a:lnTo>
                    <a:pt x="189" y="490"/>
                  </a:lnTo>
                  <a:lnTo>
                    <a:pt x="132" y="575"/>
                  </a:lnTo>
                  <a:lnTo>
                    <a:pt x="85" y="679"/>
                  </a:lnTo>
                  <a:lnTo>
                    <a:pt x="47" y="773"/>
                  </a:lnTo>
                  <a:lnTo>
                    <a:pt x="19" y="886"/>
                  </a:lnTo>
                  <a:lnTo>
                    <a:pt x="0" y="989"/>
                  </a:lnTo>
                  <a:lnTo>
                    <a:pt x="0" y="1102"/>
                  </a:lnTo>
                  <a:lnTo>
                    <a:pt x="0" y="1225"/>
                  </a:lnTo>
                  <a:lnTo>
                    <a:pt x="19" y="1328"/>
                  </a:lnTo>
                  <a:lnTo>
                    <a:pt x="47" y="1441"/>
                  </a:lnTo>
                  <a:lnTo>
                    <a:pt x="85" y="1535"/>
                  </a:lnTo>
                  <a:lnTo>
                    <a:pt x="132" y="1639"/>
                  </a:lnTo>
                  <a:lnTo>
                    <a:pt x="189" y="1724"/>
                  </a:lnTo>
                  <a:lnTo>
                    <a:pt x="255" y="1809"/>
                  </a:lnTo>
                  <a:lnTo>
                    <a:pt x="321" y="1893"/>
                  </a:lnTo>
                  <a:lnTo>
                    <a:pt x="405" y="1959"/>
                  </a:lnTo>
                  <a:lnTo>
                    <a:pt x="490" y="2025"/>
                  </a:lnTo>
                  <a:lnTo>
                    <a:pt x="575" y="2082"/>
                  </a:lnTo>
                  <a:lnTo>
                    <a:pt x="678" y="2129"/>
                  </a:lnTo>
                  <a:lnTo>
                    <a:pt x="782" y="2166"/>
                  </a:lnTo>
                  <a:lnTo>
                    <a:pt x="885" y="2195"/>
                  </a:lnTo>
                  <a:lnTo>
                    <a:pt x="998" y="2213"/>
                  </a:lnTo>
                  <a:lnTo>
                    <a:pt x="1224" y="2213"/>
                  </a:lnTo>
                  <a:lnTo>
                    <a:pt x="1328" y="2195"/>
                  </a:lnTo>
                  <a:lnTo>
                    <a:pt x="1441" y="2166"/>
                  </a:lnTo>
                  <a:lnTo>
                    <a:pt x="1535" y="2129"/>
                  </a:lnTo>
                  <a:lnTo>
                    <a:pt x="1639" y="2082"/>
                  </a:lnTo>
                  <a:lnTo>
                    <a:pt x="1733" y="2025"/>
                  </a:lnTo>
                  <a:lnTo>
                    <a:pt x="1817" y="1959"/>
                  </a:lnTo>
                  <a:lnTo>
                    <a:pt x="1893" y="1893"/>
                  </a:lnTo>
                  <a:lnTo>
                    <a:pt x="1968" y="1809"/>
                  </a:lnTo>
                  <a:lnTo>
                    <a:pt x="2025" y="1724"/>
                  </a:lnTo>
                  <a:lnTo>
                    <a:pt x="2081" y="1639"/>
                  </a:lnTo>
                  <a:lnTo>
                    <a:pt x="2128" y="1535"/>
                  </a:lnTo>
                  <a:lnTo>
                    <a:pt x="2166" y="1441"/>
                  </a:lnTo>
                  <a:lnTo>
                    <a:pt x="2194" y="1328"/>
                  </a:lnTo>
                  <a:lnTo>
                    <a:pt x="2213" y="1225"/>
                  </a:lnTo>
                  <a:lnTo>
                    <a:pt x="2213" y="1102"/>
                  </a:lnTo>
                  <a:lnTo>
                    <a:pt x="2213" y="989"/>
                  </a:lnTo>
                  <a:lnTo>
                    <a:pt x="2194" y="886"/>
                  </a:lnTo>
                  <a:lnTo>
                    <a:pt x="2166" y="773"/>
                  </a:lnTo>
                  <a:lnTo>
                    <a:pt x="2128" y="679"/>
                  </a:lnTo>
                  <a:lnTo>
                    <a:pt x="2081" y="575"/>
                  </a:lnTo>
                  <a:lnTo>
                    <a:pt x="2025" y="490"/>
                  </a:lnTo>
                  <a:lnTo>
                    <a:pt x="1968" y="396"/>
                  </a:lnTo>
                  <a:lnTo>
                    <a:pt x="1893" y="321"/>
                  </a:lnTo>
                  <a:lnTo>
                    <a:pt x="1817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35" y="86"/>
                  </a:lnTo>
                  <a:lnTo>
                    <a:pt x="1441" y="48"/>
                  </a:lnTo>
                  <a:lnTo>
                    <a:pt x="1328" y="2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27;p36">
              <a:extLst>
                <a:ext uri="{FF2B5EF4-FFF2-40B4-BE49-F238E27FC236}">
                  <a16:creationId xmlns:a16="http://schemas.microsoft.com/office/drawing/2014/main" id="{46B9A0AA-DE2A-76CB-E185-A4C04E5FFEC6}"/>
                </a:ext>
              </a:extLst>
            </p:cNvPr>
            <p:cNvSpPr/>
            <p:nvPr/>
          </p:nvSpPr>
          <p:spPr>
            <a:xfrm>
              <a:off x="7140461" y="4430105"/>
              <a:ext cx="103729" cy="103776"/>
            </a:xfrm>
            <a:custGeom>
              <a:avLst/>
              <a:gdLst/>
              <a:ahLst/>
              <a:cxnLst/>
              <a:rect l="l" t="t" r="r" b="b"/>
              <a:pathLst>
                <a:path w="2213" h="2214" extrusionOk="0">
                  <a:moveTo>
                    <a:pt x="998" y="1"/>
                  </a:moveTo>
                  <a:lnTo>
                    <a:pt x="885" y="20"/>
                  </a:lnTo>
                  <a:lnTo>
                    <a:pt x="782" y="48"/>
                  </a:lnTo>
                  <a:lnTo>
                    <a:pt x="678" y="86"/>
                  </a:lnTo>
                  <a:lnTo>
                    <a:pt x="575" y="133"/>
                  </a:lnTo>
                  <a:lnTo>
                    <a:pt x="490" y="189"/>
                  </a:lnTo>
                  <a:lnTo>
                    <a:pt x="405" y="255"/>
                  </a:lnTo>
                  <a:lnTo>
                    <a:pt x="321" y="321"/>
                  </a:lnTo>
                  <a:lnTo>
                    <a:pt x="255" y="406"/>
                  </a:lnTo>
                  <a:lnTo>
                    <a:pt x="189" y="490"/>
                  </a:lnTo>
                  <a:lnTo>
                    <a:pt x="132" y="575"/>
                  </a:lnTo>
                  <a:lnTo>
                    <a:pt x="85" y="679"/>
                  </a:lnTo>
                  <a:lnTo>
                    <a:pt x="47" y="782"/>
                  </a:lnTo>
                  <a:lnTo>
                    <a:pt x="19" y="886"/>
                  </a:lnTo>
                  <a:lnTo>
                    <a:pt x="0" y="999"/>
                  </a:lnTo>
                  <a:lnTo>
                    <a:pt x="0" y="1112"/>
                  </a:lnTo>
                  <a:lnTo>
                    <a:pt x="0" y="1225"/>
                  </a:lnTo>
                  <a:lnTo>
                    <a:pt x="19" y="1328"/>
                  </a:lnTo>
                  <a:lnTo>
                    <a:pt x="47" y="1441"/>
                  </a:lnTo>
                  <a:lnTo>
                    <a:pt x="85" y="1535"/>
                  </a:lnTo>
                  <a:lnTo>
                    <a:pt x="132" y="1639"/>
                  </a:lnTo>
                  <a:lnTo>
                    <a:pt x="189" y="1724"/>
                  </a:lnTo>
                  <a:lnTo>
                    <a:pt x="255" y="1818"/>
                  </a:lnTo>
                  <a:lnTo>
                    <a:pt x="321" y="1893"/>
                  </a:lnTo>
                  <a:lnTo>
                    <a:pt x="405" y="1968"/>
                  </a:lnTo>
                  <a:lnTo>
                    <a:pt x="490" y="2025"/>
                  </a:lnTo>
                  <a:lnTo>
                    <a:pt x="575" y="2081"/>
                  </a:lnTo>
                  <a:lnTo>
                    <a:pt x="678" y="2129"/>
                  </a:lnTo>
                  <a:lnTo>
                    <a:pt x="782" y="2166"/>
                  </a:lnTo>
                  <a:lnTo>
                    <a:pt x="885" y="2194"/>
                  </a:lnTo>
                  <a:lnTo>
                    <a:pt x="998" y="2213"/>
                  </a:lnTo>
                  <a:lnTo>
                    <a:pt x="1224" y="2213"/>
                  </a:lnTo>
                  <a:lnTo>
                    <a:pt x="1328" y="2194"/>
                  </a:lnTo>
                  <a:lnTo>
                    <a:pt x="1441" y="2166"/>
                  </a:lnTo>
                  <a:lnTo>
                    <a:pt x="1535" y="2129"/>
                  </a:lnTo>
                  <a:lnTo>
                    <a:pt x="1639" y="2081"/>
                  </a:lnTo>
                  <a:lnTo>
                    <a:pt x="1733" y="2025"/>
                  </a:lnTo>
                  <a:lnTo>
                    <a:pt x="1817" y="1968"/>
                  </a:lnTo>
                  <a:lnTo>
                    <a:pt x="1893" y="1893"/>
                  </a:lnTo>
                  <a:lnTo>
                    <a:pt x="1968" y="1818"/>
                  </a:lnTo>
                  <a:lnTo>
                    <a:pt x="2025" y="1724"/>
                  </a:lnTo>
                  <a:lnTo>
                    <a:pt x="2081" y="1639"/>
                  </a:lnTo>
                  <a:lnTo>
                    <a:pt x="2128" y="1535"/>
                  </a:lnTo>
                  <a:lnTo>
                    <a:pt x="2166" y="1441"/>
                  </a:lnTo>
                  <a:lnTo>
                    <a:pt x="2194" y="1328"/>
                  </a:lnTo>
                  <a:lnTo>
                    <a:pt x="2213" y="1225"/>
                  </a:lnTo>
                  <a:lnTo>
                    <a:pt x="2213" y="1112"/>
                  </a:lnTo>
                  <a:lnTo>
                    <a:pt x="2213" y="999"/>
                  </a:lnTo>
                  <a:lnTo>
                    <a:pt x="2194" y="886"/>
                  </a:lnTo>
                  <a:lnTo>
                    <a:pt x="2166" y="782"/>
                  </a:lnTo>
                  <a:lnTo>
                    <a:pt x="2128" y="679"/>
                  </a:lnTo>
                  <a:lnTo>
                    <a:pt x="2081" y="575"/>
                  </a:lnTo>
                  <a:lnTo>
                    <a:pt x="2025" y="490"/>
                  </a:lnTo>
                  <a:lnTo>
                    <a:pt x="1968" y="406"/>
                  </a:lnTo>
                  <a:lnTo>
                    <a:pt x="1893" y="321"/>
                  </a:lnTo>
                  <a:lnTo>
                    <a:pt x="1817" y="255"/>
                  </a:lnTo>
                  <a:lnTo>
                    <a:pt x="1733" y="189"/>
                  </a:lnTo>
                  <a:lnTo>
                    <a:pt x="1639" y="133"/>
                  </a:lnTo>
                  <a:lnTo>
                    <a:pt x="1535" y="86"/>
                  </a:lnTo>
                  <a:lnTo>
                    <a:pt x="1441" y="48"/>
                  </a:lnTo>
                  <a:lnTo>
                    <a:pt x="1328" y="2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28;p36">
              <a:extLst>
                <a:ext uri="{FF2B5EF4-FFF2-40B4-BE49-F238E27FC236}">
                  <a16:creationId xmlns:a16="http://schemas.microsoft.com/office/drawing/2014/main" id="{6813E83F-11F6-F7D2-64AF-F93EE55BEAE9}"/>
                </a:ext>
              </a:extLst>
            </p:cNvPr>
            <p:cNvSpPr/>
            <p:nvPr/>
          </p:nvSpPr>
          <p:spPr>
            <a:xfrm>
              <a:off x="6684579" y="4147698"/>
              <a:ext cx="34029" cy="77246"/>
            </a:xfrm>
            <a:custGeom>
              <a:avLst/>
              <a:gdLst/>
              <a:ahLst/>
              <a:cxnLst/>
              <a:rect l="l" t="t" r="r" b="b"/>
              <a:pathLst>
                <a:path w="726" h="1648" extrusionOk="0">
                  <a:moveTo>
                    <a:pt x="227" y="0"/>
                  </a:moveTo>
                  <a:lnTo>
                    <a:pt x="189" y="10"/>
                  </a:lnTo>
                  <a:lnTo>
                    <a:pt x="161" y="19"/>
                  </a:lnTo>
                  <a:lnTo>
                    <a:pt x="133" y="38"/>
                  </a:lnTo>
                  <a:lnTo>
                    <a:pt x="104" y="66"/>
                  </a:lnTo>
                  <a:lnTo>
                    <a:pt x="86" y="95"/>
                  </a:lnTo>
                  <a:lnTo>
                    <a:pt x="48" y="179"/>
                  </a:lnTo>
                  <a:lnTo>
                    <a:pt x="20" y="292"/>
                  </a:lnTo>
                  <a:lnTo>
                    <a:pt x="1" y="424"/>
                  </a:lnTo>
                  <a:lnTo>
                    <a:pt x="10" y="565"/>
                  </a:lnTo>
                  <a:lnTo>
                    <a:pt x="20" y="725"/>
                  </a:lnTo>
                  <a:lnTo>
                    <a:pt x="48" y="885"/>
                  </a:lnTo>
                  <a:lnTo>
                    <a:pt x="86" y="1055"/>
                  </a:lnTo>
                  <a:lnTo>
                    <a:pt x="142" y="1205"/>
                  </a:lnTo>
                  <a:lnTo>
                    <a:pt x="199" y="1337"/>
                  </a:lnTo>
                  <a:lnTo>
                    <a:pt x="264" y="1450"/>
                  </a:lnTo>
                  <a:lnTo>
                    <a:pt x="330" y="1535"/>
                  </a:lnTo>
                  <a:lnTo>
                    <a:pt x="396" y="1601"/>
                  </a:lnTo>
                  <a:lnTo>
                    <a:pt x="434" y="1620"/>
                  </a:lnTo>
                  <a:lnTo>
                    <a:pt x="472" y="1639"/>
                  </a:lnTo>
                  <a:lnTo>
                    <a:pt x="500" y="1648"/>
                  </a:lnTo>
                  <a:lnTo>
                    <a:pt x="538" y="1639"/>
                  </a:lnTo>
                  <a:lnTo>
                    <a:pt x="566" y="1629"/>
                  </a:lnTo>
                  <a:lnTo>
                    <a:pt x="594" y="1610"/>
                  </a:lnTo>
                  <a:lnTo>
                    <a:pt x="622" y="1582"/>
                  </a:lnTo>
                  <a:lnTo>
                    <a:pt x="641" y="1554"/>
                  </a:lnTo>
                  <a:lnTo>
                    <a:pt x="679" y="1460"/>
                  </a:lnTo>
                  <a:lnTo>
                    <a:pt x="707" y="1356"/>
                  </a:lnTo>
                  <a:lnTo>
                    <a:pt x="726" y="1224"/>
                  </a:lnTo>
                  <a:lnTo>
                    <a:pt x="726" y="1083"/>
                  </a:lnTo>
                  <a:lnTo>
                    <a:pt x="707" y="923"/>
                  </a:lnTo>
                  <a:lnTo>
                    <a:pt x="679" y="754"/>
                  </a:lnTo>
                  <a:lnTo>
                    <a:pt x="641" y="593"/>
                  </a:lnTo>
                  <a:lnTo>
                    <a:pt x="585" y="443"/>
                  </a:lnTo>
                  <a:lnTo>
                    <a:pt x="528" y="311"/>
                  </a:lnTo>
                  <a:lnTo>
                    <a:pt x="462" y="198"/>
                  </a:lnTo>
                  <a:lnTo>
                    <a:pt x="396" y="104"/>
                  </a:lnTo>
                  <a:lnTo>
                    <a:pt x="330" y="47"/>
                  </a:lnTo>
                  <a:lnTo>
                    <a:pt x="293" y="19"/>
                  </a:lnTo>
                  <a:lnTo>
                    <a:pt x="255" y="1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29;p36">
              <a:extLst>
                <a:ext uri="{FF2B5EF4-FFF2-40B4-BE49-F238E27FC236}">
                  <a16:creationId xmlns:a16="http://schemas.microsoft.com/office/drawing/2014/main" id="{3A10ECF9-BA10-4B87-485D-EB61B52CE090}"/>
                </a:ext>
              </a:extLst>
            </p:cNvPr>
            <p:cNvSpPr/>
            <p:nvPr/>
          </p:nvSpPr>
          <p:spPr>
            <a:xfrm>
              <a:off x="6716359" y="4303924"/>
              <a:ext cx="33608" cy="77246"/>
            </a:xfrm>
            <a:custGeom>
              <a:avLst/>
              <a:gdLst/>
              <a:ahLst/>
              <a:cxnLst/>
              <a:rect l="l" t="t" r="r" b="b"/>
              <a:pathLst>
                <a:path w="717" h="1648" extrusionOk="0">
                  <a:moveTo>
                    <a:pt x="217" y="0"/>
                  </a:moveTo>
                  <a:lnTo>
                    <a:pt x="189" y="10"/>
                  </a:lnTo>
                  <a:lnTo>
                    <a:pt x="161" y="19"/>
                  </a:lnTo>
                  <a:lnTo>
                    <a:pt x="133" y="38"/>
                  </a:lnTo>
                  <a:lnTo>
                    <a:pt x="104" y="66"/>
                  </a:lnTo>
                  <a:lnTo>
                    <a:pt x="76" y="94"/>
                  </a:lnTo>
                  <a:lnTo>
                    <a:pt x="38" y="179"/>
                  </a:lnTo>
                  <a:lnTo>
                    <a:pt x="20" y="292"/>
                  </a:lnTo>
                  <a:lnTo>
                    <a:pt x="1" y="424"/>
                  </a:lnTo>
                  <a:lnTo>
                    <a:pt x="1" y="565"/>
                  </a:lnTo>
                  <a:lnTo>
                    <a:pt x="20" y="725"/>
                  </a:lnTo>
                  <a:lnTo>
                    <a:pt x="48" y="895"/>
                  </a:lnTo>
                  <a:lnTo>
                    <a:pt x="85" y="1055"/>
                  </a:lnTo>
                  <a:lnTo>
                    <a:pt x="142" y="1205"/>
                  </a:lnTo>
                  <a:lnTo>
                    <a:pt x="198" y="1337"/>
                  </a:lnTo>
                  <a:lnTo>
                    <a:pt x="264" y="1450"/>
                  </a:lnTo>
                  <a:lnTo>
                    <a:pt x="330" y="1535"/>
                  </a:lnTo>
                  <a:lnTo>
                    <a:pt x="396" y="1601"/>
                  </a:lnTo>
                  <a:lnTo>
                    <a:pt x="434" y="1629"/>
                  </a:lnTo>
                  <a:lnTo>
                    <a:pt x="462" y="1638"/>
                  </a:lnTo>
                  <a:lnTo>
                    <a:pt x="500" y="1648"/>
                  </a:lnTo>
                  <a:lnTo>
                    <a:pt x="537" y="1638"/>
                  </a:lnTo>
                  <a:lnTo>
                    <a:pt x="566" y="1629"/>
                  </a:lnTo>
                  <a:lnTo>
                    <a:pt x="594" y="1610"/>
                  </a:lnTo>
                  <a:lnTo>
                    <a:pt x="622" y="1582"/>
                  </a:lnTo>
                  <a:lnTo>
                    <a:pt x="641" y="1554"/>
                  </a:lnTo>
                  <a:lnTo>
                    <a:pt x="679" y="1469"/>
                  </a:lnTo>
                  <a:lnTo>
                    <a:pt x="707" y="1356"/>
                  </a:lnTo>
                  <a:lnTo>
                    <a:pt x="716" y="1224"/>
                  </a:lnTo>
                  <a:lnTo>
                    <a:pt x="716" y="1083"/>
                  </a:lnTo>
                  <a:lnTo>
                    <a:pt x="707" y="923"/>
                  </a:lnTo>
                  <a:lnTo>
                    <a:pt x="679" y="753"/>
                  </a:lnTo>
                  <a:lnTo>
                    <a:pt x="632" y="593"/>
                  </a:lnTo>
                  <a:lnTo>
                    <a:pt x="584" y="443"/>
                  </a:lnTo>
                  <a:lnTo>
                    <a:pt x="528" y="311"/>
                  </a:lnTo>
                  <a:lnTo>
                    <a:pt x="462" y="198"/>
                  </a:lnTo>
                  <a:lnTo>
                    <a:pt x="396" y="113"/>
                  </a:lnTo>
                  <a:lnTo>
                    <a:pt x="321" y="47"/>
                  </a:lnTo>
                  <a:lnTo>
                    <a:pt x="293" y="19"/>
                  </a:lnTo>
                  <a:lnTo>
                    <a:pt x="255" y="1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30;p36">
              <a:extLst>
                <a:ext uri="{FF2B5EF4-FFF2-40B4-BE49-F238E27FC236}">
                  <a16:creationId xmlns:a16="http://schemas.microsoft.com/office/drawing/2014/main" id="{66A38B4C-E304-C43E-5C80-FED535CD6A98}"/>
                </a:ext>
              </a:extLst>
            </p:cNvPr>
            <p:cNvSpPr/>
            <p:nvPr/>
          </p:nvSpPr>
          <p:spPr>
            <a:xfrm>
              <a:off x="6770215" y="4475571"/>
              <a:ext cx="33561" cy="76824"/>
            </a:xfrm>
            <a:custGeom>
              <a:avLst/>
              <a:gdLst/>
              <a:ahLst/>
              <a:cxnLst/>
              <a:rect l="l" t="t" r="r" b="b"/>
              <a:pathLst>
                <a:path w="716" h="1639" extrusionOk="0">
                  <a:moveTo>
                    <a:pt x="189" y="1"/>
                  </a:moveTo>
                  <a:lnTo>
                    <a:pt x="160" y="10"/>
                  </a:lnTo>
                  <a:lnTo>
                    <a:pt x="132" y="29"/>
                  </a:lnTo>
                  <a:lnTo>
                    <a:pt x="104" y="57"/>
                  </a:lnTo>
                  <a:lnTo>
                    <a:pt x="76" y="95"/>
                  </a:lnTo>
                  <a:lnTo>
                    <a:pt x="38" y="179"/>
                  </a:lnTo>
                  <a:lnTo>
                    <a:pt x="19" y="292"/>
                  </a:lnTo>
                  <a:lnTo>
                    <a:pt x="0" y="415"/>
                  </a:lnTo>
                  <a:lnTo>
                    <a:pt x="0" y="565"/>
                  </a:lnTo>
                  <a:lnTo>
                    <a:pt x="19" y="716"/>
                  </a:lnTo>
                  <a:lnTo>
                    <a:pt x="47" y="886"/>
                  </a:lnTo>
                  <a:lnTo>
                    <a:pt x="85" y="1046"/>
                  </a:lnTo>
                  <a:lnTo>
                    <a:pt x="142" y="1196"/>
                  </a:lnTo>
                  <a:lnTo>
                    <a:pt x="198" y="1328"/>
                  </a:lnTo>
                  <a:lnTo>
                    <a:pt x="264" y="1441"/>
                  </a:lnTo>
                  <a:lnTo>
                    <a:pt x="330" y="1535"/>
                  </a:lnTo>
                  <a:lnTo>
                    <a:pt x="396" y="1601"/>
                  </a:lnTo>
                  <a:lnTo>
                    <a:pt x="433" y="1620"/>
                  </a:lnTo>
                  <a:lnTo>
                    <a:pt x="471" y="1629"/>
                  </a:lnTo>
                  <a:lnTo>
                    <a:pt x="499" y="1639"/>
                  </a:lnTo>
                  <a:lnTo>
                    <a:pt x="537" y="1639"/>
                  </a:lnTo>
                  <a:lnTo>
                    <a:pt x="565" y="1629"/>
                  </a:lnTo>
                  <a:lnTo>
                    <a:pt x="593" y="1610"/>
                  </a:lnTo>
                  <a:lnTo>
                    <a:pt x="622" y="1582"/>
                  </a:lnTo>
                  <a:lnTo>
                    <a:pt x="641" y="1545"/>
                  </a:lnTo>
                  <a:lnTo>
                    <a:pt x="678" y="1460"/>
                  </a:lnTo>
                  <a:lnTo>
                    <a:pt x="706" y="1347"/>
                  </a:lnTo>
                  <a:lnTo>
                    <a:pt x="716" y="1224"/>
                  </a:lnTo>
                  <a:lnTo>
                    <a:pt x="716" y="1074"/>
                  </a:lnTo>
                  <a:lnTo>
                    <a:pt x="706" y="923"/>
                  </a:lnTo>
                  <a:lnTo>
                    <a:pt x="678" y="754"/>
                  </a:lnTo>
                  <a:lnTo>
                    <a:pt x="641" y="594"/>
                  </a:lnTo>
                  <a:lnTo>
                    <a:pt x="584" y="443"/>
                  </a:lnTo>
                  <a:lnTo>
                    <a:pt x="528" y="311"/>
                  </a:lnTo>
                  <a:lnTo>
                    <a:pt x="462" y="198"/>
                  </a:lnTo>
                  <a:lnTo>
                    <a:pt x="396" y="104"/>
                  </a:lnTo>
                  <a:lnTo>
                    <a:pt x="330" y="38"/>
                  </a:lnTo>
                  <a:lnTo>
                    <a:pt x="292" y="1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4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7"/>
          <p:cNvSpPr txBox="1">
            <a:spLocks noGrp="1"/>
          </p:cNvSpPr>
          <p:nvPr>
            <p:ph type="title"/>
          </p:nvPr>
        </p:nvSpPr>
        <p:spPr>
          <a:xfrm>
            <a:off x="2019300" y="752904"/>
            <a:ext cx="5105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INSTRUCCIONES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43" name="Google Shape;1943;p47"/>
          <p:cNvSpPr txBox="1">
            <a:spLocks noGrp="1"/>
          </p:cNvSpPr>
          <p:nvPr>
            <p:ph type="subTitle" idx="1"/>
          </p:nvPr>
        </p:nvSpPr>
        <p:spPr>
          <a:xfrm>
            <a:off x="633396" y="1468440"/>
            <a:ext cx="7980832" cy="213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+mj-lt"/>
              <a:buAutoNum type="arabicPeriod"/>
            </a:pPr>
            <a:r>
              <a:rPr lang="es-419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Antes de comenzar la partida cada jugador debe elegir una ficha.</a:t>
            </a:r>
            <a:r>
              <a:rPr lang="es-ES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  Esto es importante porque </a:t>
            </a:r>
            <a:r>
              <a:rPr lang="es-419" dirty="0">
                <a:solidFill>
                  <a:schemeClr val="bg1"/>
                </a:solidFill>
                <a:latin typeface="Fugaz One" panose="020B0604020202020204" charset="0"/>
              </a:rPr>
              <a:t>c</a:t>
            </a:r>
            <a:r>
              <a:rPr lang="es-419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ada jugador puede saltarse una pregunta del color de su ficha una vez en la partida.</a:t>
            </a:r>
            <a:r>
              <a:rPr lang="es-ES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s-419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 continuación, comienza el juego y la persona que parte debe lanzar los dados para avanzar en el tablero.</a:t>
            </a:r>
            <a:r>
              <a:rPr lang="es-ES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s-419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El jugador debe responder a una pregunta de la categoría en la que haya caído. Si la respuesta es correcta, el jugador vuelve a lanzar los dados, de lo contrario, permanece en su posición.</a:t>
            </a:r>
            <a:r>
              <a:rPr lang="es-ES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s-419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Si el jugador cae en la casilla cerebro, gana una ficha cerebro que puede usar en cualquier momento del juego para saltar una pregunta y tenerla buena en cualquier categoría.</a:t>
            </a:r>
            <a:r>
              <a:rPr lang="es-ES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s-419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Si un jugador llega al final del tablero, ha ganado el juego.</a:t>
            </a:r>
            <a:r>
              <a:rPr lang="es-ES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 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bg1"/>
              </a:solidFill>
              <a:latin typeface="Fugaz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upo 1352">
            <a:extLst>
              <a:ext uri="{FF2B5EF4-FFF2-40B4-BE49-F238E27FC236}">
                <a16:creationId xmlns:a16="http://schemas.microsoft.com/office/drawing/2014/main" id="{D43A1BAE-F917-0306-C2B4-79B5F4643F01}"/>
              </a:ext>
            </a:extLst>
          </p:cNvPr>
          <p:cNvGrpSpPr/>
          <p:nvPr/>
        </p:nvGrpSpPr>
        <p:grpSpPr>
          <a:xfrm>
            <a:off x="439178" y="315935"/>
            <a:ext cx="4306986" cy="4314512"/>
            <a:chOff x="2957414" y="1207049"/>
            <a:chExt cx="3382890" cy="33888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E6BD46C-48B3-EF88-7DC4-9CC6C319E709}"/>
                </a:ext>
              </a:extLst>
            </p:cNvPr>
            <p:cNvGrpSpPr/>
            <p:nvPr/>
          </p:nvGrpSpPr>
          <p:grpSpPr>
            <a:xfrm rot="21059151">
              <a:off x="2957414" y="1207049"/>
              <a:ext cx="3382890" cy="3388801"/>
              <a:chOff x="4334490" y="1869849"/>
              <a:chExt cx="2635163" cy="2639766"/>
            </a:xfrm>
          </p:grpSpPr>
          <p:sp>
            <p:nvSpPr>
              <p:cNvPr id="1542" name="Google Shape;2175;p48">
                <a:extLst>
                  <a:ext uri="{FF2B5EF4-FFF2-40B4-BE49-F238E27FC236}">
                    <a16:creationId xmlns:a16="http://schemas.microsoft.com/office/drawing/2014/main" id="{88E04E88-C6FE-034E-D38D-BEB11883E605}"/>
                  </a:ext>
                </a:extLst>
              </p:cNvPr>
              <p:cNvSpPr/>
              <p:nvPr/>
            </p:nvSpPr>
            <p:spPr>
              <a:xfrm rot="2503540">
                <a:off x="5418445" y="2548449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6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176;p48">
                <a:extLst>
                  <a:ext uri="{FF2B5EF4-FFF2-40B4-BE49-F238E27FC236}">
                    <a16:creationId xmlns:a16="http://schemas.microsoft.com/office/drawing/2014/main" id="{766B73DA-AB7D-B9E2-B805-D43C14D23559}"/>
                  </a:ext>
                </a:extLst>
              </p:cNvPr>
              <p:cNvSpPr/>
              <p:nvPr/>
            </p:nvSpPr>
            <p:spPr>
              <a:xfrm rot="2503540">
                <a:off x="4879117" y="2450608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5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177;p48">
                <a:extLst>
                  <a:ext uri="{FF2B5EF4-FFF2-40B4-BE49-F238E27FC236}">
                    <a16:creationId xmlns:a16="http://schemas.microsoft.com/office/drawing/2014/main" id="{3F462F74-5817-7891-B886-ECFA577DC197}"/>
                  </a:ext>
                </a:extLst>
              </p:cNvPr>
              <p:cNvSpPr/>
              <p:nvPr/>
            </p:nvSpPr>
            <p:spPr>
              <a:xfrm rot="2503540">
                <a:off x="5957491" y="2647078"/>
                <a:ext cx="456307" cy="281041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5972" extrusionOk="0">
                    <a:moveTo>
                      <a:pt x="4985" y="0"/>
                    </a:moveTo>
                    <a:lnTo>
                      <a:pt x="1" y="2893"/>
                    </a:lnTo>
                    <a:lnTo>
                      <a:pt x="5217" y="5972"/>
                    </a:lnTo>
                    <a:lnTo>
                      <a:pt x="10224" y="3068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178;p48">
                <a:extLst>
                  <a:ext uri="{FF2B5EF4-FFF2-40B4-BE49-F238E27FC236}">
                    <a16:creationId xmlns:a16="http://schemas.microsoft.com/office/drawing/2014/main" id="{180EB8FF-53FB-0DDB-BC5B-1BCC856AA941}"/>
                  </a:ext>
                </a:extLst>
              </p:cNvPr>
              <p:cNvSpPr/>
              <p:nvPr/>
            </p:nvSpPr>
            <p:spPr>
              <a:xfrm rot="2503540">
                <a:off x="5803444" y="2122919"/>
                <a:ext cx="452156" cy="27887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5926" extrusionOk="0">
                    <a:moveTo>
                      <a:pt x="4892" y="0"/>
                    </a:moveTo>
                    <a:lnTo>
                      <a:pt x="1" y="2835"/>
                    </a:lnTo>
                    <a:lnTo>
                      <a:pt x="5217" y="5925"/>
                    </a:lnTo>
                    <a:lnTo>
                      <a:pt x="10131" y="3067"/>
                    </a:lnTo>
                    <a:lnTo>
                      <a:pt x="4892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179;p48">
                <a:extLst>
                  <a:ext uri="{FF2B5EF4-FFF2-40B4-BE49-F238E27FC236}">
                    <a16:creationId xmlns:a16="http://schemas.microsoft.com/office/drawing/2014/main" id="{4201AAFE-D250-CA51-3316-C70295325F9A}"/>
                  </a:ext>
                </a:extLst>
              </p:cNvPr>
              <p:cNvSpPr/>
              <p:nvPr/>
            </p:nvSpPr>
            <p:spPr>
              <a:xfrm rot="2503540">
                <a:off x="5270622" y="2008008"/>
                <a:ext cx="456798" cy="300194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6379" extrusionOk="0">
                    <a:moveTo>
                      <a:pt x="5682" y="0"/>
                    </a:moveTo>
                    <a:lnTo>
                      <a:pt x="1" y="3288"/>
                    </a:lnTo>
                    <a:lnTo>
                      <a:pt x="5217" y="6378"/>
                    </a:lnTo>
                    <a:lnTo>
                      <a:pt x="10236" y="3462"/>
                    </a:lnTo>
                    <a:lnTo>
                      <a:pt x="5345" y="569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180;p48">
                <a:extLst>
                  <a:ext uri="{FF2B5EF4-FFF2-40B4-BE49-F238E27FC236}">
                    <a16:creationId xmlns:a16="http://schemas.microsoft.com/office/drawing/2014/main" id="{344783C8-5FFF-E314-9EB0-FFB2033182EB}"/>
                  </a:ext>
                </a:extLst>
              </p:cNvPr>
              <p:cNvSpPr/>
              <p:nvPr/>
            </p:nvSpPr>
            <p:spPr>
              <a:xfrm rot="2503540">
                <a:off x="4725364" y="1925726"/>
                <a:ext cx="456262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5996" extrusionOk="0">
                    <a:moveTo>
                      <a:pt x="5019" y="1"/>
                    </a:moveTo>
                    <a:lnTo>
                      <a:pt x="0" y="2905"/>
                    </a:lnTo>
                    <a:lnTo>
                      <a:pt x="5217" y="5995"/>
                    </a:lnTo>
                    <a:lnTo>
                      <a:pt x="10224" y="3079"/>
                    </a:lnTo>
                    <a:lnTo>
                      <a:pt x="5426" y="245"/>
                    </a:lnTo>
                    <a:lnTo>
                      <a:pt x="5019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181;p48">
                <a:extLst>
                  <a:ext uri="{FF2B5EF4-FFF2-40B4-BE49-F238E27FC236}">
                    <a16:creationId xmlns:a16="http://schemas.microsoft.com/office/drawing/2014/main" id="{39942A8C-35FF-594B-6716-D37984FADE60}"/>
                  </a:ext>
                </a:extLst>
              </p:cNvPr>
              <p:cNvSpPr/>
              <p:nvPr/>
            </p:nvSpPr>
            <p:spPr>
              <a:xfrm rot="2503540">
                <a:off x="5572712" y="3075000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5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182;p48">
                <a:extLst>
                  <a:ext uri="{FF2B5EF4-FFF2-40B4-BE49-F238E27FC236}">
                    <a16:creationId xmlns:a16="http://schemas.microsoft.com/office/drawing/2014/main" id="{8EA2051E-AFE9-5DA6-B0BB-D6220DA26C7F}"/>
                  </a:ext>
                </a:extLst>
              </p:cNvPr>
              <p:cNvSpPr/>
              <p:nvPr/>
            </p:nvSpPr>
            <p:spPr>
              <a:xfrm rot="2503540">
                <a:off x="5033345" y="2977144"/>
                <a:ext cx="456842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5996" extrusionOk="0">
                    <a:moveTo>
                      <a:pt x="5020" y="0"/>
                    </a:moveTo>
                    <a:lnTo>
                      <a:pt x="1" y="2916"/>
                    </a:lnTo>
                    <a:lnTo>
                      <a:pt x="5217" y="5995"/>
                    </a:lnTo>
                    <a:lnTo>
                      <a:pt x="10236" y="3091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183;p48">
                <a:extLst>
                  <a:ext uri="{FF2B5EF4-FFF2-40B4-BE49-F238E27FC236}">
                    <a16:creationId xmlns:a16="http://schemas.microsoft.com/office/drawing/2014/main" id="{04FB6056-84F7-5010-9E6F-4CC2D0CB2F85}"/>
                  </a:ext>
                </a:extLst>
              </p:cNvPr>
              <p:cNvSpPr/>
              <p:nvPr/>
            </p:nvSpPr>
            <p:spPr>
              <a:xfrm rot="2503540">
                <a:off x="6112325" y="3173545"/>
                <a:ext cx="457824" cy="282123"/>
              </a:xfrm>
              <a:custGeom>
                <a:avLst/>
                <a:gdLst/>
                <a:ahLst/>
                <a:cxnLst/>
                <a:rect l="l" t="t" r="r" b="b"/>
                <a:pathLst>
                  <a:path w="10259" h="5995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6" y="5995"/>
                    </a:lnTo>
                    <a:lnTo>
                      <a:pt x="10259" y="3067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184;p48">
                <a:extLst>
                  <a:ext uri="{FF2B5EF4-FFF2-40B4-BE49-F238E27FC236}">
                    <a16:creationId xmlns:a16="http://schemas.microsoft.com/office/drawing/2014/main" id="{828F4B1D-0CF6-40B0-7A3A-3E7BE075BD18}"/>
                  </a:ext>
                </a:extLst>
              </p:cNvPr>
              <p:cNvSpPr/>
              <p:nvPr/>
            </p:nvSpPr>
            <p:spPr>
              <a:xfrm rot="2503540">
                <a:off x="5727127" y="3601607"/>
                <a:ext cx="456842" cy="28160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5984" extrusionOk="0">
                    <a:moveTo>
                      <a:pt x="5020" y="0"/>
                    </a:moveTo>
                    <a:lnTo>
                      <a:pt x="1" y="2905"/>
                    </a:lnTo>
                    <a:lnTo>
                      <a:pt x="5217" y="5984"/>
                    </a:lnTo>
                    <a:lnTo>
                      <a:pt x="10236" y="3079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2185;p48">
                <a:extLst>
                  <a:ext uri="{FF2B5EF4-FFF2-40B4-BE49-F238E27FC236}">
                    <a16:creationId xmlns:a16="http://schemas.microsoft.com/office/drawing/2014/main" id="{1A0E81E3-0D15-9BCC-F74C-B5C14794548E}"/>
                  </a:ext>
                </a:extLst>
              </p:cNvPr>
              <p:cNvSpPr/>
              <p:nvPr/>
            </p:nvSpPr>
            <p:spPr>
              <a:xfrm rot="2503540">
                <a:off x="5187867" y="3503588"/>
                <a:ext cx="456307" cy="281605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5984" extrusionOk="0">
                    <a:moveTo>
                      <a:pt x="5008" y="0"/>
                    </a:moveTo>
                    <a:lnTo>
                      <a:pt x="1" y="2905"/>
                    </a:lnTo>
                    <a:lnTo>
                      <a:pt x="5205" y="5984"/>
                    </a:lnTo>
                    <a:lnTo>
                      <a:pt x="10224" y="3079"/>
                    </a:lnTo>
                    <a:lnTo>
                      <a:pt x="5008" y="0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186;p48">
                <a:extLst>
                  <a:ext uri="{FF2B5EF4-FFF2-40B4-BE49-F238E27FC236}">
                    <a16:creationId xmlns:a16="http://schemas.microsoft.com/office/drawing/2014/main" id="{3B5A2F99-A3F7-0D66-7D32-CC702605C8C1}"/>
                  </a:ext>
                </a:extLst>
              </p:cNvPr>
              <p:cNvSpPr/>
              <p:nvPr/>
            </p:nvSpPr>
            <p:spPr>
              <a:xfrm rot="2503540">
                <a:off x="6266422" y="3699653"/>
                <a:ext cx="458850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82" h="5996" extrusionOk="0">
                    <a:moveTo>
                      <a:pt x="5042" y="1"/>
                    </a:moveTo>
                    <a:lnTo>
                      <a:pt x="0" y="2917"/>
                    </a:lnTo>
                    <a:lnTo>
                      <a:pt x="5217" y="5995"/>
                    </a:lnTo>
                    <a:lnTo>
                      <a:pt x="10282" y="3068"/>
                    </a:lnTo>
                    <a:lnTo>
                      <a:pt x="5042" y="1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2187;p48">
                <a:extLst>
                  <a:ext uri="{FF2B5EF4-FFF2-40B4-BE49-F238E27FC236}">
                    <a16:creationId xmlns:a16="http://schemas.microsoft.com/office/drawing/2014/main" id="{DE28C440-134D-F16B-0969-E45DD149FAEA}"/>
                  </a:ext>
                </a:extLst>
              </p:cNvPr>
              <p:cNvSpPr/>
              <p:nvPr/>
            </p:nvSpPr>
            <p:spPr>
              <a:xfrm rot="2503540">
                <a:off x="5881612" y="4128428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6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853EB9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188;p48">
                <a:extLst>
                  <a:ext uri="{FF2B5EF4-FFF2-40B4-BE49-F238E27FC236}">
                    <a16:creationId xmlns:a16="http://schemas.microsoft.com/office/drawing/2014/main" id="{CB620B3F-DEF0-5D6D-D7CE-78BD1E90EEF0}"/>
                  </a:ext>
                </a:extLst>
              </p:cNvPr>
              <p:cNvSpPr/>
              <p:nvPr/>
            </p:nvSpPr>
            <p:spPr>
              <a:xfrm rot="2503540">
                <a:off x="6420903" y="4226363"/>
                <a:ext cx="459921" cy="283252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6019" extrusionOk="0">
                    <a:moveTo>
                      <a:pt x="5066" y="0"/>
                    </a:moveTo>
                    <a:lnTo>
                      <a:pt x="1" y="2939"/>
                    </a:lnTo>
                    <a:lnTo>
                      <a:pt x="5217" y="6018"/>
                    </a:lnTo>
                    <a:lnTo>
                      <a:pt x="10305" y="3067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2189;p48">
                <a:extLst>
                  <a:ext uri="{FF2B5EF4-FFF2-40B4-BE49-F238E27FC236}">
                    <a16:creationId xmlns:a16="http://schemas.microsoft.com/office/drawing/2014/main" id="{A8C0B25D-286A-E081-16E1-66C02F2DAD2F}"/>
                  </a:ext>
                </a:extLst>
              </p:cNvPr>
              <p:cNvSpPr/>
              <p:nvPr/>
            </p:nvSpPr>
            <p:spPr>
              <a:xfrm rot="2503540">
                <a:off x="5342284" y="4030586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1"/>
                    </a:moveTo>
                    <a:lnTo>
                      <a:pt x="0" y="2917"/>
                    </a:lnTo>
                    <a:lnTo>
                      <a:pt x="5216" y="5995"/>
                    </a:lnTo>
                    <a:lnTo>
                      <a:pt x="10235" y="3091"/>
                    </a:lnTo>
                    <a:lnTo>
                      <a:pt x="5019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2190;p48">
                <a:extLst>
                  <a:ext uri="{FF2B5EF4-FFF2-40B4-BE49-F238E27FC236}">
                    <a16:creationId xmlns:a16="http://schemas.microsoft.com/office/drawing/2014/main" id="{7D767866-022E-DB8A-3AB9-B8602E7974A6}"/>
                  </a:ext>
                </a:extLst>
              </p:cNvPr>
              <p:cNvSpPr/>
              <p:nvPr/>
            </p:nvSpPr>
            <p:spPr>
              <a:xfrm rot="2503540">
                <a:off x="4601314" y="2396594"/>
                <a:ext cx="474961" cy="292523"/>
              </a:xfrm>
              <a:custGeom>
                <a:avLst/>
                <a:gdLst/>
                <a:ahLst/>
                <a:cxnLst/>
                <a:rect l="l" t="t" r="r" b="b"/>
                <a:pathLst>
                  <a:path w="10643" h="6216" extrusionOk="0">
                    <a:moveTo>
                      <a:pt x="5426" y="0"/>
                    </a:moveTo>
                    <a:lnTo>
                      <a:pt x="1" y="3137"/>
                    </a:lnTo>
                    <a:lnTo>
                      <a:pt x="5240" y="6216"/>
                    </a:lnTo>
                    <a:lnTo>
                      <a:pt x="10643" y="3079"/>
                    </a:lnTo>
                    <a:lnTo>
                      <a:pt x="5426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191;p48">
                <a:extLst>
                  <a:ext uri="{FF2B5EF4-FFF2-40B4-BE49-F238E27FC236}">
                    <a16:creationId xmlns:a16="http://schemas.microsoft.com/office/drawing/2014/main" id="{00B9536F-06AB-1E20-CD09-B20DD072FCF5}"/>
                  </a:ext>
                </a:extLst>
              </p:cNvPr>
              <p:cNvSpPr/>
              <p:nvPr/>
            </p:nvSpPr>
            <p:spPr>
              <a:xfrm rot="2503540">
                <a:off x="4443493" y="1869849"/>
                <a:ext cx="479111" cy="294688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6262" extrusionOk="0">
                    <a:moveTo>
                      <a:pt x="5519" y="0"/>
                    </a:moveTo>
                    <a:lnTo>
                      <a:pt x="1105" y="2556"/>
                    </a:lnTo>
                    <a:lnTo>
                      <a:pt x="1" y="3195"/>
                    </a:lnTo>
                    <a:lnTo>
                      <a:pt x="5241" y="6262"/>
                    </a:lnTo>
                    <a:lnTo>
                      <a:pt x="5264" y="6250"/>
                    </a:lnTo>
                    <a:lnTo>
                      <a:pt x="10736" y="3090"/>
                    </a:lnTo>
                    <a:lnTo>
                      <a:pt x="5519" y="0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192;p48">
                <a:extLst>
                  <a:ext uri="{FF2B5EF4-FFF2-40B4-BE49-F238E27FC236}">
                    <a16:creationId xmlns:a16="http://schemas.microsoft.com/office/drawing/2014/main" id="{8F156850-D80C-7BB2-2C02-BDA3453DD54C}"/>
                  </a:ext>
                </a:extLst>
              </p:cNvPr>
              <p:cNvSpPr/>
              <p:nvPr/>
            </p:nvSpPr>
            <p:spPr>
              <a:xfrm rot="2503540">
                <a:off x="4757905" y="2924031"/>
                <a:ext cx="472908" cy="290923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6182" extrusionOk="0">
                    <a:moveTo>
                      <a:pt x="5380" y="0"/>
                    </a:moveTo>
                    <a:lnTo>
                      <a:pt x="1" y="3114"/>
                    </a:lnTo>
                    <a:lnTo>
                      <a:pt x="5241" y="6181"/>
                    </a:lnTo>
                    <a:lnTo>
                      <a:pt x="10596" y="3079"/>
                    </a:lnTo>
                    <a:lnTo>
                      <a:pt x="5380" y="0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193;p48">
                <a:extLst>
                  <a:ext uri="{FF2B5EF4-FFF2-40B4-BE49-F238E27FC236}">
                    <a16:creationId xmlns:a16="http://schemas.microsoft.com/office/drawing/2014/main" id="{AD3C98D2-C4FC-80EE-2E14-8111EC47D3ED}"/>
                  </a:ext>
                </a:extLst>
              </p:cNvPr>
              <p:cNvSpPr/>
              <p:nvPr/>
            </p:nvSpPr>
            <p:spPr>
              <a:xfrm rot="2503540">
                <a:off x="4913083" y="3450160"/>
                <a:ext cx="471837" cy="290923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182" extrusionOk="0">
                    <a:moveTo>
                      <a:pt x="5368" y="1"/>
                    </a:moveTo>
                    <a:lnTo>
                      <a:pt x="0" y="3114"/>
                    </a:lnTo>
                    <a:lnTo>
                      <a:pt x="5240" y="6182"/>
                    </a:lnTo>
                    <a:lnTo>
                      <a:pt x="10572" y="3080"/>
                    </a:lnTo>
                    <a:lnTo>
                      <a:pt x="5368" y="1"/>
                    </a:lnTo>
                    <a:close/>
                  </a:path>
                </a:pathLst>
              </a:custGeom>
              <a:solidFill>
                <a:srgbClr val="3575D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194;p48">
                <a:extLst>
                  <a:ext uri="{FF2B5EF4-FFF2-40B4-BE49-F238E27FC236}">
                    <a16:creationId xmlns:a16="http://schemas.microsoft.com/office/drawing/2014/main" id="{7BEECE05-887C-EE3C-2A75-39CAB6F19D5F}"/>
                  </a:ext>
                </a:extLst>
              </p:cNvPr>
              <p:cNvSpPr/>
              <p:nvPr/>
            </p:nvSpPr>
            <p:spPr>
              <a:xfrm rot="2503540">
                <a:off x="5068545" y="3978122"/>
                <a:ext cx="471346" cy="289794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6158" extrusionOk="0">
                    <a:moveTo>
                      <a:pt x="5345" y="1"/>
                    </a:moveTo>
                    <a:lnTo>
                      <a:pt x="1" y="3091"/>
                    </a:lnTo>
                    <a:lnTo>
                      <a:pt x="5241" y="6158"/>
                    </a:lnTo>
                    <a:lnTo>
                      <a:pt x="10561" y="3079"/>
                    </a:ln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4DC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195;p48">
                <a:extLst>
                  <a:ext uri="{FF2B5EF4-FFF2-40B4-BE49-F238E27FC236}">
                    <a16:creationId xmlns:a16="http://schemas.microsoft.com/office/drawing/2014/main" id="{3A45DB94-4707-A332-8E2A-EDEAB4E2623C}"/>
                  </a:ext>
                </a:extLst>
              </p:cNvPr>
              <p:cNvSpPr/>
              <p:nvPr/>
            </p:nvSpPr>
            <p:spPr>
              <a:xfrm rot="2503540">
                <a:off x="5138769" y="2493722"/>
                <a:ext cx="476478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6251" extrusionOk="0">
                    <a:moveTo>
                      <a:pt x="5460" y="0"/>
                    </a:moveTo>
                    <a:lnTo>
                      <a:pt x="0" y="3160"/>
                    </a:lnTo>
                    <a:lnTo>
                      <a:pt x="5216" y="6251"/>
                    </a:lnTo>
                    <a:lnTo>
                      <a:pt x="10677" y="3079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2196;p48">
                <a:extLst>
                  <a:ext uri="{FF2B5EF4-FFF2-40B4-BE49-F238E27FC236}">
                    <a16:creationId xmlns:a16="http://schemas.microsoft.com/office/drawing/2014/main" id="{AE1463A5-65DA-A61B-B83E-ACD5431F8854}"/>
                  </a:ext>
                </a:extLst>
              </p:cNvPr>
              <p:cNvSpPr/>
              <p:nvPr/>
            </p:nvSpPr>
            <p:spPr>
              <a:xfrm rot="2503540">
                <a:off x="4985307" y="1968591"/>
                <a:ext cx="476478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6252" extrusionOk="0">
                    <a:moveTo>
                      <a:pt x="5461" y="1"/>
                    </a:moveTo>
                    <a:lnTo>
                      <a:pt x="0" y="3173"/>
                    </a:lnTo>
                    <a:lnTo>
                      <a:pt x="407" y="3417"/>
                    </a:lnTo>
                    <a:lnTo>
                      <a:pt x="5205" y="6251"/>
                    </a:lnTo>
                    <a:lnTo>
                      <a:pt x="10677" y="3091"/>
                    </a:lnTo>
                    <a:lnTo>
                      <a:pt x="5461" y="1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2197;p48">
                <a:extLst>
                  <a:ext uri="{FF2B5EF4-FFF2-40B4-BE49-F238E27FC236}">
                    <a16:creationId xmlns:a16="http://schemas.microsoft.com/office/drawing/2014/main" id="{6D544A3E-36ED-C54C-A82D-C4F0049E4E07}"/>
                  </a:ext>
                </a:extLst>
              </p:cNvPr>
              <p:cNvSpPr/>
              <p:nvPr/>
            </p:nvSpPr>
            <p:spPr>
              <a:xfrm rot="2503540">
                <a:off x="5292996" y="3020257"/>
                <a:ext cx="47652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1" extrusionOk="0">
                    <a:moveTo>
                      <a:pt x="5461" y="0"/>
                    </a:moveTo>
                    <a:lnTo>
                      <a:pt x="1" y="3160"/>
                    </a:lnTo>
                    <a:lnTo>
                      <a:pt x="5217" y="6251"/>
                    </a:lnTo>
                    <a:lnTo>
                      <a:pt x="10678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2198;p48">
                <a:extLst>
                  <a:ext uri="{FF2B5EF4-FFF2-40B4-BE49-F238E27FC236}">
                    <a16:creationId xmlns:a16="http://schemas.microsoft.com/office/drawing/2014/main" id="{27D1FCFC-D33E-C1EF-C48B-52A28CF5CC6E}"/>
                  </a:ext>
                </a:extLst>
              </p:cNvPr>
              <p:cNvSpPr/>
              <p:nvPr/>
            </p:nvSpPr>
            <p:spPr>
              <a:xfrm rot="2503540">
                <a:off x="5447156" y="3546202"/>
                <a:ext cx="477058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6252" extrusionOk="0">
                    <a:moveTo>
                      <a:pt x="5473" y="1"/>
                    </a:moveTo>
                    <a:lnTo>
                      <a:pt x="1" y="3172"/>
                    </a:lnTo>
                    <a:lnTo>
                      <a:pt x="5217" y="6251"/>
                    </a:lnTo>
                    <a:lnTo>
                      <a:pt x="10689" y="3080"/>
                    </a:lnTo>
                    <a:lnTo>
                      <a:pt x="5473" y="1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2199;p48">
                <a:extLst>
                  <a:ext uri="{FF2B5EF4-FFF2-40B4-BE49-F238E27FC236}">
                    <a16:creationId xmlns:a16="http://schemas.microsoft.com/office/drawing/2014/main" id="{08BDE6B8-AA34-71D9-8F6C-E33959439BA1}"/>
                  </a:ext>
                </a:extLst>
              </p:cNvPr>
              <p:cNvSpPr/>
              <p:nvPr/>
            </p:nvSpPr>
            <p:spPr>
              <a:xfrm rot="2503540">
                <a:off x="5601896" y="4073685"/>
                <a:ext cx="47652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1" extrusionOk="0">
                    <a:moveTo>
                      <a:pt x="5461" y="0"/>
                    </a:moveTo>
                    <a:lnTo>
                      <a:pt x="1" y="3161"/>
                    </a:lnTo>
                    <a:lnTo>
                      <a:pt x="5217" y="6251"/>
                    </a:lnTo>
                    <a:lnTo>
                      <a:pt x="10678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3575D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2200;p48">
                <a:extLst>
                  <a:ext uri="{FF2B5EF4-FFF2-40B4-BE49-F238E27FC236}">
                    <a16:creationId xmlns:a16="http://schemas.microsoft.com/office/drawing/2014/main" id="{2ECAF55B-712F-E0AF-E7E5-C464D1F3058E}"/>
                  </a:ext>
                </a:extLst>
              </p:cNvPr>
              <p:cNvSpPr/>
              <p:nvPr/>
            </p:nvSpPr>
            <p:spPr>
              <a:xfrm rot="2503540">
                <a:off x="5678091" y="2591578"/>
                <a:ext cx="47652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1" extrusionOk="0">
                    <a:moveTo>
                      <a:pt x="5461" y="0"/>
                    </a:moveTo>
                    <a:lnTo>
                      <a:pt x="0" y="3160"/>
                    </a:lnTo>
                    <a:lnTo>
                      <a:pt x="5217" y="6251"/>
                    </a:lnTo>
                    <a:lnTo>
                      <a:pt x="10677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2201;p48">
                <a:extLst>
                  <a:ext uri="{FF2B5EF4-FFF2-40B4-BE49-F238E27FC236}">
                    <a16:creationId xmlns:a16="http://schemas.microsoft.com/office/drawing/2014/main" id="{57DEC965-8310-A329-F221-261BE635E82B}"/>
                  </a:ext>
                </a:extLst>
              </p:cNvPr>
              <p:cNvSpPr/>
              <p:nvPr/>
            </p:nvSpPr>
            <p:spPr>
              <a:xfrm rot="2503540">
                <a:off x="5537294" y="2071274"/>
                <a:ext cx="462019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353" h="6252" extrusionOk="0">
                    <a:moveTo>
                      <a:pt x="5136" y="1"/>
                    </a:moveTo>
                    <a:lnTo>
                      <a:pt x="338" y="2789"/>
                    </a:lnTo>
                    <a:lnTo>
                      <a:pt x="1" y="3358"/>
                    </a:lnTo>
                    <a:lnTo>
                      <a:pt x="4892" y="6251"/>
                    </a:lnTo>
                    <a:lnTo>
                      <a:pt x="10352" y="3091"/>
                    </a:lnTo>
                    <a:lnTo>
                      <a:pt x="5136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2202;p48">
                <a:extLst>
                  <a:ext uri="{FF2B5EF4-FFF2-40B4-BE49-F238E27FC236}">
                    <a16:creationId xmlns:a16="http://schemas.microsoft.com/office/drawing/2014/main" id="{623F5ABF-9627-20E2-BC66-A79D7CF7F908}"/>
                  </a:ext>
                </a:extLst>
              </p:cNvPr>
              <p:cNvSpPr/>
              <p:nvPr/>
            </p:nvSpPr>
            <p:spPr>
              <a:xfrm rot="2503540">
                <a:off x="5832295" y="3118292"/>
                <a:ext cx="477013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89" h="6251" extrusionOk="0">
                    <a:moveTo>
                      <a:pt x="5472" y="0"/>
                    </a:moveTo>
                    <a:lnTo>
                      <a:pt x="0" y="3160"/>
                    </a:lnTo>
                    <a:lnTo>
                      <a:pt x="5216" y="6251"/>
                    </a:lnTo>
                    <a:lnTo>
                      <a:pt x="10688" y="3079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2203;p48">
                <a:extLst>
                  <a:ext uri="{FF2B5EF4-FFF2-40B4-BE49-F238E27FC236}">
                    <a16:creationId xmlns:a16="http://schemas.microsoft.com/office/drawing/2014/main" id="{1ED7FC58-C490-8EFA-0EFB-3ABE0A1D6892}"/>
                  </a:ext>
                </a:extLst>
              </p:cNvPr>
              <p:cNvSpPr/>
              <p:nvPr/>
            </p:nvSpPr>
            <p:spPr>
              <a:xfrm rot="2503540">
                <a:off x="5986951" y="3644222"/>
                <a:ext cx="47652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2" extrusionOk="0">
                    <a:moveTo>
                      <a:pt x="5461" y="1"/>
                    </a:moveTo>
                    <a:lnTo>
                      <a:pt x="1" y="3172"/>
                    </a:lnTo>
                    <a:lnTo>
                      <a:pt x="5217" y="6251"/>
                    </a:lnTo>
                    <a:lnTo>
                      <a:pt x="10678" y="3079"/>
                    </a:lnTo>
                    <a:lnTo>
                      <a:pt x="5461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2204;p48">
                <a:extLst>
                  <a:ext uri="{FF2B5EF4-FFF2-40B4-BE49-F238E27FC236}">
                    <a16:creationId xmlns:a16="http://schemas.microsoft.com/office/drawing/2014/main" id="{F1BD496F-6B9A-C941-CD27-46876463CD31}"/>
                  </a:ext>
                </a:extLst>
              </p:cNvPr>
              <p:cNvSpPr/>
              <p:nvPr/>
            </p:nvSpPr>
            <p:spPr>
              <a:xfrm rot="2503540">
                <a:off x="6141263" y="4171541"/>
                <a:ext cx="476478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6251" extrusionOk="0">
                    <a:moveTo>
                      <a:pt x="5461" y="0"/>
                    </a:moveTo>
                    <a:lnTo>
                      <a:pt x="0" y="3160"/>
                    </a:lnTo>
                    <a:lnTo>
                      <a:pt x="5217" y="6251"/>
                    </a:lnTo>
                    <a:lnTo>
                      <a:pt x="10677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2205;p48">
                <a:extLst>
                  <a:ext uri="{FF2B5EF4-FFF2-40B4-BE49-F238E27FC236}">
                    <a16:creationId xmlns:a16="http://schemas.microsoft.com/office/drawing/2014/main" id="{9B357D03-A6EC-D76A-ABA1-6D84FB7D64E3}"/>
                  </a:ext>
                </a:extLst>
              </p:cNvPr>
              <p:cNvSpPr/>
              <p:nvPr/>
            </p:nvSpPr>
            <p:spPr>
              <a:xfrm rot="2503540">
                <a:off x="6048165" y="2186202"/>
                <a:ext cx="416857" cy="24442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94" extrusionOk="0">
                    <a:moveTo>
                      <a:pt x="7505" y="1"/>
                    </a:moveTo>
                    <a:lnTo>
                      <a:pt x="7064" y="12"/>
                    </a:lnTo>
                    <a:lnTo>
                      <a:pt x="6634" y="24"/>
                    </a:lnTo>
                    <a:lnTo>
                      <a:pt x="6204" y="59"/>
                    </a:lnTo>
                    <a:lnTo>
                      <a:pt x="5774" y="105"/>
                    </a:lnTo>
                    <a:lnTo>
                      <a:pt x="5368" y="163"/>
                    </a:lnTo>
                    <a:lnTo>
                      <a:pt x="4961" y="233"/>
                    </a:lnTo>
                    <a:lnTo>
                      <a:pt x="4578" y="314"/>
                    </a:lnTo>
                    <a:lnTo>
                      <a:pt x="4194" y="407"/>
                    </a:lnTo>
                    <a:lnTo>
                      <a:pt x="3822" y="500"/>
                    </a:lnTo>
                    <a:lnTo>
                      <a:pt x="3474" y="605"/>
                    </a:lnTo>
                    <a:lnTo>
                      <a:pt x="3125" y="709"/>
                    </a:lnTo>
                    <a:lnTo>
                      <a:pt x="2800" y="814"/>
                    </a:lnTo>
                    <a:lnTo>
                      <a:pt x="2184" y="1046"/>
                    </a:lnTo>
                    <a:lnTo>
                      <a:pt x="1638" y="1267"/>
                    </a:lnTo>
                    <a:lnTo>
                      <a:pt x="1162" y="1488"/>
                    </a:lnTo>
                    <a:lnTo>
                      <a:pt x="755" y="1697"/>
                    </a:lnTo>
                    <a:lnTo>
                      <a:pt x="430" y="1871"/>
                    </a:lnTo>
                    <a:lnTo>
                      <a:pt x="198" y="1999"/>
                    </a:lnTo>
                    <a:lnTo>
                      <a:pt x="0" y="2127"/>
                    </a:lnTo>
                    <a:lnTo>
                      <a:pt x="5240" y="5194"/>
                    </a:lnTo>
                    <a:lnTo>
                      <a:pt x="5310" y="5147"/>
                    </a:lnTo>
                    <a:lnTo>
                      <a:pt x="5530" y="5043"/>
                    </a:lnTo>
                    <a:lnTo>
                      <a:pt x="5879" y="4892"/>
                    </a:lnTo>
                    <a:lnTo>
                      <a:pt x="6320" y="4717"/>
                    </a:lnTo>
                    <a:lnTo>
                      <a:pt x="6564" y="4625"/>
                    </a:lnTo>
                    <a:lnTo>
                      <a:pt x="6831" y="4543"/>
                    </a:lnTo>
                    <a:lnTo>
                      <a:pt x="7110" y="4462"/>
                    </a:lnTo>
                    <a:lnTo>
                      <a:pt x="7401" y="4404"/>
                    </a:lnTo>
                    <a:lnTo>
                      <a:pt x="7703" y="4346"/>
                    </a:lnTo>
                    <a:lnTo>
                      <a:pt x="8016" y="4311"/>
                    </a:lnTo>
                    <a:lnTo>
                      <a:pt x="8319" y="4288"/>
                    </a:lnTo>
                    <a:lnTo>
                      <a:pt x="8632" y="4299"/>
                    </a:lnTo>
                    <a:lnTo>
                      <a:pt x="9341" y="175"/>
                    </a:lnTo>
                    <a:lnTo>
                      <a:pt x="8876" y="105"/>
                    </a:lnTo>
                    <a:lnTo>
                      <a:pt x="8411" y="47"/>
                    </a:lnTo>
                    <a:lnTo>
                      <a:pt x="7958" y="24"/>
                    </a:lnTo>
                    <a:lnTo>
                      <a:pt x="7505" y="1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2206;p48">
                <a:extLst>
                  <a:ext uri="{FF2B5EF4-FFF2-40B4-BE49-F238E27FC236}">
                    <a16:creationId xmlns:a16="http://schemas.microsoft.com/office/drawing/2014/main" id="{F271E116-EC45-7F90-701E-64926B77B21E}"/>
                  </a:ext>
                </a:extLst>
              </p:cNvPr>
              <p:cNvSpPr/>
              <p:nvPr/>
            </p:nvSpPr>
            <p:spPr>
              <a:xfrm rot="2503540">
                <a:off x="6241391" y="2616159"/>
                <a:ext cx="276417" cy="30127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402" extrusionOk="0">
                    <a:moveTo>
                      <a:pt x="5543" y="1"/>
                    </a:moveTo>
                    <a:lnTo>
                      <a:pt x="733" y="1604"/>
                    </a:lnTo>
                    <a:lnTo>
                      <a:pt x="733" y="1790"/>
                    </a:lnTo>
                    <a:lnTo>
                      <a:pt x="721" y="1976"/>
                    </a:lnTo>
                    <a:lnTo>
                      <a:pt x="686" y="2138"/>
                    </a:lnTo>
                    <a:lnTo>
                      <a:pt x="640" y="2313"/>
                    </a:lnTo>
                    <a:lnTo>
                      <a:pt x="593" y="2464"/>
                    </a:lnTo>
                    <a:lnTo>
                      <a:pt x="524" y="2603"/>
                    </a:lnTo>
                    <a:lnTo>
                      <a:pt x="466" y="2742"/>
                    </a:lnTo>
                    <a:lnTo>
                      <a:pt x="396" y="2859"/>
                    </a:lnTo>
                    <a:lnTo>
                      <a:pt x="245" y="3068"/>
                    </a:lnTo>
                    <a:lnTo>
                      <a:pt x="129" y="3230"/>
                    </a:lnTo>
                    <a:lnTo>
                      <a:pt x="1" y="3358"/>
                    </a:lnTo>
                    <a:lnTo>
                      <a:pt x="5206" y="6402"/>
                    </a:lnTo>
                    <a:lnTo>
                      <a:pt x="5287" y="6286"/>
                    </a:lnTo>
                    <a:lnTo>
                      <a:pt x="5380" y="6135"/>
                    </a:lnTo>
                    <a:lnTo>
                      <a:pt x="5496" y="5926"/>
                    </a:lnTo>
                    <a:lnTo>
                      <a:pt x="5624" y="5670"/>
                    </a:lnTo>
                    <a:lnTo>
                      <a:pt x="5752" y="5356"/>
                    </a:lnTo>
                    <a:lnTo>
                      <a:pt x="5879" y="4996"/>
                    </a:lnTo>
                    <a:lnTo>
                      <a:pt x="5938" y="4799"/>
                    </a:lnTo>
                    <a:lnTo>
                      <a:pt x="5996" y="4590"/>
                    </a:lnTo>
                    <a:lnTo>
                      <a:pt x="6042" y="4369"/>
                    </a:lnTo>
                    <a:lnTo>
                      <a:pt x="6089" y="4148"/>
                    </a:lnTo>
                    <a:lnTo>
                      <a:pt x="6135" y="3904"/>
                    </a:lnTo>
                    <a:lnTo>
                      <a:pt x="6158" y="3660"/>
                    </a:lnTo>
                    <a:lnTo>
                      <a:pt x="6181" y="3393"/>
                    </a:lnTo>
                    <a:lnTo>
                      <a:pt x="6193" y="3126"/>
                    </a:lnTo>
                    <a:lnTo>
                      <a:pt x="6193" y="2847"/>
                    </a:lnTo>
                    <a:lnTo>
                      <a:pt x="6181" y="2568"/>
                    </a:lnTo>
                    <a:lnTo>
                      <a:pt x="6158" y="2266"/>
                    </a:lnTo>
                    <a:lnTo>
                      <a:pt x="6123" y="1964"/>
                    </a:lnTo>
                    <a:lnTo>
                      <a:pt x="6065" y="1662"/>
                    </a:lnTo>
                    <a:lnTo>
                      <a:pt x="5996" y="1337"/>
                    </a:lnTo>
                    <a:lnTo>
                      <a:pt x="5914" y="1011"/>
                    </a:lnTo>
                    <a:lnTo>
                      <a:pt x="5810" y="686"/>
                    </a:lnTo>
                    <a:lnTo>
                      <a:pt x="5682" y="349"/>
                    </a:lnTo>
                    <a:lnTo>
                      <a:pt x="5543" y="1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2207;p48">
                <a:extLst>
                  <a:ext uri="{FF2B5EF4-FFF2-40B4-BE49-F238E27FC236}">
                    <a16:creationId xmlns:a16="http://schemas.microsoft.com/office/drawing/2014/main" id="{1FDA5290-74F4-FACE-E9FF-CF1A9D20C0F0}"/>
                  </a:ext>
                </a:extLst>
              </p:cNvPr>
              <p:cNvSpPr/>
              <p:nvPr/>
            </p:nvSpPr>
            <p:spPr>
              <a:xfrm rot="2503540">
                <a:off x="6323131" y="2412612"/>
                <a:ext cx="329255" cy="299111"/>
              </a:xfrm>
              <a:custGeom>
                <a:avLst/>
                <a:gdLst/>
                <a:ahLst/>
                <a:cxnLst/>
                <a:rect l="l" t="t" r="r" b="b"/>
                <a:pathLst>
                  <a:path w="7378" h="6356" extrusionOk="0">
                    <a:moveTo>
                      <a:pt x="709" y="1"/>
                    </a:moveTo>
                    <a:lnTo>
                      <a:pt x="0" y="4125"/>
                    </a:lnTo>
                    <a:lnTo>
                      <a:pt x="244" y="4137"/>
                    </a:lnTo>
                    <a:lnTo>
                      <a:pt x="488" y="4183"/>
                    </a:lnTo>
                    <a:lnTo>
                      <a:pt x="721" y="4230"/>
                    </a:lnTo>
                    <a:lnTo>
                      <a:pt x="953" y="4311"/>
                    </a:lnTo>
                    <a:lnTo>
                      <a:pt x="1174" y="4404"/>
                    </a:lnTo>
                    <a:lnTo>
                      <a:pt x="1394" y="4532"/>
                    </a:lnTo>
                    <a:lnTo>
                      <a:pt x="1603" y="4671"/>
                    </a:lnTo>
                    <a:lnTo>
                      <a:pt x="1696" y="4753"/>
                    </a:lnTo>
                    <a:lnTo>
                      <a:pt x="1789" y="4846"/>
                    </a:lnTo>
                    <a:lnTo>
                      <a:pt x="1987" y="5043"/>
                    </a:lnTo>
                    <a:lnTo>
                      <a:pt x="2138" y="5241"/>
                    </a:lnTo>
                    <a:lnTo>
                      <a:pt x="2266" y="5438"/>
                    </a:lnTo>
                    <a:lnTo>
                      <a:pt x="2370" y="5624"/>
                    </a:lnTo>
                    <a:lnTo>
                      <a:pt x="2452" y="5821"/>
                    </a:lnTo>
                    <a:lnTo>
                      <a:pt x="2510" y="6007"/>
                    </a:lnTo>
                    <a:lnTo>
                      <a:pt x="2545" y="6182"/>
                    </a:lnTo>
                    <a:lnTo>
                      <a:pt x="2568" y="6356"/>
                    </a:lnTo>
                    <a:lnTo>
                      <a:pt x="7378" y="4753"/>
                    </a:lnTo>
                    <a:lnTo>
                      <a:pt x="7273" y="4509"/>
                    </a:lnTo>
                    <a:lnTo>
                      <a:pt x="7157" y="4276"/>
                    </a:lnTo>
                    <a:lnTo>
                      <a:pt x="7029" y="4032"/>
                    </a:lnTo>
                    <a:lnTo>
                      <a:pt x="6890" y="3788"/>
                    </a:lnTo>
                    <a:lnTo>
                      <a:pt x="6727" y="3556"/>
                    </a:lnTo>
                    <a:lnTo>
                      <a:pt x="6564" y="3324"/>
                    </a:lnTo>
                    <a:lnTo>
                      <a:pt x="6378" y="3091"/>
                    </a:lnTo>
                    <a:lnTo>
                      <a:pt x="6181" y="2859"/>
                    </a:lnTo>
                    <a:lnTo>
                      <a:pt x="5972" y="2638"/>
                    </a:lnTo>
                    <a:lnTo>
                      <a:pt x="5751" y="2417"/>
                    </a:lnTo>
                    <a:lnTo>
                      <a:pt x="5507" y="2197"/>
                    </a:lnTo>
                    <a:lnTo>
                      <a:pt x="5240" y="1988"/>
                    </a:lnTo>
                    <a:lnTo>
                      <a:pt x="4973" y="1778"/>
                    </a:lnTo>
                    <a:lnTo>
                      <a:pt x="4671" y="1569"/>
                    </a:lnTo>
                    <a:lnTo>
                      <a:pt x="4357" y="1372"/>
                    </a:lnTo>
                    <a:lnTo>
                      <a:pt x="4032" y="1186"/>
                    </a:lnTo>
                    <a:lnTo>
                      <a:pt x="3613" y="965"/>
                    </a:lnTo>
                    <a:lnTo>
                      <a:pt x="3195" y="768"/>
                    </a:lnTo>
                    <a:lnTo>
                      <a:pt x="2777" y="593"/>
                    </a:lnTo>
                    <a:lnTo>
                      <a:pt x="2359" y="431"/>
                    </a:lnTo>
                    <a:lnTo>
                      <a:pt x="1952" y="303"/>
                    </a:lnTo>
                    <a:lnTo>
                      <a:pt x="1534" y="187"/>
                    </a:lnTo>
                    <a:lnTo>
                      <a:pt x="1127" y="82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2208;p48">
                <a:extLst>
                  <a:ext uri="{FF2B5EF4-FFF2-40B4-BE49-F238E27FC236}">
                    <a16:creationId xmlns:a16="http://schemas.microsoft.com/office/drawing/2014/main" id="{DD5EE0A8-ACA5-25EF-7C71-9E72B14158DD}"/>
                  </a:ext>
                </a:extLst>
              </p:cNvPr>
              <p:cNvSpPr/>
              <p:nvPr/>
            </p:nvSpPr>
            <p:spPr>
              <a:xfrm rot="2503540">
                <a:off x="4454349" y="2396332"/>
                <a:ext cx="304889" cy="344477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7320" extrusionOk="0">
                    <a:moveTo>
                      <a:pt x="1592" y="0"/>
                    </a:moveTo>
                    <a:lnTo>
                      <a:pt x="1464" y="163"/>
                    </a:lnTo>
                    <a:lnTo>
                      <a:pt x="1313" y="349"/>
                    </a:lnTo>
                    <a:lnTo>
                      <a:pt x="1139" y="604"/>
                    </a:lnTo>
                    <a:lnTo>
                      <a:pt x="930" y="930"/>
                    </a:lnTo>
                    <a:lnTo>
                      <a:pt x="720" y="1313"/>
                    </a:lnTo>
                    <a:lnTo>
                      <a:pt x="616" y="1522"/>
                    </a:lnTo>
                    <a:lnTo>
                      <a:pt x="511" y="1743"/>
                    </a:lnTo>
                    <a:lnTo>
                      <a:pt x="418" y="1975"/>
                    </a:lnTo>
                    <a:lnTo>
                      <a:pt x="325" y="2231"/>
                    </a:lnTo>
                    <a:lnTo>
                      <a:pt x="244" y="2486"/>
                    </a:lnTo>
                    <a:lnTo>
                      <a:pt x="174" y="2754"/>
                    </a:lnTo>
                    <a:lnTo>
                      <a:pt x="105" y="3032"/>
                    </a:lnTo>
                    <a:lnTo>
                      <a:pt x="58" y="3323"/>
                    </a:lnTo>
                    <a:lnTo>
                      <a:pt x="23" y="3625"/>
                    </a:lnTo>
                    <a:lnTo>
                      <a:pt x="0" y="3927"/>
                    </a:lnTo>
                    <a:lnTo>
                      <a:pt x="0" y="4241"/>
                    </a:lnTo>
                    <a:lnTo>
                      <a:pt x="23" y="4566"/>
                    </a:lnTo>
                    <a:lnTo>
                      <a:pt x="58" y="4891"/>
                    </a:lnTo>
                    <a:lnTo>
                      <a:pt x="128" y="5228"/>
                    </a:lnTo>
                    <a:lnTo>
                      <a:pt x="209" y="5565"/>
                    </a:lnTo>
                    <a:lnTo>
                      <a:pt x="325" y="5914"/>
                    </a:lnTo>
                    <a:lnTo>
                      <a:pt x="465" y="6262"/>
                    </a:lnTo>
                    <a:lnTo>
                      <a:pt x="639" y="6611"/>
                    </a:lnTo>
                    <a:lnTo>
                      <a:pt x="837" y="6959"/>
                    </a:lnTo>
                    <a:lnTo>
                      <a:pt x="1069" y="7319"/>
                    </a:lnTo>
                    <a:lnTo>
                      <a:pt x="6076" y="5298"/>
                    </a:lnTo>
                    <a:lnTo>
                      <a:pt x="6030" y="5182"/>
                    </a:lnTo>
                    <a:lnTo>
                      <a:pt x="5995" y="5077"/>
                    </a:lnTo>
                    <a:lnTo>
                      <a:pt x="5972" y="4961"/>
                    </a:lnTo>
                    <a:lnTo>
                      <a:pt x="5948" y="4856"/>
                    </a:lnTo>
                    <a:lnTo>
                      <a:pt x="5948" y="4740"/>
                    </a:lnTo>
                    <a:lnTo>
                      <a:pt x="5948" y="4636"/>
                    </a:lnTo>
                    <a:lnTo>
                      <a:pt x="5948" y="4543"/>
                    </a:lnTo>
                    <a:lnTo>
                      <a:pt x="5972" y="4438"/>
                    </a:lnTo>
                    <a:lnTo>
                      <a:pt x="6007" y="4241"/>
                    </a:lnTo>
                    <a:lnTo>
                      <a:pt x="6076" y="4055"/>
                    </a:lnTo>
                    <a:lnTo>
                      <a:pt x="6158" y="3892"/>
                    </a:lnTo>
                    <a:lnTo>
                      <a:pt x="6250" y="3730"/>
                    </a:lnTo>
                    <a:lnTo>
                      <a:pt x="6355" y="3590"/>
                    </a:lnTo>
                    <a:lnTo>
                      <a:pt x="6448" y="3451"/>
                    </a:lnTo>
                    <a:lnTo>
                      <a:pt x="6553" y="3346"/>
                    </a:lnTo>
                    <a:lnTo>
                      <a:pt x="6634" y="3253"/>
                    </a:lnTo>
                    <a:lnTo>
                      <a:pt x="6773" y="3125"/>
                    </a:lnTo>
                    <a:lnTo>
                      <a:pt x="6831" y="3079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2209;p48">
                <a:extLst>
                  <a:ext uri="{FF2B5EF4-FFF2-40B4-BE49-F238E27FC236}">
                    <a16:creationId xmlns:a16="http://schemas.microsoft.com/office/drawing/2014/main" id="{2E854E49-F0F9-4F72-C4E6-55548F81DAC4}"/>
                  </a:ext>
                </a:extLst>
              </p:cNvPr>
              <p:cNvSpPr/>
              <p:nvPr/>
            </p:nvSpPr>
            <p:spPr>
              <a:xfrm rot="2503540">
                <a:off x="4541537" y="2897017"/>
                <a:ext cx="412216" cy="271205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5763" extrusionOk="0">
                    <a:moveTo>
                      <a:pt x="3997" y="0"/>
                    </a:moveTo>
                    <a:lnTo>
                      <a:pt x="3927" y="47"/>
                    </a:lnTo>
                    <a:lnTo>
                      <a:pt x="3707" y="163"/>
                    </a:lnTo>
                    <a:lnTo>
                      <a:pt x="3370" y="325"/>
                    </a:lnTo>
                    <a:lnTo>
                      <a:pt x="3161" y="407"/>
                    </a:lnTo>
                    <a:lnTo>
                      <a:pt x="2940" y="500"/>
                    </a:lnTo>
                    <a:lnTo>
                      <a:pt x="2684" y="581"/>
                    </a:lnTo>
                    <a:lnTo>
                      <a:pt x="2405" y="662"/>
                    </a:lnTo>
                    <a:lnTo>
                      <a:pt x="2127" y="732"/>
                    </a:lnTo>
                    <a:lnTo>
                      <a:pt x="1824" y="790"/>
                    </a:lnTo>
                    <a:lnTo>
                      <a:pt x="1511" y="837"/>
                    </a:lnTo>
                    <a:lnTo>
                      <a:pt x="1185" y="848"/>
                    </a:lnTo>
                    <a:lnTo>
                      <a:pt x="849" y="848"/>
                    </a:lnTo>
                    <a:lnTo>
                      <a:pt x="686" y="837"/>
                    </a:lnTo>
                    <a:lnTo>
                      <a:pt x="512" y="813"/>
                    </a:lnTo>
                    <a:lnTo>
                      <a:pt x="0" y="5553"/>
                    </a:lnTo>
                    <a:lnTo>
                      <a:pt x="488" y="5646"/>
                    </a:lnTo>
                    <a:lnTo>
                      <a:pt x="988" y="5704"/>
                    </a:lnTo>
                    <a:lnTo>
                      <a:pt x="1464" y="5751"/>
                    </a:lnTo>
                    <a:lnTo>
                      <a:pt x="1929" y="5762"/>
                    </a:lnTo>
                    <a:lnTo>
                      <a:pt x="2394" y="5762"/>
                    </a:lnTo>
                    <a:lnTo>
                      <a:pt x="2835" y="5728"/>
                    </a:lnTo>
                    <a:lnTo>
                      <a:pt x="3277" y="5693"/>
                    </a:lnTo>
                    <a:lnTo>
                      <a:pt x="3695" y="5635"/>
                    </a:lnTo>
                    <a:lnTo>
                      <a:pt x="4113" y="5553"/>
                    </a:lnTo>
                    <a:lnTo>
                      <a:pt x="4508" y="5460"/>
                    </a:lnTo>
                    <a:lnTo>
                      <a:pt x="4903" y="5367"/>
                    </a:lnTo>
                    <a:lnTo>
                      <a:pt x="5275" y="5251"/>
                    </a:lnTo>
                    <a:lnTo>
                      <a:pt x="5635" y="5135"/>
                    </a:lnTo>
                    <a:lnTo>
                      <a:pt x="5984" y="4996"/>
                    </a:lnTo>
                    <a:lnTo>
                      <a:pt x="6309" y="4868"/>
                    </a:lnTo>
                    <a:lnTo>
                      <a:pt x="6623" y="4728"/>
                    </a:lnTo>
                    <a:lnTo>
                      <a:pt x="6925" y="4577"/>
                    </a:lnTo>
                    <a:lnTo>
                      <a:pt x="7203" y="4438"/>
                    </a:lnTo>
                    <a:lnTo>
                      <a:pt x="7471" y="4287"/>
                    </a:lnTo>
                    <a:lnTo>
                      <a:pt x="7726" y="4148"/>
                    </a:lnTo>
                    <a:lnTo>
                      <a:pt x="8179" y="3869"/>
                    </a:lnTo>
                    <a:lnTo>
                      <a:pt x="8551" y="3613"/>
                    </a:lnTo>
                    <a:lnTo>
                      <a:pt x="8842" y="3392"/>
                    </a:lnTo>
                    <a:lnTo>
                      <a:pt x="9062" y="3218"/>
                    </a:lnTo>
                    <a:lnTo>
                      <a:pt x="9237" y="3067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2210;p48">
                <a:extLst>
                  <a:ext uri="{FF2B5EF4-FFF2-40B4-BE49-F238E27FC236}">
                    <a16:creationId xmlns:a16="http://schemas.microsoft.com/office/drawing/2014/main" id="{11C16EFD-E67B-765F-C240-8E983D0CC38D}"/>
                  </a:ext>
                </a:extLst>
              </p:cNvPr>
              <p:cNvSpPr/>
              <p:nvPr/>
            </p:nvSpPr>
            <p:spPr>
              <a:xfrm rot="2503540">
                <a:off x="4334490" y="2629758"/>
                <a:ext cx="335503" cy="301323"/>
              </a:xfrm>
              <a:custGeom>
                <a:avLst/>
                <a:gdLst/>
                <a:ahLst/>
                <a:cxnLst/>
                <a:rect l="l" t="t" r="r" b="b"/>
                <a:pathLst>
                  <a:path w="7518" h="6403" extrusionOk="0">
                    <a:moveTo>
                      <a:pt x="5008" y="1"/>
                    </a:moveTo>
                    <a:lnTo>
                      <a:pt x="1" y="2022"/>
                    </a:lnTo>
                    <a:lnTo>
                      <a:pt x="257" y="2359"/>
                    </a:lnTo>
                    <a:lnTo>
                      <a:pt x="535" y="2696"/>
                    </a:lnTo>
                    <a:lnTo>
                      <a:pt x="849" y="3033"/>
                    </a:lnTo>
                    <a:lnTo>
                      <a:pt x="1198" y="3370"/>
                    </a:lnTo>
                    <a:lnTo>
                      <a:pt x="1581" y="3707"/>
                    </a:lnTo>
                    <a:lnTo>
                      <a:pt x="2011" y="4044"/>
                    </a:lnTo>
                    <a:lnTo>
                      <a:pt x="2464" y="4381"/>
                    </a:lnTo>
                    <a:lnTo>
                      <a:pt x="2963" y="4718"/>
                    </a:lnTo>
                    <a:lnTo>
                      <a:pt x="3498" y="5043"/>
                    </a:lnTo>
                    <a:lnTo>
                      <a:pt x="4009" y="5322"/>
                    </a:lnTo>
                    <a:lnTo>
                      <a:pt x="4532" y="5577"/>
                    </a:lnTo>
                    <a:lnTo>
                      <a:pt x="5031" y="5798"/>
                    </a:lnTo>
                    <a:lnTo>
                      <a:pt x="5543" y="5996"/>
                    </a:lnTo>
                    <a:lnTo>
                      <a:pt x="6031" y="6158"/>
                    </a:lnTo>
                    <a:lnTo>
                      <a:pt x="6519" y="6298"/>
                    </a:lnTo>
                    <a:lnTo>
                      <a:pt x="7006" y="6402"/>
                    </a:lnTo>
                    <a:lnTo>
                      <a:pt x="7518" y="1662"/>
                    </a:lnTo>
                    <a:lnTo>
                      <a:pt x="7320" y="1627"/>
                    </a:lnTo>
                    <a:lnTo>
                      <a:pt x="7111" y="1581"/>
                    </a:lnTo>
                    <a:lnTo>
                      <a:pt x="6914" y="1535"/>
                    </a:lnTo>
                    <a:lnTo>
                      <a:pt x="6704" y="1453"/>
                    </a:lnTo>
                    <a:lnTo>
                      <a:pt x="6507" y="1372"/>
                    </a:lnTo>
                    <a:lnTo>
                      <a:pt x="6309" y="1279"/>
                    </a:lnTo>
                    <a:lnTo>
                      <a:pt x="6100" y="1163"/>
                    </a:lnTo>
                    <a:lnTo>
                      <a:pt x="5903" y="1023"/>
                    </a:lnTo>
                    <a:lnTo>
                      <a:pt x="5740" y="896"/>
                    </a:lnTo>
                    <a:lnTo>
                      <a:pt x="5589" y="768"/>
                    </a:lnTo>
                    <a:lnTo>
                      <a:pt x="5450" y="640"/>
                    </a:lnTo>
                    <a:lnTo>
                      <a:pt x="5334" y="512"/>
                    </a:lnTo>
                    <a:lnTo>
                      <a:pt x="5229" y="384"/>
                    </a:lnTo>
                    <a:lnTo>
                      <a:pt x="5148" y="257"/>
                    </a:lnTo>
                    <a:lnTo>
                      <a:pt x="5066" y="129"/>
                    </a:lnTo>
                    <a:lnTo>
                      <a:pt x="5008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2211;p48">
                <a:extLst>
                  <a:ext uri="{FF2B5EF4-FFF2-40B4-BE49-F238E27FC236}">
                    <a16:creationId xmlns:a16="http://schemas.microsoft.com/office/drawing/2014/main" id="{C823DFF6-C8B6-6F56-A553-49DC6BF80511}"/>
                  </a:ext>
                </a:extLst>
              </p:cNvPr>
              <p:cNvSpPr/>
              <p:nvPr/>
            </p:nvSpPr>
            <p:spPr>
              <a:xfrm rot="2503540">
                <a:off x="4854961" y="3950066"/>
                <a:ext cx="412216" cy="271205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5763" extrusionOk="0">
                    <a:moveTo>
                      <a:pt x="3997" y="0"/>
                    </a:moveTo>
                    <a:lnTo>
                      <a:pt x="3927" y="47"/>
                    </a:lnTo>
                    <a:lnTo>
                      <a:pt x="3706" y="163"/>
                    </a:lnTo>
                    <a:lnTo>
                      <a:pt x="3381" y="326"/>
                    </a:lnTo>
                    <a:lnTo>
                      <a:pt x="3172" y="419"/>
                    </a:lnTo>
                    <a:lnTo>
                      <a:pt x="2940" y="500"/>
                    </a:lnTo>
                    <a:lnTo>
                      <a:pt x="2684" y="593"/>
                    </a:lnTo>
                    <a:lnTo>
                      <a:pt x="2417" y="674"/>
                    </a:lnTo>
                    <a:lnTo>
                      <a:pt x="2126" y="744"/>
                    </a:lnTo>
                    <a:lnTo>
                      <a:pt x="1824" y="790"/>
                    </a:lnTo>
                    <a:lnTo>
                      <a:pt x="1511" y="837"/>
                    </a:lnTo>
                    <a:lnTo>
                      <a:pt x="1185" y="860"/>
                    </a:lnTo>
                    <a:lnTo>
                      <a:pt x="860" y="849"/>
                    </a:lnTo>
                    <a:lnTo>
                      <a:pt x="686" y="837"/>
                    </a:lnTo>
                    <a:lnTo>
                      <a:pt x="523" y="825"/>
                    </a:lnTo>
                    <a:lnTo>
                      <a:pt x="0" y="5565"/>
                    </a:lnTo>
                    <a:lnTo>
                      <a:pt x="500" y="5647"/>
                    </a:lnTo>
                    <a:lnTo>
                      <a:pt x="988" y="5716"/>
                    </a:lnTo>
                    <a:lnTo>
                      <a:pt x="1464" y="5751"/>
                    </a:lnTo>
                    <a:lnTo>
                      <a:pt x="1940" y="5763"/>
                    </a:lnTo>
                    <a:lnTo>
                      <a:pt x="2394" y="5763"/>
                    </a:lnTo>
                    <a:lnTo>
                      <a:pt x="2847" y="5740"/>
                    </a:lnTo>
                    <a:lnTo>
                      <a:pt x="3276" y="5693"/>
                    </a:lnTo>
                    <a:lnTo>
                      <a:pt x="3706" y="5635"/>
                    </a:lnTo>
                    <a:lnTo>
                      <a:pt x="4113" y="5554"/>
                    </a:lnTo>
                    <a:lnTo>
                      <a:pt x="4520" y="5472"/>
                    </a:lnTo>
                    <a:lnTo>
                      <a:pt x="4903" y="5368"/>
                    </a:lnTo>
                    <a:lnTo>
                      <a:pt x="5275" y="5252"/>
                    </a:lnTo>
                    <a:lnTo>
                      <a:pt x="5635" y="5136"/>
                    </a:lnTo>
                    <a:lnTo>
                      <a:pt x="5983" y="5008"/>
                    </a:lnTo>
                    <a:lnTo>
                      <a:pt x="6309" y="4868"/>
                    </a:lnTo>
                    <a:lnTo>
                      <a:pt x="6634" y="4729"/>
                    </a:lnTo>
                    <a:lnTo>
                      <a:pt x="6924" y="4589"/>
                    </a:lnTo>
                    <a:lnTo>
                      <a:pt x="7215" y="4438"/>
                    </a:lnTo>
                    <a:lnTo>
                      <a:pt x="7482" y="4299"/>
                    </a:lnTo>
                    <a:lnTo>
                      <a:pt x="7726" y="4148"/>
                    </a:lnTo>
                    <a:lnTo>
                      <a:pt x="8179" y="3869"/>
                    </a:lnTo>
                    <a:lnTo>
                      <a:pt x="8551" y="3614"/>
                    </a:lnTo>
                    <a:lnTo>
                      <a:pt x="8841" y="3393"/>
                    </a:lnTo>
                    <a:lnTo>
                      <a:pt x="9062" y="3230"/>
                    </a:lnTo>
                    <a:lnTo>
                      <a:pt x="9236" y="307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2212;p48">
                <a:extLst>
                  <a:ext uri="{FF2B5EF4-FFF2-40B4-BE49-F238E27FC236}">
                    <a16:creationId xmlns:a16="http://schemas.microsoft.com/office/drawing/2014/main" id="{EEA63498-5D55-BB72-ED81-3CBAAB7C6F16}"/>
                  </a:ext>
                </a:extLst>
              </p:cNvPr>
              <p:cNvSpPr/>
              <p:nvPr/>
            </p:nvSpPr>
            <p:spPr>
              <a:xfrm rot="2503540">
                <a:off x="4768734" y="3450311"/>
                <a:ext cx="304398" cy="341748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7262" extrusionOk="0">
                    <a:moveTo>
                      <a:pt x="1581" y="0"/>
                    </a:moveTo>
                    <a:lnTo>
                      <a:pt x="1453" y="151"/>
                    </a:lnTo>
                    <a:lnTo>
                      <a:pt x="1313" y="337"/>
                    </a:lnTo>
                    <a:lnTo>
                      <a:pt x="1127" y="593"/>
                    </a:lnTo>
                    <a:lnTo>
                      <a:pt x="930" y="918"/>
                    </a:lnTo>
                    <a:lnTo>
                      <a:pt x="721" y="1290"/>
                    </a:lnTo>
                    <a:lnTo>
                      <a:pt x="616" y="1499"/>
                    </a:lnTo>
                    <a:lnTo>
                      <a:pt x="512" y="1720"/>
                    </a:lnTo>
                    <a:lnTo>
                      <a:pt x="419" y="1952"/>
                    </a:lnTo>
                    <a:lnTo>
                      <a:pt x="326" y="2208"/>
                    </a:lnTo>
                    <a:lnTo>
                      <a:pt x="245" y="2463"/>
                    </a:lnTo>
                    <a:lnTo>
                      <a:pt x="163" y="2730"/>
                    </a:lnTo>
                    <a:lnTo>
                      <a:pt x="105" y="3009"/>
                    </a:lnTo>
                    <a:lnTo>
                      <a:pt x="59" y="3288"/>
                    </a:lnTo>
                    <a:lnTo>
                      <a:pt x="24" y="3590"/>
                    </a:lnTo>
                    <a:lnTo>
                      <a:pt x="1" y="3892"/>
                    </a:lnTo>
                    <a:lnTo>
                      <a:pt x="1" y="4206"/>
                    </a:lnTo>
                    <a:lnTo>
                      <a:pt x="12" y="4520"/>
                    </a:lnTo>
                    <a:lnTo>
                      <a:pt x="47" y="4845"/>
                    </a:lnTo>
                    <a:lnTo>
                      <a:pt x="105" y="5182"/>
                    </a:lnTo>
                    <a:lnTo>
                      <a:pt x="198" y="5519"/>
                    </a:lnTo>
                    <a:lnTo>
                      <a:pt x="303" y="5856"/>
                    </a:lnTo>
                    <a:lnTo>
                      <a:pt x="442" y="6204"/>
                    </a:lnTo>
                    <a:lnTo>
                      <a:pt x="605" y="6553"/>
                    </a:lnTo>
                    <a:lnTo>
                      <a:pt x="802" y="6901"/>
                    </a:lnTo>
                    <a:lnTo>
                      <a:pt x="1035" y="7261"/>
                    </a:lnTo>
                    <a:lnTo>
                      <a:pt x="6042" y="5240"/>
                    </a:lnTo>
                    <a:lnTo>
                      <a:pt x="6007" y="5124"/>
                    </a:lnTo>
                    <a:lnTo>
                      <a:pt x="5972" y="5019"/>
                    </a:lnTo>
                    <a:lnTo>
                      <a:pt x="5949" y="4903"/>
                    </a:lnTo>
                    <a:lnTo>
                      <a:pt x="5937" y="4798"/>
                    </a:lnTo>
                    <a:lnTo>
                      <a:pt x="5937" y="4694"/>
                    </a:lnTo>
                    <a:lnTo>
                      <a:pt x="5937" y="4589"/>
                    </a:lnTo>
                    <a:lnTo>
                      <a:pt x="5960" y="4392"/>
                    </a:lnTo>
                    <a:lnTo>
                      <a:pt x="6007" y="4206"/>
                    </a:lnTo>
                    <a:lnTo>
                      <a:pt x="6077" y="4020"/>
                    </a:lnTo>
                    <a:lnTo>
                      <a:pt x="6158" y="3857"/>
                    </a:lnTo>
                    <a:lnTo>
                      <a:pt x="6251" y="3706"/>
                    </a:lnTo>
                    <a:lnTo>
                      <a:pt x="6355" y="3567"/>
                    </a:lnTo>
                    <a:lnTo>
                      <a:pt x="6448" y="3439"/>
                    </a:lnTo>
                    <a:lnTo>
                      <a:pt x="6634" y="3242"/>
                    </a:lnTo>
                    <a:lnTo>
                      <a:pt x="6774" y="3114"/>
                    </a:lnTo>
                    <a:lnTo>
                      <a:pt x="6820" y="306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853EB9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2213;p48">
                <a:extLst>
                  <a:ext uri="{FF2B5EF4-FFF2-40B4-BE49-F238E27FC236}">
                    <a16:creationId xmlns:a16="http://schemas.microsoft.com/office/drawing/2014/main" id="{6C3703FE-EC02-FE12-A30B-BB6F3EC828AB}"/>
                  </a:ext>
                </a:extLst>
              </p:cNvPr>
              <p:cNvSpPr/>
              <p:nvPr/>
            </p:nvSpPr>
            <p:spPr>
              <a:xfrm rot="2503540">
                <a:off x="4647482" y="3680681"/>
                <a:ext cx="337064" cy="304053"/>
              </a:xfrm>
              <a:custGeom>
                <a:avLst/>
                <a:gdLst/>
                <a:ahLst/>
                <a:cxnLst/>
                <a:rect l="l" t="t" r="r" b="b"/>
                <a:pathLst>
                  <a:path w="7553" h="6461" extrusionOk="0">
                    <a:moveTo>
                      <a:pt x="5008" y="1"/>
                    </a:moveTo>
                    <a:lnTo>
                      <a:pt x="1" y="2022"/>
                    </a:lnTo>
                    <a:lnTo>
                      <a:pt x="245" y="2359"/>
                    </a:lnTo>
                    <a:lnTo>
                      <a:pt x="535" y="2708"/>
                    </a:lnTo>
                    <a:lnTo>
                      <a:pt x="849" y="3056"/>
                    </a:lnTo>
                    <a:lnTo>
                      <a:pt x="1197" y="3393"/>
                    </a:lnTo>
                    <a:lnTo>
                      <a:pt x="1592" y="3742"/>
                    </a:lnTo>
                    <a:lnTo>
                      <a:pt x="2010" y="4090"/>
                    </a:lnTo>
                    <a:lnTo>
                      <a:pt x="2487" y="4427"/>
                    </a:lnTo>
                    <a:lnTo>
                      <a:pt x="2986" y="4764"/>
                    </a:lnTo>
                    <a:lnTo>
                      <a:pt x="3521" y="5089"/>
                    </a:lnTo>
                    <a:lnTo>
                      <a:pt x="4044" y="5380"/>
                    </a:lnTo>
                    <a:lnTo>
                      <a:pt x="4555" y="5635"/>
                    </a:lnTo>
                    <a:lnTo>
                      <a:pt x="5066" y="5856"/>
                    </a:lnTo>
                    <a:lnTo>
                      <a:pt x="5565" y="6042"/>
                    </a:lnTo>
                    <a:lnTo>
                      <a:pt x="6065" y="6205"/>
                    </a:lnTo>
                    <a:lnTo>
                      <a:pt x="6553" y="6344"/>
                    </a:lnTo>
                    <a:lnTo>
                      <a:pt x="7029" y="6460"/>
                    </a:lnTo>
                    <a:lnTo>
                      <a:pt x="7552" y="1720"/>
                    </a:lnTo>
                    <a:lnTo>
                      <a:pt x="7343" y="1685"/>
                    </a:lnTo>
                    <a:lnTo>
                      <a:pt x="7145" y="1639"/>
                    </a:lnTo>
                    <a:lnTo>
                      <a:pt x="6936" y="1581"/>
                    </a:lnTo>
                    <a:lnTo>
                      <a:pt x="6739" y="1511"/>
                    </a:lnTo>
                    <a:lnTo>
                      <a:pt x="6530" y="1430"/>
                    </a:lnTo>
                    <a:lnTo>
                      <a:pt x="6332" y="1325"/>
                    </a:lnTo>
                    <a:lnTo>
                      <a:pt x="6135" y="1209"/>
                    </a:lnTo>
                    <a:lnTo>
                      <a:pt x="5937" y="1081"/>
                    </a:lnTo>
                    <a:lnTo>
                      <a:pt x="5751" y="942"/>
                    </a:lnTo>
                    <a:lnTo>
                      <a:pt x="5589" y="802"/>
                    </a:lnTo>
                    <a:lnTo>
                      <a:pt x="5449" y="663"/>
                    </a:lnTo>
                    <a:lnTo>
                      <a:pt x="5333" y="535"/>
                    </a:lnTo>
                    <a:lnTo>
                      <a:pt x="5229" y="396"/>
                    </a:lnTo>
                    <a:lnTo>
                      <a:pt x="5136" y="256"/>
                    </a:lnTo>
                    <a:lnTo>
                      <a:pt x="5066" y="129"/>
                    </a:lnTo>
                    <a:lnTo>
                      <a:pt x="5008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2214;p48">
                <a:extLst>
                  <a:ext uri="{FF2B5EF4-FFF2-40B4-BE49-F238E27FC236}">
                    <a16:creationId xmlns:a16="http://schemas.microsoft.com/office/drawing/2014/main" id="{73B988B0-B278-5D2C-ED99-AC4DDB57D29D}"/>
                  </a:ext>
                </a:extLst>
              </p:cNvPr>
              <p:cNvSpPr/>
              <p:nvPr/>
            </p:nvSpPr>
            <p:spPr>
              <a:xfrm rot="2503540">
                <a:off x="6561886" y="3655269"/>
                <a:ext cx="284182" cy="32094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6820" extrusionOk="0">
                    <a:moveTo>
                      <a:pt x="5356" y="0"/>
                    </a:moveTo>
                    <a:lnTo>
                      <a:pt x="651" y="1569"/>
                    </a:lnTo>
                    <a:lnTo>
                      <a:pt x="674" y="1685"/>
                    </a:lnTo>
                    <a:lnTo>
                      <a:pt x="698" y="1801"/>
                    </a:lnTo>
                    <a:lnTo>
                      <a:pt x="732" y="2022"/>
                    </a:lnTo>
                    <a:lnTo>
                      <a:pt x="732" y="2231"/>
                    </a:lnTo>
                    <a:lnTo>
                      <a:pt x="709" y="2428"/>
                    </a:lnTo>
                    <a:lnTo>
                      <a:pt x="663" y="2626"/>
                    </a:lnTo>
                    <a:lnTo>
                      <a:pt x="605" y="2800"/>
                    </a:lnTo>
                    <a:lnTo>
                      <a:pt x="547" y="2974"/>
                    </a:lnTo>
                    <a:lnTo>
                      <a:pt x="465" y="3125"/>
                    </a:lnTo>
                    <a:lnTo>
                      <a:pt x="384" y="3265"/>
                    </a:lnTo>
                    <a:lnTo>
                      <a:pt x="303" y="3392"/>
                    </a:lnTo>
                    <a:lnTo>
                      <a:pt x="152" y="3590"/>
                    </a:lnTo>
                    <a:lnTo>
                      <a:pt x="47" y="3718"/>
                    </a:lnTo>
                    <a:lnTo>
                      <a:pt x="0" y="3764"/>
                    </a:lnTo>
                    <a:lnTo>
                      <a:pt x="5217" y="6820"/>
                    </a:lnTo>
                    <a:lnTo>
                      <a:pt x="5310" y="6669"/>
                    </a:lnTo>
                    <a:lnTo>
                      <a:pt x="5426" y="6494"/>
                    </a:lnTo>
                    <a:lnTo>
                      <a:pt x="5565" y="6250"/>
                    </a:lnTo>
                    <a:lnTo>
                      <a:pt x="5716" y="5948"/>
                    </a:lnTo>
                    <a:lnTo>
                      <a:pt x="5879" y="5600"/>
                    </a:lnTo>
                    <a:lnTo>
                      <a:pt x="5960" y="5402"/>
                    </a:lnTo>
                    <a:lnTo>
                      <a:pt x="6030" y="5193"/>
                    </a:lnTo>
                    <a:lnTo>
                      <a:pt x="6100" y="4973"/>
                    </a:lnTo>
                    <a:lnTo>
                      <a:pt x="6170" y="4740"/>
                    </a:lnTo>
                    <a:lnTo>
                      <a:pt x="6228" y="4496"/>
                    </a:lnTo>
                    <a:lnTo>
                      <a:pt x="6274" y="4252"/>
                    </a:lnTo>
                    <a:lnTo>
                      <a:pt x="6321" y="3985"/>
                    </a:lnTo>
                    <a:lnTo>
                      <a:pt x="6344" y="3718"/>
                    </a:lnTo>
                    <a:lnTo>
                      <a:pt x="6367" y="3439"/>
                    </a:lnTo>
                    <a:lnTo>
                      <a:pt x="6367" y="3160"/>
                    </a:lnTo>
                    <a:lnTo>
                      <a:pt x="6355" y="2858"/>
                    </a:lnTo>
                    <a:lnTo>
                      <a:pt x="6332" y="2568"/>
                    </a:lnTo>
                    <a:lnTo>
                      <a:pt x="6286" y="2254"/>
                    </a:lnTo>
                    <a:lnTo>
                      <a:pt x="6216" y="1952"/>
                    </a:lnTo>
                    <a:lnTo>
                      <a:pt x="6135" y="1638"/>
                    </a:lnTo>
                    <a:lnTo>
                      <a:pt x="6030" y="1313"/>
                    </a:lnTo>
                    <a:lnTo>
                      <a:pt x="5902" y="988"/>
                    </a:lnTo>
                    <a:lnTo>
                      <a:pt x="5751" y="662"/>
                    </a:lnTo>
                    <a:lnTo>
                      <a:pt x="5565" y="33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2215;p48">
                <a:extLst>
                  <a:ext uri="{FF2B5EF4-FFF2-40B4-BE49-F238E27FC236}">
                    <a16:creationId xmlns:a16="http://schemas.microsoft.com/office/drawing/2014/main" id="{904E08BE-A3FD-F0FC-785E-D22E2B80A092}"/>
                  </a:ext>
                </a:extLst>
              </p:cNvPr>
              <p:cNvSpPr/>
              <p:nvPr/>
            </p:nvSpPr>
            <p:spPr>
              <a:xfrm rot="2503540">
                <a:off x="6364947" y="3235502"/>
                <a:ext cx="404986" cy="244428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5194" extrusionOk="0">
                    <a:moveTo>
                      <a:pt x="7285" y="1"/>
                    </a:moveTo>
                    <a:lnTo>
                      <a:pt x="6855" y="12"/>
                    </a:lnTo>
                    <a:lnTo>
                      <a:pt x="6426" y="36"/>
                    </a:lnTo>
                    <a:lnTo>
                      <a:pt x="6007" y="82"/>
                    </a:lnTo>
                    <a:lnTo>
                      <a:pt x="5601" y="129"/>
                    </a:lnTo>
                    <a:lnTo>
                      <a:pt x="5206" y="187"/>
                    </a:lnTo>
                    <a:lnTo>
                      <a:pt x="4811" y="268"/>
                    </a:lnTo>
                    <a:lnTo>
                      <a:pt x="4427" y="349"/>
                    </a:lnTo>
                    <a:lnTo>
                      <a:pt x="4067" y="431"/>
                    </a:lnTo>
                    <a:lnTo>
                      <a:pt x="3707" y="535"/>
                    </a:lnTo>
                    <a:lnTo>
                      <a:pt x="3358" y="628"/>
                    </a:lnTo>
                    <a:lnTo>
                      <a:pt x="3033" y="733"/>
                    </a:lnTo>
                    <a:lnTo>
                      <a:pt x="2708" y="849"/>
                    </a:lnTo>
                    <a:lnTo>
                      <a:pt x="2115" y="1070"/>
                    </a:lnTo>
                    <a:lnTo>
                      <a:pt x="1581" y="1290"/>
                    </a:lnTo>
                    <a:lnTo>
                      <a:pt x="1128" y="1511"/>
                    </a:lnTo>
                    <a:lnTo>
                      <a:pt x="733" y="1709"/>
                    </a:lnTo>
                    <a:lnTo>
                      <a:pt x="419" y="1871"/>
                    </a:lnTo>
                    <a:lnTo>
                      <a:pt x="187" y="1999"/>
                    </a:lnTo>
                    <a:lnTo>
                      <a:pt x="1" y="2115"/>
                    </a:lnTo>
                    <a:lnTo>
                      <a:pt x="5241" y="5194"/>
                    </a:lnTo>
                    <a:lnTo>
                      <a:pt x="5508" y="5055"/>
                    </a:lnTo>
                    <a:lnTo>
                      <a:pt x="5810" y="4915"/>
                    </a:lnTo>
                    <a:lnTo>
                      <a:pt x="6216" y="4752"/>
                    </a:lnTo>
                    <a:lnTo>
                      <a:pt x="6437" y="4671"/>
                    </a:lnTo>
                    <a:lnTo>
                      <a:pt x="6681" y="4590"/>
                    </a:lnTo>
                    <a:lnTo>
                      <a:pt x="6937" y="4508"/>
                    </a:lnTo>
                    <a:lnTo>
                      <a:pt x="7216" y="4439"/>
                    </a:lnTo>
                    <a:lnTo>
                      <a:pt x="7483" y="4381"/>
                    </a:lnTo>
                    <a:lnTo>
                      <a:pt x="7773" y="4334"/>
                    </a:lnTo>
                    <a:lnTo>
                      <a:pt x="8064" y="4299"/>
                    </a:lnTo>
                    <a:lnTo>
                      <a:pt x="8354" y="4288"/>
                    </a:lnTo>
                    <a:lnTo>
                      <a:pt x="9074" y="129"/>
                    </a:lnTo>
                    <a:lnTo>
                      <a:pt x="8621" y="70"/>
                    </a:lnTo>
                    <a:lnTo>
                      <a:pt x="8168" y="36"/>
                    </a:lnTo>
                    <a:lnTo>
                      <a:pt x="7727" y="12"/>
                    </a:lnTo>
                    <a:lnTo>
                      <a:pt x="7285" y="1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2216;p48">
                <a:extLst>
                  <a:ext uri="{FF2B5EF4-FFF2-40B4-BE49-F238E27FC236}">
                    <a16:creationId xmlns:a16="http://schemas.microsoft.com/office/drawing/2014/main" id="{63668B1E-2ECF-940F-CA3E-D5FA2772114C}"/>
                  </a:ext>
                </a:extLst>
              </p:cNvPr>
              <p:cNvSpPr/>
              <p:nvPr/>
            </p:nvSpPr>
            <p:spPr>
              <a:xfrm rot="2503540">
                <a:off x="6636248" y="3459728"/>
                <a:ext cx="333405" cy="280523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5961" extrusionOk="0">
                    <a:moveTo>
                      <a:pt x="720" y="1"/>
                    </a:moveTo>
                    <a:lnTo>
                      <a:pt x="0" y="4160"/>
                    </a:lnTo>
                    <a:lnTo>
                      <a:pt x="279" y="4160"/>
                    </a:lnTo>
                    <a:lnTo>
                      <a:pt x="558" y="4183"/>
                    </a:lnTo>
                    <a:lnTo>
                      <a:pt x="837" y="4229"/>
                    </a:lnTo>
                    <a:lnTo>
                      <a:pt x="1104" y="4311"/>
                    </a:lnTo>
                    <a:lnTo>
                      <a:pt x="1232" y="4357"/>
                    </a:lnTo>
                    <a:lnTo>
                      <a:pt x="1359" y="4404"/>
                    </a:lnTo>
                    <a:lnTo>
                      <a:pt x="1487" y="4473"/>
                    </a:lnTo>
                    <a:lnTo>
                      <a:pt x="1615" y="4532"/>
                    </a:lnTo>
                    <a:lnTo>
                      <a:pt x="1731" y="4613"/>
                    </a:lnTo>
                    <a:lnTo>
                      <a:pt x="1847" y="4694"/>
                    </a:lnTo>
                    <a:lnTo>
                      <a:pt x="1963" y="4787"/>
                    </a:lnTo>
                    <a:lnTo>
                      <a:pt x="2068" y="4892"/>
                    </a:lnTo>
                    <a:lnTo>
                      <a:pt x="2207" y="5031"/>
                    </a:lnTo>
                    <a:lnTo>
                      <a:pt x="2324" y="5170"/>
                    </a:lnTo>
                    <a:lnTo>
                      <a:pt x="2428" y="5298"/>
                    </a:lnTo>
                    <a:lnTo>
                      <a:pt x="2521" y="5438"/>
                    </a:lnTo>
                    <a:lnTo>
                      <a:pt x="2602" y="5577"/>
                    </a:lnTo>
                    <a:lnTo>
                      <a:pt x="2661" y="5705"/>
                    </a:lnTo>
                    <a:lnTo>
                      <a:pt x="2719" y="5833"/>
                    </a:lnTo>
                    <a:lnTo>
                      <a:pt x="2765" y="5961"/>
                    </a:lnTo>
                    <a:lnTo>
                      <a:pt x="7470" y="4392"/>
                    </a:lnTo>
                    <a:lnTo>
                      <a:pt x="7366" y="4183"/>
                    </a:lnTo>
                    <a:lnTo>
                      <a:pt x="7238" y="3962"/>
                    </a:lnTo>
                    <a:lnTo>
                      <a:pt x="7110" y="3753"/>
                    </a:lnTo>
                    <a:lnTo>
                      <a:pt x="6971" y="3544"/>
                    </a:lnTo>
                    <a:lnTo>
                      <a:pt x="6820" y="3335"/>
                    </a:lnTo>
                    <a:lnTo>
                      <a:pt x="6657" y="3126"/>
                    </a:lnTo>
                    <a:lnTo>
                      <a:pt x="6471" y="2917"/>
                    </a:lnTo>
                    <a:lnTo>
                      <a:pt x="6285" y="2719"/>
                    </a:lnTo>
                    <a:lnTo>
                      <a:pt x="6088" y="2522"/>
                    </a:lnTo>
                    <a:lnTo>
                      <a:pt x="5879" y="2324"/>
                    </a:lnTo>
                    <a:lnTo>
                      <a:pt x="5646" y="2127"/>
                    </a:lnTo>
                    <a:lnTo>
                      <a:pt x="5414" y="1941"/>
                    </a:lnTo>
                    <a:lnTo>
                      <a:pt x="5158" y="1755"/>
                    </a:lnTo>
                    <a:lnTo>
                      <a:pt x="4891" y="1569"/>
                    </a:lnTo>
                    <a:lnTo>
                      <a:pt x="4612" y="1395"/>
                    </a:lnTo>
                    <a:lnTo>
                      <a:pt x="4310" y="1220"/>
                    </a:lnTo>
                    <a:lnTo>
                      <a:pt x="3857" y="988"/>
                    </a:lnTo>
                    <a:lnTo>
                      <a:pt x="3404" y="779"/>
                    </a:lnTo>
                    <a:lnTo>
                      <a:pt x="2951" y="593"/>
                    </a:lnTo>
                    <a:lnTo>
                      <a:pt x="2509" y="430"/>
                    </a:lnTo>
                    <a:lnTo>
                      <a:pt x="2056" y="291"/>
                    </a:lnTo>
                    <a:lnTo>
                      <a:pt x="1603" y="175"/>
                    </a:lnTo>
                    <a:lnTo>
                      <a:pt x="1162" y="82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2" name="Grupo 1351">
              <a:extLst>
                <a:ext uri="{FF2B5EF4-FFF2-40B4-BE49-F238E27FC236}">
                  <a16:creationId xmlns:a16="http://schemas.microsoft.com/office/drawing/2014/main" id="{6F07A988-156F-1690-C45B-2BB3E1BC4D6F}"/>
                </a:ext>
              </a:extLst>
            </p:cNvPr>
            <p:cNvGrpSpPr/>
            <p:nvPr/>
          </p:nvGrpSpPr>
          <p:grpSpPr>
            <a:xfrm>
              <a:off x="3044454" y="1503519"/>
              <a:ext cx="3236431" cy="2800756"/>
              <a:chOff x="3044454" y="1503519"/>
              <a:chExt cx="3236431" cy="2800756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E471ECC-5B80-4915-1DF2-F7BC8C224B67}"/>
                  </a:ext>
                </a:extLst>
              </p:cNvPr>
              <p:cNvGrpSpPr/>
              <p:nvPr/>
            </p:nvGrpSpPr>
            <p:grpSpPr>
              <a:xfrm>
                <a:off x="4472725" y="1528570"/>
                <a:ext cx="221449" cy="221449"/>
                <a:chOff x="4289588" y="1403422"/>
                <a:chExt cx="596700" cy="596700"/>
              </a:xfrm>
            </p:grpSpPr>
            <p:sp>
              <p:nvSpPr>
                <p:cNvPr id="1538" name="Google Shape;1412;p39">
                  <a:extLst>
                    <a:ext uri="{FF2B5EF4-FFF2-40B4-BE49-F238E27FC236}">
                      <a16:creationId xmlns:a16="http://schemas.microsoft.com/office/drawing/2014/main" id="{5D0917E6-CD29-5E68-A522-8E301334D548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39" name="Google Shape;11091;p66">
                  <a:extLst>
                    <a:ext uri="{FF2B5EF4-FFF2-40B4-BE49-F238E27FC236}">
                      <a16:creationId xmlns:a16="http://schemas.microsoft.com/office/drawing/2014/main" id="{5FFF8F1D-93B6-B8AC-0929-50FD92B474C3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540" name="Google Shape;11092;p66">
                    <a:extLst>
                      <a:ext uri="{FF2B5EF4-FFF2-40B4-BE49-F238E27FC236}">
                        <a16:creationId xmlns:a16="http://schemas.microsoft.com/office/drawing/2014/main" id="{8E911BFD-97B0-C87A-2C27-33F153A4F230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1093;p66">
                    <a:extLst>
                      <a:ext uri="{FF2B5EF4-FFF2-40B4-BE49-F238E27FC236}">
                        <a16:creationId xmlns:a16="http://schemas.microsoft.com/office/drawing/2014/main" id="{62E6E4CA-1518-2314-9E88-CAD85B6D8243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8E426D77-6E86-16F2-7464-BCEF99DBCAD4}"/>
                  </a:ext>
                </a:extLst>
              </p:cNvPr>
              <p:cNvGrpSpPr/>
              <p:nvPr/>
            </p:nvGrpSpPr>
            <p:grpSpPr>
              <a:xfrm>
                <a:off x="4124313" y="1520884"/>
                <a:ext cx="221449" cy="221449"/>
                <a:chOff x="7051988" y="1403422"/>
                <a:chExt cx="596700" cy="596700"/>
              </a:xfrm>
            </p:grpSpPr>
            <p:sp>
              <p:nvSpPr>
                <p:cNvPr id="1531" name="Google Shape;1413;p39">
                  <a:extLst>
                    <a:ext uri="{FF2B5EF4-FFF2-40B4-BE49-F238E27FC236}">
                      <a16:creationId xmlns:a16="http://schemas.microsoft.com/office/drawing/2014/main" id="{F7029263-2B81-ED3C-B51E-F064DB9AB359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32" name="Google Shape;11139;p66">
                  <a:extLst>
                    <a:ext uri="{FF2B5EF4-FFF2-40B4-BE49-F238E27FC236}">
                      <a16:creationId xmlns:a16="http://schemas.microsoft.com/office/drawing/2014/main" id="{58F65EAC-8D0D-A2FE-9459-DEF143528F98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533" name="Google Shape;11140;p66">
                    <a:extLst>
                      <a:ext uri="{FF2B5EF4-FFF2-40B4-BE49-F238E27FC236}">
                        <a16:creationId xmlns:a16="http://schemas.microsoft.com/office/drawing/2014/main" id="{66949D93-BFC4-DFEA-51B5-E67947922E10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1141;p66">
                    <a:extLst>
                      <a:ext uri="{FF2B5EF4-FFF2-40B4-BE49-F238E27FC236}">
                        <a16:creationId xmlns:a16="http://schemas.microsoft.com/office/drawing/2014/main" id="{601AA388-BBBB-C311-F2BF-4AE7EC122D16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1142;p66">
                    <a:extLst>
                      <a:ext uri="{FF2B5EF4-FFF2-40B4-BE49-F238E27FC236}">
                        <a16:creationId xmlns:a16="http://schemas.microsoft.com/office/drawing/2014/main" id="{67A01C67-079F-DC9E-7E73-E5B2DAF62DD3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1143;p66">
                    <a:extLst>
                      <a:ext uri="{FF2B5EF4-FFF2-40B4-BE49-F238E27FC236}">
                        <a16:creationId xmlns:a16="http://schemas.microsoft.com/office/drawing/2014/main" id="{7D063D74-0100-B62B-98A3-AEA0F9DC27D2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1144;p66">
                    <a:extLst>
                      <a:ext uri="{FF2B5EF4-FFF2-40B4-BE49-F238E27FC236}">
                        <a16:creationId xmlns:a16="http://schemas.microsoft.com/office/drawing/2014/main" id="{F2044EBC-B376-C684-7FD8-1E04AF31E06A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10FD2AEF-A39A-E561-1A9C-19FB9B54E3E1}"/>
                  </a:ext>
                </a:extLst>
              </p:cNvPr>
              <p:cNvGrpSpPr/>
              <p:nvPr/>
            </p:nvGrpSpPr>
            <p:grpSpPr>
              <a:xfrm>
                <a:off x="4830178" y="1539355"/>
                <a:ext cx="221449" cy="221449"/>
                <a:chOff x="1527163" y="1403422"/>
                <a:chExt cx="596700" cy="596700"/>
              </a:xfrm>
            </p:grpSpPr>
            <p:sp>
              <p:nvSpPr>
                <p:cNvPr id="1525" name="Google Shape;1411;p39">
                  <a:extLst>
                    <a:ext uri="{FF2B5EF4-FFF2-40B4-BE49-F238E27FC236}">
                      <a16:creationId xmlns:a16="http://schemas.microsoft.com/office/drawing/2014/main" id="{920ADE63-E246-874C-D9F0-E8385F32F529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526" name="Google Shape;11126;p66">
                  <a:extLst>
                    <a:ext uri="{FF2B5EF4-FFF2-40B4-BE49-F238E27FC236}">
                      <a16:creationId xmlns:a16="http://schemas.microsoft.com/office/drawing/2014/main" id="{B26B9525-5D05-EA6D-70F9-0C90810B657C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527" name="Google Shape;11127;p66">
                    <a:extLst>
                      <a:ext uri="{FF2B5EF4-FFF2-40B4-BE49-F238E27FC236}">
                        <a16:creationId xmlns:a16="http://schemas.microsoft.com/office/drawing/2014/main" id="{DDED0EBC-8A5B-319D-5CB1-A5D36DEC8421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8" name="Google Shape;11128;p66">
                    <a:extLst>
                      <a:ext uri="{FF2B5EF4-FFF2-40B4-BE49-F238E27FC236}">
                        <a16:creationId xmlns:a16="http://schemas.microsoft.com/office/drawing/2014/main" id="{5DC7EF53-D500-C75A-A385-73F0F9854457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1129;p66">
                    <a:extLst>
                      <a:ext uri="{FF2B5EF4-FFF2-40B4-BE49-F238E27FC236}">
                        <a16:creationId xmlns:a16="http://schemas.microsoft.com/office/drawing/2014/main" id="{A0B4D0DF-6DB3-5F64-0B20-CC25C9F48F57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1130;p66">
                    <a:extLst>
                      <a:ext uri="{FF2B5EF4-FFF2-40B4-BE49-F238E27FC236}">
                        <a16:creationId xmlns:a16="http://schemas.microsoft.com/office/drawing/2014/main" id="{BC52EEA8-5F58-EADD-7744-63C9E84814CB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57054DB8-2697-24F3-3C7A-2E65CD7F2B22}"/>
                  </a:ext>
                </a:extLst>
              </p:cNvPr>
              <p:cNvGrpSpPr/>
              <p:nvPr/>
            </p:nvGrpSpPr>
            <p:grpSpPr>
              <a:xfrm>
                <a:off x="3431206" y="1505459"/>
                <a:ext cx="221449" cy="221449"/>
                <a:chOff x="4289588" y="3004385"/>
                <a:chExt cx="596700" cy="596700"/>
              </a:xfrm>
            </p:grpSpPr>
            <p:sp>
              <p:nvSpPr>
                <p:cNvPr id="1523" name="Google Shape;1415;p39">
                  <a:extLst>
                    <a:ext uri="{FF2B5EF4-FFF2-40B4-BE49-F238E27FC236}">
                      <a16:creationId xmlns:a16="http://schemas.microsoft.com/office/drawing/2014/main" id="{78C5069C-38C4-A641-906F-2DE13A3F7239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4" name="Google Shape;11072;p66">
                  <a:extLst>
                    <a:ext uri="{FF2B5EF4-FFF2-40B4-BE49-F238E27FC236}">
                      <a16:creationId xmlns:a16="http://schemas.microsoft.com/office/drawing/2014/main" id="{F8423A00-C11A-BCC7-7B89-1CB6B207CF47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0A2B61DE-4AD9-83B4-FBB9-819A3F3B2777}"/>
                  </a:ext>
                </a:extLst>
              </p:cNvPr>
              <p:cNvGrpSpPr/>
              <p:nvPr/>
            </p:nvGrpSpPr>
            <p:grpSpPr>
              <a:xfrm>
                <a:off x="3770210" y="1512664"/>
                <a:ext cx="221449" cy="221449"/>
                <a:chOff x="1527163" y="3004385"/>
                <a:chExt cx="596700" cy="596700"/>
              </a:xfrm>
            </p:grpSpPr>
            <p:sp>
              <p:nvSpPr>
                <p:cNvPr id="1521" name="Google Shape;1414;p39">
                  <a:extLst>
                    <a:ext uri="{FF2B5EF4-FFF2-40B4-BE49-F238E27FC236}">
                      <a16:creationId xmlns:a16="http://schemas.microsoft.com/office/drawing/2014/main" id="{5C7C8408-731B-ADF0-16ED-4C16BBAC2F13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1104;p66">
                  <a:extLst>
                    <a:ext uri="{FF2B5EF4-FFF2-40B4-BE49-F238E27FC236}">
                      <a16:creationId xmlns:a16="http://schemas.microsoft.com/office/drawing/2014/main" id="{97B39053-67E0-436E-667F-28F76BC92059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264DA79F-C34F-1DBC-80C0-603F6224D281}"/>
                  </a:ext>
                </a:extLst>
              </p:cNvPr>
              <p:cNvGrpSpPr/>
              <p:nvPr/>
            </p:nvGrpSpPr>
            <p:grpSpPr>
              <a:xfrm>
                <a:off x="3077660" y="1503519"/>
                <a:ext cx="221449" cy="221449"/>
                <a:chOff x="7051988" y="3004385"/>
                <a:chExt cx="596700" cy="596700"/>
              </a:xfrm>
            </p:grpSpPr>
            <p:sp>
              <p:nvSpPr>
                <p:cNvPr id="1516" name="Google Shape;1416;p39">
                  <a:extLst>
                    <a:ext uri="{FF2B5EF4-FFF2-40B4-BE49-F238E27FC236}">
                      <a16:creationId xmlns:a16="http://schemas.microsoft.com/office/drawing/2014/main" id="{18AFD923-7B44-6FFC-830C-124C4982EAD5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7" name="Google Shape;11261;p66">
                  <a:extLst>
                    <a:ext uri="{FF2B5EF4-FFF2-40B4-BE49-F238E27FC236}">
                      <a16:creationId xmlns:a16="http://schemas.microsoft.com/office/drawing/2014/main" id="{7969A89D-3B37-626A-C9A0-FF603517D91C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518" name="Google Shape;11262;p66">
                    <a:extLst>
                      <a:ext uri="{FF2B5EF4-FFF2-40B4-BE49-F238E27FC236}">
                        <a16:creationId xmlns:a16="http://schemas.microsoft.com/office/drawing/2014/main" id="{F467826D-F2BC-CCB0-2A8E-E8DFD949A128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1263;p66">
                    <a:extLst>
                      <a:ext uri="{FF2B5EF4-FFF2-40B4-BE49-F238E27FC236}">
                        <a16:creationId xmlns:a16="http://schemas.microsoft.com/office/drawing/2014/main" id="{6B0CEE84-94BA-4D9A-B02A-4880660DE56D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1264;p66">
                    <a:extLst>
                      <a:ext uri="{FF2B5EF4-FFF2-40B4-BE49-F238E27FC236}">
                        <a16:creationId xmlns:a16="http://schemas.microsoft.com/office/drawing/2014/main" id="{94D94C6E-FFC6-E841-C433-65B94E909B8C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EEEF260-B247-F248-6B3B-09162F9C3503}"/>
                  </a:ext>
                </a:extLst>
              </p:cNvPr>
              <p:cNvGrpSpPr/>
              <p:nvPr/>
            </p:nvGrpSpPr>
            <p:grpSpPr>
              <a:xfrm>
                <a:off x="5076990" y="2800811"/>
                <a:ext cx="221449" cy="221449"/>
                <a:chOff x="4289588" y="1403422"/>
                <a:chExt cx="596700" cy="596700"/>
              </a:xfrm>
            </p:grpSpPr>
            <p:sp>
              <p:nvSpPr>
                <p:cNvPr id="1512" name="Google Shape;1412;p39">
                  <a:extLst>
                    <a:ext uri="{FF2B5EF4-FFF2-40B4-BE49-F238E27FC236}">
                      <a16:creationId xmlns:a16="http://schemas.microsoft.com/office/drawing/2014/main" id="{5150E78D-93F2-175B-75CC-5811C4F14C07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3" name="Google Shape;11091;p66">
                  <a:extLst>
                    <a:ext uri="{FF2B5EF4-FFF2-40B4-BE49-F238E27FC236}">
                      <a16:creationId xmlns:a16="http://schemas.microsoft.com/office/drawing/2014/main" id="{3149701B-BEF6-AC73-4BD8-6600DD79F112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514" name="Google Shape;11092;p66">
                    <a:extLst>
                      <a:ext uri="{FF2B5EF4-FFF2-40B4-BE49-F238E27FC236}">
                        <a16:creationId xmlns:a16="http://schemas.microsoft.com/office/drawing/2014/main" id="{4B6B935A-1862-724B-16BD-1D7DCECB5EDC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1093;p66">
                    <a:extLst>
                      <a:ext uri="{FF2B5EF4-FFF2-40B4-BE49-F238E27FC236}">
                        <a16:creationId xmlns:a16="http://schemas.microsoft.com/office/drawing/2014/main" id="{ACBF62CA-5033-A4B0-85DA-5C9AA992B8C1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99678367-8EBB-FB25-9769-AAAED1ADD42A}"/>
                  </a:ext>
                </a:extLst>
              </p:cNvPr>
              <p:cNvGrpSpPr/>
              <p:nvPr/>
            </p:nvGrpSpPr>
            <p:grpSpPr>
              <a:xfrm>
                <a:off x="4728579" y="2793126"/>
                <a:ext cx="221449" cy="221449"/>
                <a:chOff x="7051988" y="1403422"/>
                <a:chExt cx="596700" cy="596700"/>
              </a:xfrm>
            </p:grpSpPr>
            <p:sp>
              <p:nvSpPr>
                <p:cNvPr id="1505" name="Google Shape;1413;p39">
                  <a:extLst>
                    <a:ext uri="{FF2B5EF4-FFF2-40B4-BE49-F238E27FC236}">
                      <a16:creationId xmlns:a16="http://schemas.microsoft.com/office/drawing/2014/main" id="{B7396E65-3FB9-C08C-B53E-DB20AB886A71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06" name="Google Shape;11139;p66">
                  <a:extLst>
                    <a:ext uri="{FF2B5EF4-FFF2-40B4-BE49-F238E27FC236}">
                      <a16:creationId xmlns:a16="http://schemas.microsoft.com/office/drawing/2014/main" id="{74C756E2-41F4-BA21-0F0B-85675240C5D0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507" name="Google Shape;11140;p66">
                    <a:extLst>
                      <a:ext uri="{FF2B5EF4-FFF2-40B4-BE49-F238E27FC236}">
                        <a16:creationId xmlns:a16="http://schemas.microsoft.com/office/drawing/2014/main" id="{107AF19B-61C4-33BE-1C84-DF69830BFD4D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8" name="Google Shape;11141;p66">
                    <a:extLst>
                      <a:ext uri="{FF2B5EF4-FFF2-40B4-BE49-F238E27FC236}">
                        <a16:creationId xmlns:a16="http://schemas.microsoft.com/office/drawing/2014/main" id="{DEF6850D-8D7D-48A0-CCEB-5D6E6F968A7B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9" name="Google Shape;11142;p66">
                    <a:extLst>
                      <a:ext uri="{FF2B5EF4-FFF2-40B4-BE49-F238E27FC236}">
                        <a16:creationId xmlns:a16="http://schemas.microsoft.com/office/drawing/2014/main" id="{99EA6491-CBD1-4D18-6081-051CB1B84443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1143;p66">
                    <a:extLst>
                      <a:ext uri="{FF2B5EF4-FFF2-40B4-BE49-F238E27FC236}">
                        <a16:creationId xmlns:a16="http://schemas.microsoft.com/office/drawing/2014/main" id="{47C4A189-9B57-9D99-9473-D6B22921BA4B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1144;p66">
                    <a:extLst>
                      <a:ext uri="{FF2B5EF4-FFF2-40B4-BE49-F238E27FC236}">
                        <a16:creationId xmlns:a16="http://schemas.microsoft.com/office/drawing/2014/main" id="{465905A1-97F1-A88E-6296-FED271396985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92C59C9B-41E6-54F5-8D59-6F0AAC38EDC1}"/>
                  </a:ext>
                </a:extLst>
              </p:cNvPr>
              <p:cNvGrpSpPr/>
              <p:nvPr/>
            </p:nvGrpSpPr>
            <p:grpSpPr>
              <a:xfrm>
                <a:off x="5434444" y="2811597"/>
                <a:ext cx="221449" cy="221449"/>
                <a:chOff x="1527163" y="1403422"/>
                <a:chExt cx="596700" cy="596700"/>
              </a:xfrm>
            </p:grpSpPr>
            <p:sp>
              <p:nvSpPr>
                <p:cNvPr id="1499" name="Google Shape;1411;p39">
                  <a:extLst>
                    <a:ext uri="{FF2B5EF4-FFF2-40B4-BE49-F238E27FC236}">
                      <a16:creationId xmlns:a16="http://schemas.microsoft.com/office/drawing/2014/main" id="{782C4512-EB22-8030-21D6-4E7B8D871317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500" name="Google Shape;11126;p66">
                  <a:extLst>
                    <a:ext uri="{FF2B5EF4-FFF2-40B4-BE49-F238E27FC236}">
                      <a16:creationId xmlns:a16="http://schemas.microsoft.com/office/drawing/2014/main" id="{5BFEE0D1-BF31-1639-C527-69DF4681B790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501" name="Google Shape;11127;p66">
                    <a:extLst>
                      <a:ext uri="{FF2B5EF4-FFF2-40B4-BE49-F238E27FC236}">
                        <a16:creationId xmlns:a16="http://schemas.microsoft.com/office/drawing/2014/main" id="{3B3EA802-B127-B03C-A27D-9A66F5613BCD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02" name="Google Shape;11128;p66">
                    <a:extLst>
                      <a:ext uri="{FF2B5EF4-FFF2-40B4-BE49-F238E27FC236}">
                        <a16:creationId xmlns:a16="http://schemas.microsoft.com/office/drawing/2014/main" id="{05DCE0DA-D44C-D81A-5720-FCC1D0A44F7F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3" name="Google Shape;11129;p66">
                    <a:extLst>
                      <a:ext uri="{FF2B5EF4-FFF2-40B4-BE49-F238E27FC236}">
                        <a16:creationId xmlns:a16="http://schemas.microsoft.com/office/drawing/2014/main" id="{F628FEF3-6179-0A07-E1C8-CD7940B04684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1130;p66">
                    <a:extLst>
                      <a:ext uri="{FF2B5EF4-FFF2-40B4-BE49-F238E27FC236}">
                        <a16:creationId xmlns:a16="http://schemas.microsoft.com/office/drawing/2014/main" id="{8EC23B3C-29B2-29C8-5F53-6BBFBECFE89D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9772DB44-CC2F-ECBD-CEFE-CCF08EA36CAB}"/>
                  </a:ext>
                </a:extLst>
              </p:cNvPr>
              <p:cNvGrpSpPr/>
              <p:nvPr/>
            </p:nvGrpSpPr>
            <p:grpSpPr>
              <a:xfrm>
                <a:off x="4035471" y="2777700"/>
                <a:ext cx="221449" cy="221449"/>
                <a:chOff x="4289588" y="3004385"/>
                <a:chExt cx="596700" cy="596700"/>
              </a:xfrm>
            </p:grpSpPr>
            <p:sp>
              <p:nvSpPr>
                <p:cNvPr id="1497" name="Google Shape;1415;p39">
                  <a:extLst>
                    <a:ext uri="{FF2B5EF4-FFF2-40B4-BE49-F238E27FC236}">
                      <a16:creationId xmlns:a16="http://schemas.microsoft.com/office/drawing/2014/main" id="{BF8C420F-9D32-2EA7-BC64-7694C7392B3B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98" name="Google Shape;11072;p66">
                  <a:extLst>
                    <a:ext uri="{FF2B5EF4-FFF2-40B4-BE49-F238E27FC236}">
                      <a16:creationId xmlns:a16="http://schemas.microsoft.com/office/drawing/2014/main" id="{CE0F836A-BA25-1515-2780-0790DDE90C21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A7B2075C-D5E5-D858-CA0A-949257B0F4E1}"/>
                  </a:ext>
                </a:extLst>
              </p:cNvPr>
              <p:cNvGrpSpPr/>
              <p:nvPr/>
            </p:nvGrpSpPr>
            <p:grpSpPr>
              <a:xfrm>
                <a:off x="4374475" y="2784906"/>
                <a:ext cx="221449" cy="221449"/>
                <a:chOff x="1527163" y="3004385"/>
                <a:chExt cx="596700" cy="596700"/>
              </a:xfrm>
            </p:grpSpPr>
            <p:sp>
              <p:nvSpPr>
                <p:cNvPr id="1495" name="Google Shape;1414;p39">
                  <a:extLst>
                    <a:ext uri="{FF2B5EF4-FFF2-40B4-BE49-F238E27FC236}">
                      <a16:creationId xmlns:a16="http://schemas.microsoft.com/office/drawing/2014/main" id="{0E92FFC0-86D5-933D-EBE8-D59E0B4198E9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1104;p66">
                  <a:extLst>
                    <a:ext uri="{FF2B5EF4-FFF2-40B4-BE49-F238E27FC236}">
                      <a16:creationId xmlns:a16="http://schemas.microsoft.com/office/drawing/2014/main" id="{3F42B01C-1F6C-E18D-99D2-936D62B24CAD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CB58F64F-9E44-8CB0-678F-3906A6468A0F}"/>
                  </a:ext>
                </a:extLst>
              </p:cNvPr>
              <p:cNvGrpSpPr/>
              <p:nvPr/>
            </p:nvGrpSpPr>
            <p:grpSpPr>
              <a:xfrm>
                <a:off x="3681925" y="2775761"/>
                <a:ext cx="221449" cy="221449"/>
                <a:chOff x="7051988" y="3004385"/>
                <a:chExt cx="596700" cy="596700"/>
              </a:xfrm>
            </p:grpSpPr>
            <p:sp>
              <p:nvSpPr>
                <p:cNvPr id="1490" name="Google Shape;1416;p39">
                  <a:extLst>
                    <a:ext uri="{FF2B5EF4-FFF2-40B4-BE49-F238E27FC236}">
                      <a16:creationId xmlns:a16="http://schemas.microsoft.com/office/drawing/2014/main" id="{B27BEB05-2C90-E7DB-C3FE-378AA79D1311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1" name="Google Shape;11261;p66">
                  <a:extLst>
                    <a:ext uri="{FF2B5EF4-FFF2-40B4-BE49-F238E27FC236}">
                      <a16:creationId xmlns:a16="http://schemas.microsoft.com/office/drawing/2014/main" id="{D0EA8C64-9FCB-4FCD-E6F0-58DED2BA35B4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92" name="Google Shape;11262;p66">
                    <a:extLst>
                      <a:ext uri="{FF2B5EF4-FFF2-40B4-BE49-F238E27FC236}">
                        <a16:creationId xmlns:a16="http://schemas.microsoft.com/office/drawing/2014/main" id="{9F8467D0-3911-6EC2-68D6-93B5F3FFEE44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3" name="Google Shape;11263;p66">
                    <a:extLst>
                      <a:ext uri="{FF2B5EF4-FFF2-40B4-BE49-F238E27FC236}">
                        <a16:creationId xmlns:a16="http://schemas.microsoft.com/office/drawing/2014/main" id="{F86C4F2A-11E8-A592-43F2-87564C0BAF40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4" name="Google Shape;11264;p66">
                    <a:extLst>
                      <a:ext uri="{FF2B5EF4-FFF2-40B4-BE49-F238E27FC236}">
                        <a16:creationId xmlns:a16="http://schemas.microsoft.com/office/drawing/2014/main" id="{BEE9E272-ACF7-01CC-96F1-8E1CAE8AC640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A9A94999-89C7-FFF1-59D6-8C416A705734}"/>
                  </a:ext>
                </a:extLst>
              </p:cNvPr>
              <p:cNvGrpSpPr/>
              <p:nvPr/>
            </p:nvGrpSpPr>
            <p:grpSpPr>
              <a:xfrm>
                <a:off x="5676887" y="4072042"/>
                <a:ext cx="221449" cy="221449"/>
                <a:chOff x="4289588" y="1403422"/>
                <a:chExt cx="596700" cy="596700"/>
              </a:xfrm>
            </p:grpSpPr>
            <p:sp>
              <p:nvSpPr>
                <p:cNvPr id="1486" name="Google Shape;1412;p39">
                  <a:extLst>
                    <a:ext uri="{FF2B5EF4-FFF2-40B4-BE49-F238E27FC236}">
                      <a16:creationId xmlns:a16="http://schemas.microsoft.com/office/drawing/2014/main" id="{53729D80-5B64-78A7-4AE7-78883A986827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7" name="Google Shape;11091;p66">
                  <a:extLst>
                    <a:ext uri="{FF2B5EF4-FFF2-40B4-BE49-F238E27FC236}">
                      <a16:creationId xmlns:a16="http://schemas.microsoft.com/office/drawing/2014/main" id="{F221B7B9-884C-FF9F-CC40-0AE1999EB04E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88" name="Google Shape;11092;p66">
                    <a:extLst>
                      <a:ext uri="{FF2B5EF4-FFF2-40B4-BE49-F238E27FC236}">
                        <a16:creationId xmlns:a16="http://schemas.microsoft.com/office/drawing/2014/main" id="{5F21398D-26EA-E447-E7D7-633A60C9D8E7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9" name="Google Shape;11093;p66">
                    <a:extLst>
                      <a:ext uri="{FF2B5EF4-FFF2-40B4-BE49-F238E27FC236}">
                        <a16:creationId xmlns:a16="http://schemas.microsoft.com/office/drawing/2014/main" id="{7717497A-3780-A5AC-4F1C-F6F7E4DEE134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A9DE1D0C-7502-4A13-D5C8-945F0D887884}"/>
                  </a:ext>
                </a:extLst>
              </p:cNvPr>
              <p:cNvGrpSpPr/>
              <p:nvPr/>
            </p:nvGrpSpPr>
            <p:grpSpPr>
              <a:xfrm>
                <a:off x="5328474" y="4064355"/>
                <a:ext cx="221449" cy="221449"/>
                <a:chOff x="7051988" y="1403422"/>
                <a:chExt cx="596700" cy="596700"/>
              </a:xfrm>
            </p:grpSpPr>
            <p:sp>
              <p:nvSpPr>
                <p:cNvPr id="1479" name="Google Shape;1413;p39">
                  <a:extLst>
                    <a:ext uri="{FF2B5EF4-FFF2-40B4-BE49-F238E27FC236}">
                      <a16:creationId xmlns:a16="http://schemas.microsoft.com/office/drawing/2014/main" id="{5E7228DA-5733-61BE-7685-F8E26F1BB4DD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0" name="Google Shape;11139;p66">
                  <a:extLst>
                    <a:ext uri="{FF2B5EF4-FFF2-40B4-BE49-F238E27FC236}">
                      <a16:creationId xmlns:a16="http://schemas.microsoft.com/office/drawing/2014/main" id="{855B8C35-500E-1740-2109-CD842BB4CA8C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481" name="Google Shape;11140;p66">
                    <a:extLst>
                      <a:ext uri="{FF2B5EF4-FFF2-40B4-BE49-F238E27FC236}">
                        <a16:creationId xmlns:a16="http://schemas.microsoft.com/office/drawing/2014/main" id="{CAB01157-5DA8-C71B-EA46-DB89445DAED5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2" name="Google Shape;11141;p66">
                    <a:extLst>
                      <a:ext uri="{FF2B5EF4-FFF2-40B4-BE49-F238E27FC236}">
                        <a16:creationId xmlns:a16="http://schemas.microsoft.com/office/drawing/2014/main" id="{30B0B54A-2EB1-49D6-54F8-75B3AAC310F3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3" name="Google Shape;11142;p66">
                    <a:extLst>
                      <a:ext uri="{FF2B5EF4-FFF2-40B4-BE49-F238E27FC236}">
                        <a16:creationId xmlns:a16="http://schemas.microsoft.com/office/drawing/2014/main" id="{FF2314B8-5088-0424-368E-0ACA586FD936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4" name="Google Shape;11143;p66">
                    <a:extLst>
                      <a:ext uri="{FF2B5EF4-FFF2-40B4-BE49-F238E27FC236}">
                        <a16:creationId xmlns:a16="http://schemas.microsoft.com/office/drawing/2014/main" id="{843EBCF7-ABF2-295A-A641-E9172883646D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5" name="Google Shape;11144;p66">
                    <a:extLst>
                      <a:ext uri="{FF2B5EF4-FFF2-40B4-BE49-F238E27FC236}">
                        <a16:creationId xmlns:a16="http://schemas.microsoft.com/office/drawing/2014/main" id="{632C6A66-A427-C3B1-5AEB-A87B23B9EEF6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A2FFC18A-0B01-DC0D-FA74-28D4FEFF1AB3}"/>
                  </a:ext>
                </a:extLst>
              </p:cNvPr>
              <p:cNvGrpSpPr/>
              <p:nvPr/>
            </p:nvGrpSpPr>
            <p:grpSpPr>
              <a:xfrm>
                <a:off x="6034340" y="4082826"/>
                <a:ext cx="221449" cy="221449"/>
                <a:chOff x="1527163" y="1403422"/>
                <a:chExt cx="596700" cy="596700"/>
              </a:xfrm>
            </p:grpSpPr>
            <p:sp>
              <p:nvSpPr>
                <p:cNvPr id="1473" name="Google Shape;1411;p39">
                  <a:extLst>
                    <a:ext uri="{FF2B5EF4-FFF2-40B4-BE49-F238E27FC236}">
                      <a16:creationId xmlns:a16="http://schemas.microsoft.com/office/drawing/2014/main" id="{5BA6F531-F233-E276-1908-838A24C0CB68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74" name="Google Shape;11126;p66">
                  <a:extLst>
                    <a:ext uri="{FF2B5EF4-FFF2-40B4-BE49-F238E27FC236}">
                      <a16:creationId xmlns:a16="http://schemas.microsoft.com/office/drawing/2014/main" id="{17E88CD7-435D-04E1-33EE-E5CE1DA00B14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75" name="Google Shape;11127;p66">
                    <a:extLst>
                      <a:ext uri="{FF2B5EF4-FFF2-40B4-BE49-F238E27FC236}">
                        <a16:creationId xmlns:a16="http://schemas.microsoft.com/office/drawing/2014/main" id="{900BD8D0-1732-42E2-C70F-8CC2BCCC927A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76" name="Google Shape;11128;p66">
                    <a:extLst>
                      <a:ext uri="{FF2B5EF4-FFF2-40B4-BE49-F238E27FC236}">
                        <a16:creationId xmlns:a16="http://schemas.microsoft.com/office/drawing/2014/main" id="{4FB0B227-35D1-E70E-E8F7-0C8CDC4D85EF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7" name="Google Shape;11129;p66">
                    <a:extLst>
                      <a:ext uri="{FF2B5EF4-FFF2-40B4-BE49-F238E27FC236}">
                        <a16:creationId xmlns:a16="http://schemas.microsoft.com/office/drawing/2014/main" id="{2CB0C236-FFC6-52D6-EE18-1F0E5C838842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8" name="Google Shape;11130;p66">
                    <a:extLst>
                      <a:ext uri="{FF2B5EF4-FFF2-40B4-BE49-F238E27FC236}">
                        <a16:creationId xmlns:a16="http://schemas.microsoft.com/office/drawing/2014/main" id="{CF37E875-C0C5-5866-B390-F86B77987D7A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A1B0DE8F-2487-D146-9E93-DEB1498F449E}"/>
                  </a:ext>
                </a:extLst>
              </p:cNvPr>
              <p:cNvGrpSpPr/>
              <p:nvPr/>
            </p:nvGrpSpPr>
            <p:grpSpPr>
              <a:xfrm>
                <a:off x="4635368" y="4048931"/>
                <a:ext cx="221449" cy="221449"/>
                <a:chOff x="4289588" y="3004385"/>
                <a:chExt cx="596700" cy="596700"/>
              </a:xfrm>
            </p:grpSpPr>
            <p:sp>
              <p:nvSpPr>
                <p:cNvPr id="1471" name="Google Shape;1415;p39">
                  <a:extLst>
                    <a:ext uri="{FF2B5EF4-FFF2-40B4-BE49-F238E27FC236}">
                      <a16:creationId xmlns:a16="http://schemas.microsoft.com/office/drawing/2014/main" id="{CD4D9C9D-5320-727D-F1A6-2099149EA959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72" name="Google Shape;11072;p66">
                  <a:extLst>
                    <a:ext uri="{FF2B5EF4-FFF2-40B4-BE49-F238E27FC236}">
                      <a16:creationId xmlns:a16="http://schemas.microsoft.com/office/drawing/2014/main" id="{F7C06E7F-654C-F6EF-98A0-A40855A61FFB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4DEA1D14-C746-FAF7-859B-40D301386F47}"/>
                  </a:ext>
                </a:extLst>
              </p:cNvPr>
              <p:cNvGrpSpPr/>
              <p:nvPr/>
            </p:nvGrpSpPr>
            <p:grpSpPr>
              <a:xfrm>
                <a:off x="4974371" y="4056135"/>
                <a:ext cx="221449" cy="221449"/>
                <a:chOff x="1527163" y="3004385"/>
                <a:chExt cx="596700" cy="596700"/>
              </a:xfrm>
            </p:grpSpPr>
            <p:sp>
              <p:nvSpPr>
                <p:cNvPr id="1469" name="Google Shape;1414;p39">
                  <a:extLst>
                    <a:ext uri="{FF2B5EF4-FFF2-40B4-BE49-F238E27FC236}">
                      <a16:creationId xmlns:a16="http://schemas.microsoft.com/office/drawing/2014/main" id="{E5258296-1AA7-BAA9-9243-173E0B32D130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1104;p66">
                  <a:extLst>
                    <a:ext uri="{FF2B5EF4-FFF2-40B4-BE49-F238E27FC236}">
                      <a16:creationId xmlns:a16="http://schemas.microsoft.com/office/drawing/2014/main" id="{690C57A0-6528-AF52-9D11-BB1ABEE6D7D9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19C28A33-23FC-99E1-0602-43317A9EC008}"/>
                  </a:ext>
                </a:extLst>
              </p:cNvPr>
              <p:cNvGrpSpPr/>
              <p:nvPr/>
            </p:nvGrpSpPr>
            <p:grpSpPr>
              <a:xfrm>
                <a:off x="4281821" y="4046991"/>
                <a:ext cx="221449" cy="221449"/>
                <a:chOff x="7051988" y="3004385"/>
                <a:chExt cx="596700" cy="596700"/>
              </a:xfrm>
            </p:grpSpPr>
            <p:sp>
              <p:nvSpPr>
                <p:cNvPr id="1464" name="Google Shape;1416;p39">
                  <a:extLst>
                    <a:ext uri="{FF2B5EF4-FFF2-40B4-BE49-F238E27FC236}">
                      <a16:creationId xmlns:a16="http://schemas.microsoft.com/office/drawing/2014/main" id="{131371EA-B349-FAE8-1D96-45A3F84B6396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5" name="Google Shape;11261;p66">
                  <a:extLst>
                    <a:ext uri="{FF2B5EF4-FFF2-40B4-BE49-F238E27FC236}">
                      <a16:creationId xmlns:a16="http://schemas.microsoft.com/office/drawing/2014/main" id="{7DAA56BA-E7DB-5C81-47B2-2FD5F47BEB62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66" name="Google Shape;11262;p66">
                    <a:extLst>
                      <a:ext uri="{FF2B5EF4-FFF2-40B4-BE49-F238E27FC236}">
                        <a16:creationId xmlns:a16="http://schemas.microsoft.com/office/drawing/2014/main" id="{141C3824-2B88-BE12-8F3D-15E38A51D2D7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1263;p66">
                    <a:extLst>
                      <a:ext uri="{FF2B5EF4-FFF2-40B4-BE49-F238E27FC236}">
                        <a16:creationId xmlns:a16="http://schemas.microsoft.com/office/drawing/2014/main" id="{43962CC5-FE00-5B33-25DA-D6F1CEB75415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1264;p66">
                    <a:extLst>
                      <a:ext uri="{FF2B5EF4-FFF2-40B4-BE49-F238E27FC236}">
                        <a16:creationId xmlns:a16="http://schemas.microsoft.com/office/drawing/2014/main" id="{E1799E65-9449-410F-1613-2814116F1A72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810006A8-0667-86A3-1D05-EEAB841538AE}"/>
                  </a:ext>
                </a:extLst>
              </p:cNvPr>
              <p:cNvGrpSpPr/>
              <p:nvPr/>
            </p:nvGrpSpPr>
            <p:grpSpPr>
              <a:xfrm>
                <a:off x="5164564" y="1566217"/>
                <a:ext cx="221449" cy="221449"/>
                <a:chOff x="7051988" y="3004385"/>
                <a:chExt cx="596700" cy="596700"/>
              </a:xfrm>
            </p:grpSpPr>
            <p:sp>
              <p:nvSpPr>
                <p:cNvPr id="1459" name="Google Shape;1416;p39">
                  <a:extLst>
                    <a:ext uri="{FF2B5EF4-FFF2-40B4-BE49-F238E27FC236}">
                      <a16:creationId xmlns:a16="http://schemas.microsoft.com/office/drawing/2014/main" id="{54C94D7C-51AF-F4B6-E5D9-3CE144D15438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0" name="Google Shape;11261;p66">
                  <a:extLst>
                    <a:ext uri="{FF2B5EF4-FFF2-40B4-BE49-F238E27FC236}">
                      <a16:creationId xmlns:a16="http://schemas.microsoft.com/office/drawing/2014/main" id="{E2B01756-26A7-C907-E681-6E672480C73B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61" name="Google Shape;11262;p66">
                    <a:extLst>
                      <a:ext uri="{FF2B5EF4-FFF2-40B4-BE49-F238E27FC236}">
                        <a16:creationId xmlns:a16="http://schemas.microsoft.com/office/drawing/2014/main" id="{96ECF19E-A840-5AF1-8D87-0CF36EB2A3EF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1263;p66">
                    <a:extLst>
                      <a:ext uri="{FF2B5EF4-FFF2-40B4-BE49-F238E27FC236}">
                        <a16:creationId xmlns:a16="http://schemas.microsoft.com/office/drawing/2014/main" id="{F209F9D6-DDBF-CFF6-431C-6FF47BEEFEBC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1264;p66">
                    <a:extLst>
                      <a:ext uri="{FF2B5EF4-FFF2-40B4-BE49-F238E27FC236}">
                        <a16:creationId xmlns:a16="http://schemas.microsoft.com/office/drawing/2014/main" id="{589CC3C6-0565-2E29-5603-86E2D69F63F4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5728C772-C9CE-E24F-3D38-B141D3070A86}"/>
                  </a:ext>
                </a:extLst>
              </p:cNvPr>
              <p:cNvGrpSpPr/>
              <p:nvPr/>
            </p:nvGrpSpPr>
            <p:grpSpPr>
              <a:xfrm>
                <a:off x="5451106" y="1825638"/>
                <a:ext cx="221449" cy="221449"/>
                <a:chOff x="4289588" y="3004385"/>
                <a:chExt cx="596700" cy="596700"/>
              </a:xfrm>
            </p:grpSpPr>
            <p:sp>
              <p:nvSpPr>
                <p:cNvPr id="1457" name="Google Shape;1415;p39">
                  <a:extLst>
                    <a:ext uri="{FF2B5EF4-FFF2-40B4-BE49-F238E27FC236}">
                      <a16:creationId xmlns:a16="http://schemas.microsoft.com/office/drawing/2014/main" id="{CF04C81A-7FE2-7C8B-EE19-41FB0586FF03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8" name="Google Shape;11072;p66">
                  <a:extLst>
                    <a:ext uri="{FF2B5EF4-FFF2-40B4-BE49-F238E27FC236}">
                      <a16:creationId xmlns:a16="http://schemas.microsoft.com/office/drawing/2014/main" id="{A7DC7EFD-4D5F-D6CB-BE60-B81A4DA0999F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378530F-A198-8750-727A-A9270AEDA73D}"/>
                  </a:ext>
                </a:extLst>
              </p:cNvPr>
              <p:cNvGrpSpPr/>
              <p:nvPr/>
            </p:nvGrpSpPr>
            <p:grpSpPr>
              <a:xfrm>
                <a:off x="5412830" y="2115983"/>
                <a:ext cx="221449" cy="221449"/>
                <a:chOff x="1527163" y="3004385"/>
                <a:chExt cx="596700" cy="596700"/>
              </a:xfrm>
            </p:grpSpPr>
            <p:sp>
              <p:nvSpPr>
                <p:cNvPr id="1455" name="Google Shape;1414;p39">
                  <a:extLst>
                    <a:ext uri="{FF2B5EF4-FFF2-40B4-BE49-F238E27FC236}">
                      <a16:creationId xmlns:a16="http://schemas.microsoft.com/office/drawing/2014/main" id="{32EF5C2C-B68E-A721-E965-5CB71EE27F5E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1104;p66">
                  <a:extLst>
                    <a:ext uri="{FF2B5EF4-FFF2-40B4-BE49-F238E27FC236}">
                      <a16:creationId xmlns:a16="http://schemas.microsoft.com/office/drawing/2014/main" id="{EAAC01B7-2793-86FB-3D0D-0B93AA9FF7A4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18ECE38A-DBE9-592E-1C2F-514AB62C3CD0}"/>
                  </a:ext>
                </a:extLst>
              </p:cNvPr>
              <p:cNvGrpSpPr/>
              <p:nvPr/>
            </p:nvGrpSpPr>
            <p:grpSpPr>
              <a:xfrm>
                <a:off x="5130490" y="2175262"/>
                <a:ext cx="221449" cy="221449"/>
                <a:chOff x="7051988" y="1403422"/>
                <a:chExt cx="596700" cy="596700"/>
              </a:xfrm>
            </p:grpSpPr>
            <p:sp>
              <p:nvSpPr>
                <p:cNvPr id="1448" name="Google Shape;1413;p39">
                  <a:extLst>
                    <a:ext uri="{FF2B5EF4-FFF2-40B4-BE49-F238E27FC236}">
                      <a16:creationId xmlns:a16="http://schemas.microsoft.com/office/drawing/2014/main" id="{554C41E4-6556-AD72-6E6D-91BD15E74593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9" name="Google Shape;11139;p66">
                  <a:extLst>
                    <a:ext uri="{FF2B5EF4-FFF2-40B4-BE49-F238E27FC236}">
                      <a16:creationId xmlns:a16="http://schemas.microsoft.com/office/drawing/2014/main" id="{A0579DCB-9668-F485-3E31-9B29F210E274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450" name="Google Shape;11140;p66">
                    <a:extLst>
                      <a:ext uri="{FF2B5EF4-FFF2-40B4-BE49-F238E27FC236}">
                        <a16:creationId xmlns:a16="http://schemas.microsoft.com/office/drawing/2014/main" id="{94EA23B4-9C6B-B7BA-72CD-088248FBCB56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1141;p66">
                    <a:extLst>
                      <a:ext uri="{FF2B5EF4-FFF2-40B4-BE49-F238E27FC236}">
                        <a16:creationId xmlns:a16="http://schemas.microsoft.com/office/drawing/2014/main" id="{525ACAC5-1F57-74DD-634E-664D6FFDEA9E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1142;p66">
                    <a:extLst>
                      <a:ext uri="{FF2B5EF4-FFF2-40B4-BE49-F238E27FC236}">
                        <a16:creationId xmlns:a16="http://schemas.microsoft.com/office/drawing/2014/main" id="{2E5FD05E-3F84-FD40-F645-0CC9C4E6D930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1143;p66">
                    <a:extLst>
                      <a:ext uri="{FF2B5EF4-FFF2-40B4-BE49-F238E27FC236}">
                        <a16:creationId xmlns:a16="http://schemas.microsoft.com/office/drawing/2014/main" id="{04AAC1ED-6732-4DA7-D2E2-BAA66E190307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1144;p66">
                    <a:extLst>
                      <a:ext uri="{FF2B5EF4-FFF2-40B4-BE49-F238E27FC236}">
                        <a16:creationId xmlns:a16="http://schemas.microsoft.com/office/drawing/2014/main" id="{057E1E4D-1117-6879-B23E-DACD61EA5C39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C7E0A6E1-1E6B-7E12-F16F-A5FBBEA8111A}"/>
                  </a:ext>
                </a:extLst>
              </p:cNvPr>
              <p:cNvGrpSpPr/>
              <p:nvPr/>
            </p:nvGrpSpPr>
            <p:grpSpPr>
              <a:xfrm>
                <a:off x="4782666" y="2168105"/>
                <a:ext cx="221449" cy="221449"/>
                <a:chOff x="4289588" y="1403422"/>
                <a:chExt cx="596700" cy="596700"/>
              </a:xfrm>
            </p:grpSpPr>
            <p:sp>
              <p:nvSpPr>
                <p:cNvPr id="1444" name="Google Shape;1412;p39">
                  <a:extLst>
                    <a:ext uri="{FF2B5EF4-FFF2-40B4-BE49-F238E27FC236}">
                      <a16:creationId xmlns:a16="http://schemas.microsoft.com/office/drawing/2014/main" id="{4585E6AB-0C10-C18E-4F79-34A078D99A21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5" name="Google Shape;11091;p66">
                  <a:extLst>
                    <a:ext uri="{FF2B5EF4-FFF2-40B4-BE49-F238E27FC236}">
                      <a16:creationId xmlns:a16="http://schemas.microsoft.com/office/drawing/2014/main" id="{D37FA1F7-3022-5AF5-EE1A-D682E0ADACB5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46" name="Google Shape;11092;p66">
                    <a:extLst>
                      <a:ext uri="{FF2B5EF4-FFF2-40B4-BE49-F238E27FC236}">
                        <a16:creationId xmlns:a16="http://schemas.microsoft.com/office/drawing/2014/main" id="{A4322CDF-A061-EC12-745E-4ECCC4C77A8A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1093;p66">
                    <a:extLst>
                      <a:ext uri="{FF2B5EF4-FFF2-40B4-BE49-F238E27FC236}">
                        <a16:creationId xmlns:a16="http://schemas.microsoft.com/office/drawing/2014/main" id="{ECAFB766-C37F-3613-A43A-0EDA087C979D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2A50E8D6-CD5B-FD15-6017-1824DEBBE31B}"/>
                  </a:ext>
                </a:extLst>
              </p:cNvPr>
              <p:cNvGrpSpPr/>
              <p:nvPr/>
            </p:nvGrpSpPr>
            <p:grpSpPr>
              <a:xfrm>
                <a:off x="4435800" y="2158407"/>
                <a:ext cx="221449" cy="221449"/>
                <a:chOff x="1527163" y="1403422"/>
                <a:chExt cx="596700" cy="596700"/>
              </a:xfrm>
            </p:grpSpPr>
            <p:sp>
              <p:nvSpPr>
                <p:cNvPr id="1438" name="Google Shape;1411;p39">
                  <a:extLst>
                    <a:ext uri="{FF2B5EF4-FFF2-40B4-BE49-F238E27FC236}">
                      <a16:creationId xmlns:a16="http://schemas.microsoft.com/office/drawing/2014/main" id="{D2AA34DD-C3AC-02E9-8C7C-852879C061C2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39" name="Google Shape;11126;p66">
                  <a:extLst>
                    <a:ext uri="{FF2B5EF4-FFF2-40B4-BE49-F238E27FC236}">
                      <a16:creationId xmlns:a16="http://schemas.microsoft.com/office/drawing/2014/main" id="{66961218-0620-196B-C5B5-CD47574F9A87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40" name="Google Shape;11127;p66">
                    <a:extLst>
                      <a:ext uri="{FF2B5EF4-FFF2-40B4-BE49-F238E27FC236}">
                        <a16:creationId xmlns:a16="http://schemas.microsoft.com/office/drawing/2014/main" id="{E014B67D-5653-94EB-226C-00CAB131A79C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41" name="Google Shape;11128;p66">
                    <a:extLst>
                      <a:ext uri="{FF2B5EF4-FFF2-40B4-BE49-F238E27FC236}">
                        <a16:creationId xmlns:a16="http://schemas.microsoft.com/office/drawing/2014/main" id="{3C1A6EF5-C45F-8F20-3FBB-E9E1B146BD3D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1129;p66">
                    <a:extLst>
                      <a:ext uri="{FF2B5EF4-FFF2-40B4-BE49-F238E27FC236}">
                        <a16:creationId xmlns:a16="http://schemas.microsoft.com/office/drawing/2014/main" id="{2FB63512-89A3-8DD9-F5B2-5CB1FD23501A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1130;p66">
                    <a:extLst>
                      <a:ext uri="{FF2B5EF4-FFF2-40B4-BE49-F238E27FC236}">
                        <a16:creationId xmlns:a16="http://schemas.microsoft.com/office/drawing/2014/main" id="{54D0C6D4-CCD1-DCA1-A0A2-DB0FD83F45A2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1C35654A-EF3A-730D-DE26-EE5B247755E2}"/>
                  </a:ext>
                </a:extLst>
              </p:cNvPr>
              <p:cNvGrpSpPr/>
              <p:nvPr/>
            </p:nvGrpSpPr>
            <p:grpSpPr>
              <a:xfrm>
                <a:off x="4075277" y="2150093"/>
                <a:ext cx="221449" cy="221449"/>
                <a:chOff x="7051988" y="3004385"/>
                <a:chExt cx="596700" cy="596700"/>
              </a:xfrm>
            </p:grpSpPr>
            <p:sp>
              <p:nvSpPr>
                <p:cNvPr id="1433" name="Google Shape;1416;p39">
                  <a:extLst>
                    <a:ext uri="{FF2B5EF4-FFF2-40B4-BE49-F238E27FC236}">
                      <a16:creationId xmlns:a16="http://schemas.microsoft.com/office/drawing/2014/main" id="{1C540E1C-BC21-21E8-D6FB-8E01715B2E32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34" name="Google Shape;11261;p66">
                  <a:extLst>
                    <a:ext uri="{FF2B5EF4-FFF2-40B4-BE49-F238E27FC236}">
                      <a16:creationId xmlns:a16="http://schemas.microsoft.com/office/drawing/2014/main" id="{8D37E35A-025C-9F6D-78BA-D943FB92C545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35" name="Google Shape;11262;p66">
                    <a:extLst>
                      <a:ext uri="{FF2B5EF4-FFF2-40B4-BE49-F238E27FC236}">
                        <a16:creationId xmlns:a16="http://schemas.microsoft.com/office/drawing/2014/main" id="{56789D18-0F21-113A-BD5F-D791311FCA3F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1263;p66">
                    <a:extLst>
                      <a:ext uri="{FF2B5EF4-FFF2-40B4-BE49-F238E27FC236}">
                        <a16:creationId xmlns:a16="http://schemas.microsoft.com/office/drawing/2014/main" id="{23FFB6BE-8FBF-A0CD-CEC6-65650F3242E1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1264;p66">
                    <a:extLst>
                      <a:ext uri="{FF2B5EF4-FFF2-40B4-BE49-F238E27FC236}">
                        <a16:creationId xmlns:a16="http://schemas.microsoft.com/office/drawing/2014/main" id="{7D440C98-67B2-C98C-90F7-575B68A29561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2CA3ACD0-5035-1DFB-88B4-E58F8FF6BC9B}"/>
                  </a:ext>
                </a:extLst>
              </p:cNvPr>
              <p:cNvGrpSpPr/>
              <p:nvPr/>
            </p:nvGrpSpPr>
            <p:grpSpPr>
              <a:xfrm>
                <a:off x="3722156" y="2145514"/>
                <a:ext cx="221449" cy="221449"/>
                <a:chOff x="4289588" y="3004385"/>
                <a:chExt cx="596700" cy="596700"/>
              </a:xfrm>
            </p:grpSpPr>
            <p:sp>
              <p:nvSpPr>
                <p:cNvPr id="1431" name="Google Shape;1415;p39">
                  <a:extLst>
                    <a:ext uri="{FF2B5EF4-FFF2-40B4-BE49-F238E27FC236}">
                      <a16:creationId xmlns:a16="http://schemas.microsoft.com/office/drawing/2014/main" id="{1A1BAEB4-DD56-0211-EB02-FA5A6AF89849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2" name="Google Shape;11072;p66">
                  <a:extLst>
                    <a:ext uri="{FF2B5EF4-FFF2-40B4-BE49-F238E27FC236}">
                      <a16:creationId xmlns:a16="http://schemas.microsoft.com/office/drawing/2014/main" id="{EFD4D7DC-8D9A-9733-7E75-26718BC8C7BB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946D6F1B-96C9-4A5A-98A4-BD14372DB07E}"/>
                  </a:ext>
                </a:extLst>
              </p:cNvPr>
              <p:cNvGrpSpPr/>
              <p:nvPr/>
            </p:nvGrpSpPr>
            <p:grpSpPr>
              <a:xfrm>
                <a:off x="3376667" y="2134282"/>
                <a:ext cx="221449" cy="221449"/>
                <a:chOff x="1527163" y="3004385"/>
                <a:chExt cx="596700" cy="596700"/>
              </a:xfrm>
            </p:grpSpPr>
            <p:sp>
              <p:nvSpPr>
                <p:cNvPr id="1429" name="Google Shape;1414;p39">
                  <a:extLst>
                    <a:ext uri="{FF2B5EF4-FFF2-40B4-BE49-F238E27FC236}">
                      <a16:creationId xmlns:a16="http://schemas.microsoft.com/office/drawing/2014/main" id="{24B645B4-ABE8-0319-D0D5-4E69908950D4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1104;p66">
                  <a:extLst>
                    <a:ext uri="{FF2B5EF4-FFF2-40B4-BE49-F238E27FC236}">
                      <a16:creationId xmlns:a16="http://schemas.microsoft.com/office/drawing/2014/main" id="{F00A953D-EC37-ED20-0FA6-EE9923FC928B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C2E61886-25D9-3525-F682-3A238FB5E1D4}"/>
                  </a:ext>
                </a:extLst>
              </p:cNvPr>
              <p:cNvGrpSpPr/>
              <p:nvPr/>
            </p:nvGrpSpPr>
            <p:grpSpPr>
              <a:xfrm>
                <a:off x="5732952" y="3446417"/>
                <a:ext cx="221449" cy="221449"/>
                <a:chOff x="7051988" y="1403422"/>
                <a:chExt cx="596700" cy="596700"/>
              </a:xfrm>
            </p:grpSpPr>
            <p:sp>
              <p:nvSpPr>
                <p:cNvPr id="1422" name="Google Shape;1413;p39">
                  <a:extLst>
                    <a:ext uri="{FF2B5EF4-FFF2-40B4-BE49-F238E27FC236}">
                      <a16:creationId xmlns:a16="http://schemas.microsoft.com/office/drawing/2014/main" id="{76D4A4EF-971A-DD08-DC58-FBC07F9AF0B8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23" name="Google Shape;11139;p66">
                  <a:extLst>
                    <a:ext uri="{FF2B5EF4-FFF2-40B4-BE49-F238E27FC236}">
                      <a16:creationId xmlns:a16="http://schemas.microsoft.com/office/drawing/2014/main" id="{A9EAAD1D-ADCA-9FCB-8535-96C9CAD1169F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424" name="Google Shape;11140;p66">
                    <a:extLst>
                      <a:ext uri="{FF2B5EF4-FFF2-40B4-BE49-F238E27FC236}">
                        <a16:creationId xmlns:a16="http://schemas.microsoft.com/office/drawing/2014/main" id="{6813820B-71ED-F07F-4504-B9ADD8C67194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1141;p66">
                    <a:extLst>
                      <a:ext uri="{FF2B5EF4-FFF2-40B4-BE49-F238E27FC236}">
                        <a16:creationId xmlns:a16="http://schemas.microsoft.com/office/drawing/2014/main" id="{FD0DDBB7-D75F-BEF5-A67A-0EE0AA60E54D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1142;p66">
                    <a:extLst>
                      <a:ext uri="{FF2B5EF4-FFF2-40B4-BE49-F238E27FC236}">
                        <a16:creationId xmlns:a16="http://schemas.microsoft.com/office/drawing/2014/main" id="{F51A7806-1636-693B-7FB5-5FB75BB4619E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1143;p66">
                    <a:extLst>
                      <a:ext uri="{FF2B5EF4-FFF2-40B4-BE49-F238E27FC236}">
                        <a16:creationId xmlns:a16="http://schemas.microsoft.com/office/drawing/2014/main" id="{24ED4758-7E7A-2AE2-E287-46E604BEDA17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1144;p66">
                    <a:extLst>
                      <a:ext uri="{FF2B5EF4-FFF2-40B4-BE49-F238E27FC236}">
                        <a16:creationId xmlns:a16="http://schemas.microsoft.com/office/drawing/2014/main" id="{D76C70B2-3F20-1D1E-0879-D498BC7DC0B5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D9B8B881-9B34-D2D9-228A-E61C6C0B742D}"/>
                  </a:ext>
                </a:extLst>
              </p:cNvPr>
              <p:cNvGrpSpPr/>
              <p:nvPr/>
            </p:nvGrpSpPr>
            <p:grpSpPr>
              <a:xfrm>
                <a:off x="5385129" y="3439259"/>
                <a:ext cx="221449" cy="221449"/>
                <a:chOff x="4289588" y="1403422"/>
                <a:chExt cx="596700" cy="596700"/>
              </a:xfrm>
            </p:grpSpPr>
            <p:sp>
              <p:nvSpPr>
                <p:cNvPr id="1418" name="Google Shape;1412;p39">
                  <a:extLst>
                    <a:ext uri="{FF2B5EF4-FFF2-40B4-BE49-F238E27FC236}">
                      <a16:creationId xmlns:a16="http://schemas.microsoft.com/office/drawing/2014/main" id="{90B1AFAE-51A4-83E3-E62B-4B86711F4DBE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9" name="Google Shape;11091;p66">
                  <a:extLst>
                    <a:ext uri="{FF2B5EF4-FFF2-40B4-BE49-F238E27FC236}">
                      <a16:creationId xmlns:a16="http://schemas.microsoft.com/office/drawing/2014/main" id="{BF3E41FB-0FED-59FB-F894-872E89CF8056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20" name="Google Shape;11092;p66">
                    <a:extLst>
                      <a:ext uri="{FF2B5EF4-FFF2-40B4-BE49-F238E27FC236}">
                        <a16:creationId xmlns:a16="http://schemas.microsoft.com/office/drawing/2014/main" id="{5CD7E549-6B09-0994-8FDB-F3CA534AF6FB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1093;p66">
                    <a:extLst>
                      <a:ext uri="{FF2B5EF4-FFF2-40B4-BE49-F238E27FC236}">
                        <a16:creationId xmlns:a16="http://schemas.microsoft.com/office/drawing/2014/main" id="{3E4B12C2-CD4C-1BC0-49E3-F4A185A1C482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68B119F2-D759-0F4A-380C-3411C1DE52E3}"/>
                  </a:ext>
                </a:extLst>
              </p:cNvPr>
              <p:cNvGrpSpPr/>
              <p:nvPr/>
            </p:nvGrpSpPr>
            <p:grpSpPr>
              <a:xfrm>
                <a:off x="5038263" y="3429562"/>
                <a:ext cx="221449" cy="221449"/>
                <a:chOff x="1527163" y="1403422"/>
                <a:chExt cx="596700" cy="596700"/>
              </a:xfrm>
            </p:grpSpPr>
            <p:sp>
              <p:nvSpPr>
                <p:cNvPr id="1412" name="Google Shape;1411;p39">
                  <a:extLst>
                    <a:ext uri="{FF2B5EF4-FFF2-40B4-BE49-F238E27FC236}">
                      <a16:creationId xmlns:a16="http://schemas.microsoft.com/office/drawing/2014/main" id="{DD039159-5B16-63C4-FE3F-467D712DFB38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13" name="Google Shape;11126;p66">
                  <a:extLst>
                    <a:ext uri="{FF2B5EF4-FFF2-40B4-BE49-F238E27FC236}">
                      <a16:creationId xmlns:a16="http://schemas.microsoft.com/office/drawing/2014/main" id="{A50F0AFF-E4E8-5828-E261-D973CBF28E62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14" name="Google Shape;11127;p66">
                    <a:extLst>
                      <a:ext uri="{FF2B5EF4-FFF2-40B4-BE49-F238E27FC236}">
                        <a16:creationId xmlns:a16="http://schemas.microsoft.com/office/drawing/2014/main" id="{C69BDCE7-1D06-9EAF-6D7B-39555E784305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15" name="Google Shape;11128;p66">
                    <a:extLst>
                      <a:ext uri="{FF2B5EF4-FFF2-40B4-BE49-F238E27FC236}">
                        <a16:creationId xmlns:a16="http://schemas.microsoft.com/office/drawing/2014/main" id="{7D63F2BD-BA78-ECCD-FB5E-F90A7B34C6D4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1129;p66">
                    <a:extLst>
                      <a:ext uri="{FF2B5EF4-FFF2-40B4-BE49-F238E27FC236}">
                        <a16:creationId xmlns:a16="http://schemas.microsoft.com/office/drawing/2014/main" id="{CE611EAB-F1E6-F69D-21F6-BCAF3DE9C05C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1130;p66">
                    <a:extLst>
                      <a:ext uri="{FF2B5EF4-FFF2-40B4-BE49-F238E27FC236}">
                        <a16:creationId xmlns:a16="http://schemas.microsoft.com/office/drawing/2014/main" id="{06CC6E21-0226-CFC2-A0ED-85723D22D3C6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8C6ED0D2-282D-45C1-F789-F1247DC4EC79}"/>
                  </a:ext>
                </a:extLst>
              </p:cNvPr>
              <p:cNvGrpSpPr/>
              <p:nvPr/>
            </p:nvGrpSpPr>
            <p:grpSpPr>
              <a:xfrm>
                <a:off x="4677741" y="3421248"/>
                <a:ext cx="221449" cy="221449"/>
                <a:chOff x="7051988" y="3004385"/>
                <a:chExt cx="596700" cy="596700"/>
              </a:xfrm>
            </p:grpSpPr>
            <p:sp>
              <p:nvSpPr>
                <p:cNvPr id="1062" name="Google Shape;1416;p39">
                  <a:extLst>
                    <a:ext uri="{FF2B5EF4-FFF2-40B4-BE49-F238E27FC236}">
                      <a16:creationId xmlns:a16="http://schemas.microsoft.com/office/drawing/2014/main" id="{4822A842-575D-EF2F-9A9A-66C366CBB101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8" name="Google Shape;11261;p66">
                  <a:extLst>
                    <a:ext uri="{FF2B5EF4-FFF2-40B4-BE49-F238E27FC236}">
                      <a16:creationId xmlns:a16="http://schemas.microsoft.com/office/drawing/2014/main" id="{31C1DE46-797F-7DB4-785A-32612CF70753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09" name="Google Shape;11262;p66">
                    <a:extLst>
                      <a:ext uri="{FF2B5EF4-FFF2-40B4-BE49-F238E27FC236}">
                        <a16:creationId xmlns:a16="http://schemas.microsoft.com/office/drawing/2014/main" id="{6CC4C9CE-BB2A-F4E6-011A-2C55E2D7CD75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1263;p66">
                    <a:extLst>
                      <a:ext uri="{FF2B5EF4-FFF2-40B4-BE49-F238E27FC236}">
                        <a16:creationId xmlns:a16="http://schemas.microsoft.com/office/drawing/2014/main" id="{8810936D-C54D-9363-0EE6-06D5E6D0F089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1264;p66">
                    <a:extLst>
                      <a:ext uri="{FF2B5EF4-FFF2-40B4-BE49-F238E27FC236}">
                        <a16:creationId xmlns:a16="http://schemas.microsoft.com/office/drawing/2014/main" id="{D4D797C6-0ADE-E527-0E3B-CD8800670CDE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256DA827-7437-FBC8-794F-8C28890FD4D1}"/>
                  </a:ext>
                </a:extLst>
              </p:cNvPr>
              <p:cNvGrpSpPr/>
              <p:nvPr/>
            </p:nvGrpSpPr>
            <p:grpSpPr>
              <a:xfrm>
                <a:off x="4324618" y="3416668"/>
                <a:ext cx="221449" cy="221449"/>
                <a:chOff x="4289588" y="3004385"/>
                <a:chExt cx="596700" cy="596700"/>
              </a:xfrm>
            </p:grpSpPr>
            <p:sp>
              <p:nvSpPr>
                <p:cNvPr id="1060" name="Google Shape;1415;p39">
                  <a:extLst>
                    <a:ext uri="{FF2B5EF4-FFF2-40B4-BE49-F238E27FC236}">
                      <a16:creationId xmlns:a16="http://schemas.microsoft.com/office/drawing/2014/main" id="{97C486E0-6234-E7C1-C36F-31CA43FF3CC5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1" name="Google Shape;11072;p66">
                  <a:extLst>
                    <a:ext uri="{FF2B5EF4-FFF2-40B4-BE49-F238E27FC236}">
                      <a16:creationId xmlns:a16="http://schemas.microsoft.com/office/drawing/2014/main" id="{70781338-906E-D3E4-FC9F-B7ABB66358CB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F8F0880C-3622-F164-7ED5-0D2BFFA09E0E}"/>
                  </a:ext>
                </a:extLst>
              </p:cNvPr>
              <p:cNvGrpSpPr/>
              <p:nvPr/>
            </p:nvGrpSpPr>
            <p:grpSpPr>
              <a:xfrm>
                <a:off x="3979130" y="3405436"/>
                <a:ext cx="221449" cy="221449"/>
                <a:chOff x="1527163" y="3004385"/>
                <a:chExt cx="596700" cy="596700"/>
              </a:xfrm>
            </p:grpSpPr>
            <p:sp>
              <p:nvSpPr>
                <p:cNvPr id="1058" name="Google Shape;1414;p39">
                  <a:extLst>
                    <a:ext uri="{FF2B5EF4-FFF2-40B4-BE49-F238E27FC236}">
                      <a16:creationId xmlns:a16="http://schemas.microsoft.com/office/drawing/2014/main" id="{814C7F13-9A08-D205-31EF-8A6DA939B572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1104;p66">
                  <a:extLst>
                    <a:ext uri="{FF2B5EF4-FFF2-40B4-BE49-F238E27FC236}">
                      <a16:creationId xmlns:a16="http://schemas.microsoft.com/office/drawing/2014/main" id="{B1F6DADF-833B-24E6-7405-89A4FBE553C4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FFEF620D-0621-7257-B9CA-60E67B64C41A}"/>
                  </a:ext>
                </a:extLst>
              </p:cNvPr>
              <p:cNvGrpSpPr/>
              <p:nvPr/>
            </p:nvGrpSpPr>
            <p:grpSpPr>
              <a:xfrm>
                <a:off x="5784008" y="2844916"/>
                <a:ext cx="221449" cy="221449"/>
                <a:chOff x="7051988" y="3004385"/>
                <a:chExt cx="596700" cy="596700"/>
              </a:xfrm>
            </p:grpSpPr>
            <p:sp>
              <p:nvSpPr>
                <p:cNvPr id="1053" name="Google Shape;1416;p39">
                  <a:extLst>
                    <a:ext uri="{FF2B5EF4-FFF2-40B4-BE49-F238E27FC236}">
                      <a16:creationId xmlns:a16="http://schemas.microsoft.com/office/drawing/2014/main" id="{841F261D-6C7D-7DC8-1114-FF90787EB78F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4" name="Google Shape;11261;p66">
                  <a:extLst>
                    <a:ext uri="{FF2B5EF4-FFF2-40B4-BE49-F238E27FC236}">
                      <a16:creationId xmlns:a16="http://schemas.microsoft.com/office/drawing/2014/main" id="{389203C2-3BB3-C45D-DB19-0B954DB20ED2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055" name="Google Shape;11262;p66">
                    <a:extLst>
                      <a:ext uri="{FF2B5EF4-FFF2-40B4-BE49-F238E27FC236}">
                        <a16:creationId xmlns:a16="http://schemas.microsoft.com/office/drawing/2014/main" id="{E5F17642-2511-338E-1EB1-A31C1D392A30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1263;p66">
                    <a:extLst>
                      <a:ext uri="{FF2B5EF4-FFF2-40B4-BE49-F238E27FC236}">
                        <a16:creationId xmlns:a16="http://schemas.microsoft.com/office/drawing/2014/main" id="{89D3995F-717C-6EE3-9C62-5C99A9296EA6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1264;p66">
                    <a:extLst>
                      <a:ext uri="{FF2B5EF4-FFF2-40B4-BE49-F238E27FC236}">
                        <a16:creationId xmlns:a16="http://schemas.microsoft.com/office/drawing/2014/main" id="{64F215BF-E7FF-8093-54F2-CB11BDEBA534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DF172BCF-E571-B96D-18C1-EAD94AE8B4B4}"/>
                  </a:ext>
                </a:extLst>
              </p:cNvPr>
              <p:cNvGrpSpPr/>
              <p:nvPr/>
            </p:nvGrpSpPr>
            <p:grpSpPr>
              <a:xfrm>
                <a:off x="6059436" y="3078712"/>
                <a:ext cx="221449" cy="221449"/>
                <a:chOff x="4289588" y="3004385"/>
                <a:chExt cx="596700" cy="596700"/>
              </a:xfrm>
            </p:grpSpPr>
            <p:sp>
              <p:nvSpPr>
                <p:cNvPr id="1051" name="Google Shape;1415;p39">
                  <a:extLst>
                    <a:ext uri="{FF2B5EF4-FFF2-40B4-BE49-F238E27FC236}">
                      <a16:creationId xmlns:a16="http://schemas.microsoft.com/office/drawing/2014/main" id="{5D55705A-2788-9150-AFCD-7A57E22C9410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2" name="Google Shape;11072;p66">
                  <a:extLst>
                    <a:ext uri="{FF2B5EF4-FFF2-40B4-BE49-F238E27FC236}">
                      <a16:creationId xmlns:a16="http://schemas.microsoft.com/office/drawing/2014/main" id="{F3B55EEE-20DD-CBEF-5586-B7D9B8C70690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21CF321D-E268-BA4B-B0F7-0DB845677963}"/>
                  </a:ext>
                </a:extLst>
              </p:cNvPr>
              <p:cNvGrpSpPr/>
              <p:nvPr/>
            </p:nvGrpSpPr>
            <p:grpSpPr>
              <a:xfrm>
                <a:off x="6030205" y="3383877"/>
                <a:ext cx="221449" cy="221449"/>
                <a:chOff x="1527163" y="3004385"/>
                <a:chExt cx="596700" cy="596700"/>
              </a:xfrm>
            </p:grpSpPr>
            <p:sp>
              <p:nvSpPr>
                <p:cNvPr id="1049" name="Google Shape;1414;p39">
                  <a:extLst>
                    <a:ext uri="{FF2B5EF4-FFF2-40B4-BE49-F238E27FC236}">
                      <a16:creationId xmlns:a16="http://schemas.microsoft.com/office/drawing/2014/main" id="{C031208D-DBCC-B77C-DC4D-DC1E1C5B5B07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1104;p66">
                  <a:extLst>
                    <a:ext uri="{FF2B5EF4-FFF2-40B4-BE49-F238E27FC236}">
                      <a16:creationId xmlns:a16="http://schemas.microsoft.com/office/drawing/2014/main" id="{324D090C-00B4-BDE6-5AA4-97A5AE5166C5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794BE16D-B539-B534-76B8-85F5AD0ED5BC}"/>
                  </a:ext>
                </a:extLst>
              </p:cNvPr>
              <p:cNvGrpSpPr/>
              <p:nvPr/>
            </p:nvGrpSpPr>
            <p:grpSpPr>
              <a:xfrm>
                <a:off x="3057844" y="2200364"/>
                <a:ext cx="221449" cy="221449"/>
                <a:chOff x="7051988" y="1403422"/>
                <a:chExt cx="596700" cy="596700"/>
              </a:xfrm>
            </p:grpSpPr>
            <p:sp>
              <p:nvSpPr>
                <p:cNvPr id="1042" name="Google Shape;1413;p39">
                  <a:extLst>
                    <a:ext uri="{FF2B5EF4-FFF2-40B4-BE49-F238E27FC236}">
                      <a16:creationId xmlns:a16="http://schemas.microsoft.com/office/drawing/2014/main" id="{C4BC47A1-5C58-58A8-B42C-EF451960C293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3" name="Google Shape;11139;p66">
                  <a:extLst>
                    <a:ext uri="{FF2B5EF4-FFF2-40B4-BE49-F238E27FC236}">
                      <a16:creationId xmlns:a16="http://schemas.microsoft.com/office/drawing/2014/main" id="{BD9F4939-40A5-FB47-98EF-16E467A8F0A8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044" name="Google Shape;11140;p66">
                    <a:extLst>
                      <a:ext uri="{FF2B5EF4-FFF2-40B4-BE49-F238E27FC236}">
                        <a16:creationId xmlns:a16="http://schemas.microsoft.com/office/drawing/2014/main" id="{346B3448-D7DB-0616-3701-C2A789DE591C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1141;p66">
                    <a:extLst>
                      <a:ext uri="{FF2B5EF4-FFF2-40B4-BE49-F238E27FC236}">
                        <a16:creationId xmlns:a16="http://schemas.microsoft.com/office/drawing/2014/main" id="{7977C666-C877-CC27-34E2-9730F59A8212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1142;p66">
                    <a:extLst>
                      <a:ext uri="{FF2B5EF4-FFF2-40B4-BE49-F238E27FC236}">
                        <a16:creationId xmlns:a16="http://schemas.microsoft.com/office/drawing/2014/main" id="{A3B66A2E-78C6-A0BB-1216-56E0E297C3B5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1143;p66">
                    <a:extLst>
                      <a:ext uri="{FF2B5EF4-FFF2-40B4-BE49-F238E27FC236}">
                        <a16:creationId xmlns:a16="http://schemas.microsoft.com/office/drawing/2014/main" id="{585D9AC1-51A5-7FA4-E55C-5677B745C546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1144;p66">
                    <a:extLst>
                      <a:ext uri="{FF2B5EF4-FFF2-40B4-BE49-F238E27FC236}">
                        <a16:creationId xmlns:a16="http://schemas.microsoft.com/office/drawing/2014/main" id="{A2232DE7-E4EB-BCC5-B6DE-5C696F54FCA0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C8C488CB-C7AC-817F-1E12-0F73B8469AF1}"/>
                  </a:ext>
                </a:extLst>
              </p:cNvPr>
              <p:cNvGrpSpPr/>
              <p:nvPr/>
            </p:nvGrpSpPr>
            <p:grpSpPr>
              <a:xfrm>
                <a:off x="3044454" y="2519619"/>
                <a:ext cx="221449" cy="221449"/>
                <a:chOff x="4289588" y="1403422"/>
                <a:chExt cx="596700" cy="596700"/>
              </a:xfrm>
            </p:grpSpPr>
            <p:sp>
              <p:nvSpPr>
                <p:cNvPr id="1038" name="Google Shape;1412;p39">
                  <a:extLst>
                    <a:ext uri="{FF2B5EF4-FFF2-40B4-BE49-F238E27FC236}">
                      <a16:creationId xmlns:a16="http://schemas.microsoft.com/office/drawing/2014/main" id="{DBBFE21B-9778-86FD-2204-AA033CD10350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39" name="Google Shape;11091;p66">
                  <a:extLst>
                    <a:ext uri="{FF2B5EF4-FFF2-40B4-BE49-F238E27FC236}">
                      <a16:creationId xmlns:a16="http://schemas.microsoft.com/office/drawing/2014/main" id="{AEC19116-5EA2-75A1-607E-14ED90ABCD36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040" name="Google Shape;11092;p66">
                    <a:extLst>
                      <a:ext uri="{FF2B5EF4-FFF2-40B4-BE49-F238E27FC236}">
                        <a16:creationId xmlns:a16="http://schemas.microsoft.com/office/drawing/2014/main" id="{AA13188C-32F3-2864-C7D9-9C8A506273B5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1093;p66">
                    <a:extLst>
                      <a:ext uri="{FF2B5EF4-FFF2-40B4-BE49-F238E27FC236}">
                        <a16:creationId xmlns:a16="http://schemas.microsoft.com/office/drawing/2014/main" id="{D18CDF9F-DACD-CDF3-016C-D399A60A7186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D0A43B17-B156-0508-A895-05BA23A817D8}"/>
                  </a:ext>
                </a:extLst>
              </p:cNvPr>
              <p:cNvGrpSpPr/>
              <p:nvPr/>
            </p:nvGrpSpPr>
            <p:grpSpPr>
              <a:xfrm>
                <a:off x="3309705" y="2751168"/>
                <a:ext cx="221449" cy="221449"/>
                <a:chOff x="1527163" y="1403422"/>
                <a:chExt cx="596700" cy="596700"/>
              </a:xfrm>
            </p:grpSpPr>
            <p:sp>
              <p:nvSpPr>
                <p:cNvPr id="1032" name="Google Shape;1411;p39">
                  <a:extLst>
                    <a:ext uri="{FF2B5EF4-FFF2-40B4-BE49-F238E27FC236}">
                      <a16:creationId xmlns:a16="http://schemas.microsoft.com/office/drawing/2014/main" id="{57DD7913-39C9-A282-763A-44A10F11365D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033" name="Google Shape;11126;p66">
                  <a:extLst>
                    <a:ext uri="{FF2B5EF4-FFF2-40B4-BE49-F238E27FC236}">
                      <a16:creationId xmlns:a16="http://schemas.microsoft.com/office/drawing/2014/main" id="{41CC7894-EC7A-5A68-1D9E-69C082C7D9C3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034" name="Google Shape;11127;p66">
                    <a:extLst>
                      <a:ext uri="{FF2B5EF4-FFF2-40B4-BE49-F238E27FC236}">
                        <a16:creationId xmlns:a16="http://schemas.microsoft.com/office/drawing/2014/main" id="{F78DB2D2-D24D-E253-BB6B-CBC962BAD96A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035" name="Google Shape;11128;p66">
                    <a:extLst>
                      <a:ext uri="{FF2B5EF4-FFF2-40B4-BE49-F238E27FC236}">
                        <a16:creationId xmlns:a16="http://schemas.microsoft.com/office/drawing/2014/main" id="{2DFA2B56-FEAB-84C0-5562-35DCDBBA6273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1129;p66">
                    <a:extLst>
                      <a:ext uri="{FF2B5EF4-FFF2-40B4-BE49-F238E27FC236}">
                        <a16:creationId xmlns:a16="http://schemas.microsoft.com/office/drawing/2014/main" id="{BDB33443-C819-8E9B-3BAF-ABC47DCAC688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1130;p66">
                    <a:extLst>
                      <a:ext uri="{FF2B5EF4-FFF2-40B4-BE49-F238E27FC236}">
                        <a16:creationId xmlns:a16="http://schemas.microsoft.com/office/drawing/2014/main" id="{55648FD0-F495-AB04-8FA5-11E3674BC492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3FB2064A-5006-277A-5FAD-CB1837D00BF8}"/>
                  </a:ext>
                </a:extLst>
              </p:cNvPr>
              <p:cNvGrpSpPr/>
              <p:nvPr/>
            </p:nvGrpSpPr>
            <p:grpSpPr>
              <a:xfrm>
                <a:off x="3667416" y="3481646"/>
                <a:ext cx="221449" cy="221449"/>
                <a:chOff x="7051988" y="1403422"/>
                <a:chExt cx="596700" cy="596700"/>
              </a:xfrm>
            </p:grpSpPr>
            <p:sp>
              <p:nvSpPr>
                <p:cNvPr id="1025" name="Google Shape;1413;p39">
                  <a:extLst>
                    <a:ext uri="{FF2B5EF4-FFF2-40B4-BE49-F238E27FC236}">
                      <a16:creationId xmlns:a16="http://schemas.microsoft.com/office/drawing/2014/main" id="{B6A2132B-70E1-204E-6AAE-D7FFCFA4ACA9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6" name="Google Shape;11139;p66">
                  <a:extLst>
                    <a:ext uri="{FF2B5EF4-FFF2-40B4-BE49-F238E27FC236}">
                      <a16:creationId xmlns:a16="http://schemas.microsoft.com/office/drawing/2014/main" id="{939EA88D-4A4B-9A2A-2ACA-9C350C7F22BE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027" name="Google Shape;11140;p66">
                    <a:extLst>
                      <a:ext uri="{FF2B5EF4-FFF2-40B4-BE49-F238E27FC236}">
                        <a16:creationId xmlns:a16="http://schemas.microsoft.com/office/drawing/2014/main" id="{593992C4-208E-1981-B88A-CCE4119AD090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1141;p66">
                    <a:extLst>
                      <a:ext uri="{FF2B5EF4-FFF2-40B4-BE49-F238E27FC236}">
                        <a16:creationId xmlns:a16="http://schemas.microsoft.com/office/drawing/2014/main" id="{2FAE3E10-9AE3-5789-B0D6-A064E97A47A3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1142;p66">
                    <a:extLst>
                      <a:ext uri="{FF2B5EF4-FFF2-40B4-BE49-F238E27FC236}">
                        <a16:creationId xmlns:a16="http://schemas.microsoft.com/office/drawing/2014/main" id="{D323D0D6-BF71-A6A4-F996-6880D56E4D8B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1143;p66">
                    <a:extLst>
                      <a:ext uri="{FF2B5EF4-FFF2-40B4-BE49-F238E27FC236}">
                        <a16:creationId xmlns:a16="http://schemas.microsoft.com/office/drawing/2014/main" id="{018C005D-9AEA-CD57-E50F-811670A0E7B4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1144;p66">
                    <a:extLst>
                      <a:ext uri="{FF2B5EF4-FFF2-40B4-BE49-F238E27FC236}">
                        <a16:creationId xmlns:a16="http://schemas.microsoft.com/office/drawing/2014/main" id="{2CDF14A7-3231-5DB7-80CC-5DEB5BAAF736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1A3A20BF-D1F0-D557-E2A0-1555442696FF}"/>
                  </a:ext>
                </a:extLst>
              </p:cNvPr>
              <p:cNvGrpSpPr/>
              <p:nvPr/>
            </p:nvGrpSpPr>
            <p:grpSpPr>
              <a:xfrm>
                <a:off x="3654027" y="3800901"/>
                <a:ext cx="221449" cy="221449"/>
                <a:chOff x="4289588" y="1403422"/>
                <a:chExt cx="596700" cy="596700"/>
              </a:xfrm>
            </p:grpSpPr>
            <p:sp>
              <p:nvSpPr>
                <p:cNvPr id="1405" name="Google Shape;1412;p39">
                  <a:extLst>
                    <a:ext uri="{FF2B5EF4-FFF2-40B4-BE49-F238E27FC236}">
                      <a16:creationId xmlns:a16="http://schemas.microsoft.com/office/drawing/2014/main" id="{7CF37AC0-B223-E169-3676-49E28636D0A1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6" name="Google Shape;11091;p66">
                  <a:extLst>
                    <a:ext uri="{FF2B5EF4-FFF2-40B4-BE49-F238E27FC236}">
                      <a16:creationId xmlns:a16="http://schemas.microsoft.com/office/drawing/2014/main" id="{541E2971-4215-970F-127B-AC351B632BD2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07" name="Google Shape;11092;p66">
                    <a:extLst>
                      <a:ext uri="{FF2B5EF4-FFF2-40B4-BE49-F238E27FC236}">
                        <a16:creationId xmlns:a16="http://schemas.microsoft.com/office/drawing/2014/main" id="{33EDD363-2788-13F9-4050-C9E53C29E207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1093;p66">
                    <a:extLst>
                      <a:ext uri="{FF2B5EF4-FFF2-40B4-BE49-F238E27FC236}">
                        <a16:creationId xmlns:a16="http://schemas.microsoft.com/office/drawing/2014/main" id="{019B0AA4-7EA0-7882-07F2-95896336B6C8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58FEC915-8DBD-C4A7-3714-7F24A2AE9237}"/>
                  </a:ext>
                </a:extLst>
              </p:cNvPr>
              <p:cNvGrpSpPr/>
              <p:nvPr/>
            </p:nvGrpSpPr>
            <p:grpSpPr>
              <a:xfrm>
                <a:off x="3915965" y="4026176"/>
                <a:ext cx="221449" cy="221449"/>
                <a:chOff x="1527163" y="1403422"/>
                <a:chExt cx="596700" cy="596700"/>
              </a:xfrm>
            </p:grpSpPr>
            <p:sp>
              <p:nvSpPr>
                <p:cNvPr id="1399" name="Google Shape;1411;p39">
                  <a:extLst>
                    <a:ext uri="{FF2B5EF4-FFF2-40B4-BE49-F238E27FC236}">
                      <a16:creationId xmlns:a16="http://schemas.microsoft.com/office/drawing/2014/main" id="{183DFB41-725C-6464-FB83-4AC4810ADB88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00" name="Google Shape;11126;p66">
                  <a:extLst>
                    <a:ext uri="{FF2B5EF4-FFF2-40B4-BE49-F238E27FC236}">
                      <a16:creationId xmlns:a16="http://schemas.microsoft.com/office/drawing/2014/main" id="{249DD4E7-C6DB-8A0F-B4A3-2EE73496D473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01" name="Google Shape;11127;p66">
                    <a:extLst>
                      <a:ext uri="{FF2B5EF4-FFF2-40B4-BE49-F238E27FC236}">
                        <a16:creationId xmlns:a16="http://schemas.microsoft.com/office/drawing/2014/main" id="{83F0682C-E7B4-44B4-F48F-F74F5D0B057D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02" name="Google Shape;11128;p66">
                    <a:extLst>
                      <a:ext uri="{FF2B5EF4-FFF2-40B4-BE49-F238E27FC236}">
                        <a16:creationId xmlns:a16="http://schemas.microsoft.com/office/drawing/2014/main" id="{05833685-BB26-ABE1-AF21-E3A25F6B1874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1129;p66">
                    <a:extLst>
                      <a:ext uri="{FF2B5EF4-FFF2-40B4-BE49-F238E27FC236}">
                        <a16:creationId xmlns:a16="http://schemas.microsoft.com/office/drawing/2014/main" id="{B780EC4C-5D12-548C-3565-1DADD9A4F574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1130;p66">
                    <a:extLst>
                      <a:ext uri="{FF2B5EF4-FFF2-40B4-BE49-F238E27FC236}">
                        <a16:creationId xmlns:a16="http://schemas.microsoft.com/office/drawing/2014/main" id="{EC8A51D4-645E-1873-82A4-95D310CE652B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</p:grpSp>
      </p:grpSp>
      <p:grpSp>
        <p:nvGrpSpPr>
          <p:cNvPr id="1375" name="Grupo 1374">
            <a:extLst>
              <a:ext uri="{FF2B5EF4-FFF2-40B4-BE49-F238E27FC236}">
                <a16:creationId xmlns:a16="http://schemas.microsoft.com/office/drawing/2014/main" id="{ECA38355-5548-004D-774F-56067BF886FB}"/>
              </a:ext>
            </a:extLst>
          </p:cNvPr>
          <p:cNvGrpSpPr/>
          <p:nvPr/>
        </p:nvGrpSpPr>
        <p:grpSpPr>
          <a:xfrm>
            <a:off x="2648653" y="2344044"/>
            <a:ext cx="367061" cy="261572"/>
            <a:chOff x="7978792" y="2715121"/>
            <a:chExt cx="641569" cy="457189"/>
          </a:xfrm>
        </p:grpSpPr>
        <p:sp>
          <p:nvSpPr>
            <p:cNvPr id="1376" name="Google Shape;1046;p36">
              <a:extLst>
                <a:ext uri="{FF2B5EF4-FFF2-40B4-BE49-F238E27FC236}">
                  <a16:creationId xmlns:a16="http://schemas.microsoft.com/office/drawing/2014/main" id="{6112B56C-C7A6-6408-5394-9EC800C35850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047;p36">
              <a:extLst>
                <a:ext uri="{FF2B5EF4-FFF2-40B4-BE49-F238E27FC236}">
                  <a16:creationId xmlns:a16="http://schemas.microsoft.com/office/drawing/2014/main" id="{76DED14C-7372-0717-AF3B-6E03521EFF5F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09FF7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rupo 1377">
            <a:extLst>
              <a:ext uri="{FF2B5EF4-FFF2-40B4-BE49-F238E27FC236}">
                <a16:creationId xmlns:a16="http://schemas.microsoft.com/office/drawing/2014/main" id="{FBD6AEB8-3B3B-AE88-D9C0-993D05354769}"/>
              </a:ext>
            </a:extLst>
          </p:cNvPr>
          <p:cNvGrpSpPr/>
          <p:nvPr/>
        </p:nvGrpSpPr>
        <p:grpSpPr>
          <a:xfrm>
            <a:off x="2534558" y="3958925"/>
            <a:ext cx="367062" cy="261572"/>
            <a:chOff x="7978792" y="2715121"/>
            <a:chExt cx="641570" cy="457189"/>
          </a:xfrm>
          <a:solidFill>
            <a:srgbClr val="F38D01"/>
          </a:solidFill>
        </p:grpSpPr>
        <p:sp>
          <p:nvSpPr>
            <p:cNvPr id="1379" name="Google Shape;1046;p36">
              <a:extLst>
                <a:ext uri="{FF2B5EF4-FFF2-40B4-BE49-F238E27FC236}">
                  <a16:creationId xmlns:a16="http://schemas.microsoft.com/office/drawing/2014/main" id="{465788A4-255F-7018-3DA6-BC34697CA6F6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047;p36">
              <a:extLst>
                <a:ext uri="{FF2B5EF4-FFF2-40B4-BE49-F238E27FC236}">
                  <a16:creationId xmlns:a16="http://schemas.microsoft.com/office/drawing/2014/main" id="{7DC2504F-4871-C3B4-8AA2-FD70E945C4D3}"/>
                </a:ext>
              </a:extLst>
            </p:cNvPr>
            <p:cNvSpPr/>
            <p:nvPr/>
          </p:nvSpPr>
          <p:spPr>
            <a:xfrm flipH="1">
              <a:off x="7978793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FEB35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rupo 1380">
            <a:extLst>
              <a:ext uri="{FF2B5EF4-FFF2-40B4-BE49-F238E27FC236}">
                <a16:creationId xmlns:a16="http://schemas.microsoft.com/office/drawing/2014/main" id="{95D4B8DB-A88F-E105-85AB-590527E82A01}"/>
              </a:ext>
            </a:extLst>
          </p:cNvPr>
          <p:cNvGrpSpPr/>
          <p:nvPr/>
        </p:nvGrpSpPr>
        <p:grpSpPr>
          <a:xfrm>
            <a:off x="3500337" y="3175266"/>
            <a:ext cx="367061" cy="261572"/>
            <a:chOff x="7978792" y="2715121"/>
            <a:chExt cx="641569" cy="457189"/>
          </a:xfrm>
          <a:solidFill>
            <a:srgbClr val="F38D01"/>
          </a:solidFill>
        </p:grpSpPr>
        <p:sp>
          <p:nvSpPr>
            <p:cNvPr id="1382" name="Google Shape;1046;p36">
              <a:extLst>
                <a:ext uri="{FF2B5EF4-FFF2-40B4-BE49-F238E27FC236}">
                  <a16:creationId xmlns:a16="http://schemas.microsoft.com/office/drawing/2014/main" id="{3C4074A0-E0B2-4454-3E06-08F831D1E183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047;p36">
              <a:extLst>
                <a:ext uri="{FF2B5EF4-FFF2-40B4-BE49-F238E27FC236}">
                  <a16:creationId xmlns:a16="http://schemas.microsoft.com/office/drawing/2014/main" id="{C9546FE3-1B61-93E4-A538-09096955849E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A568D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4" name="Grupo 1383">
            <a:extLst>
              <a:ext uri="{FF2B5EF4-FFF2-40B4-BE49-F238E27FC236}">
                <a16:creationId xmlns:a16="http://schemas.microsoft.com/office/drawing/2014/main" id="{716C591E-1C71-DB6B-C4C5-7080CFAF9F38}"/>
              </a:ext>
            </a:extLst>
          </p:cNvPr>
          <p:cNvGrpSpPr/>
          <p:nvPr/>
        </p:nvGrpSpPr>
        <p:grpSpPr>
          <a:xfrm>
            <a:off x="3854375" y="3958925"/>
            <a:ext cx="367061" cy="261572"/>
            <a:chOff x="7978792" y="2715121"/>
            <a:chExt cx="641569" cy="457189"/>
          </a:xfrm>
          <a:solidFill>
            <a:srgbClr val="3575D1"/>
          </a:solidFill>
        </p:grpSpPr>
        <p:sp>
          <p:nvSpPr>
            <p:cNvPr id="1385" name="Google Shape;1046;p36">
              <a:extLst>
                <a:ext uri="{FF2B5EF4-FFF2-40B4-BE49-F238E27FC236}">
                  <a16:creationId xmlns:a16="http://schemas.microsoft.com/office/drawing/2014/main" id="{3C54976C-BCC7-6B34-139B-451AE6960366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047;p36">
              <a:extLst>
                <a:ext uri="{FF2B5EF4-FFF2-40B4-BE49-F238E27FC236}">
                  <a16:creationId xmlns:a16="http://schemas.microsoft.com/office/drawing/2014/main" id="{130C04C7-4FE8-4680-A46A-031F6BDB2702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76A1E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7" name="Grupo 1386">
            <a:extLst>
              <a:ext uri="{FF2B5EF4-FFF2-40B4-BE49-F238E27FC236}">
                <a16:creationId xmlns:a16="http://schemas.microsoft.com/office/drawing/2014/main" id="{EB2F9FA6-DB02-98ED-3110-46537ABB264E}"/>
              </a:ext>
            </a:extLst>
          </p:cNvPr>
          <p:cNvGrpSpPr/>
          <p:nvPr/>
        </p:nvGrpSpPr>
        <p:grpSpPr>
          <a:xfrm>
            <a:off x="3999156" y="2400281"/>
            <a:ext cx="367061" cy="261572"/>
            <a:chOff x="7978792" y="2715121"/>
            <a:chExt cx="641569" cy="457189"/>
          </a:xfrm>
          <a:solidFill>
            <a:srgbClr val="E440AE"/>
          </a:solidFill>
        </p:grpSpPr>
        <p:sp>
          <p:nvSpPr>
            <p:cNvPr id="1388" name="Google Shape;1046;p36">
              <a:extLst>
                <a:ext uri="{FF2B5EF4-FFF2-40B4-BE49-F238E27FC236}">
                  <a16:creationId xmlns:a16="http://schemas.microsoft.com/office/drawing/2014/main" id="{47007BF1-D5BD-8475-536F-ACF8CC67F084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047;p36">
              <a:extLst>
                <a:ext uri="{FF2B5EF4-FFF2-40B4-BE49-F238E27FC236}">
                  <a16:creationId xmlns:a16="http://schemas.microsoft.com/office/drawing/2014/main" id="{B31FD618-EE44-A027-A0EF-7101A616F88B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F094D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63" name="Imagen 1062">
            <a:extLst>
              <a:ext uri="{FF2B5EF4-FFF2-40B4-BE49-F238E27FC236}">
                <a16:creationId xmlns:a16="http://schemas.microsoft.com/office/drawing/2014/main" id="{448EB0B7-853E-D53B-5827-78E4C90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44" y="2121699"/>
            <a:ext cx="2708850" cy="1116210"/>
          </a:xfrm>
          <a:prstGeom prst="rect">
            <a:avLst/>
          </a:prstGeom>
        </p:spPr>
      </p:pic>
      <p:grpSp>
        <p:nvGrpSpPr>
          <p:cNvPr id="1108" name="Google Shape;1031;p36">
            <a:extLst>
              <a:ext uri="{FF2B5EF4-FFF2-40B4-BE49-F238E27FC236}">
                <a16:creationId xmlns:a16="http://schemas.microsoft.com/office/drawing/2014/main" id="{70D6194C-6807-3F69-F590-A2348784DF8E}"/>
              </a:ext>
            </a:extLst>
          </p:cNvPr>
          <p:cNvGrpSpPr/>
          <p:nvPr/>
        </p:nvGrpSpPr>
        <p:grpSpPr>
          <a:xfrm>
            <a:off x="5892352" y="683588"/>
            <a:ext cx="1435227" cy="1060831"/>
            <a:chOff x="1607486" y="3098816"/>
            <a:chExt cx="1559654" cy="1152799"/>
          </a:xfrm>
          <a:solidFill>
            <a:srgbClr val="FFD966"/>
          </a:solidFill>
        </p:grpSpPr>
        <p:sp>
          <p:nvSpPr>
            <p:cNvPr id="1109" name="Google Shape;1032;p36">
              <a:extLst>
                <a:ext uri="{FF2B5EF4-FFF2-40B4-BE49-F238E27FC236}">
                  <a16:creationId xmlns:a16="http://schemas.microsoft.com/office/drawing/2014/main" id="{AA13DD8B-F24C-6BA8-970B-E8144F1178EC}"/>
                </a:ext>
              </a:extLst>
            </p:cNvPr>
            <p:cNvSpPr/>
            <p:nvPr/>
          </p:nvSpPr>
          <p:spPr>
            <a:xfrm flipH="1">
              <a:off x="2237540" y="3630373"/>
              <a:ext cx="598620" cy="366090"/>
            </a:xfrm>
            <a:custGeom>
              <a:avLst/>
              <a:gdLst/>
              <a:ahLst/>
              <a:cxnLst/>
              <a:rect l="l" t="t" r="r" b="b"/>
              <a:pathLst>
                <a:path w="12702" h="7768" extrusionOk="0">
                  <a:moveTo>
                    <a:pt x="6346" y="0"/>
                  </a:moveTo>
                  <a:lnTo>
                    <a:pt x="6092" y="10"/>
                  </a:lnTo>
                  <a:lnTo>
                    <a:pt x="5838" y="19"/>
                  </a:lnTo>
                  <a:lnTo>
                    <a:pt x="5584" y="29"/>
                  </a:lnTo>
                  <a:lnTo>
                    <a:pt x="5339" y="57"/>
                  </a:lnTo>
                  <a:lnTo>
                    <a:pt x="5085" y="85"/>
                  </a:lnTo>
                  <a:lnTo>
                    <a:pt x="4849" y="113"/>
                  </a:lnTo>
                  <a:lnTo>
                    <a:pt x="4605" y="151"/>
                  </a:lnTo>
                  <a:lnTo>
                    <a:pt x="4369" y="198"/>
                  </a:lnTo>
                  <a:lnTo>
                    <a:pt x="4143" y="245"/>
                  </a:lnTo>
                  <a:lnTo>
                    <a:pt x="3908" y="302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9"/>
                  </a:lnTo>
                  <a:lnTo>
                    <a:pt x="3051" y="575"/>
                  </a:lnTo>
                  <a:lnTo>
                    <a:pt x="2844" y="650"/>
                  </a:lnTo>
                  <a:lnTo>
                    <a:pt x="2646" y="735"/>
                  </a:lnTo>
                  <a:lnTo>
                    <a:pt x="2449" y="819"/>
                  </a:lnTo>
                  <a:lnTo>
                    <a:pt x="2270" y="914"/>
                  </a:lnTo>
                  <a:lnTo>
                    <a:pt x="2081" y="1008"/>
                  </a:lnTo>
                  <a:lnTo>
                    <a:pt x="1912" y="1111"/>
                  </a:lnTo>
                  <a:lnTo>
                    <a:pt x="1742" y="1215"/>
                  </a:lnTo>
                  <a:lnTo>
                    <a:pt x="1582" y="1328"/>
                  </a:lnTo>
                  <a:lnTo>
                    <a:pt x="1422" y="1441"/>
                  </a:lnTo>
                  <a:lnTo>
                    <a:pt x="1272" y="1554"/>
                  </a:lnTo>
                  <a:lnTo>
                    <a:pt x="1131" y="1667"/>
                  </a:lnTo>
                  <a:lnTo>
                    <a:pt x="999" y="1789"/>
                  </a:lnTo>
                  <a:lnTo>
                    <a:pt x="876" y="1921"/>
                  </a:lnTo>
                  <a:lnTo>
                    <a:pt x="754" y="2053"/>
                  </a:lnTo>
                  <a:lnTo>
                    <a:pt x="641" y="2185"/>
                  </a:lnTo>
                  <a:lnTo>
                    <a:pt x="537" y="2316"/>
                  </a:lnTo>
                  <a:lnTo>
                    <a:pt x="443" y="2448"/>
                  </a:lnTo>
                  <a:lnTo>
                    <a:pt x="35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" y="4049"/>
                  </a:lnTo>
                  <a:lnTo>
                    <a:pt x="20" y="4237"/>
                  </a:lnTo>
                  <a:lnTo>
                    <a:pt x="57" y="4435"/>
                  </a:lnTo>
                  <a:lnTo>
                    <a:pt x="114" y="4623"/>
                  </a:lnTo>
                  <a:lnTo>
                    <a:pt x="180" y="4802"/>
                  </a:lnTo>
                  <a:lnTo>
                    <a:pt x="255" y="4981"/>
                  </a:lnTo>
                  <a:lnTo>
                    <a:pt x="349" y="5160"/>
                  </a:lnTo>
                  <a:lnTo>
                    <a:pt x="453" y="5329"/>
                  </a:lnTo>
                  <a:lnTo>
                    <a:pt x="575" y="5499"/>
                  </a:lnTo>
                  <a:lnTo>
                    <a:pt x="707" y="5668"/>
                  </a:lnTo>
                  <a:lnTo>
                    <a:pt x="848" y="5828"/>
                  </a:lnTo>
                  <a:lnTo>
                    <a:pt x="999" y="5988"/>
                  </a:lnTo>
                  <a:lnTo>
                    <a:pt x="1168" y="613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3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392" y="6930"/>
                  </a:lnTo>
                  <a:lnTo>
                    <a:pt x="2627" y="7033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25"/>
                  </a:lnTo>
                  <a:lnTo>
                    <a:pt x="3663" y="7410"/>
                  </a:lnTo>
                  <a:lnTo>
                    <a:pt x="3936" y="7476"/>
                  </a:lnTo>
                  <a:lnTo>
                    <a:pt x="4219" y="7551"/>
                  </a:lnTo>
                  <a:lnTo>
                    <a:pt x="4510" y="7608"/>
                  </a:lnTo>
                  <a:lnTo>
                    <a:pt x="4802" y="7655"/>
                  </a:lnTo>
                  <a:lnTo>
                    <a:pt x="5104" y="7692"/>
                  </a:lnTo>
                  <a:lnTo>
                    <a:pt x="5405" y="7730"/>
                  </a:lnTo>
                  <a:lnTo>
                    <a:pt x="5716" y="7749"/>
                  </a:lnTo>
                  <a:lnTo>
                    <a:pt x="6036" y="7768"/>
                  </a:lnTo>
                  <a:lnTo>
                    <a:pt x="6657" y="7768"/>
                  </a:lnTo>
                  <a:lnTo>
                    <a:pt x="6958" y="7749"/>
                  </a:lnTo>
                  <a:lnTo>
                    <a:pt x="7260" y="7730"/>
                  </a:lnTo>
                  <a:lnTo>
                    <a:pt x="7551" y="7702"/>
                  </a:lnTo>
                  <a:lnTo>
                    <a:pt x="7843" y="7664"/>
                  </a:lnTo>
                  <a:lnTo>
                    <a:pt x="8126" y="7617"/>
                  </a:lnTo>
                  <a:lnTo>
                    <a:pt x="8408" y="7560"/>
                  </a:lnTo>
                  <a:lnTo>
                    <a:pt x="8681" y="7504"/>
                  </a:lnTo>
                  <a:lnTo>
                    <a:pt x="8954" y="7429"/>
                  </a:lnTo>
                  <a:lnTo>
                    <a:pt x="9208" y="7353"/>
                  </a:lnTo>
                  <a:lnTo>
                    <a:pt x="9463" y="7269"/>
                  </a:lnTo>
                  <a:lnTo>
                    <a:pt x="9717" y="7184"/>
                  </a:lnTo>
                  <a:lnTo>
                    <a:pt x="9952" y="7090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15"/>
                  </a:lnTo>
                  <a:lnTo>
                    <a:pt x="11223" y="6384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22" y="5960"/>
                  </a:lnTo>
                  <a:lnTo>
                    <a:pt x="11873" y="5809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60"/>
                  </a:lnTo>
                  <a:lnTo>
                    <a:pt x="12447" y="4990"/>
                  </a:lnTo>
                  <a:lnTo>
                    <a:pt x="12522" y="482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84"/>
                  </a:lnTo>
                  <a:lnTo>
                    <a:pt x="12701" y="4086"/>
                  </a:lnTo>
                  <a:lnTo>
                    <a:pt x="12701" y="3889"/>
                  </a:lnTo>
                  <a:lnTo>
                    <a:pt x="12701" y="3747"/>
                  </a:lnTo>
                  <a:lnTo>
                    <a:pt x="12683" y="3597"/>
                  </a:lnTo>
                  <a:lnTo>
                    <a:pt x="1270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85"/>
                  </a:lnTo>
                  <a:lnTo>
                    <a:pt x="11948" y="2053"/>
                  </a:lnTo>
                  <a:lnTo>
                    <a:pt x="11826" y="1921"/>
                  </a:lnTo>
                  <a:lnTo>
                    <a:pt x="11703" y="1789"/>
                  </a:lnTo>
                  <a:lnTo>
                    <a:pt x="11572" y="1667"/>
                  </a:lnTo>
                  <a:lnTo>
                    <a:pt x="11430" y="1554"/>
                  </a:lnTo>
                  <a:lnTo>
                    <a:pt x="11280" y="1441"/>
                  </a:lnTo>
                  <a:lnTo>
                    <a:pt x="11120" y="1328"/>
                  </a:lnTo>
                  <a:lnTo>
                    <a:pt x="10960" y="1215"/>
                  </a:lnTo>
                  <a:lnTo>
                    <a:pt x="10790" y="1111"/>
                  </a:lnTo>
                  <a:lnTo>
                    <a:pt x="10621" y="1008"/>
                  </a:lnTo>
                  <a:lnTo>
                    <a:pt x="10432" y="914"/>
                  </a:lnTo>
                  <a:lnTo>
                    <a:pt x="10244" y="819"/>
                  </a:lnTo>
                  <a:lnTo>
                    <a:pt x="10056" y="735"/>
                  </a:lnTo>
                  <a:lnTo>
                    <a:pt x="9858" y="650"/>
                  </a:lnTo>
                  <a:lnTo>
                    <a:pt x="9651" y="575"/>
                  </a:lnTo>
                  <a:lnTo>
                    <a:pt x="9444" y="499"/>
                  </a:lnTo>
                  <a:lnTo>
                    <a:pt x="9227" y="424"/>
                  </a:lnTo>
                  <a:lnTo>
                    <a:pt x="9011" y="358"/>
                  </a:lnTo>
                  <a:lnTo>
                    <a:pt x="8794" y="302"/>
                  </a:lnTo>
                  <a:lnTo>
                    <a:pt x="8559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53" y="113"/>
                  </a:lnTo>
                  <a:lnTo>
                    <a:pt x="7617" y="85"/>
                  </a:lnTo>
                  <a:lnTo>
                    <a:pt x="7363" y="57"/>
                  </a:lnTo>
                  <a:lnTo>
                    <a:pt x="7118" y="29"/>
                  </a:lnTo>
                  <a:lnTo>
                    <a:pt x="6864" y="19"/>
                  </a:lnTo>
                  <a:lnTo>
                    <a:pt x="6610" y="10"/>
                  </a:lnTo>
                  <a:lnTo>
                    <a:pt x="6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033;p36">
              <a:extLst>
                <a:ext uri="{FF2B5EF4-FFF2-40B4-BE49-F238E27FC236}">
                  <a16:creationId xmlns:a16="http://schemas.microsoft.com/office/drawing/2014/main" id="{BDEBE8A1-16EC-F4F6-0753-F7EE62D71BDE}"/>
                </a:ext>
              </a:extLst>
            </p:cNvPr>
            <p:cNvSpPr/>
            <p:nvPr/>
          </p:nvSpPr>
          <p:spPr>
            <a:xfrm flipH="1">
              <a:off x="2237540" y="3569578"/>
              <a:ext cx="598620" cy="366090"/>
            </a:xfrm>
            <a:custGeom>
              <a:avLst/>
              <a:gdLst/>
              <a:ahLst/>
              <a:cxnLst/>
              <a:rect l="l" t="t" r="r" b="b"/>
              <a:pathLst>
                <a:path w="12702" h="7768" extrusionOk="0">
                  <a:moveTo>
                    <a:pt x="6026" y="1"/>
                  </a:moveTo>
                  <a:lnTo>
                    <a:pt x="5697" y="19"/>
                  </a:lnTo>
                  <a:lnTo>
                    <a:pt x="5386" y="48"/>
                  </a:lnTo>
                  <a:lnTo>
                    <a:pt x="5066" y="76"/>
                  </a:lnTo>
                  <a:lnTo>
                    <a:pt x="4765" y="123"/>
                  </a:lnTo>
                  <a:lnTo>
                    <a:pt x="4463" y="170"/>
                  </a:lnTo>
                  <a:lnTo>
                    <a:pt x="4162" y="236"/>
                  </a:lnTo>
                  <a:lnTo>
                    <a:pt x="3880" y="302"/>
                  </a:lnTo>
                  <a:lnTo>
                    <a:pt x="3597" y="387"/>
                  </a:lnTo>
                  <a:lnTo>
                    <a:pt x="3324" y="471"/>
                  </a:lnTo>
                  <a:lnTo>
                    <a:pt x="3061" y="565"/>
                  </a:lnTo>
                  <a:lnTo>
                    <a:pt x="2797" y="660"/>
                  </a:lnTo>
                  <a:lnTo>
                    <a:pt x="2552" y="773"/>
                  </a:lnTo>
                  <a:lnTo>
                    <a:pt x="2307" y="886"/>
                  </a:lnTo>
                  <a:lnTo>
                    <a:pt x="2081" y="1008"/>
                  </a:lnTo>
                  <a:lnTo>
                    <a:pt x="1855" y="1140"/>
                  </a:lnTo>
                  <a:lnTo>
                    <a:pt x="1648" y="1272"/>
                  </a:lnTo>
                  <a:lnTo>
                    <a:pt x="1451" y="1413"/>
                  </a:lnTo>
                  <a:lnTo>
                    <a:pt x="1262" y="1563"/>
                  </a:lnTo>
                  <a:lnTo>
                    <a:pt x="1083" y="1714"/>
                  </a:lnTo>
                  <a:lnTo>
                    <a:pt x="914" y="1865"/>
                  </a:lnTo>
                  <a:lnTo>
                    <a:pt x="763" y="2034"/>
                  </a:lnTo>
                  <a:lnTo>
                    <a:pt x="622" y="2204"/>
                  </a:lnTo>
                  <a:lnTo>
                    <a:pt x="500" y="2373"/>
                  </a:lnTo>
                  <a:lnTo>
                    <a:pt x="387" y="2543"/>
                  </a:lnTo>
                  <a:lnTo>
                    <a:pt x="283" y="2731"/>
                  </a:lnTo>
                  <a:lnTo>
                    <a:pt x="198" y="2910"/>
                  </a:lnTo>
                  <a:lnTo>
                    <a:pt x="123" y="3098"/>
                  </a:lnTo>
                  <a:lnTo>
                    <a:pt x="67" y="3286"/>
                  </a:lnTo>
                  <a:lnTo>
                    <a:pt x="29" y="3484"/>
                  </a:lnTo>
                  <a:lnTo>
                    <a:pt x="1" y="3682"/>
                  </a:lnTo>
                  <a:lnTo>
                    <a:pt x="1" y="3879"/>
                  </a:lnTo>
                  <a:lnTo>
                    <a:pt x="1" y="4087"/>
                  </a:lnTo>
                  <a:lnTo>
                    <a:pt x="29" y="4275"/>
                  </a:lnTo>
                  <a:lnTo>
                    <a:pt x="67" y="4473"/>
                  </a:lnTo>
                  <a:lnTo>
                    <a:pt x="123" y="4661"/>
                  </a:lnTo>
                  <a:lnTo>
                    <a:pt x="198" y="4849"/>
                  </a:lnTo>
                  <a:lnTo>
                    <a:pt x="28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22" y="5565"/>
                  </a:lnTo>
                  <a:lnTo>
                    <a:pt x="763" y="5734"/>
                  </a:lnTo>
                  <a:lnTo>
                    <a:pt x="914" y="5894"/>
                  </a:lnTo>
                  <a:lnTo>
                    <a:pt x="1083" y="6054"/>
                  </a:lnTo>
                  <a:lnTo>
                    <a:pt x="1262" y="6205"/>
                  </a:lnTo>
                  <a:lnTo>
                    <a:pt x="1451" y="6356"/>
                  </a:lnTo>
                  <a:lnTo>
                    <a:pt x="1648" y="6497"/>
                  </a:lnTo>
                  <a:lnTo>
                    <a:pt x="1855" y="6629"/>
                  </a:lnTo>
                  <a:lnTo>
                    <a:pt x="2081" y="6760"/>
                  </a:lnTo>
                  <a:lnTo>
                    <a:pt x="2307" y="6883"/>
                  </a:lnTo>
                  <a:lnTo>
                    <a:pt x="2552" y="6996"/>
                  </a:lnTo>
                  <a:lnTo>
                    <a:pt x="2797" y="7099"/>
                  </a:lnTo>
                  <a:lnTo>
                    <a:pt x="3061" y="7203"/>
                  </a:lnTo>
                  <a:lnTo>
                    <a:pt x="3324" y="7297"/>
                  </a:lnTo>
                  <a:lnTo>
                    <a:pt x="3597" y="7382"/>
                  </a:lnTo>
                  <a:lnTo>
                    <a:pt x="3880" y="7457"/>
                  </a:lnTo>
                  <a:lnTo>
                    <a:pt x="4162" y="7532"/>
                  </a:lnTo>
                  <a:lnTo>
                    <a:pt x="4463" y="7589"/>
                  </a:lnTo>
                  <a:lnTo>
                    <a:pt x="4765" y="7645"/>
                  </a:lnTo>
                  <a:lnTo>
                    <a:pt x="5066" y="7683"/>
                  </a:lnTo>
                  <a:lnTo>
                    <a:pt x="5386" y="7721"/>
                  </a:lnTo>
                  <a:lnTo>
                    <a:pt x="5697" y="7749"/>
                  </a:lnTo>
                  <a:lnTo>
                    <a:pt x="6026" y="7758"/>
                  </a:lnTo>
                  <a:lnTo>
                    <a:pt x="6346" y="7768"/>
                  </a:lnTo>
                  <a:lnTo>
                    <a:pt x="6676" y="7758"/>
                  </a:lnTo>
                  <a:lnTo>
                    <a:pt x="6996" y="7749"/>
                  </a:lnTo>
                  <a:lnTo>
                    <a:pt x="7316" y="7721"/>
                  </a:lnTo>
                  <a:lnTo>
                    <a:pt x="7627" y="7683"/>
                  </a:lnTo>
                  <a:lnTo>
                    <a:pt x="7937" y="7645"/>
                  </a:lnTo>
                  <a:lnTo>
                    <a:pt x="8239" y="7589"/>
                  </a:lnTo>
                  <a:lnTo>
                    <a:pt x="8540" y="7532"/>
                  </a:lnTo>
                  <a:lnTo>
                    <a:pt x="8822" y="7457"/>
                  </a:lnTo>
                  <a:lnTo>
                    <a:pt x="9105" y="7382"/>
                  </a:lnTo>
                  <a:lnTo>
                    <a:pt x="9378" y="7297"/>
                  </a:lnTo>
                  <a:lnTo>
                    <a:pt x="9642" y="7203"/>
                  </a:lnTo>
                  <a:lnTo>
                    <a:pt x="9905" y="7099"/>
                  </a:lnTo>
                  <a:lnTo>
                    <a:pt x="10150" y="6996"/>
                  </a:lnTo>
                  <a:lnTo>
                    <a:pt x="10395" y="6883"/>
                  </a:lnTo>
                  <a:lnTo>
                    <a:pt x="10621" y="6760"/>
                  </a:lnTo>
                  <a:lnTo>
                    <a:pt x="10847" y="6629"/>
                  </a:lnTo>
                  <a:lnTo>
                    <a:pt x="11054" y="6497"/>
                  </a:lnTo>
                  <a:lnTo>
                    <a:pt x="11251" y="6356"/>
                  </a:lnTo>
                  <a:lnTo>
                    <a:pt x="11440" y="6205"/>
                  </a:lnTo>
                  <a:lnTo>
                    <a:pt x="11619" y="6054"/>
                  </a:lnTo>
                  <a:lnTo>
                    <a:pt x="11788" y="5894"/>
                  </a:lnTo>
                  <a:lnTo>
                    <a:pt x="11939" y="5734"/>
                  </a:lnTo>
                  <a:lnTo>
                    <a:pt x="12080" y="5565"/>
                  </a:lnTo>
                  <a:lnTo>
                    <a:pt x="12202" y="5395"/>
                  </a:lnTo>
                  <a:lnTo>
                    <a:pt x="12315" y="5216"/>
                  </a:lnTo>
                  <a:lnTo>
                    <a:pt x="12419" y="5037"/>
                  </a:lnTo>
                  <a:lnTo>
                    <a:pt x="12504" y="4849"/>
                  </a:lnTo>
                  <a:lnTo>
                    <a:pt x="12579" y="4661"/>
                  </a:lnTo>
                  <a:lnTo>
                    <a:pt x="12635" y="4473"/>
                  </a:lnTo>
                  <a:lnTo>
                    <a:pt x="12673" y="4275"/>
                  </a:lnTo>
                  <a:lnTo>
                    <a:pt x="12692" y="4087"/>
                  </a:lnTo>
                  <a:lnTo>
                    <a:pt x="12701" y="3879"/>
                  </a:lnTo>
                  <a:lnTo>
                    <a:pt x="12692" y="3682"/>
                  </a:lnTo>
                  <a:lnTo>
                    <a:pt x="12673" y="3484"/>
                  </a:lnTo>
                  <a:lnTo>
                    <a:pt x="12635" y="3286"/>
                  </a:lnTo>
                  <a:lnTo>
                    <a:pt x="12579" y="3098"/>
                  </a:lnTo>
                  <a:lnTo>
                    <a:pt x="12504" y="2910"/>
                  </a:lnTo>
                  <a:lnTo>
                    <a:pt x="12419" y="2731"/>
                  </a:lnTo>
                  <a:lnTo>
                    <a:pt x="12315" y="2543"/>
                  </a:lnTo>
                  <a:lnTo>
                    <a:pt x="12202" y="2373"/>
                  </a:lnTo>
                  <a:lnTo>
                    <a:pt x="12080" y="2204"/>
                  </a:lnTo>
                  <a:lnTo>
                    <a:pt x="11939" y="2034"/>
                  </a:lnTo>
                  <a:lnTo>
                    <a:pt x="11788" y="1865"/>
                  </a:lnTo>
                  <a:lnTo>
                    <a:pt x="11619" y="1714"/>
                  </a:lnTo>
                  <a:lnTo>
                    <a:pt x="11440" y="1563"/>
                  </a:lnTo>
                  <a:lnTo>
                    <a:pt x="11251" y="1413"/>
                  </a:lnTo>
                  <a:lnTo>
                    <a:pt x="11054" y="1272"/>
                  </a:lnTo>
                  <a:lnTo>
                    <a:pt x="10847" y="1140"/>
                  </a:lnTo>
                  <a:lnTo>
                    <a:pt x="10621" y="1008"/>
                  </a:lnTo>
                  <a:lnTo>
                    <a:pt x="10395" y="886"/>
                  </a:lnTo>
                  <a:lnTo>
                    <a:pt x="10150" y="773"/>
                  </a:lnTo>
                  <a:lnTo>
                    <a:pt x="9905" y="660"/>
                  </a:lnTo>
                  <a:lnTo>
                    <a:pt x="9642" y="565"/>
                  </a:lnTo>
                  <a:lnTo>
                    <a:pt x="9378" y="471"/>
                  </a:lnTo>
                  <a:lnTo>
                    <a:pt x="9105" y="387"/>
                  </a:lnTo>
                  <a:lnTo>
                    <a:pt x="8822" y="302"/>
                  </a:lnTo>
                  <a:lnTo>
                    <a:pt x="8540" y="236"/>
                  </a:lnTo>
                  <a:lnTo>
                    <a:pt x="8239" y="170"/>
                  </a:lnTo>
                  <a:lnTo>
                    <a:pt x="7937" y="123"/>
                  </a:lnTo>
                  <a:lnTo>
                    <a:pt x="7627" y="76"/>
                  </a:lnTo>
                  <a:lnTo>
                    <a:pt x="7316" y="48"/>
                  </a:lnTo>
                  <a:lnTo>
                    <a:pt x="6996" y="19"/>
                  </a:lnTo>
                  <a:lnTo>
                    <a:pt x="6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34;p36">
              <a:extLst>
                <a:ext uri="{FF2B5EF4-FFF2-40B4-BE49-F238E27FC236}">
                  <a16:creationId xmlns:a16="http://schemas.microsoft.com/office/drawing/2014/main" id="{D7E0839A-AD1C-4891-27B3-8028425FE51B}"/>
                </a:ext>
              </a:extLst>
            </p:cNvPr>
            <p:cNvSpPr/>
            <p:nvPr/>
          </p:nvSpPr>
          <p:spPr>
            <a:xfrm flipH="1">
              <a:off x="2222459" y="3541206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0"/>
                  </a:moveTo>
                  <a:lnTo>
                    <a:pt x="5838" y="9"/>
                  </a:lnTo>
                  <a:lnTo>
                    <a:pt x="558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49" y="113"/>
                  </a:lnTo>
                  <a:lnTo>
                    <a:pt x="4604" y="151"/>
                  </a:lnTo>
                  <a:lnTo>
                    <a:pt x="4369" y="188"/>
                  </a:lnTo>
                  <a:lnTo>
                    <a:pt x="4143" y="245"/>
                  </a:lnTo>
                  <a:lnTo>
                    <a:pt x="3917" y="292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40"/>
                  </a:lnTo>
                  <a:lnTo>
                    <a:pt x="2646" y="725"/>
                  </a:lnTo>
                  <a:lnTo>
                    <a:pt x="2458" y="819"/>
                  </a:lnTo>
                  <a:lnTo>
                    <a:pt x="2269" y="904"/>
                  </a:lnTo>
                  <a:lnTo>
                    <a:pt x="2091" y="1007"/>
                  </a:lnTo>
                  <a:lnTo>
                    <a:pt x="1912" y="1102"/>
                  </a:lnTo>
                  <a:lnTo>
                    <a:pt x="1742" y="1215"/>
                  </a:lnTo>
                  <a:lnTo>
                    <a:pt x="1582" y="1318"/>
                  </a:lnTo>
                  <a:lnTo>
                    <a:pt x="1422" y="1431"/>
                  </a:lnTo>
                  <a:lnTo>
                    <a:pt x="1281" y="1544"/>
                  </a:lnTo>
                  <a:lnTo>
                    <a:pt x="1140" y="1666"/>
                  </a:lnTo>
                  <a:lnTo>
                    <a:pt x="998" y="1789"/>
                  </a:lnTo>
                  <a:lnTo>
                    <a:pt x="876" y="1911"/>
                  </a:lnTo>
                  <a:lnTo>
                    <a:pt x="754" y="2043"/>
                  </a:lnTo>
                  <a:lnTo>
                    <a:pt x="641" y="2175"/>
                  </a:lnTo>
                  <a:lnTo>
                    <a:pt x="546" y="2307"/>
                  </a:lnTo>
                  <a:lnTo>
                    <a:pt x="443" y="2448"/>
                  </a:lnTo>
                  <a:lnTo>
                    <a:pt x="358" y="2589"/>
                  </a:lnTo>
                  <a:lnTo>
                    <a:pt x="0" y="2589"/>
                  </a:lnTo>
                  <a:lnTo>
                    <a:pt x="0" y="4039"/>
                  </a:lnTo>
                  <a:lnTo>
                    <a:pt x="29" y="4237"/>
                  </a:lnTo>
                  <a:lnTo>
                    <a:pt x="57" y="4425"/>
                  </a:lnTo>
                  <a:lnTo>
                    <a:pt x="113" y="4613"/>
                  </a:lnTo>
                  <a:lnTo>
                    <a:pt x="179" y="4802"/>
                  </a:lnTo>
                  <a:lnTo>
                    <a:pt x="255" y="4980"/>
                  </a:lnTo>
                  <a:lnTo>
                    <a:pt x="349" y="5159"/>
                  </a:lnTo>
                  <a:lnTo>
                    <a:pt x="452" y="5329"/>
                  </a:lnTo>
                  <a:lnTo>
                    <a:pt x="575" y="5498"/>
                  </a:lnTo>
                  <a:lnTo>
                    <a:pt x="707" y="5658"/>
                  </a:lnTo>
                  <a:lnTo>
                    <a:pt x="848" y="5828"/>
                  </a:lnTo>
                  <a:lnTo>
                    <a:pt x="1008" y="5978"/>
                  </a:lnTo>
                  <a:lnTo>
                    <a:pt x="1168" y="612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27" y="7033"/>
                  </a:lnTo>
                  <a:lnTo>
                    <a:pt x="2872" y="7136"/>
                  </a:lnTo>
                  <a:lnTo>
                    <a:pt x="3126" y="7231"/>
                  </a:lnTo>
                  <a:lnTo>
                    <a:pt x="3390" y="7315"/>
                  </a:lnTo>
                  <a:lnTo>
                    <a:pt x="3663" y="7400"/>
                  </a:lnTo>
                  <a:lnTo>
                    <a:pt x="3936" y="7475"/>
                  </a:lnTo>
                  <a:lnTo>
                    <a:pt x="4218" y="7541"/>
                  </a:lnTo>
                  <a:lnTo>
                    <a:pt x="4510" y="7598"/>
                  </a:lnTo>
                  <a:lnTo>
                    <a:pt x="4802" y="7645"/>
                  </a:lnTo>
                  <a:lnTo>
                    <a:pt x="5103" y="7692"/>
                  </a:lnTo>
                  <a:lnTo>
                    <a:pt x="5405" y="7720"/>
                  </a:lnTo>
                  <a:lnTo>
                    <a:pt x="5715" y="7748"/>
                  </a:lnTo>
                  <a:lnTo>
                    <a:pt x="6035" y="7758"/>
                  </a:lnTo>
                  <a:lnTo>
                    <a:pt x="6355" y="7767"/>
                  </a:lnTo>
                  <a:lnTo>
                    <a:pt x="6657" y="7758"/>
                  </a:lnTo>
                  <a:lnTo>
                    <a:pt x="6958" y="7748"/>
                  </a:lnTo>
                  <a:lnTo>
                    <a:pt x="7259" y="7730"/>
                  </a:lnTo>
                  <a:lnTo>
                    <a:pt x="7551" y="7692"/>
                  </a:lnTo>
                  <a:lnTo>
                    <a:pt x="7843" y="7654"/>
                  </a:lnTo>
                  <a:lnTo>
                    <a:pt x="8135" y="7607"/>
                  </a:lnTo>
                  <a:lnTo>
                    <a:pt x="8408" y="7560"/>
                  </a:lnTo>
                  <a:lnTo>
                    <a:pt x="8681" y="7494"/>
                  </a:lnTo>
                  <a:lnTo>
                    <a:pt x="8954" y="7428"/>
                  </a:lnTo>
                  <a:lnTo>
                    <a:pt x="9208" y="7353"/>
                  </a:lnTo>
                  <a:lnTo>
                    <a:pt x="9462" y="7268"/>
                  </a:lnTo>
                  <a:lnTo>
                    <a:pt x="9717" y="7174"/>
                  </a:lnTo>
                  <a:lnTo>
                    <a:pt x="9952" y="7080"/>
                  </a:lnTo>
                  <a:lnTo>
                    <a:pt x="10187" y="6976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2"/>
                  </a:lnTo>
                  <a:lnTo>
                    <a:pt x="11571" y="6101"/>
                  </a:lnTo>
                  <a:lnTo>
                    <a:pt x="11731" y="5950"/>
                  </a:lnTo>
                  <a:lnTo>
                    <a:pt x="11873" y="5800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59"/>
                  </a:lnTo>
                  <a:lnTo>
                    <a:pt x="12447" y="4990"/>
                  </a:lnTo>
                  <a:lnTo>
                    <a:pt x="12522" y="4811"/>
                  </a:lnTo>
                  <a:lnTo>
                    <a:pt x="12588" y="4642"/>
                  </a:lnTo>
                  <a:lnTo>
                    <a:pt x="12635" y="4453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738"/>
                  </a:lnTo>
                  <a:lnTo>
                    <a:pt x="12682" y="3596"/>
                  </a:lnTo>
                  <a:lnTo>
                    <a:pt x="12710" y="2589"/>
                  </a:lnTo>
                  <a:lnTo>
                    <a:pt x="12343" y="2589"/>
                  </a:lnTo>
                  <a:lnTo>
                    <a:pt x="12259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25" y="1911"/>
                  </a:lnTo>
                  <a:lnTo>
                    <a:pt x="11703" y="1789"/>
                  </a:lnTo>
                  <a:lnTo>
                    <a:pt x="11571" y="1666"/>
                  </a:lnTo>
                  <a:lnTo>
                    <a:pt x="11430" y="1544"/>
                  </a:lnTo>
                  <a:lnTo>
                    <a:pt x="11279" y="1431"/>
                  </a:lnTo>
                  <a:lnTo>
                    <a:pt x="11119" y="1318"/>
                  </a:lnTo>
                  <a:lnTo>
                    <a:pt x="10959" y="1215"/>
                  </a:lnTo>
                  <a:lnTo>
                    <a:pt x="10790" y="1102"/>
                  </a:lnTo>
                  <a:lnTo>
                    <a:pt x="10620" y="1007"/>
                  </a:lnTo>
                  <a:lnTo>
                    <a:pt x="10432" y="904"/>
                  </a:lnTo>
                  <a:lnTo>
                    <a:pt x="10253" y="819"/>
                  </a:lnTo>
                  <a:lnTo>
                    <a:pt x="10055" y="725"/>
                  </a:lnTo>
                  <a:lnTo>
                    <a:pt x="9858" y="640"/>
                  </a:lnTo>
                  <a:lnTo>
                    <a:pt x="9651" y="565"/>
                  </a:lnTo>
                  <a:lnTo>
                    <a:pt x="9444" y="490"/>
                  </a:lnTo>
                  <a:lnTo>
                    <a:pt x="9236" y="424"/>
                  </a:lnTo>
                  <a:lnTo>
                    <a:pt x="9010" y="358"/>
                  </a:lnTo>
                  <a:lnTo>
                    <a:pt x="8794" y="292"/>
                  </a:lnTo>
                  <a:lnTo>
                    <a:pt x="8568" y="245"/>
                  </a:lnTo>
                  <a:lnTo>
                    <a:pt x="8333" y="188"/>
                  </a:lnTo>
                  <a:lnTo>
                    <a:pt x="8097" y="151"/>
                  </a:lnTo>
                  <a:lnTo>
                    <a:pt x="7852" y="113"/>
                  </a:lnTo>
                  <a:lnTo>
                    <a:pt x="7617" y="75"/>
                  </a:lnTo>
                  <a:lnTo>
                    <a:pt x="7372" y="47"/>
                  </a:lnTo>
                  <a:lnTo>
                    <a:pt x="7118" y="28"/>
                  </a:lnTo>
                  <a:lnTo>
                    <a:pt x="6864" y="9"/>
                  </a:lnTo>
                  <a:lnTo>
                    <a:pt x="6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35;p36">
              <a:extLst>
                <a:ext uri="{FF2B5EF4-FFF2-40B4-BE49-F238E27FC236}">
                  <a16:creationId xmlns:a16="http://schemas.microsoft.com/office/drawing/2014/main" id="{17ECB7BB-DD9E-F753-4FAB-CEE70F4285D5}"/>
                </a:ext>
              </a:extLst>
            </p:cNvPr>
            <p:cNvSpPr/>
            <p:nvPr/>
          </p:nvSpPr>
          <p:spPr>
            <a:xfrm flipH="1">
              <a:off x="2222459" y="3479940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26" y="10"/>
                  </a:lnTo>
                  <a:lnTo>
                    <a:pt x="5706" y="20"/>
                  </a:lnTo>
                  <a:lnTo>
                    <a:pt x="5386" y="48"/>
                  </a:lnTo>
                  <a:lnTo>
                    <a:pt x="5075" y="86"/>
                  </a:lnTo>
                  <a:lnTo>
                    <a:pt x="4764" y="123"/>
                  </a:lnTo>
                  <a:lnTo>
                    <a:pt x="4463" y="180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597" y="387"/>
                  </a:lnTo>
                  <a:lnTo>
                    <a:pt x="3324" y="472"/>
                  </a:lnTo>
                  <a:lnTo>
                    <a:pt x="3060" y="566"/>
                  </a:lnTo>
                  <a:lnTo>
                    <a:pt x="2797" y="669"/>
                  </a:lnTo>
                  <a:lnTo>
                    <a:pt x="2552" y="773"/>
                  </a:lnTo>
                  <a:lnTo>
                    <a:pt x="2307" y="895"/>
                  </a:lnTo>
                  <a:lnTo>
                    <a:pt x="2081" y="1008"/>
                  </a:lnTo>
                  <a:lnTo>
                    <a:pt x="1855" y="1140"/>
                  </a:lnTo>
                  <a:lnTo>
                    <a:pt x="1648" y="1272"/>
                  </a:lnTo>
                  <a:lnTo>
                    <a:pt x="1450" y="1413"/>
                  </a:lnTo>
                  <a:lnTo>
                    <a:pt x="1262" y="1564"/>
                  </a:lnTo>
                  <a:lnTo>
                    <a:pt x="1083" y="1714"/>
                  </a:lnTo>
                  <a:lnTo>
                    <a:pt x="914" y="1874"/>
                  </a:lnTo>
                  <a:lnTo>
                    <a:pt x="763" y="2034"/>
                  </a:lnTo>
                  <a:lnTo>
                    <a:pt x="622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83" y="2731"/>
                  </a:lnTo>
                  <a:lnTo>
                    <a:pt x="198" y="2919"/>
                  </a:lnTo>
                  <a:lnTo>
                    <a:pt x="123" y="3108"/>
                  </a:lnTo>
                  <a:lnTo>
                    <a:pt x="76" y="3296"/>
                  </a:lnTo>
                  <a:lnTo>
                    <a:pt x="29" y="3494"/>
                  </a:lnTo>
                  <a:lnTo>
                    <a:pt x="10" y="3691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29" y="4285"/>
                  </a:lnTo>
                  <a:lnTo>
                    <a:pt x="76" y="4482"/>
                  </a:lnTo>
                  <a:lnTo>
                    <a:pt x="123" y="4671"/>
                  </a:lnTo>
                  <a:lnTo>
                    <a:pt x="198" y="4859"/>
                  </a:lnTo>
                  <a:lnTo>
                    <a:pt x="283" y="5038"/>
                  </a:lnTo>
                  <a:lnTo>
                    <a:pt x="386" y="5226"/>
                  </a:lnTo>
                  <a:lnTo>
                    <a:pt x="499" y="5395"/>
                  </a:lnTo>
                  <a:lnTo>
                    <a:pt x="622" y="5574"/>
                  </a:lnTo>
                  <a:lnTo>
                    <a:pt x="763" y="5734"/>
                  </a:lnTo>
                  <a:lnTo>
                    <a:pt x="914" y="5904"/>
                  </a:lnTo>
                  <a:lnTo>
                    <a:pt x="1083" y="6054"/>
                  </a:lnTo>
                  <a:lnTo>
                    <a:pt x="1262" y="6215"/>
                  </a:lnTo>
                  <a:lnTo>
                    <a:pt x="1450" y="6356"/>
                  </a:lnTo>
                  <a:lnTo>
                    <a:pt x="1648" y="6497"/>
                  </a:lnTo>
                  <a:lnTo>
                    <a:pt x="1855" y="6629"/>
                  </a:lnTo>
                  <a:lnTo>
                    <a:pt x="2081" y="6761"/>
                  </a:lnTo>
                  <a:lnTo>
                    <a:pt x="2307" y="6883"/>
                  </a:lnTo>
                  <a:lnTo>
                    <a:pt x="2552" y="6996"/>
                  </a:lnTo>
                  <a:lnTo>
                    <a:pt x="2797" y="7109"/>
                  </a:lnTo>
                  <a:lnTo>
                    <a:pt x="3060" y="7213"/>
                  </a:lnTo>
                  <a:lnTo>
                    <a:pt x="3324" y="7297"/>
                  </a:lnTo>
                  <a:lnTo>
                    <a:pt x="3597" y="7391"/>
                  </a:lnTo>
                  <a:lnTo>
                    <a:pt x="3879" y="7467"/>
                  </a:lnTo>
                  <a:lnTo>
                    <a:pt x="4171" y="7533"/>
                  </a:lnTo>
                  <a:lnTo>
                    <a:pt x="4463" y="7599"/>
                  </a:lnTo>
                  <a:lnTo>
                    <a:pt x="4764" y="7646"/>
                  </a:lnTo>
                  <a:lnTo>
                    <a:pt x="5075" y="7693"/>
                  </a:lnTo>
                  <a:lnTo>
                    <a:pt x="5386" y="7721"/>
                  </a:lnTo>
                  <a:lnTo>
                    <a:pt x="5706" y="7749"/>
                  </a:lnTo>
                  <a:lnTo>
                    <a:pt x="6026" y="7768"/>
                  </a:lnTo>
                  <a:lnTo>
                    <a:pt x="6676" y="7768"/>
                  </a:lnTo>
                  <a:lnTo>
                    <a:pt x="7005" y="7749"/>
                  </a:lnTo>
                  <a:lnTo>
                    <a:pt x="7316" y="7721"/>
                  </a:lnTo>
                  <a:lnTo>
                    <a:pt x="7636" y="7693"/>
                  </a:lnTo>
                  <a:lnTo>
                    <a:pt x="7937" y="7646"/>
                  </a:lnTo>
                  <a:lnTo>
                    <a:pt x="8238" y="7599"/>
                  </a:lnTo>
                  <a:lnTo>
                    <a:pt x="8540" y="7533"/>
                  </a:lnTo>
                  <a:lnTo>
                    <a:pt x="8822" y="7467"/>
                  </a:lnTo>
                  <a:lnTo>
                    <a:pt x="9105" y="7391"/>
                  </a:lnTo>
                  <a:lnTo>
                    <a:pt x="9378" y="7297"/>
                  </a:lnTo>
                  <a:lnTo>
                    <a:pt x="9651" y="7213"/>
                  </a:lnTo>
                  <a:lnTo>
                    <a:pt x="9905" y="7109"/>
                  </a:lnTo>
                  <a:lnTo>
                    <a:pt x="10150" y="6996"/>
                  </a:lnTo>
                  <a:lnTo>
                    <a:pt x="10394" y="6883"/>
                  </a:lnTo>
                  <a:lnTo>
                    <a:pt x="10620" y="6761"/>
                  </a:lnTo>
                  <a:lnTo>
                    <a:pt x="10846" y="6629"/>
                  </a:lnTo>
                  <a:lnTo>
                    <a:pt x="11053" y="6497"/>
                  </a:lnTo>
                  <a:lnTo>
                    <a:pt x="11251" y="6356"/>
                  </a:lnTo>
                  <a:lnTo>
                    <a:pt x="11439" y="6215"/>
                  </a:lnTo>
                  <a:lnTo>
                    <a:pt x="11618" y="6054"/>
                  </a:lnTo>
                  <a:lnTo>
                    <a:pt x="11788" y="5904"/>
                  </a:lnTo>
                  <a:lnTo>
                    <a:pt x="11938" y="5734"/>
                  </a:lnTo>
                  <a:lnTo>
                    <a:pt x="12080" y="5574"/>
                  </a:lnTo>
                  <a:lnTo>
                    <a:pt x="12202" y="5395"/>
                  </a:lnTo>
                  <a:lnTo>
                    <a:pt x="12324" y="5226"/>
                  </a:lnTo>
                  <a:lnTo>
                    <a:pt x="12419" y="5038"/>
                  </a:lnTo>
                  <a:lnTo>
                    <a:pt x="12503" y="4859"/>
                  </a:lnTo>
                  <a:lnTo>
                    <a:pt x="12579" y="4671"/>
                  </a:lnTo>
                  <a:lnTo>
                    <a:pt x="12635" y="4482"/>
                  </a:lnTo>
                  <a:lnTo>
                    <a:pt x="12673" y="428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91"/>
                  </a:lnTo>
                  <a:lnTo>
                    <a:pt x="12673" y="3494"/>
                  </a:lnTo>
                  <a:lnTo>
                    <a:pt x="12635" y="3296"/>
                  </a:lnTo>
                  <a:lnTo>
                    <a:pt x="12579" y="3108"/>
                  </a:lnTo>
                  <a:lnTo>
                    <a:pt x="12503" y="2919"/>
                  </a:lnTo>
                  <a:lnTo>
                    <a:pt x="12419" y="2731"/>
                  </a:lnTo>
                  <a:lnTo>
                    <a:pt x="12324" y="2552"/>
                  </a:lnTo>
                  <a:lnTo>
                    <a:pt x="12202" y="2373"/>
                  </a:lnTo>
                  <a:lnTo>
                    <a:pt x="12080" y="2204"/>
                  </a:lnTo>
                  <a:lnTo>
                    <a:pt x="11938" y="2034"/>
                  </a:lnTo>
                  <a:lnTo>
                    <a:pt x="11788" y="1874"/>
                  </a:lnTo>
                  <a:lnTo>
                    <a:pt x="11618" y="1714"/>
                  </a:lnTo>
                  <a:lnTo>
                    <a:pt x="11439" y="1564"/>
                  </a:lnTo>
                  <a:lnTo>
                    <a:pt x="11251" y="1413"/>
                  </a:lnTo>
                  <a:lnTo>
                    <a:pt x="11053" y="1272"/>
                  </a:lnTo>
                  <a:lnTo>
                    <a:pt x="10846" y="1140"/>
                  </a:lnTo>
                  <a:lnTo>
                    <a:pt x="10620" y="1008"/>
                  </a:lnTo>
                  <a:lnTo>
                    <a:pt x="10394" y="895"/>
                  </a:lnTo>
                  <a:lnTo>
                    <a:pt x="10150" y="773"/>
                  </a:lnTo>
                  <a:lnTo>
                    <a:pt x="9905" y="669"/>
                  </a:lnTo>
                  <a:lnTo>
                    <a:pt x="9651" y="566"/>
                  </a:lnTo>
                  <a:lnTo>
                    <a:pt x="9378" y="472"/>
                  </a:lnTo>
                  <a:lnTo>
                    <a:pt x="9105" y="387"/>
                  </a:lnTo>
                  <a:lnTo>
                    <a:pt x="8822" y="311"/>
                  </a:lnTo>
                  <a:lnTo>
                    <a:pt x="8540" y="236"/>
                  </a:lnTo>
                  <a:lnTo>
                    <a:pt x="8238" y="180"/>
                  </a:lnTo>
                  <a:lnTo>
                    <a:pt x="7937" y="123"/>
                  </a:lnTo>
                  <a:lnTo>
                    <a:pt x="7636" y="86"/>
                  </a:lnTo>
                  <a:lnTo>
                    <a:pt x="7316" y="48"/>
                  </a:lnTo>
                  <a:lnTo>
                    <a:pt x="7005" y="20"/>
                  </a:lnTo>
                  <a:lnTo>
                    <a:pt x="6676" y="10"/>
                  </a:lnTo>
                  <a:lnTo>
                    <a:pt x="6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36;p36">
              <a:extLst>
                <a:ext uri="{FF2B5EF4-FFF2-40B4-BE49-F238E27FC236}">
                  <a16:creationId xmlns:a16="http://schemas.microsoft.com/office/drawing/2014/main" id="{5016BD90-6010-68F0-E616-5CBEC2A84DE8}"/>
                </a:ext>
              </a:extLst>
            </p:cNvPr>
            <p:cNvSpPr/>
            <p:nvPr/>
          </p:nvSpPr>
          <p:spPr>
            <a:xfrm flipH="1">
              <a:off x="2222459" y="3447563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1"/>
                  </a:moveTo>
                  <a:lnTo>
                    <a:pt x="5838" y="10"/>
                  </a:lnTo>
                  <a:lnTo>
                    <a:pt x="558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13"/>
                  </a:lnTo>
                  <a:lnTo>
                    <a:pt x="4604" y="151"/>
                  </a:lnTo>
                  <a:lnTo>
                    <a:pt x="4369" y="189"/>
                  </a:lnTo>
                  <a:lnTo>
                    <a:pt x="4143" y="245"/>
                  </a:lnTo>
                  <a:lnTo>
                    <a:pt x="3917" y="302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50"/>
                  </a:lnTo>
                  <a:lnTo>
                    <a:pt x="2646" y="72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1" y="1008"/>
                  </a:lnTo>
                  <a:lnTo>
                    <a:pt x="1912" y="1111"/>
                  </a:lnTo>
                  <a:lnTo>
                    <a:pt x="1742" y="1215"/>
                  </a:lnTo>
                  <a:lnTo>
                    <a:pt x="1582" y="1319"/>
                  </a:lnTo>
                  <a:lnTo>
                    <a:pt x="1422" y="1432"/>
                  </a:lnTo>
                  <a:lnTo>
                    <a:pt x="1281" y="1545"/>
                  </a:lnTo>
                  <a:lnTo>
                    <a:pt x="1140" y="1667"/>
                  </a:lnTo>
                  <a:lnTo>
                    <a:pt x="998" y="1789"/>
                  </a:lnTo>
                  <a:lnTo>
                    <a:pt x="876" y="1912"/>
                  </a:lnTo>
                  <a:lnTo>
                    <a:pt x="754" y="2044"/>
                  </a:lnTo>
                  <a:lnTo>
                    <a:pt x="641" y="2175"/>
                  </a:lnTo>
                  <a:lnTo>
                    <a:pt x="546" y="2307"/>
                  </a:lnTo>
                  <a:lnTo>
                    <a:pt x="443" y="2448"/>
                  </a:lnTo>
                  <a:lnTo>
                    <a:pt x="358" y="2590"/>
                  </a:lnTo>
                  <a:lnTo>
                    <a:pt x="0" y="2590"/>
                  </a:lnTo>
                  <a:lnTo>
                    <a:pt x="0" y="4039"/>
                  </a:lnTo>
                  <a:lnTo>
                    <a:pt x="0" y="4049"/>
                  </a:lnTo>
                  <a:lnTo>
                    <a:pt x="29" y="4237"/>
                  </a:lnTo>
                  <a:lnTo>
                    <a:pt x="57" y="4425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5" y="4981"/>
                  </a:lnTo>
                  <a:lnTo>
                    <a:pt x="349" y="5160"/>
                  </a:lnTo>
                  <a:lnTo>
                    <a:pt x="452" y="5329"/>
                  </a:lnTo>
                  <a:lnTo>
                    <a:pt x="575" y="5499"/>
                  </a:lnTo>
                  <a:lnTo>
                    <a:pt x="707" y="5668"/>
                  </a:lnTo>
                  <a:lnTo>
                    <a:pt x="848" y="5828"/>
                  </a:lnTo>
                  <a:lnTo>
                    <a:pt x="1008" y="5979"/>
                  </a:lnTo>
                  <a:lnTo>
                    <a:pt x="1168" y="6130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27" y="7033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16"/>
                  </a:lnTo>
                  <a:lnTo>
                    <a:pt x="3663" y="7401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598"/>
                  </a:lnTo>
                  <a:lnTo>
                    <a:pt x="4802" y="7655"/>
                  </a:lnTo>
                  <a:lnTo>
                    <a:pt x="5103" y="7692"/>
                  </a:lnTo>
                  <a:lnTo>
                    <a:pt x="5405" y="7721"/>
                  </a:lnTo>
                  <a:lnTo>
                    <a:pt x="5715" y="7749"/>
                  </a:lnTo>
                  <a:lnTo>
                    <a:pt x="6035" y="7758"/>
                  </a:lnTo>
                  <a:lnTo>
                    <a:pt x="6355" y="7768"/>
                  </a:lnTo>
                  <a:lnTo>
                    <a:pt x="6657" y="7758"/>
                  </a:lnTo>
                  <a:lnTo>
                    <a:pt x="6958" y="7749"/>
                  </a:lnTo>
                  <a:lnTo>
                    <a:pt x="7259" y="7730"/>
                  </a:lnTo>
                  <a:lnTo>
                    <a:pt x="7551" y="7702"/>
                  </a:lnTo>
                  <a:lnTo>
                    <a:pt x="7843" y="7655"/>
                  </a:lnTo>
                  <a:lnTo>
                    <a:pt x="8135" y="7617"/>
                  </a:lnTo>
                  <a:lnTo>
                    <a:pt x="8408" y="7561"/>
                  </a:lnTo>
                  <a:lnTo>
                    <a:pt x="8681" y="7495"/>
                  </a:lnTo>
                  <a:lnTo>
                    <a:pt x="8954" y="7429"/>
                  </a:lnTo>
                  <a:lnTo>
                    <a:pt x="9208" y="7353"/>
                  </a:lnTo>
                  <a:lnTo>
                    <a:pt x="9462" y="7269"/>
                  </a:lnTo>
                  <a:lnTo>
                    <a:pt x="9717" y="7175"/>
                  </a:lnTo>
                  <a:lnTo>
                    <a:pt x="9952" y="7080"/>
                  </a:lnTo>
                  <a:lnTo>
                    <a:pt x="10187" y="6977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3"/>
                  </a:lnTo>
                  <a:lnTo>
                    <a:pt x="11571" y="6101"/>
                  </a:lnTo>
                  <a:lnTo>
                    <a:pt x="11731" y="5951"/>
                  </a:lnTo>
                  <a:lnTo>
                    <a:pt x="11873" y="5800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60"/>
                  </a:lnTo>
                  <a:lnTo>
                    <a:pt x="12447" y="4990"/>
                  </a:lnTo>
                  <a:lnTo>
                    <a:pt x="12522" y="481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738"/>
                  </a:lnTo>
                  <a:lnTo>
                    <a:pt x="1268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9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48" y="2044"/>
                  </a:lnTo>
                  <a:lnTo>
                    <a:pt x="11825" y="1912"/>
                  </a:lnTo>
                  <a:lnTo>
                    <a:pt x="11703" y="1789"/>
                  </a:lnTo>
                  <a:lnTo>
                    <a:pt x="11571" y="1667"/>
                  </a:lnTo>
                  <a:lnTo>
                    <a:pt x="11430" y="1545"/>
                  </a:lnTo>
                  <a:lnTo>
                    <a:pt x="11279" y="1432"/>
                  </a:lnTo>
                  <a:lnTo>
                    <a:pt x="11119" y="1319"/>
                  </a:lnTo>
                  <a:lnTo>
                    <a:pt x="10959" y="1215"/>
                  </a:lnTo>
                  <a:lnTo>
                    <a:pt x="10790" y="1111"/>
                  </a:lnTo>
                  <a:lnTo>
                    <a:pt x="10620" y="1008"/>
                  </a:lnTo>
                  <a:lnTo>
                    <a:pt x="10432" y="914"/>
                  </a:lnTo>
                  <a:lnTo>
                    <a:pt x="10253" y="820"/>
                  </a:lnTo>
                  <a:lnTo>
                    <a:pt x="10055" y="725"/>
                  </a:lnTo>
                  <a:lnTo>
                    <a:pt x="9858" y="650"/>
                  </a:lnTo>
                  <a:lnTo>
                    <a:pt x="9651" y="565"/>
                  </a:lnTo>
                  <a:lnTo>
                    <a:pt x="9444" y="490"/>
                  </a:lnTo>
                  <a:lnTo>
                    <a:pt x="9236" y="424"/>
                  </a:lnTo>
                  <a:lnTo>
                    <a:pt x="9010" y="358"/>
                  </a:lnTo>
                  <a:lnTo>
                    <a:pt x="8794" y="302"/>
                  </a:lnTo>
                  <a:lnTo>
                    <a:pt x="8568" y="245"/>
                  </a:lnTo>
                  <a:lnTo>
                    <a:pt x="8333" y="189"/>
                  </a:lnTo>
                  <a:lnTo>
                    <a:pt x="8097" y="151"/>
                  </a:lnTo>
                  <a:lnTo>
                    <a:pt x="7852" y="113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18" y="29"/>
                  </a:lnTo>
                  <a:lnTo>
                    <a:pt x="6864" y="10"/>
                  </a:lnTo>
                  <a:lnTo>
                    <a:pt x="66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037;p36">
              <a:extLst>
                <a:ext uri="{FF2B5EF4-FFF2-40B4-BE49-F238E27FC236}">
                  <a16:creationId xmlns:a16="http://schemas.microsoft.com/office/drawing/2014/main" id="{7D064292-125E-F183-16EA-1A9D95FFEC63}"/>
                </a:ext>
              </a:extLst>
            </p:cNvPr>
            <p:cNvSpPr/>
            <p:nvPr/>
          </p:nvSpPr>
          <p:spPr>
            <a:xfrm flipH="1">
              <a:off x="2222459" y="3386344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0"/>
                  </a:moveTo>
                  <a:lnTo>
                    <a:pt x="6026" y="10"/>
                  </a:lnTo>
                  <a:lnTo>
                    <a:pt x="5706" y="29"/>
                  </a:lnTo>
                  <a:lnTo>
                    <a:pt x="5386" y="47"/>
                  </a:lnTo>
                  <a:lnTo>
                    <a:pt x="5075" y="85"/>
                  </a:lnTo>
                  <a:lnTo>
                    <a:pt x="4764" y="123"/>
                  </a:lnTo>
                  <a:lnTo>
                    <a:pt x="4463" y="179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597" y="386"/>
                  </a:lnTo>
                  <a:lnTo>
                    <a:pt x="3324" y="471"/>
                  </a:lnTo>
                  <a:lnTo>
                    <a:pt x="3060" y="565"/>
                  </a:lnTo>
                  <a:lnTo>
                    <a:pt x="2797" y="669"/>
                  </a:lnTo>
                  <a:lnTo>
                    <a:pt x="2552" y="772"/>
                  </a:lnTo>
                  <a:lnTo>
                    <a:pt x="2307" y="895"/>
                  </a:lnTo>
                  <a:lnTo>
                    <a:pt x="2081" y="1017"/>
                  </a:lnTo>
                  <a:lnTo>
                    <a:pt x="1855" y="1139"/>
                  </a:lnTo>
                  <a:lnTo>
                    <a:pt x="1648" y="1281"/>
                  </a:lnTo>
                  <a:lnTo>
                    <a:pt x="1450" y="1422"/>
                  </a:lnTo>
                  <a:lnTo>
                    <a:pt x="1262" y="1563"/>
                  </a:lnTo>
                  <a:lnTo>
                    <a:pt x="1083" y="1714"/>
                  </a:lnTo>
                  <a:lnTo>
                    <a:pt x="914" y="1874"/>
                  </a:lnTo>
                  <a:lnTo>
                    <a:pt x="763" y="2034"/>
                  </a:lnTo>
                  <a:lnTo>
                    <a:pt x="622" y="2203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83" y="2731"/>
                  </a:lnTo>
                  <a:lnTo>
                    <a:pt x="198" y="2919"/>
                  </a:lnTo>
                  <a:lnTo>
                    <a:pt x="123" y="3107"/>
                  </a:lnTo>
                  <a:lnTo>
                    <a:pt x="76" y="3295"/>
                  </a:lnTo>
                  <a:lnTo>
                    <a:pt x="29" y="3493"/>
                  </a:lnTo>
                  <a:lnTo>
                    <a:pt x="10" y="3691"/>
                  </a:lnTo>
                  <a:lnTo>
                    <a:pt x="0" y="3889"/>
                  </a:lnTo>
                  <a:lnTo>
                    <a:pt x="10" y="4086"/>
                  </a:lnTo>
                  <a:lnTo>
                    <a:pt x="29" y="4284"/>
                  </a:lnTo>
                  <a:lnTo>
                    <a:pt x="76" y="4482"/>
                  </a:lnTo>
                  <a:lnTo>
                    <a:pt x="123" y="4670"/>
                  </a:lnTo>
                  <a:lnTo>
                    <a:pt x="198" y="4858"/>
                  </a:lnTo>
                  <a:lnTo>
                    <a:pt x="283" y="5047"/>
                  </a:lnTo>
                  <a:lnTo>
                    <a:pt x="386" y="5225"/>
                  </a:lnTo>
                  <a:lnTo>
                    <a:pt x="499" y="5395"/>
                  </a:lnTo>
                  <a:lnTo>
                    <a:pt x="622" y="5574"/>
                  </a:lnTo>
                  <a:lnTo>
                    <a:pt x="763" y="5734"/>
                  </a:lnTo>
                  <a:lnTo>
                    <a:pt x="914" y="5903"/>
                  </a:lnTo>
                  <a:lnTo>
                    <a:pt x="1083" y="6054"/>
                  </a:lnTo>
                  <a:lnTo>
                    <a:pt x="1262" y="6214"/>
                  </a:lnTo>
                  <a:lnTo>
                    <a:pt x="1450" y="6355"/>
                  </a:lnTo>
                  <a:lnTo>
                    <a:pt x="1648" y="6496"/>
                  </a:lnTo>
                  <a:lnTo>
                    <a:pt x="1855" y="6638"/>
                  </a:lnTo>
                  <a:lnTo>
                    <a:pt x="2081" y="6760"/>
                  </a:lnTo>
                  <a:lnTo>
                    <a:pt x="2307" y="6882"/>
                  </a:lnTo>
                  <a:lnTo>
                    <a:pt x="2552" y="6995"/>
                  </a:lnTo>
                  <a:lnTo>
                    <a:pt x="2797" y="7108"/>
                  </a:lnTo>
                  <a:lnTo>
                    <a:pt x="3060" y="7212"/>
                  </a:lnTo>
                  <a:lnTo>
                    <a:pt x="3324" y="7306"/>
                  </a:lnTo>
                  <a:lnTo>
                    <a:pt x="3597" y="7391"/>
                  </a:lnTo>
                  <a:lnTo>
                    <a:pt x="3879" y="7466"/>
                  </a:lnTo>
                  <a:lnTo>
                    <a:pt x="4171" y="7532"/>
                  </a:lnTo>
                  <a:lnTo>
                    <a:pt x="4463" y="7598"/>
                  </a:lnTo>
                  <a:lnTo>
                    <a:pt x="4764" y="7645"/>
                  </a:lnTo>
                  <a:lnTo>
                    <a:pt x="5075" y="7692"/>
                  </a:lnTo>
                  <a:lnTo>
                    <a:pt x="5386" y="7730"/>
                  </a:lnTo>
                  <a:lnTo>
                    <a:pt x="5706" y="7749"/>
                  </a:lnTo>
                  <a:lnTo>
                    <a:pt x="6026" y="7767"/>
                  </a:lnTo>
                  <a:lnTo>
                    <a:pt x="6676" y="7767"/>
                  </a:lnTo>
                  <a:lnTo>
                    <a:pt x="7005" y="7749"/>
                  </a:lnTo>
                  <a:lnTo>
                    <a:pt x="7316" y="7730"/>
                  </a:lnTo>
                  <a:lnTo>
                    <a:pt x="7636" y="7692"/>
                  </a:lnTo>
                  <a:lnTo>
                    <a:pt x="7937" y="7645"/>
                  </a:lnTo>
                  <a:lnTo>
                    <a:pt x="8238" y="7598"/>
                  </a:lnTo>
                  <a:lnTo>
                    <a:pt x="8540" y="7532"/>
                  </a:lnTo>
                  <a:lnTo>
                    <a:pt x="8822" y="7466"/>
                  </a:lnTo>
                  <a:lnTo>
                    <a:pt x="9105" y="7391"/>
                  </a:lnTo>
                  <a:lnTo>
                    <a:pt x="9378" y="7306"/>
                  </a:lnTo>
                  <a:lnTo>
                    <a:pt x="9651" y="7212"/>
                  </a:lnTo>
                  <a:lnTo>
                    <a:pt x="9905" y="7108"/>
                  </a:lnTo>
                  <a:lnTo>
                    <a:pt x="10150" y="6995"/>
                  </a:lnTo>
                  <a:lnTo>
                    <a:pt x="10394" y="6882"/>
                  </a:lnTo>
                  <a:lnTo>
                    <a:pt x="10620" y="6760"/>
                  </a:lnTo>
                  <a:lnTo>
                    <a:pt x="10846" y="6638"/>
                  </a:lnTo>
                  <a:lnTo>
                    <a:pt x="11053" y="6496"/>
                  </a:lnTo>
                  <a:lnTo>
                    <a:pt x="11251" y="6355"/>
                  </a:lnTo>
                  <a:lnTo>
                    <a:pt x="11439" y="6214"/>
                  </a:lnTo>
                  <a:lnTo>
                    <a:pt x="11618" y="6054"/>
                  </a:lnTo>
                  <a:lnTo>
                    <a:pt x="11788" y="5903"/>
                  </a:lnTo>
                  <a:lnTo>
                    <a:pt x="11938" y="5734"/>
                  </a:lnTo>
                  <a:lnTo>
                    <a:pt x="12080" y="5574"/>
                  </a:lnTo>
                  <a:lnTo>
                    <a:pt x="12202" y="5395"/>
                  </a:lnTo>
                  <a:lnTo>
                    <a:pt x="12324" y="5225"/>
                  </a:lnTo>
                  <a:lnTo>
                    <a:pt x="12419" y="5047"/>
                  </a:lnTo>
                  <a:lnTo>
                    <a:pt x="12503" y="4858"/>
                  </a:lnTo>
                  <a:lnTo>
                    <a:pt x="12579" y="4670"/>
                  </a:lnTo>
                  <a:lnTo>
                    <a:pt x="12635" y="4482"/>
                  </a:lnTo>
                  <a:lnTo>
                    <a:pt x="12673" y="4284"/>
                  </a:lnTo>
                  <a:lnTo>
                    <a:pt x="12701" y="4086"/>
                  </a:lnTo>
                  <a:lnTo>
                    <a:pt x="12710" y="3889"/>
                  </a:lnTo>
                  <a:lnTo>
                    <a:pt x="12701" y="3691"/>
                  </a:lnTo>
                  <a:lnTo>
                    <a:pt x="12673" y="3493"/>
                  </a:lnTo>
                  <a:lnTo>
                    <a:pt x="12635" y="3295"/>
                  </a:lnTo>
                  <a:lnTo>
                    <a:pt x="12579" y="3107"/>
                  </a:lnTo>
                  <a:lnTo>
                    <a:pt x="12503" y="2919"/>
                  </a:lnTo>
                  <a:lnTo>
                    <a:pt x="12419" y="2731"/>
                  </a:lnTo>
                  <a:lnTo>
                    <a:pt x="12324" y="2552"/>
                  </a:lnTo>
                  <a:lnTo>
                    <a:pt x="12202" y="2373"/>
                  </a:lnTo>
                  <a:lnTo>
                    <a:pt x="12080" y="2203"/>
                  </a:lnTo>
                  <a:lnTo>
                    <a:pt x="11938" y="2034"/>
                  </a:lnTo>
                  <a:lnTo>
                    <a:pt x="11788" y="1874"/>
                  </a:lnTo>
                  <a:lnTo>
                    <a:pt x="11618" y="1714"/>
                  </a:lnTo>
                  <a:lnTo>
                    <a:pt x="11439" y="1563"/>
                  </a:lnTo>
                  <a:lnTo>
                    <a:pt x="11251" y="1422"/>
                  </a:lnTo>
                  <a:lnTo>
                    <a:pt x="11053" y="1281"/>
                  </a:lnTo>
                  <a:lnTo>
                    <a:pt x="10846" y="1139"/>
                  </a:lnTo>
                  <a:lnTo>
                    <a:pt x="10620" y="1017"/>
                  </a:lnTo>
                  <a:lnTo>
                    <a:pt x="10394" y="895"/>
                  </a:lnTo>
                  <a:lnTo>
                    <a:pt x="10150" y="772"/>
                  </a:lnTo>
                  <a:lnTo>
                    <a:pt x="9905" y="669"/>
                  </a:lnTo>
                  <a:lnTo>
                    <a:pt x="9651" y="565"/>
                  </a:lnTo>
                  <a:lnTo>
                    <a:pt x="9378" y="471"/>
                  </a:lnTo>
                  <a:lnTo>
                    <a:pt x="9105" y="386"/>
                  </a:lnTo>
                  <a:lnTo>
                    <a:pt x="8822" y="311"/>
                  </a:lnTo>
                  <a:lnTo>
                    <a:pt x="8540" y="236"/>
                  </a:lnTo>
                  <a:lnTo>
                    <a:pt x="8238" y="179"/>
                  </a:lnTo>
                  <a:lnTo>
                    <a:pt x="7937" y="123"/>
                  </a:lnTo>
                  <a:lnTo>
                    <a:pt x="7636" y="85"/>
                  </a:lnTo>
                  <a:lnTo>
                    <a:pt x="7316" y="47"/>
                  </a:lnTo>
                  <a:lnTo>
                    <a:pt x="7005" y="29"/>
                  </a:lnTo>
                  <a:lnTo>
                    <a:pt x="6676" y="10"/>
                  </a:lnTo>
                  <a:lnTo>
                    <a:pt x="635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038;p36">
              <a:extLst>
                <a:ext uri="{FF2B5EF4-FFF2-40B4-BE49-F238E27FC236}">
                  <a16:creationId xmlns:a16="http://schemas.microsoft.com/office/drawing/2014/main" id="{23DAA630-8E31-4DFF-E546-B942DFF4B8A1}"/>
                </a:ext>
              </a:extLst>
            </p:cNvPr>
            <p:cNvSpPr/>
            <p:nvPr/>
          </p:nvSpPr>
          <p:spPr>
            <a:xfrm flipH="1">
              <a:off x="1701129" y="3783020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0"/>
                  </a:moveTo>
                  <a:lnTo>
                    <a:pt x="5838" y="9"/>
                  </a:lnTo>
                  <a:lnTo>
                    <a:pt x="5584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05" y="151"/>
                  </a:lnTo>
                  <a:lnTo>
                    <a:pt x="4369" y="198"/>
                  </a:lnTo>
                  <a:lnTo>
                    <a:pt x="4143" y="245"/>
                  </a:lnTo>
                  <a:lnTo>
                    <a:pt x="3917" y="301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50"/>
                  </a:lnTo>
                  <a:lnTo>
                    <a:pt x="264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43" y="1215"/>
                  </a:lnTo>
                  <a:lnTo>
                    <a:pt x="1583" y="1318"/>
                  </a:lnTo>
                  <a:lnTo>
                    <a:pt x="1423" y="1431"/>
                  </a:lnTo>
                  <a:lnTo>
                    <a:pt x="1281" y="1544"/>
                  </a:lnTo>
                  <a:lnTo>
                    <a:pt x="1140" y="1666"/>
                  </a:lnTo>
                  <a:lnTo>
                    <a:pt x="999" y="1789"/>
                  </a:lnTo>
                  <a:lnTo>
                    <a:pt x="876" y="1921"/>
                  </a:lnTo>
                  <a:lnTo>
                    <a:pt x="754" y="2043"/>
                  </a:lnTo>
                  <a:lnTo>
                    <a:pt x="650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59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" y="4048"/>
                  </a:lnTo>
                  <a:lnTo>
                    <a:pt x="29" y="4237"/>
                  </a:lnTo>
                  <a:lnTo>
                    <a:pt x="5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55" y="4980"/>
                  </a:lnTo>
                  <a:lnTo>
                    <a:pt x="349" y="5159"/>
                  </a:lnTo>
                  <a:lnTo>
                    <a:pt x="453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48" y="5828"/>
                  </a:lnTo>
                  <a:lnTo>
                    <a:pt x="1008" y="5978"/>
                  </a:lnTo>
                  <a:lnTo>
                    <a:pt x="1168" y="612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28" y="7033"/>
                  </a:lnTo>
                  <a:lnTo>
                    <a:pt x="2882" y="7136"/>
                  </a:lnTo>
                  <a:lnTo>
                    <a:pt x="3127" y="7231"/>
                  </a:lnTo>
                  <a:lnTo>
                    <a:pt x="3390" y="7325"/>
                  </a:lnTo>
                  <a:lnTo>
                    <a:pt x="3663" y="7400"/>
                  </a:lnTo>
                  <a:lnTo>
                    <a:pt x="3936" y="7475"/>
                  </a:lnTo>
                  <a:lnTo>
                    <a:pt x="4219" y="7541"/>
                  </a:lnTo>
                  <a:lnTo>
                    <a:pt x="4511" y="7598"/>
                  </a:lnTo>
                  <a:lnTo>
                    <a:pt x="4802" y="7654"/>
                  </a:lnTo>
                  <a:lnTo>
                    <a:pt x="5104" y="7692"/>
                  </a:lnTo>
                  <a:lnTo>
                    <a:pt x="5405" y="7720"/>
                  </a:lnTo>
                  <a:lnTo>
                    <a:pt x="5716" y="7748"/>
                  </a:lnTo>
                  <a:lnTo>
                    <a:pt x="6036" y="7758"/>
                  </a:lnTo>
                  <a:lnTo>
                    <a:pt x="6356" y="7767"/>
                  </a:lnTo>
                  <a:lnTo>
                    <a:pt x="6657" y="7767"/>
                  </a:lnTo>
                  <a:lnTo>
                    <a:pt x="6958" y="7748"/>
                  </a:lnTo>
                  <a:lnTo>
                    <a:pt x="7260" y="7730"/>
                  </a:lnTo>
                  <a:lnTo>
                    <a:pt x="7561" y="7701"/>
                  </a:lnTo>
                  <a:lnTo>
                    <a:pt x="7843" y="7664"/>
                  </a:lnTo>
                  <a:lnTo>
                    <a:pt x="8135" y="7617"/>
                  </a:lnTo>
                  <a:lnTo>
                    <a:pt x="8408" y="7560"/>
                  </a:lnTo>
                  <a:lnTo>
                    <a:pt x="8681" y="7494"/>
                  </a:lnTo>
                  <a:lnTo>
                    <a:pt x="8954" y="7428"/>
                  </a:lnTo>
                  <a:lnTo>
                    <a:pt x="9209" y="7353"/>
                  </a:lnTo>
                  <a:lnTo>
                    <a:pt x="9463" y="7268"/>
                  </a:lnTo>
                  <a:lnTo>
                    <a:pt x="9717" y="7184"/>
                  </a:lnTo>
                  <a:lnTo>
                    <a:pt x="9952" y="7080"/>
                  </a:lnTo>
                  <a:lnTo>
                    <a:pt x="10188" y="697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73" y="5800"/>
                  </a:lnTo>
                  <a:lnTo>
                    <a:pt x="12014" y="5649"/>
                  </a:lnTo>
                  <a:lnTo>
                    <a:pt x="12137" y="5489"/>
                  </a:lnTo>
                  <a:lnTo>
                    <a:pt x="12250" y="5329"/>
                  </a:lnTo>
                  <a:lnTo>
                    <a:pt x="1235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2"/>
                  </a:lnTo>
                  <a:lnTo>
                    <a:pt x="12636" y="4463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1" y="3888"/>
                  </a:lnTo>
                  <a:lnTo>
                    <a:pt x="12701" y="3738"/>
                  </a:lnTo>
                  <a:lnTo>
                    <a:pt x="12692" y="3597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26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0" y="1544"/>
                  </a:lnTo>
                  <a:lnTo>
                    <a:pt x="11280" y="1431"/>
                  </a:lnTo>
                  <a:lnTo>
                    <a:pt x="11120" y="1318"/>
                  </a:lnTo>
                  <a:lnTo>
                    <a:pt x="10960" y="1215"/>
                  </a:lnTo>
                  <a:lnTo>
                    <a:pt x="1079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56" y="734"/>
                  </a:lnTo>
                  <a:lnTo>
                    <a:pt x="9858" y="650"/>
                  </a:lnTo>
                  <a:lnTo>
                    <a:pt x="9660" y="565"/>
                  </a:lnTo>
                  <a:lnTo>
                    <a:pt x="9444" y="490"/>
                  </a:lnTo>
                  <a:lnTo>
                    <a:pt x="9237" y="424"/>
                  </a:lnTo>
                  <a:lnTo>
                    <a:pt x="9011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7" y="75"/>
                  </a:lnTo>
                  <a:lnTo>
                    <a:pt x="7373" y="47"/>
                  </a:lnTo>
                  <a:lnTo>
                    <a:pt x="7118" y="28"/>
                  </a:lnTo>
                  <a:lnTo>
                    <a:pt x="6864" y="9"/>
                  </a:lnTo>
                  <a:lnTo>
                    <a:pt x="6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39;p36">
              <a:extLst>
                <a:ext uri="{FF2B5EF4-FFF2-40B4-BE49-F238E27FC236}">
                  <a16:creationId xmlns:a16="http://schemas.microsoft.com/office/drawing/2014/main" id="{500CE986-51BD-BE43-5FF8-30285423062D}"/>
                </a:ext>
              </a:extLst>
            </p:cNvPr>
            <p:cNvSpPr/>
            <p:nvPr/>
          </p:nvSpPr>
          <p:spPr>
            <a:xfrm flipH="1">
              <a:off x="1701129" y="3722225"/>
              <a:ext cx="599044" cy="365666"/>
            </a:xfrm>
            <a:custGeom>
              <a:avLst/>
              <a:gdLst/>
              <a:ahLst/>
              <a:cxnLst/>
              <a:rect l="l" t="t" r="r" b="b"/>
              <a:pathLst>
                <a:path w="12711" h="7759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5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2"/>
                  </a:lnTo>
                  <a:lnTo>
                    <a:pt x="359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797" y="659"/>
                  </a:lnTo>
                  <a:lnTo>
                    <a:pt x="2552" y="763"/>
                  </a:lnTo>
                  <a:lnTo>
                    <a:pt x="2308" y="885"/>
                  </a:lnTo>
                  <a:lnTo>
                    <a:pt x="2082" y="1008"/>
                  </a:lnTo>
                  <a:lnTo>
                    <a:pt x="1856" y="1130"/>
                  </a:lnTo>
                  <a:lnTo>
                    <a:pt x="1648" y="1271"/>
                  </a:lnTo>
                  <a:lnTo>
                    <a:pt x="1451" y="1412"/>
                  </a:lnTo>
                  <a:lnTo>
                    <a:pt x="1262" y="1554"/>
                  </a:lnTo>
                  <a:lnTo>
                    <a:pt x="1084" y="1704"/>
                  </a:lnTo>
                  <a:lnTo>
                    <a:pt x="914" y="1864"/>
                  </a:lnTo>
                  <a:lnTo>
                    <a:pt x="763" y="2024"/>
                  </a:lnTo>
                  <a:lnTo>
                    <a:pt x="622" y="2194"/>
                  </a:lnTo>
                  <a:lnTo>
                    <a:pt x="500" y="2363"/>
                  </a:lnTo>
                  <a:lnTo>
                    <a:pt x="387" y="2542"/>
                  </a:lnTo>
                  <a:lnTo>
                    <a:pt x="283" y="2721"/>
                  </a:lnTo>
                  <a:lnTo>
                    <a:pt x="199" y="2909"/>
                  </a:lnTo>
                  <a:lnTo>
                    <a:pt x="123" y="3098"/>
                  </a:lnTo>
                  <a:lnTo>
                    <a:pt x="76" y="3286"/>
                  </a:lnTo>
                  <a:lnTo>
                    <a:pt x="2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29" y="4275"/>
                  </a:lnTo>
                  <a:lnTo>
                    <a:pt x="76" y="4472"/>
                  </a:lnTo>
                  <a:lnTo>
                    <a:pt x="123" y="4661"/>
                  </a:lnTo>
                  <a:lnTo>
                    <a:pt x="199" y="4849"/>
                  </a:lnTo>
                  <a:lnTo>
                    <a:pt x="28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22" y="5564"/>
                  </a:lnTo>
                  <a:lnTo>
                    <a:pt x="763" y="5734"/>
                  </a:lnTo>
                  <a:lnTo>
                    <a:pt x="914" y="5894"/>
                  </a:lnTo>
                  <a:lnTo>
                    <a:pt x="1084" y="6054"/>
                  </a:lnTo>
                  <a:lnTo>
                    <a:pt x="1262" y="6205"/>
                  </a:lnTo>
                  <a:lnTo>
                    <a:pt x="1451" y="6346"/>
                  </a:lnTo>
                  <a:lnTo>
                    <a:pt x="1648" y="6487"/>
                  </a:lnTo>
                  <a:lnTo>
                    <a:pt x="1856" y="6628"/>
                  </a:lnTo>
                  <a:lnTo>
                    <a:pt x="2082" y="6751"/>
                  </a:lnTo>
                  <a:lnTo>
                    <a:pt x="2308" y="6873"/>
                  </a:lnTo>
                  <a:lnTo>
                    <a:pt x="2552" y="6986"/>
                  </a:lnTo>
                  <a:lnTo>
                    <a:pt x="2797" y="7099"/>
                  </a:lnTo>
                  <a:lnTo>
                    <a:pt x="3061" y="7203"/>
                  </a:lnTo>
                  <a:lnTo>
                    <a:pt x="3324" y="7297"/>
                  </a:lnTo>
                  <a:lnTo>
                    <a:pt x="3597" y="7381"/>
                  </a:lnTo>
                  <a:lnTo>
                    <a:pt x="3880" y="7457"/>
                  </a:lnTo>
                  <a:lnTo>
                    <a:pt x="4172" y="7523"/>
                  </a:lnTo>
                  <a:lnTo>
                    <a:pt x="4464" y="7589"/>
                  </a:lnTo>
                  <a:lnTo>
                    <a:pt x="4765" y="7636"/>
                  </a:lnTo>
                  <a:lnTo>
                    <a:pt x="5075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676" y="7758"/>
                  </a:lnTo>
                  <a:lnTo>
                    <a:pt x="7006" y="7739"/>
                  </a:lnTo>
                  <a:lnTo>
                    <a:pt x="7316" y="7720"/>
                  </a:lnTo>
                  <a:lnTo>
                    <a:pt x="7636" y="7683"/>
                  </a:lnTo>
                  <a:lnTo>
                    <a:pt x="7938" y="7636"/>
                  </a:lnTo>
                  <a:lnTo>
                    <a:pt x="8239" y="7589"/>
                  </a:lnTo>
                  <a:lnTo>
                    <a:pt x="8540" y="7523"/>
                  </a:lnTo>
                  <a:lnTo>
                    <a:pt x="8823" y="7457"/>
                  </a:lnTo>
                  <a:lnTo>
                    <a:pt x="9105" y="7381"/>
                  </a:lnTo>
                  <a:lnTo>
                    <a:pt x="9378" y="7297"/>
                  </a:lnTo>
                  <a:lnTo>
                    <a:pt x="9651" y="7203"/>
                  </a:lnTo>
                  <a:lnTo>
                    <a:pt x="9905" y="7099"/>
                  </a:lnTo>
                  <a:lnTo>
                    <a:pt x="10150" y="6986"/>
                  </a:lnTo>
                  <a:lnTo>
                    <a:pt x="10395" y="6873"/>
                  </a:lnTo>
                  <a:lnTo>
                    <a:pt x="10621" y="6751"/>
                  </a:lnTo>
                  <a:lnTo>
                    <a:pt x="10847" y="6628"/>
                  </a:lnTo>
                  <a:lnTo>
                    <a:pt x="11054" y="6487"/>
                  </a:lnTo>
                  <a:lnTo>
                    <a:pt x="11252" y="6346"/>
                  </a:lnTo>
                  <a:lnTo>
                    <a:pt x="11440" y="6205"/>
                  </a:lnTo>
                  <a:lnTo>
                    <a:pt x="11619" y="6054"/>
                  </a:lnTo>
                  <a:lnTo>
                    <a:pt x="11788" y="5894"/>
                  </a:lnTo>
                  <a:lnTo>
                    <a:pt x="11939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19" y="5037"/>
                  </a:lnTo>
                  <a:lnTo>
                    <a:pt x="12504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73" y="4275"/>
                  </a:lnTo>
                  <a:lnTo>
                    <a:pt x="12701" y="4077"/>
                  </a:lnTo>
                  <a:lnTo>
                    <a:pt x="12711" y="3879"/>
                  </a:lnTo>
                  <a:lnTo>
                    <a:pt x="12701" y="3681"/>
                  </a:lnTo>
                  <a:lnTo>
                    <a:pt x="1267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04" y="2909"/>
                  </a:lnTo>
                  <a:lnTo>
                    <a:pt x="12419" y="2721"/>
                  </a:lnTo>
                  <a:lnTo>
                    <a:pt x="12325" y="2542"/>
                  </a:lnTo>
                  <a:lnTo>
                    <a:pt x="12212" y="2363"/>
                  </a:lnTo>
                  <a:lnTo>
                    <a:pt x="12080" y="2194"/>
                  </a:lnTo>
                  <a:lnTo>
                    <a:pt x="11939" y="2024"/>
                  </a:lnTo>
                  <a:lnTo>
                    <a:pt x="11788" y="1864"/>
                  </a:lnTo>
                  <a:lnTo>
                    <a:pt x="11619" y="1704"/>
                  </a:lnTo>
                  <a:lnTo>
                    <a:pt x="11440" y="1554"/>
                  </a:lnTo>
                  <a:lnTo>
                    <a:pt x="11252" y="1412"/>
                  </a:lnTo>
                  <a:lnTo>
                    <a:pt x="11054" y="1271"/>
                  </a:lnTo>
                  <a:lnTo>
                    <a:pt x="10847" y="1130"/>
                  </a:lnTo>
                  <a:lnTo>
                    <a:pt x="10621" y="1008"/>
                  </a:lnTo>
                  <a:lnTo>
                    <a:pt x="10395" y="885"/>
                  </a:lnTo>
                  <a:lnTo>
                    <a:pt x="10150" y="763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78" y="462"/>
                  </a:lnTo>
                  <a:lnTo>
                    <a:pt x="9105" y="377"/>
                  </a:lnTo>
                  <a:lnTo>
                    <a:pt x="8823" y="302"/>
                  </a:lnTo>
                  <a:lnTo>
                    <a:pt x="8540" y="236"/>
                  </a:lnTo>
                  <a:lnTo>
                    <a:pt x="8239" y="170"/>
                  </a:lnTo>
                  <a:lnTo>
                    <a:pt x="7938" y="123"/>
                  </a:lnTo>
                  <a:lnTo>
                    <a:pt x="7636" y="76"/>
                  </a:lnTo>
                  <a:lnTo>
                    <a:pt x="7316" y="38"/>
                  </a:lnTo>
                  <a:lnTo>
                    <a:pt x="7006" y="19"/>
                  </a:lnTo>
                  <a:lnTo>
                    <a:pt x="6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040;p36">
              <a:extLst>
                <a:ext uri="{FF2B5EF4-FFF2-40B4-BE49-F238E27FC236}">
                  <a16:creationId xmlns:a16="http://schemas.microsoft.com/office/drawing/2014/main" id="{699C1C8E-06D6-1E65-44F3-0773A75FD0C5}"/>
                </a:ext>
              </a:extLst>
            </p:cNvPr>
            <p:cNvSpPr/>
            <p:nvPr/>
          </p:nvSpPr>
          <p:spPr>
            <a:xfrm flipH="1">
              <a:off x="1693117" y="3672081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0"/>
                  </a:moveTo>
                  <a:lnTo>
                    <a:pt x="5838" y="10"/>
                  </a:lnTo>
                  <a:lnTo>
                    <a:pt x="5583" y="29"/>
                  </a:lnTo>
                  <a:lnTo>
                    <a:pt x="5339" y="47"/>
                  </a:lnTo>
                  <a:lnTo>
                    <a:pt x="5094" y="76"/>
                  </a:lnTo>
                  <a:lnTo>
                    <a:pt x="4849" y="113"/>
                  </a:lnTo>
                  <a:lnTo>
                    <a:pt x="4604" y="151"/>
                  </a:lnTo>
                  <a:lnTo>
                    <a:pt x="4369" y="189"/>
                  </a:lnTo>
                  <a:lnTo>
                    <a:pt x="4143" y="245"/>
                  </a:lnTo>
                  <a:lnTo>
                    <a:pt x="3917" y="302"/>
                  </a:lnTo>
                  <a:lnTo>
                    <a:pt x="3691" y="358"/>
                  </a:lnTo>
                  <a:lnTo>
                    <a:pt x="3474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50"/>
                  </a:lnTo>
                  <a:lnTo>
                    <a:pt x="2646" y="725"/>
                  </a:lnTo>
                  <a:lnTo>
                    <a:pt x="2458" y="819"/>
                  </a:lnTo>
                  <a:lnTo>
                    <a:pt x="2269" y="914"/>
                  </a:lnTo>
                  <a:lnTo>
                    <a:pt x="2090" y="1008"/>
                  </a:lnTo>
                  <a:lnTo>
                    <a:pt x="1912" y="1111"/>
                  </a:lnTo>
                  <a:lnTo>
                    <a:pt x="1742" y="1215"/>
                  </a:lnTo>
                  <a:lnTo>
                    <a:pt x="1582" y="1318"/>
                  </a:lnTo>
                  <a:lnTo>
                    <a:pt x="1422" y="1431"/>
                  </a:lnTo>
                  <a:lnTo>
                    <a:pt x="1281" y="1544"/>
                  </a:lnTo>
                  <a:lnTo>
                    <a:pt x="1140" y="1667"/>
                  </a:lnTo>
                  <a:lnTo>
                    <a:pt x="998" y="1789"/>
                  </a:lnTo>
                  <a:lnTo>
                    <a:pt x="876" y="1912"/>
                  </a:lnTo>
                  <a:lnTo>
                    <a:pt x="754" y="2043"/>
                  </a:lnTo>
                  <a:lnTo>
                    <a:pt x="650" y="2175"/>
                  </a:lnTo>
                  <a:lnTo>
                    <a:pt x="546" y="2307"/>
                  </a:lnTo>
                  <a:lnTo>
                    <a:pt x="452" y="2448"/>
                  </a:lnTo>
                  <a:lnTo>
                    <a:pt x="358" y="2589"/>
                  </a:lnTo>
                  <a:lnTo>
                    <a:pt x="0" y="2589"/>
                  </a:lnTo>
                  <a:lnTo>
                    <a:pt x="0" y="4039"/>
                  </a:lnTo>
                  <a:lnTo>
                    <a:pt x="10" y="4049"/>
                  </a:lnTo>
                  <a:lnTo>
                    <a:pt x="29" y="4237"/>
                  </a:lnTo>
                  <a:lnTo>
                    <a:pt x="66" y="4425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5" y="4981"/>
                  </a:lnTo>
                  <a:lnTo>
                    <a:pt x="349" y="5160"/>
                  </a:lnTo>
                  <a:lnTo>
                    <a:pt x="452" y="5329"/>
                  </a:lnTo>
                  <a:lnTo>
                    <a:pt x="575" y="5499"/>
                  </a:lnTo>
                  <a:lnTo>
                    <a:pt x="706" y="5668"/>
                  </a:lnTo>
                  <a:lnTo>
                    <a:pt x="848" y="5828"/>
                  </a:lnTo>
                  <a:lnTo>
                    <a:pt x="1008" y="5979"/>
                  </a:lnTo>
                  <a:lnTo>
                    <a:pt x="1168" y="612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36" y="7033"/>
                  </a:lnTo>
                  <a:lnTo>
                    <a:pt x="2881" y="7137"/>
                  </a:lnTo>
                  <a:lnTo>
                    <a:pt x="3135" y="7231"/>
                  </a:lnTo>
                  <a:lnTo>
                    <a:pt x="3390" y="7325"/>
                  </a:lnTo>
                  <a:lnTo>
                    <a:pt x="3663" y="7400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598"/>
                  </a:lnTo>
                  <a:lnTo>
                    <a:pt x="4802" y="7655"/>
                  </a:lnTo>
                  <a:lnTo>
                    <a:pt x="5103" y="7692"/>
                  </a:lnTo>
                  <a:lnTo>
                    <a:pt x="5404" y="7720"/>
                  </a:lnTo>
                  <a:lnTo>
                    <a:pt x="5715" y="7749"/>
                  </a:lnTo>
                  <a:lnTo>
                    <a:pt x="6035" y="7758"/>
                  </a:lnTo>
                  <a:lnTo>
                    <a:pt x="6355" y="7768"/>
                  </a:lnTo>
                  <a:lnTo>
                    <a:pt x="6657" y="7758"/>
                  </a:lnTo>
                  <a:lnTo>
                    <a:pt x="6967" y="7749"/>
                  </a:lnTo>
                  <a:lnTo>
                    <a:pt x="7259" y="7730"/>
                  </a:lnTo>
                  <a:lnTo>
                    <a:pt x="7560" y="7702"/>
                  </a:lnTo>
                  <a:lnTo>
                    <a:pt x="7843" y="7655"/>
                  </a:lnTo>
                  <a:lnTo>
                    <a:pt x="8135" y="7617"/>
                  </a:lnTo>
                  <a:lnTo>
                    <a:pt x="8408" y="7560"/>
                  </a:lnTo>
                  <a:lnTo>
                    <a:pt x="8681" y="7495"/>
                  </a:lnTo>
                  <a:lnTo>
                    <a:pt x="8954" y="7429"/>
                  </a:lnTo>
                  <a:lnTo>
                    <a:pt x="9217" y="7353"/>
                  </a:lnTo>
                  <a:lnTo>
                    <a:pt x="9472" y="7269"/>
                  </a:lnTo>
                  <a:lnTo>
                    <a:pt x="9716" y="7184"/>
                  </a:lnTo>
                  <a:lnTo>
                    <a:pt x="9952" y="7080"/>
                  </a:lnTo>
                  <a:lnTo>
                    <a:pt x="10187" y="6977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2"/>
                  </a:lnTo>
                  <a:lnTo>
                    <a:pt x="11571" y="6101"/>
                  </a:lnTo>
                  <a:lnTo>
                    <a:pt x="11731" y="5951"/>
                  </a:lnTo>
                  <a:lnTo>
                    <a:pt x="11872" y="5800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60"/>
                  </a:lnTo>
                  <a:lnTo>
                    <a:pt x="12447" y="4990"/>
                  </a:lnTo>
                  <a:lnTo>
                    <a:pt x="12522" y="481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738"/>
                  </a:lnTo>
                  <a:lnTo>
                    <a:pt x="12692" y="3597"/>
                  </a:lnTo>
                  <a:lnTo>
                    <a:pt x="12710" y="2589"/>
                  </a:lnTo>
                  <a:lnTo>
                    <a:pt x="12343" y="2589"/>
                  </a:lnTo>
                  <a:lnTo>
                    <a:pt x="12258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25" y="1912"/>
                  </a:lnTo>
                  <a:lnTo>
                    <a:pt x="11703" y="1789"/>
                  </a:lnTo>
                  <a:lnTo>
                    <a:pt x="11571" y="1667"/>
                  </a:lnTo>
                  <a:lnTo>
                    <a:pt x="11430" y="1544"/>
                  </a:lnTo>
                  <a:lnTo>
                    <a:pt x="11279" y="1431"/>
                  </a:lnTo>
                  <a:lnTo>
                    <a:pt x="11129" y="1318"/>
                  </a:lnTo>
                  <a:lnTo>
                    <a:pt x="10959" y="1215"/>
                  </a:lnTo>
                  <a:lnTo>
                    <a:pt x="10790" y="1111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19"/>
                  </a:lnTo>
                  <a:lnTo>
                    <a:pt x="10055" y="725"/>
                  </a:lnTo>
                  <a:lnTo>
                    <a:pt x="9858" y="650"/>
                  </a:lnTo>
                  <a:lnTo>
                    <a:pt x="9660" y="565"/>
                  </a:lnTo>
                  <a:lnTo>
                    <a:pt x="9443" y="490"/>
                  </a:lnTo>
                  <a:lnTo>
                    <a:pt x="9236" y="424"/>
                  </a:lnTo>
                  <a:lnTo>
                    <a:pt x="9020" y="358"/>
                  </a:lnTo>
                  <a:lnTo>
                    <a:pt x="8794" y="302"/>
                  </a:lnTo>
                  <a:lnTo>
                    <a:pt x="8568" y="245"/>
                  </a:lnTo>
                  <a:lnTo>
                    <a:pt x="8332" y="189"/>
                  </a:lnTo>
                  <a:lnTo>
                    <a:pt x="8097" y="151"/>
                  </a:lnTo>
                  <a:lnTo>
                    <a:pt x="7862" y="113"/>
                  </a:lnTo>
                  <a:lnTo>
                    <a:pt x="7617" y="76"/>
                  </a:lnTo>
                  <a:lnTo>
                    <a:pt x="7372" y="47"/>
                  </a:lnTo>
                  <a:lnTo>
                    <a:pt x="7118" y="29"/>
                  </a:lnTo>
                  <a:lnTo>
                    <a:pt x="6864" y="10"/>
                  </a:lnTo>
                  <a:lnTo>
                    <a:pt x="6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041;p36">
              <a:extLst>
                <a:ext uri="{FF2B5EF4-FFF2-40B4-BE49-F238E27FC236}">
                  <a16:creationId xmlns:a16="http://schemas.microsoft.com/office/drawing/2014/main" id="{D0B9BE96-359C-7D6E-2058-A9594D6330AC}"/>
                </a:ext>
              </a:extLst>
            </p:cNvPr>
            <p:cNvSpPr/>
            <p:nvPr/>
          </p:nvSpPr>
          <p:spPr>
            <a:xfrm flipH="1">
              <a:off x="1693117" y="3610862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0"/>
                  </a:moveTo>
                  <a:lnTo>
                    <a:pt x="6026" y="10"/>
                  </a:lnTo>
                  <a:lnTo>
                    <a:pt x="5706" y="28"/>
                  </a:lnTo>
                  <a:lnTo>
                    <a:pt x="5386" y="47"/>
                  </a:lnTo>
                  <a:lnTo>
                    <a:pt x="5075" y="85"/>
                  </a:lnTo>
                  <a:lnTo>
                    <a:pt x="4764" y="123"/>
                  </a:lnTo>
                  <a:lnTo>
                    <a:pt x="4463" y="179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597" y="386"/>
                  </a:lnTo>
                  <a:lnTo>
                    <a:pt x="3324" y="471"/>
                  </a:lnTo>
                  <a:lnTo>
                    <a:pt x="3060" y="565"/>
                  </a:lnTo>
                  <a:lnTo>
                    <a:pt x="2797" y="669"/>
                  </a:lnTo>
                  <a:lnTo>
                    <a:pt x="2552" y="772"/>
                  </a:lnTo>
                  <a:lnTo>
                    <a:pt x="2307" y="895"/>
                  </a:lnTo>
                  <a:lnTo>
                    <a:pt x="2081" y="1017"/>
                  </a:lnTo>
                  <a:lnTo>
                    <a:pt x="1864" y="1139"/>
                  </a:lnTo>
                  <a:lnTo>
                    <a:pt x="1648" y="1281"/>
                  </a:lnTo>
                  <a:lnTo>
                    <a:pt x="1450" y="1422"/>
                  </a:lnTo>
                  <a:lnTo>
                    <a:pt x="1262" y="1563"/>
                  </a:lnTo>
                  <a:lnTo>
                    <a:pt x="1083" y="1714"/>
                  </a:lnTo>
                  <a:lnTo>
                    <a:pt x="923" y="1874"/>
                  </a:lnTo>
                  <a:lnTo>
                    <a:pt x="763" y="2034"/>
                  </a:lnTo>
                  <a:lnTo>
                    <a:pt x="622" y="2203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83" y="2730"/>
                  </a:lnTo>
                  <a:lnTo>
                    <a:pt x="198" y="2919"/>
                  </a:lnTo>
                  <a:lnTo>
                    <a:pt x="132" y="3107"/>
                  </a:lnTo>
                  <a:lnTo>
                    <a:pt x="76" y="3295"/>
                  </a:lnTo>
                  <a:lnTo>
                    <a:pt x="29" y="3493"/>
                  </a:lnTo>
                  <a:lnTo>
                    <a:pt x="10" y="3691"/>
                  </a:lnTo>
                  <a:lnTo>
                    <a:pt x="0" y="3888"/>
                  </a:lnTo>
                  <a:lnTo>
                    <a:pt x="10" y="4086"/>
                  </a:lnTo>
                  <a:lnTo>
                    <a:pt x="29" y="4284"/>
                  </a:lnTo>
                  <a:lnTo>
                    <a:pt x="76" y="4482"/>
                  </a:lnTo>
                  <a:lnTo>
                    <a:pt x="132" y="4670"/>
                  </a:lnTo>
                  <a:lnTo>
                    <a:pt x="198" y="4858"/>
                  </a:lnTo>
                  <a:lnTo>
                    <a:pt x="283" y="5046"/>
                  </a:lnTo>
                  <a:lnTo>
                    <a:pt x="386" y="5225"/>
                  </a:lnTo>
                  <a:lnTo>
                    <a:pt x="499" y="5395"/>
                  </a:lnTo>
                  <a:lnTo>
                    <a:pt x="622" y="5574"/>
                  </a:lnTo>
                  <a:lnTo>
                    <a:pt x="763" y="5734"/>
                  </a:lnTo>
                  <a:lnTo>
                    <a:pt x="923" y="5903"/>
                  </a:lnTo>
                  <a:lnTo>
                    <a:pt x="1083" y="6054"/>
                  </a:lnTo>
                  <a:lnTo>
                    <a:pt x="1262" y="6214"/>
                  </a:lnTo>
                  <a:lnTo>
                    <a:pt x="1450" y="6355"/>
                  </a:lnTo>
                  <a:lnTo>
                    <a:pt x="1648" y="6496"/>
                  </a:lnTo>
                  <a:lnTo>
                    <a:pt x="1864" y="6638"/>
                  </a:lnTo>
                  <a:lnTo>
                    <a:pt x="2081" y="6760"/>
                  </a:lnTo>
                  <a:lnTo>
                    <a:pt x="2307" y="6882"/>
                  </a:lnTo>
                  <a:lnTo>
                    <a:pt x="2552" y="6995"/>
                  </a:lnTo>
                  <a:lnTo>
                    <a:pt x="2797" y="7108"/>
                  </a:lnTo>
                  <a:lnTo>
                    <a:pt x="3060" y="7212"/>
                  </a:lnTo>
                  <a:lnTo>
                    <a:pt x="3324" y="7306"/>
                  </a:lnTo>
                  <a:lnTo>
                    <a:pt x="3597" y="7391"/>
                  </a:lnTo>
                  <a:lnTo>
                    <a:pt x="3879" y="7466"/>
                  </a:lnTo>
                  <a:lnTo>
                    <a:pt x="4171" y="7532"/>
                  </a:lnTo>
                  <a:lnTo>
                    <a:pt x="4463" y="7598"/>
                  </a:lnTo>
                  <a:lnTo>
                    <a:pt x="4764" y="7645"/>
                  </a:lnTo>
                  <a:lnTo>
                    <a:pt x="5075" y="7692"/>
                  </a:lnTo>
                  <a:lnTo>
                    <a:pt x="5386" y="7730"/>
                  </a:lnTo>
                  <a:lnTo>
                    <a:pt x="5706" y="7749"/>
                  </a:lnTo>
                  <a:lnTo>
                    <a:pt x="6026" y="7767"/>
                  </a:lnTo>
                  <a:lnTo>
                    <a:pt x="6675" y="7767"/>
                  </a:lnTo>
                  <a:lnTo>
                    <a:pt x="7005" y="7749"/>
                  </a:lnTo>
                  <a:lnTo>
                    <a:pt x="7325" y="7730"/>
                  </a:lnTo>
                  <a:lnTo>
                    <a:pt x="7636" y="7692"/>
                  </a:lnTo>
                  <a:lnTo>
                    <a:pt x="7937" y="7645"/>
                  </a:lnTo>
                  <a:lnTo>
                    <a:pt x="8238" y="7598"/>
                  </a:lnTo>
                  <a:lnTo>
                    <a:pt x="8540" y="7532"/>
                  </a:lnTo>
                  <a:lnTo>
                    <a:pt x="8822" y="7466"/>
                  </a:lnTo>
                  <a:lnTo>
                    <a:pt x="9104" y="7391"/>
                  </a:lnTo>
                  <a:lnTo>
                    <a:pt x="9378" y="7306"/>
                  </a:lnTo>
                  <a:lnTo>
                    <a:pt x="9651" y="7212"/>
                  </a:lnTo>
                  <a:lnTo>
                    <a:pt x="9905" y="7108"/>
                  </a:lnTo>
                  <a:lnTo>
                    <a:pt x="10159" y="6995"/>
                  </a:lnTo>
                  <a:lnTo>
                    <a:pt x="10394" y="6882"/>
                  </a:lnTo>
                  <a:lnTo>
                    <a:pt x="10630" y="6760"/>
                  </a:lnTo>
                  <a:lnTo>
                    <a:pt x="10846" y="6638"/>
                  </a:lnTo>
                  <a:lnTo>
                    <a:pt x="11053" y="6496"/>
                  </a:lnTo>
                  <a:lnTo>
                    <a:pt x="11260" y="6355"/>
                  </a:lnTo>
                  <a:lnTo>
                    <a:pt x="11449" y="6214"/>
                  </a:lnTo>
                  <a:lnTo>
                    <a:pt x="11618" y="6054"/>
                  </a:lnTo>
                  <a:lnTo>
                    <a:pt x="11788" y="5903"/>
                  </a:lnTo>
                  <a:lnTo>
                    <a:pt x="11938" y="5734"/>
                  </a:lnTo>
                  <a:lnTo>
                    <a:pt x="12080" y="5574"/>
                  </a:lnTo>
                  <a:lnTo>
                    <a:pt x="12211" y="5395"/>
                  </a:lnTo>
                  <a:lnTo>
                    <a:pt x="12324" y="5225"/>
                  </a:lnTo>
                  <a:lnTo>
                    <a:pt x="12419" y="5046"/>
                  </a:lnTo>
                  <a:lnTo>
                    <a:pt x="12503" y="4858"/>
                  </a:lnTo>
                  <a:lnTo>
                    <a:pt x="12579" y="4670"/>
                  </a:lnTo>
                  <a:lnTo>
                    <a:pt x="12635" y="4482"/>
                  </a:lnTo>
                  <a:lnTo>
                    <a:pt x="12673" y="4284"/>
                  </a:lnTo>
                  <a:lnTo>
                    <a:pt x="12701" y="4086"/>
                  </a:lnTo>
                  <a:lnTo>
                    <a:pt x="12710" y="3888"/>
                  </a:lnTo>
                  <a:lnTo>
                    <a:pt x="12701" y="3691"/>
                  </a:lnTo>
                  <a:lnTo>
                    <a:pt x="12673" y="3493"/>
                  </a:lnTo>
                  <a:lnTo>
                    <a:pt x="12635" y="3295"/>
                  </a:lnTo>
                  <a:lnTo>
                    <a:pt x="12579" y="3107"/>
                  </a:lnTo>
                  <a:lnTo>
                    <a:pt x="12503" y="2919"/>
                  </a:lnTo>
                  <a:lnTo>
                    <a:pt x="12419" y="2730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0" y="2203"/>
                  </a:lnTo>
                  <a:lnTo>
                    <a:pt x="11938" y="2034"/>
                  </a:lnTo>
                  <a:lnTo>
                    <a:pt x="11788" y="1874"/>
                  </a:lnTo>
                  <a:lnTo>
                    <a:pt x="11618" y="1714"/>
                  </a:lnTo>
                  <a:lnTo>
                    <a:pt x="11449" y="1563"/>
                  </a:lnTo>
                  <a:lnTo>
                    <a:pt x="11260" y="1422"/>
                  </a:lnTo>
                  <a:lnTo>
                    <a:pt x="11053" y="1281"/>
                  </a:lnTo>
                  <a:lnTo>
                    <a:pt x="10846" y="1139"/>
                  </a:lnTo>
                  <a:lnTo>
                    <a:pt x="10630" y="1017"/>
                  </a:lnTo>
                  <a:lnTo>
                    <a:pt x="10394" y="895"/>
                  </a:lnTo>
                  <a:lnTo>
                    <a:pt x="10159" y="772"/>
                  </a:lnTo>
                  <a:lnTo>
                    <a:pt x="9905" y="669"/>
                  </a:lnTo>
                  <a:lnTo>
                    <a:pt x="9651" y="565"/>
                  </a:lnTo>
                  <a:lnTo>
                    <a:pt x="9378" y="471"/>
                  </a:lnTo>
                  <a:lnTo>
                    <a:pt x="9104" y="386"/>
                  </a:lnTo>
                  <a:lnTo>
                    <a:pt x="8822" y="311"/>
                  </a:lnTo>
                  <a:lnTo>
                    <a:pt x="8540" y="236"/>
                  </a:lnTo>
                  <a:lnTo>
                    <a:pt x="8238" y="179"/>
                  </a:lnTo>
                  <a:lnTo>
                    <a:pt x="7937" y="123"/>
                  </a:lnTo>
                  <a:lnTo>
                    <a:pt x="7636" y="85"/>
                  </a:lnTo>
                  <a:lnTo>
                    <a:pt x="7325" y="47"/>
                  </a:lnTo>
                  <a:lnTo>
                    <a:pt x="7005" y="28"/>
                  </a:lnTo>
                  <a:lnTo>
                    <a:pt x="6675" y="10"/>
                  </a:lnTo>
                  <a:lnTo>
                    <a:pt x="635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042;p36">
              <a:extLst>
                <a:ext uri="{FF2B5EF4-FFF2-40B4-BE49-F238E27FC236}">
                  <a16:creationId xmlns:a16="http://schemas.microsoft.com/office/drawing/2014/main" id="{92E342F7-D2A6-E291-89D1-3306897A2950}"/>
                </a:ext>
              </a:extLst>
            </p:cNvPr>
            <p:cNvSpPr/>
            <p:nvPr/>
          </p:nvSpPr>
          <p:spPr>
            <a:xfrm flipH="1">
              <a:off x="1607486" y="3585978"/>
              <a:ext cx="599044" cy="366138"/>
            </a:xfrm>
            <a:custGeom>
              <a:avLst/>
              <a:gdLst/>
              <a:ahLst/>
              <a:cxnLst/>
              <a:rect l="l" t="t" r="r" b="b"/>
              <a:pathLst>
                <a:path w="12711" h="7769" extrusionOk="0">
                  <a:moveTo>
                    <a:pt x="6101" y="1"/>
                  </a:moveTo>
                  <a:lnTo>
                    <a:pt x="5847" y="10"/>
                  </a:lnTo>
                  <a:lnTo>
                    <a:pt x="559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04"/>
                  </a:lnTo>
                  <a:lnTo>
                    <a:pt x="4614" y="142"/>
                  </a:lnTo>
                  <a:lnTo>
                    <a:pt x="4378" y="189"/>
                  </a:lnTo>
                  <a:lnTo>
                    <a:pt x="4143" y="236"/>
                  </a:lnTo>
                  <a:lnTo>
                    <a:pt x="3917" y="293"/>
                  </a:lnTo>
                  <a:lnTo>
                    <a:pt x="3691" y="359"/>
                  </a:lnTo>
                  <a:lnTo>
                    <a:pt x="3474" y="415"/>
                  </a:lnTo>
                  <a:lnTo>
                    <a:pt x="3258" y="490"/>
                  </a:lnTo>
                  <a:lnTo>
                    <a:pt x="3051" y="566"/>
                  </a:lnTo>
                  <a:lnTo>
                    <a:pt x="2853" y="641"/>
                  </a:lnTo>
                  <a:lnTo>
                    <a:pt x="2655" y="726"/>
                  </a:lnTo>
                  <a:lnTo>
                    <a:pt x="2458" y="811"/>
                  </a:lnTo>
                  <a:lnTo>
                    <a:pt x="2269" y="905"/>
                  </a:lnTo>
                  <a:lnTo>
                    <a:pt x="2090" y="1008"/>
                  </a:lnTo>
                  <a:lnTo>
                    <a:pt x="1912" y="1102"/>
                  </a:lnTo>
                  <a:lnTo>
                    <a:pt x="1752" y="1206"/>
                  </a:lnTo>
                  <a:lnTo>
                    <a:pt x="1582" y="1319"/>
                  </a:lnTo>
                  <a:lnTo>
                    <a:pt x="1431" y="1432"/>
                  </a:lnTo>
                  <a:lnTo>
                    <a:pt x="1281" y="1545"/>
                  </a:lnTo>
                  <a:lnTo>
                    <a:pt x="1140" y="1667"/>
                  </a:lnTo>
                  <a:lnTo>
                    <a:pt x="1008" y="1790"/>
                  </a:lnTo>
                  <a:lnTo>
                    <a:pt x="876" y="1912"/>
                  </a:lnTo>
                  <a:lnTo>
                    <a:pt x="763" y="2044"/>
                  </a:lnTo>
                  <a:lnTo>
                    <a:pt x="650" y="2176"/>
                  </a:lnTo>
                  <a:lnTo>
                    <a:pt x="546" y="2308"/>
                  </a:lnTo>
                  <a:lnTo>
                    <a:pt x="452" y="2449"/>
                  </a:lnTo>
                  <a:lnTo>
                    <a:pt x="36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10" y="4040"/>
                  </a:lnTo>
                  <a:lnTo>
                    <a:pt x="29" y="4238"/>
                  </a:lnTo>
                  <a:lnTo>
                    <a:pt x="66" y="4426"/>
                  </a:lnTo>
                  <a:lnTo>
                    <a:pt x="113" y="4614"/>
                  </a:lnTo>
                  <a:lnTo>
                    <a:pt x="179" y="4793"/>
                  </a:lnTo>
                  <a:lnTo>
                    <a:pt x="264" y="4981"/>
                  </a:lnTo>
                  <a:lnTo>
                    <a:pt x="349" y="5151"/>
                  </a:lnTo>
                  <a:lnTo>
                    <a:pt x="462" y="5330"/>
                  </a:lnTo>
                  <a:lnTo>
                    <a:pt x="575" y="5499"/>
                  </a:lnTo>
                  <a:lnTo>
                    <a:pt x="707" y="5659"/>
                  </a:lnTo>
                  <a:lnTo>
                    <a:pt x="857" y="5819"/>
                  </a:lnTo>
                  <a:lnTo>
                    <a:pt x="1008" y="5979"/>
                  </a:lnTo>
                  <a:lnTo>
                    <a:pt x="1177" y="6130"/>
                  </a:lnTo>
                  <a:lnTo>
                    <a:pt x="1356" y="6271"/>
                  </a:lnTo>
                  <a:lnTo>
                    <a:pt x="1544" y="6412"/>
                  </a:lnTo>
                  <a:lnTo>
                    <a:pt x="1742" y="6554"/>
                  </a:lnTo>
                  <a:lnTo>
                    <a:pt x="1949" y="6676"/>
                  </a:lnTo>
                  <a:lnTo>
                    <a:pt x="2166" y="6798"/>
                  </a:lnTo>
                  <a:lnTo>
                    <a:pt x="2401" y="6921"/>
                  </a:lnTo>
                  <a:lnTo>
                    <a:pt x="2637" y="7034"/>
                  </a:lnTo>
                  <a:lnTo>
                    <a:pt x="2881" y="7137"/>
                  </a:lnTo>
                  <a:lnTo>
                    <a:pt x="3136" y="7231"/>
                  </a:lnTo>
                  <a:lnTo>
                    <a:pt x="3399" y="7316"/>
                  </a:lnTo>
                  <a:lnTo>
                    <a:pt x="3663" y="7401"/>
                  </a:lnTo>
                  <a:lnTo>
                    <a:pt x="3945" y="7476"/>
                  </a:lnTo>
                  <a:lnTo>
                    <a:pt x="4228" y="7542"/>
                  </a:lnTo>
                  <a:lnTo>
                    <a:pt x="4510" y="7599"/>
                  </a:lnTo>
                  <a:lnTo>
                    <a:pt x="4811" y="7646"/>
                  </a:lnTo>
                  <a:lnTo>
                    <a:pt x="5103" y="7693"/>
                  </a:lnTo>
                  <a:lnTo>
                    <a:pt x="5414" y="7721"/>
                  </a:lnTo>
                  <a:lnTo>
                    <a:pt x="5725" y="7749"/>
                  </a:lnTo>
                  <a:lnTo>
                    <a:pt x="6035" y="7759"/>
                  </a:lnTo>
                  <a:lnTo>
                    <a:pt x="6355" y="7768"/>
                  </a:lnTo>
                  <a:lnTo>
                    <a:pt x="6666" y="7759"/>
                  </a:lnTo>
                  <a:lnTo>
                    <a:pt x="6967" y="7749"/>
                  </a:lnTo>
                  <a:lnTo>
                    <a:pt x="7269" y="7721"/>
                  </a:lnTo>
                  <a:lnTo>
                    <a:pt x="7561" y="7693"/>
                  </a:lnTo>
                  <a:lnTo>
                    <a:pt x="7852" y="7655"/>
                  </a:lnTo>
                  <a:lnTo>
                    <a:pt x="8135" y="7608"/>
                  </a:lnTo>
                  <a:lnTo>
                    <a:pt x="8417" y="7561"/>
                  </a:lnTo>
                  <a:lnTo>
                    <a:pt x="8690" y="7495"/>
                  </a:lnTo>
                  <a:lnTo>
                    <a:pt x="8954" y="7429"/>
                  </a:lnTo>
                  <a:lnTo>
                    <a:pt x="9218" y="7354"/>
                  </a:lnTo>
                  <a:lnTo>
                    <a:pt x="9472" y="7269"/>
                  </a:lnTo>
                  <a:lnTo>
                    <a:pt x="9717" y="7175"/>
                  </a:lnTo>
                  <a:lnTo>
                    <a:pt x="9961" y="7081"/>
                  </a:lnTo>
                  <a:lnTo>
                    <a:pt x="10187" y="6977"/>
                  </a:lnTo>
                  <a:lnTo>
                    <a:pt x="10413" y="6874"/>
                  </a:lnTo>
                  <a:lnTo>
                    <a:pt x="10630" y="6751"/>
                  </a:lnTo>
                  <a:lnTo>
                    <a:pt x="10837" y="6638"/>
                  </a:lnTo>
                  <a:lnTo>
                    <a:pt x="11035" y="6507"/>
                  </a:lnTo>
                  <a:lnTo>
                    <a:pt x="11223" y="6375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51"/>
                  </a:lnTo>
                  <a:lnTo>
                    <a:pt x="11882" y="5800"/>
                  </a:lnTo>
                  <a:lnTo>
                    <a:pt x="12014" y="5650"/>
                  </a:lnTo>
                  <a:lnTo>
                    <a:pt x="12146" y="5490"/>
                  </a:lnTo>
                  <a:lnTo>
                    <a:pt x="12259" y="5320"/>
                  </a:lnTo>
                  <a:lnTo>
                    <a:pt x="12362" y="5160"/>
                  </a:lnTo>
                  <a:lnTo>
                    <a:pt x="12447" y="4991"/>
                  </a:lnTo>
                  <a:lnTo>
                    <a:pt x="12522" y="4812"/>
                  </a:lnTo>
                  <a:lnTo>
                    <a:pt x="12588" y="4633"/>
                  </a:lnTo>
                  <a:lnTo>
                    <a:pt x="12645" y="4454"/>
                  </a:lnTo>
                  <a:lnTo>
                    <a:pt x="12682" y="4275"/>
                  </a:lnTo>
                  <a:lnTo>
                    <a:pt x="12701" y="4078"/>
                  </a:lnTo>
                  <a:lnTo>
                    <a:pt x="12710" y="3880"/>
                  </a:lnTo>
                  <a:lnTo>
                    <a:pt x="12701" y="3739"/>
                  </a:lnTo>
                  <a:lnTo>
                    <a:pt x="1269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9" y="2449"/>
                  </a:lnTo>
                  <a:lnTo>
                    <a:pt x="12164" y="2308"/>
                  </a:lnTo>
                  <a:lnTo>
                    <a:pt x="12061" y="2176"/>
                  </a:lnTo>
                  <a:lnTo>
                    <a:pt x="11948" y="2044"/>
                  </a:lnTo>
                  <a:lnTo>
                    <a:pt x="11835" y="1912"/>
                  </a:lnTo>
                  <a:lnTo>
                    <a:pt x="11703" y="1790"/>
                  </a:lnTo>
                  <a:lnTo>
                    <a:pt x="11571" y="1667"/>
                  </a:lnTo>
                  <a:lnTo>
                    <a:pt x="11430" y="1545"/>
                  </a:lnTo>
                  <a:lnTo>
                    <a:pt x="11279" y="1432"/>
                  </a:lnTo>
                  <a:lnTo>
                    <a:pt x="11129" y="1319"/>
                  </a:lnTo>
                  <a:lnTo>
                    <a:pt x="10969" y="1206"/>
                  </a:lnTo>
                  <a:lnTo>
                    <a:pt x="10799" y="1102"/>
                  </a:lnTo>
                  <a:lnTo>
                    <a:pt x="10620" y="1008"/>
                  </a:lnTo>
                  <a:lnTo>
                    <a:pt x="10441" y="905"/>
                  </a:lnTo>
                  <a:lnTo>
                    <a:pt x="10253" y="811"/>
                  </a:lnTo>
                  <a:lnTo>
                    <a:pt x="10065" y="726"/>
                  </a:lnTo>
                  <a:lnTo>
                    <a:pt x="9867" y="641"/>
                  </a:lnTo>
                  <a:lnTo>
                    <a:pt x="9660" y="566"/>
                  </a:lnTo>
                  <a:lnTo>
                    <a:pt x="9453" y="490"/>
                  </a:lnTo>
                  <a:lnTo>
                    <a:pt x="9236" y="415"/>
                  </a:lnTo>
                  <a:lnTo>
                    <a:pt x="9020" y="359"/>
                  </a:lnTo>
                  <a:lnTo>
                    <a:pt x="8794" y="293"/>
                  </a:lnTo>
                  <a:lnTo>
                    <a:pt x="8568" y="236"/>
                  </a:lnTo>
                  <a:lnTo>
                    <a:pt x="8333" y="189"/>
                  </a:lnTo>
                  <a:lnTo>
                    <a:pt x="8097" y="142"/>
                  </a:lnTo>
                  <a:lnTo>
                    <a:pt x="7862" y="104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18" y="29"/>
                  </a:lnTo>
                  <a:lnTo>
                    <a:pt x="6873" y="10"/>
                  </a:lnTo>
                  <a:lnTo>
                    <a:pt x="6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043;p36">
              <a:extLst>
                <a:ext uri="{FF2B5EF4-FFF2-40B4-BE49-F238E27FC236}">
                  <a16:creationId xmlns:a16="http://schemas.microsoft.com/office/drawing/2014/main" id="{054D8292-2C35-3AC3-2DB5-4B0C7D8CF7FB}"/>
                </a:ext>
              </a:extLst>
            </p:cNvPr>
            <p:cNvSpPr/>
            <p:nvPr/>
          </p:nvSpPr>
          <p:spPr>
            <a:xfrm flipH="1">
              <a:off x="1607486" y="3524759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26" y="10"/>
                  </a:lnTo>
                  <a:lnTo>
                    <a:pt x="5706" y="20"/>
                  </a:lnTo>
                  <a:lnTo>
                    <a:pt x="5386" y="48"/>
                  </a:lnTo>
                  <a:lnTo>
                    <a:pt x="5075" y="85"/>
                  </a:lnTo>
                  <a:lnTo>
                    <a:pt x="4764" y="123"/>
                  </a:lnTo>
                  <a:lnTo>
                    <a:pt x="4463" y="180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606" y="387"/>
                  </a:lnTo>
                  <a:lnTo>
                    <a:pt x="3324" y="471"/>
                  </a:lnTo>
                  <a:lnTo>
                    <a:pt x="3060" y="566"/>
                  </a:lnTo>
                  <a:lnTo>
                    <a:pt x="2806" y="669"/>
                  </a:lnTo>
                  <a:lnTo>
                    <a:pt x="2552" y="773"/>
                  </a:lnTo>
                  <a:lnTo>
                    <a:pt x="2316" y="886"/>
                  </a:lnTo>
                  <a:lnTo>
                    <a:pt x="2081" y="1008"/>
                  </a:lnTo>
                  <a:lnTo>
                    <a:pt x="1865" y="1140"/>
                  </a:lnTo>
                  <a:lnTo>
                    <a:pt x="1657" y="1272"/>
                  </a:lnTo>
                  <a:lnTo>
                    <a:pt x="1450" y="1413"/>
                  </a:lnTo>
                  <a:lnTo>
                    <a:pt x="1262" y="1564"/>
                  </a:lnTo>
                  <a:lnTo>
                    <a:pt x="1083" y="1714"/>
                  </a:lnTo>
                  <a:lnTo>
                    <a:pt x="923" y="1874"/>
                  </a:lnTo>
                  <a:lnTo>
                    <a:pt x="772" y="2034"/>
                  </a:lnTo>
                  <a:lnTo>
                    <a:pt x="631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92" y="2731"/>
                  </a:lnTo>
                  <a:lnTo>
                    <a:pt x="198" y="2919"/>
                  </a:lnTo>
                  <a:lnTo>
                    <a:pt x="132" y="3098"/>
                  </a:lnTo>
                  <a:lnTo>
                    <a:pt x="76" y="3296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38" y="4284"/>
                  </a:lnTo>
                  <a:lnTo>
                    <a:pt x="76" y="4473"/>
                  </a:lnTo>
                  <a:lnTo>
                    <a:pt x="132" y="4670"/>
                  </a:lnTo>
                  <a:lnTo>
                    <a:pt x="198" y="4859"/>
                  </a:lnTo>
                  <a:lnTo>
                    <a:pt x="292" y="5038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894"/>
                  </a:lnTo>
                  <a:lnTo>
                    <a:pt x="1083" y="6054"/>
                  </a:lnTo>
                  <a:lnTo>
                    <a:pt x="1262" y="6205"/>
                  </a:lnTo>
                  <a:lnTo>
                    <a:pt x="1450" y="6356"/>
                  </a:lnTo>
                  <a:lnTo>
                    <a:pt x="1657" y="6497"/>
                  </a:lnTo>
                  <a:lnTo>
                    <a:pt x="1865" y="6629"/>
                  </a:lnTo>
                  <a:lnTo>
                    <a:pt x="2081" y="6760"/>
                  </a:lnTo>
                  <a:lnTo>
                    <a:pt x="2316" y="6883"/>
                  </a:lnTo>
                  <a:lnTo>
                    <a:pt x="2552" y="6996"/>
                  </a:lnTo>
                  <a:lnTo>
                    <a:pt x="2806" y="7109"/>
                  </a:lnTo>
                  <a:lnTo>
                    <a:pt x="3060" y="7203"/>
                  </a:lnTo>
                  <a:lnTo>
                    <a:pt x="3324" y="7297"/>
                  </a:lnTo>
                  <a:lnTo>
                    <a:pt x="3606" y="7382"/>
                  </a:lnTo>
                  <a:lnTo>
                    <a:pt x="3879" y="7467"/>
                  </a:lnTo>
                  <a:lnTo>
                    <a:pt x="4171" y="7532"/>
                  </a:lnTo>
                  <a:lnTo>
                    <a:pt x="4463" y="7589"/>
                  </a:lnTo>
                  <a:lnTo>
                    <a:pt x="4764" y="7645"/>
                  </a:lnTo>
                  <a:lnTo>
                    <a:pt x="5075" y="7693"/>
                  </a:lnTo>
                  <a:lnTo>
                    <a:pt x="5386" y="7721"/>
                  </a:lnTo>
                  <a:lnTo>
                    <a:pt x="5706" y="7749"/>
                  </a:lnTo>
                  <a:lnTo>
                    <a:pt x="6026" y="7758"/>
                  </a:lnTo>
                  <a:lnTo>
                    <a:pt x="6355" y="7768"/>
                  </a:lnTo>
                  <a:lnTo>
                    <a:pt x="6685" y="7758"/>
                  </a:lnTo>
                  <a:lnTo>
                    <a:pt x="7005" y="7749"/>
                  </a:lnTo>
                  <a:lnTo>
                    <a:pt x="7325" y="7721"/>
                  </a:lnTo>
                  <a:lnTo>
                    <a:pt x="7636" y="7693"/>
                  </a:lnTo>
                  <a:lnTo>
                    <a:pt x="7947" y="7645"/>
                  </a:lnTo>
                  <a:lnTo>
                    <a:pt x="8248" y="7589"/>
                  </a:lnTo>
                  <a:lnTo>
                    <a:pt x="8540" y="7532"/>
                  </a:lnTo>
                  <a:lnTo>
                    <a:pt x="8832" y="7467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05" y="7109"/>
                  </a:lnTo>
                  <a:lnTo>
                    <a:pt x="10159" y="6996"/>
                  </a:lnTo>
                  <a:lnTo>
                    <a:pt x="10394" y="6883"/>
                  </a:lnTo>
                  <a:lnTo>
                    <a:pt x="10630" y="6760"/>
                  </a:lnTo>
                  <a:lnTo>
                    <a:pt x="10846" y="6629"/>
                  </a:lnTo>
                  <a:lnTo>
                    <a:pt x="11063" y="6497"/>
                  </a:lnTo>
                  <a:lnTo>
                    <a:pt x="11261" y="635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5"/>
                  </a:lnTo>
                  <a:lnTo>
                    <a:pt x="12211" y="5395"/>
                  </a:lnTo>
                  <a:lnTo>
                    <a:pt x="12324" y="5216"/>
                  </a:lnTo>
                  <a:lnTo>
                    <a:pt x="12428" y="5038"/>
                  </a:lnTo>
                  <a:lnTo>
                    <a:pt x="12513" y="4859"/>
                  </a:lnTo>
                  <a:lnTo>
                    <a:pt x="12579" y="4670"/>
                  </a:lnTo>
                  <a:lnTo>
                    <a:pt x="12635" y="4473"/>
                  </a:lnTo>
                  <a:lnTo>
                    <a:pt x="12682" y="4284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96"/>
                  </a:lnTo>
                  <a:lnTo>
                    <a:pt x="12579" y="3098"/>
                  </a:lnTo>
                  <a:lnTo>
                    <a:pt x="12513" y="2919"/>
                  </a:lnTo>
                  <a:lnTo>
                    <a:pt x="12428" y="2731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0" y="2204"/>
                  </a:lnTo>
                  <a:lnTo>
                    <a:pt x="11948" y="2034"/>
                  </a:lnTo>
                  <a:lnTo>
                    <a:pt x="11788" y="1874"/>
                  </a:lnTo>
                  <a:lnTo>
                    <a:pt x="11628" y="1714"/>
                  </a:lnTo>
                  <a:lnTo>
                    <a:pt x="11449" y="1564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46" y="1140"/>
                  </a:lnTo>
                  <a:lnTo>
                    <a:pt x="10630" y="1008"/>
                  </a:lnTo>
                  <a:lnTo>
                    <a:pt x="10394" y="886"/>
                  </a:lnTo>
                  <a:lnTo>
                    <a:pt x="10159" y="773"/>
                  </a:lnTo>
                  <a:lnTo>
                    <a:pt x="9905" y="669"/>
                  </a:lnTo>
                  <a:lnTo>
                    <a:pt x="9651" y="566"/>
                  </a:lnTo>
                  <a:lnTo>
                    <a:pt x="9387" y="471"/>
                  </a:lnTo>
                  <a:lnTo>
                    <a:pt x="9114" y="387"/>
                  </a:lnTo>
                  <a:lnTo>
                    <a:pt x="8832" y="311"/>
                  </a:lnTo>
                  <a:lnTo>
                    <a:pt x="8540" y="236"/>
                  </a:lnTo>
                  <a:lnTo>
                    <a:pt x="8248" y="180"/>
                  </a:lnTo>
                  <a:lnTo>
                    <a:pt x="7947" y="123"/>
                  </a:lnTo>
                  <a:lnTo>
                    <a:pt x="7636" y="85"/>
                  </a:lnTo>
                  <a:lnTo>
                    <a:pt x="7325" y="48"/>
                  </a:lnTo>
                  <a:lnTo>
                    <a:pt x="7005" y="20"/>
                  </a:lnTo>
                  <a:lnTo>
                    <a:pt x="6685" y="10"/>
                  </a:lnTo>
                  <a:lnTo>
                    <a:pt x="6355" y="1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044;p36">
              <a:extLst>
                <a:ext uri="{FF2B5EF4-FFF2-40B4-BE49-F238E27FC236}">
                  <a16:creationId xmlns:a16="http://schemas.microsoft.com/office/drawing/2014/main" id="{EBFEBD4E-E18A-77A2-3637-E3B3231A2074}"/>
                </a:ext>
              </a:extLst>
            </p:cNvPr>
            <p:cNvSpPr/>
            <p:nvPr/>
          </p:nvSpPr>
          <p:spPr>
            <a:xfrm flipH="1">
              <a:off x="2568096" y="3885477"/>
              <a:ext cx="599044" cy="366138"/>
            </a:xfrm>
            <a:custGeom>
              <a:avLst/>
              <a:gdLst/>
              <a:ahLst/>
              <a:cxnLst/>
              <a:rect l="l" t="t" r="r" b="b"/>
              <a:pathLst>
                <a:path w="12711" h="7769" extrusionOk="0">
                  <a:moveTo>
                    <a:pt x="6355" y="1"/>
                  </a:moveTo>
                  <a:lnTo>
                    <a:pt x="6092" y="10"/>
                  </a:lnTo>
                  <a:lnTo>
                    <a:pt x="5837" y="20"/>
                  </a:lnTo>
                  <a:lnTo>
                    <a:pt x="5583" y="29"/>
                  </a:lnTo>
                  <a:lnTo>
                    <a:pt x="5338" y="57"/>
                  </a:lnTo>
                  <a:lnTo>
                    <a:pt x="5094" y="76"/>
                  </a:lnTo>
                  <a:lnTo>
                    <a:pt x="4849" y="114"/>
                  </a:lnTo>
                  <a:lnTo>
                    <a:pt x="4604" y="152"/>
                  </a:lnTo>
                  <a:lnTo>
                    <a:pt x="4369" y="199"/>
                  </a:lnTo>
                  <a:lnTo>
                    <a:pt x="4143" y="246"/>
                  </a:lnTo>
                  <a:lnTo>
                    <a:pt x="3917" y="302"/>
                  </a:lnTo>
                  <a:lnTo>
                    <a:pt x="3691" y="359"/>
                  </a:lnTo>
                  <a:lnTo>
                    <a:pt x="3474" y="425"/>
                  </a:lnTo>
                  <a:lnTo>
                    <a:pt x="3258" y="490"/>
                  </a:lnTo>
                  <a:lnTo>
                    <a:pt x="3051" y="566"/>
                  </a:lnTo>
                  <a:lnTo>
                    <a:pt x="2844" y="651"/>
                  </a:lnTo>
                  <a:lnTo>
                    <a:pt x="2646" y="73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0" y="1008"/>
                  </a:lnTo>
                  <a:lnTo>
                    <a:pt x="1911" y="1112"/>
                  </a:lnTo>
                  <a:lnTo>
                    <a:pt x="1742" y="1215"/>
                  </a:lnTo>
                  <a:lnTo>
                    <a:pt x="1582" y="1319"/>
                  </a:lnTo>
                  <a:lnTo>
                    <a:pt x="1422" y="1432"/>
                  </a:lnTo>
                  <a:lnTo>
                    <a:pt x="1281" y="1554"/>
                  </a:lnTo>
                  <a:lnTo>
                    <a:pt x="1139" y="1667"/>
                  </a:lnTo>
                  <a:lnTo>
                    <a:pt x="998" y="1790"/>
                  </a:lnTo>
                  <a:lnTo>
                    <a:pt x="876" y="1922"/>
                  </a:lnTo>
                  <a:lnTo>
                    <a:pt x="753" y="2044"/>
                  </a:lnTo>
                  <a:lnTo>
                    <a:pt x="640" y="2176"/>
                  </a:lnTo>
                  <a:lnTo>
                    <a:pt x="546" y="2317"/>
                  </a:lnTo>
                  <a:lnTo>
                    <a:pt x="452" y="2449"/>
                  </a:lnTo>
                  <a:lnTo>
                    <a:pt x="35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0" y="4049"/>
                  </a:lnTo>
                  <a:lnTo>
                    <a:pt x="29" y="4238"/>
                  </a:lnTo>
                  <a:lnTo>
                    <a:pt x="57" y="4426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4" y="4981"/>
                  </a:lnTo>
                  <a:lnTo>
                    <a:pt x="349" y="5160"/>
                  </a:lnTo>
                  <a:lnTo>
                    <a:pt x="452" y="5330"/>
                  </a:lnTo>
                  <a:lnTo>
                    <a:pt x="575" y="5499"/>
                  </a:lnTo>
                  <a:lnTo>
                    <a:pt x="706" y="5669"/>
                  </a:lnTo>
                  <a:lnTo>
                    <a:pt x="848" y="5829"/>
                  </a:lnTo>
                  <a:lnTo>
                    <a:pt x="1008" y="5979"/>
                  </a:lnTo>
                  <a:lnTo>
                    <a:pt x="1168" y="6130"/>
                  </a:lnTo>
                  <a:lnTo>
                    <a:pt x="1347" y="6281"/>
                  </a:lnTo>
                  <a:lnTo>
                    <a:pt x="1535" y="6422"/>
                  </a:lnTo>
                  <a:lnTo>
                    <a:pt x="1742" y="6554"/>
                  </a:lnTo>
                  <a:lnTo>
                    <a:pt x="1949" y="6685"/>
                  </a:lnTo>
                  <a:lnTo>
                    <a:pt x="2166" y="6808"/>
                  </a:lnTo>
                  <a:lnTo>
                    <a:pt x="2392" y="6921"/>
                  </a:lnTo>
                  <a:lnTo>
                    <a:pt x="2627" y="7034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26"/>
                  </a:lnTo>
                  <a:lnTo>
                    <a:pt x="3663" y="7401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608"/>
                  </a:lnTo>
                  <a:lnTo>
                    <a:pt x="4802" y="7655"/>
                  </a:lnTo>
                  <a:lnTo>
                    <a:pt x="5103" y="7693"/>
                  </a:lnTo>
                  <a:lnTo>
                    <a:pt x="5404" y="7730"/>
                  </a:lnTo>
                  <a:lnTo>
                    <a:pt x="5715" y="7749"/>
                  </a:lnTo>
                  <a:lnTo>
                    <a:pt x="6035" y="7768"/>
                  </a:lnTo>
                  <a:lnTo>
                    <a:pt x="6657" y="7768"/>
                  </a:lnTo>
                  <a:lnTo>
                    <a:pt x="6958" y="7749"/>
                  </a:lnTo>
                  <a:lnTo>
                    <a:pt x="7259" y="7730"/>
                  </a:lnTo>
                  <a:lnTo>
                    <a:pt x="7551" y="7702"/>
                  </a:lnTo>
                  <a:lnTo>
                    <a:pt x="7843" y="7665"/>
                  </a:lnTo>
                  <a:lnTo>
                    <a:pt x="8135" y="7617"/>
                  </a:lnTo>
                  <a:lnTo>
                    <a:pt x="8408" y="7561"/>
                  </a:lnTo>
                  <a:lnTo>
                    <a:pt x="8681" y="7504"/>
                  </a:lnTo>
                  <a:lnTo>
                    <a:pt x="8954" y="7429"/>
                  </a:lnTo>
                  <a:lnTo>
                    <a:pt x="9208" y="7354"/>
                  </a:lnTo>
                  <a:lnTo>
                    <a:pt x="9462" y="7269"/>
                  </a:lnTo>
                  <a:lnTo>
                    <a:pt x="9716" y="7184"/>
                  </a:lnTo>
                  <a:lnTo>
                    <a:pt x="9952" y="7090"/>
                  </a:lnTo>
                  <a:lnTo>
                    <a:pt x="10187" y="6987"/>
                  </a:lnTo>
                  <a:lnTo>
                    <a:pt x="10413" y="6874"/>
                  </a:lnTo>
                  <a:lnTo>
                    <a:pt x="10630" y="6761"/>
                  </a:lnTo>
                  <a:lnTo>
                    <a:pt x="10837" y="6638"/>
                  </a:lnTo>
                  <a:lnTo>
                    <a:pt x="11034" y="6516"/>
                  </a:lnTo>
                  <a:lnTo>
                    <a:pt x="11223" y="6384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60"/>
                  </a:lnTo>
                  <a:lnTo>
                    <a:pt x="11872" y="5810"/>
                  </a:lnTo>
                  <a:lnTo>
                    <a:pt x="12014" y="5650"/>
                  </a:lnTo>
                  <a:lnTo>
                    <a:pt x="12136" y="5490"/>
                  </a:lnTo>
                  <a:lnTo>
                    <a:pt x="12249" y="5330"/>
                  </a:lnTo>
                  <a:lnTo>
                    <a:pt x="12353" y="5160"/>
                  </a:lnTo>
                  <a:lnTo>
                    <a:pt x="12447" y="4991"/>
                  </a:lnTo>
                  <a:lnTo>
                    <a:pt x="12522" y="482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739"/>
                  </a:lnTo>
                  <a:lnTo>
                    <a:pt x="1268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8" y="2449"/>
                  </a:lnTo>
                  <a:lnTo>
                    <a:pt x="12164" y="2317"/>
                  </a:lnTo>
                  <a:lnTo>
                    <a:pt x="12061" y="2176"/>
                  </a:lnTo>
                  <a:lnTo>
                    <a:pt x="11948" y="2044"/>
                  </a:lnTo>
                  <a:lnTo>
                    <a:pt x="11825" y="1922"/>
                  </a:lnTo>
                  <a:lnTo>
                    <a:pt x="11703" y="1790"/>
                  </a:lnTo>
                  <a:lnTo>
                    <a:pt x="11571" y="1667"/>
                  </a:lnTo>
                  <a:lnTo>
                    <a:pt x="11430" y="1554"/>
                  </a:lnTo>
                  <a:lnTo>
                    <a:pt x="11279" y="1432"/>
                  </a:lnTo>
                  <a:lnTo>
                    <a:pt x="11119" y="1319"/>
                  </a:lnTo>
                  <a:lnTo>
                    <a:pt x="10959" y="1215"/>
                  </a:lnTo>
                  <a:lnTo>
                    <a:pt x="10790" y="1112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20"/>
                  </a:lnTo>
                  <a:lnTo>
                    <a:pt x="10055" y="735"/>
                  </a:lnTo>
                  <a:lnTo>
                    <a:pt x="9858" y="651"/>
                  </a:lnTo>
                  <a:lnTo>
                    <a:pt x="9650" y="566"/>
                  </a:lnTo>
                  <a:lnTo>
                    <a:pt x="9443" y="490"/>
                  </a:lnTo>
                  <a:lnTo>
                    <a:pt x="9236" y="425"/>
                  </a:lnTo>
                  <a:lnTo>
                    <a:pt x="9010" y="359"/>
                  </a:lnTo>
                  <a:lnTo>
                    <a:pt x="8794" y="302"/>
                  </a:lnTo>
                  <a:lnTo>
                    <a:pt x="8568" y="246"/>
                  </a:lnTo>
                  <a:lnTo>
                    <a:pt x="8332" y="199"/>
                  </a:lnTo>
                  <a:lnTo>
                    <a:pt x="8097" y="152"/>
                  </a:lnTo>
                  <a:lnTo>
                    <a:pt x="7852" y="114"/>
                  </a:lnTo>
                  <a:lnTo>
                    <a:pt x="7617" y="76"/>
                  </a:lnTo>
                  <a:lnTo>
                    <a:pt x="7372" y="57"/>
                  </a:lnTo>
                  <a:lnTo>
                    <a:pt x="7118" y="29"/>
                  </a:lnTo>
                  <a:lnTo>
                    <a:pt x="6864" y="20"/>
                  </a:lnTo>
                  <a:lnTo>
                    <a:pt x="6609" y="10"/>
                  </a:lnTo>
                  <a:lnTo>
                    <a:pt x="6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045;p36">
              <a:extLst>
                <a:ext uri="{FF2B5EF4-FFF2-40B4-BE49-F238E27FC236}">
                  <a16:creationId xmlns:a16="http://schemas.microsoft.com/office/drawing/2014/main" id="{FBF68BDE-9F22-422E-16AE-66D280BE4F40}"/>
                </a:ext>
              </a:extLst>
            </p:cNvPr>
            <p:cNvSpPr/>
            <p:nvPr/>
          </p:nvSpPr>
          <p:spPr>
            <a:xfrm flipH="1">
              <a:off x="2568096" y="3824729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5" y="75"/>
                  </a:lnTo>
                  <a:lnTo>
                    <a:pt x="4764" y="122"/>
                  </a:lnTo>
                  <a:lnTo>
                    <a:pt x="4463" y="170"/>
                  </a:lnTo>
                  <a:lnTo>
                    <a:pt x="4171" y="235"/>
                  </a:lnTo>
                  <a:lnTo>
                    <a:pt x="3879" y="301"/>
                  </a:lnTo>
                  <a:lnTo>
                    <a:pt x="3597" y="377"/>
                  </a:lnTo>
                  <a:lnTo>
                    <a:pt x="3324" y="461"/>
                  </a:lnTo>
                  <a:lnTo>
                    <a:pt x="3060" y="556"/>
                  </a:lnTo>
                  <a:lnTo>
                    <a:pt x="2796" y="659"/>
                  </a:lnTo>
                  <a:lnTo>
                    <a:pt x="2552" y="772"/>
                  </a:lnTo>
                  <a:lnTo>
                    <a:pt x="2307" y="885"/>
                  </a:lnTo>
                  <a:lnTo>
                    <a:pt x="2081" y="1007"/>
                  </a:lnTo>
                  <a:lnTo>
                    <a:pt x="1855" y="1130"/>
                  </a:lnTo>
                  <a:lnTo>
                    <a:pt x="1648" y="1271"/>
                  </a:lnTo>
                  <a:lnTo>
                    <a:pt x="1450" y="1412"/>
                  </a:lnTo>
                  <a:lnTo>
                    <a:pt x="1262" y="1554"/>
                  </a:lnTo>
                  <a:lnTo>
                    <a:pt x="1083" y="1714"/>
                  </a:lnTo>
                  <a:lnTo>
                    <a:pt x="913" y="1864"/>
                  </a:lnTo>
                  <a:lnTo>
                    <a:pt x="763" y="2034"/>
                  </a:lnTo>
                  <a:lnTo>
                    <a:pt x="622" y="2194"/>
                  </a:lnTo>
                  <a:lnTo>
                    <a:pt x="499" y="2373"/>
                  </a:lnTo>
                  <a:lnTo>
                    <a:pt x="386" y="2542"/>
                  </a:lnTo>
                  <a:lnTo>
                    <a:pt x="283" y="2721"/>
                  </a:lnTo>
                  <a:lnTo>
                    <a:pt x="198" y="2909"/>
                  </a:lnTo>
                  <a:lnTo>
                    <a:pt x="123" y="3098"/>
                  </a:lnTo>
                  <a:lnTo>
                    <a:pt x="76" y="3286"/>
                  </a:lnTo>
                  <a:lnTo>
                    <a:pt x="29" y="3484"/>
                  </a:lnTo>
                  <a:lnTo>
                    <a:pt x="10" y="3681"/>
                  </a:lnTo>
                  <a:lnTo>
                    <a:pt x="0" y="3879"/>
                  </a:lnTo>
                  <a:lnTo>
                    <a:pt x="10" y="4077"/>
                  </a:lnTo>
                  <a:lnTo>
                    <a:pt x="29" y="4274"/>
                  </a:lnTo>
                  <a:lnTo>
                    <a:pt x="76" y="4472"/>
                  </a:lnTo>
                  <a:lnTo>
                    <a:pt x="123" y="4660"/>
                  </a:lnTo>
                  <a:lnTo>
                    <a:pt x="198" y="4849"/>
                  </a:lnTo>
                  <a:lnTo>
                    <a:pt x="283" y="5037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22" y="5564"/>
                  </a:lnTo>
                  <a:lnTo>
                    <a:pt x="763" y="5734"/>
                  </a:lnTo>
                  <a:lnTo>
                    <a:pt x="913" y="5894"/>
                  </a:lnTo>
                  <a:lnTo>
                    <a:pt x="1083" y="6054"/>
                  </a:lnTo>
                  <a:lnTo>
                    <a:pt x="1262" y="6204"/>
                  </a:lnTo>
                  <a:lnTo>
                    <a:pt x="1450" y="6346"/>
                  </a:lnTo>
                  <a:lnTo>
                    <a:pt x="1648" y="6487"/>
                  </a:lnTo>
                  <a:lnTo>
                    <a:pt x="1855" y="6628"/>
                  </a:lnTo>
                  <a:lnTo>
                    <a:pt x="2081" y="6750"/>
                  </a:lnTo>
                  <a:lnTo>
                    <a:pt x="2307" y="6873"/>
                  </a:lnTo>
                  <a:lnTo>
                    <a:pt x="2552" y="6995"/>
                  </a:lnTo>
                  <a:lnTo>
                    <a:pt x="2796" y="7099"/>
                  </a:lnTo>
                  <a:lnTo>
                    <a:pt x="3060" y="7202"/>
                  </a:lnTo>
                  <a:lnTo>
                    <a:pt x="3324" y="7297"/>
                  </a:lnTo>
                  <a:lnTo>
                    <a:pt x="3597" y="7381"/>
                  </a:lnTo>
                  <a:lnTo>
                    <a:pt x="3879" y="7457"/>
                  </a:lnTo>
                  <a:lnTo>
                    <a:pt x="4171" y="7532"/>
                  </a:lnTo>
                  <a:lnTo>
                    <a:pt x="4463" y="7588"/>
                  </a:lnTo>
                  <a:lnTo>
                    <a:pt x="4764" y="7645"/>
                  </a:lnTo>
                  <a:lnTo>
                    <a:pt x="5075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5" y="7767"/>
                  </a:lnTo>
                  <a:lnTo>
                    <a:pt x="6675" y="7758"/>
                  </a:lnTo>
                  <a:lnTo>
                    <a:pt x="7005" y="7739"/>
                  </a:lnTo>
                  <a:lnTo>
                    <a:pt x="7316" y="7720"/>
                  </a:lnTo>
                  <a:lnTo>
                    <a:pt x="7636" y="7683"/>
                  </a:lnTo>
                  <a:lnTo>
                    <a:pt x="7937" y="7645"/>
                  </a:lnTo>
                  <a:lnTo>
                    <a:pt x="8238" y="7588"/>
                  </a:lnTo>
                  <a:lnTo>
                    <a:pt x="8540" y="7532"/>
                  </a:lnTo>
                  <a:lnTo>
                    <a:pt x="8822" y="7457"/>
                  </a:lnTo>
                  <a:lnTo>
                    <a:pt x="9104" y="7381"/>
                  </a:lnTo>
                  <a:lnTo>
                    <a:pt x="9377" y="7297"/>
                  </a:lnTo>
                  <a:lnTo>
                    <a:pt x="9650" y="7202"/>
                  </a:lnTo>
                  <a:lnTo>
                    <a:pt x="9905" y="7099"/>
                  </a:lnTo>
                  <a:lnTo>
                    <a:pt x="10149" y="6995"/>
                  </a:lnTo>
                  <a:lnTo>
                    <a:pt x="10394" y="6873"/>
                  </a:lnTo>
                  <a:lnTo>
                    <a:pt x="10620" y="6750"/>
                  </a:lnTo>
                  <a:lnTo>
                    <a:pt x="10846" y="6628"/>
                  </a:lnTo>
                  <a:lnTo>
                    <a:pt x="11053" y="6487"/>
                  </a:lnTo>
                  <a:lnTo>
                    <a:pt x="11251" y="6346"/>
                  </a:lnTo>
                  <a:lnTo>
                    <a:pt x="11439" y="6204"/>
                  </a:lnTo>
                  <a:lnTo>
                    <a:pt x="11618" y="6054"/>
                  </a:lnTo>
                  <a:lnTo>
                    <a:pt x="11788" y="5894"/>
                  </a:lnTo>
                  <a:lnTo>
                    <a:pt x="11938" y="5734"/>
                  </a:lnTo>
                  <a:lnTo>
                    <a:pt x="12080" y="5564"/>
                  </a:lnTo>
                  <a:lnTo>
                    <a:pt x="12202" y="5395"/>
                  </a:lnTo>
                  <a:lnTo>
                    <a:pt x="12324" y="5216"/>
                  </a:lnTo>
                  <a:lnTo>
                    <a:pt x="12418" y="5037"/>
                  </a:lnTo>
                  <a:lnTo>
                    <a:pt x="12503" y="4849"/>
                  </a:lnTo>
                  <a:lnTo>
                    <a:pt x="12578" y="4660"/>
                  </a:lnTo>
                  <a:lnTo>
                    <a:pt x="12635" y="4472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681"/>
                  </a:lnTo>
                  <a:lnTo>
                    <a:pt x="12673" y="3484"/>
                  </a:lnTo>
                  <a:lnTo>
                    <a:pt x="12635" y="3286"/>
                  </a:lnTo>
                  <a:lnTo>
                    <a:pt x="12578" y="3098"/>
                  </a:lnTo>
                  <a:lnTo>
                    <a:pt x="12503" y="2909"/>
                  </a:lnTo>
                  <a:lnTo>
                    <a:pt x="12418" y="2721"/>
                  </a:lnTo>
                  <a:lnTo>
                    <a:pt x="12324" y="2542"/>
                  </a:lnTo>
                  <a:lnTo>
                    <a:pt x="12202" y="2373"/>
                  </a:lnTo>
                  <a:lnTo>
                    <a:pt x="12080" y="2194"/>
                  </a:lnTo>
                  <a:lnTo>
                    <a:pt x="11938" y="2034"/>
                  </a:lnTo>
                  <a:lnTo>
                    <a:pt x="11788" y="1864"/>
                  </a:lnTo>
                  <a:lnTo>
                    <a:pt x="11618" y="1714"/>
                  </a:lnTo>
                  <a:lnTo>
                    <a:pt x="11439" y="1554"/>
                  </a:lnTo>
                  <a:lnTo>
                    <a:pt x="11251" y="1412"/>
                  </a:lnTo>
                  <a:lnTo>
                    <a:pt x="11053" y="1271"/>
                  </a:lnTo>
                  <a:lnTo>
                    <a:pt x="10846" y="1130"/>
                  </a:lnTo>
                  <a:lnTo>
                    <a:pt x="10620" y="1007"/>
                  </a:lnTo>
                  <a:lnTo>
                    <a:pt x="10394" y="885"/>
                  </a:lnTo>
                  <a:lnTo>
                    <a:pt x="10149" y="772"/>
                  </a:lnTo>
                  <a:lnTo>
                    <a:pt x="9905" y="659"/>
                  </a:lnTo>
                  <a:lnTo>
                    <a:pt x="9650" y="556"/>
                  </a:lnTo>
                  <a:lnTo>
                    <a:pt x="9377" y="461"/>
                  </a:lnTo>
                  <a:lnTo>
                    <a:pt x="9104" y="377"/>
                  </a:lnTo>
                  <a:lnTo>
                    <a:pt x="8822" y="301"/>
                  </a:lnTo>
                  <a:lnTo>
                    <a:pt x="8540" y="235"/>
                  </a:lnTo>
                  <a:lnTo>
                    <a:pt x="8238" y="170"/>
                  </a:lnTo>
                  <a:lnTo>
                    <a:pt x="7937" y="122"/>
                  </a:lnTo>
                  <a:lnTo>
                    <a:pt x="7636" y="75"/>
                  </a:lnTo>
                  <a:lnTo>
                    <a:pt x="7316" y="38"/>
                  </a:lnTo>
                  <a:lnTo>
                    <a:pt x="7005" y="19"/>
                  </a:lnTo>
                  <a:lnTo>
                    <a:pt x="667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048;p36">
              <a:extLst>
                <a:ext uri="{FF2B5EF4-FFF2-40B4-BE49-F238E27FC236}">
                  <a16:creationId xmlns:a16="http://schemas.microsoft.com/office/drawing/2014/main" id="{466E0997-7C99-83FB-057C-81469094FEA6}"/>
                </a:ext>
              </a:extLst>
            </p:cNvPr>
            <p:cNvSpPr/>
            <p:nvPr/>
          </p:nvSpPr>
          <p:spPr>
            <a:xfrm flipH="1">
              <a:off x="2157234" y="3342845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101" y="1"/>
                  </a:moveTo>
                  <a:lnTo>
                    <a:pt x="5847" y="10"/>
                  </a:lnTo>
                  <a:lnTo>
                    <a:pt x="559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14"/>
                  </a:lnTo>
                  <a:lnTo>
                    <a:pt x="4614" y="151"/>
                  </a:lnTo>
                  <a:lnTo>
                    <a:pt x="4378" y="198"/>
                  </a:lnTo>
                  <a:lnTo>
                    <a:pt x="4143" y="245"/>
                  </a:lnTo>
                  <a:lnTo>
                    <a:pt x="3917" y="302"/>
                  </a:lnTo>
                  <a:lnTo>
                    <a:pt x="3691" y="358"/>
                  </a:lnTo>
                  <a:lnTo>
                    <a:pt x="3474" y="424"/>
                  </a:lnTo>
                  <a:lnTo>
                    <a:pt x="3267" y="490"/>
                  </a:lnTo>
                  <a:lnTo>
                    <a:pt x="3051" y="566"/>
                  </a:lnTo>
                  <a:lnTo>
                    <a:pt x="2853" y="650"/>
                  </a:lnTo>
                  <a:lnTo>
                    <a:pt x="2655" y="73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1" y="1008"/>
                  </a:lnTo>
                  <a:lnTo>
                    <a:pt x="1921" y="1112"/>
                  </a:lnTo>
                  <a:lnTo>
                    <a:pt x="1752" y="1215"/>
                  </a:lnTo>
                  <a:lnTo>
                    <a:pt x="1582" y="1319"/>
                  </a:lnTo>
                  <a:lnTo>
                    <a:pt x="1431" y="1432"/>
                  </a:lnTo>
                  <a:lnTo>
                    <a:pt x="1281" y="1554"/>
                  </a:lnTo>
                  <a:lnTo>
                    <a:pt x="1140" y="1667"/>
                  </a:lnTo>
                  <a:lnTo>
                    <a:pt x="1008" y="1789"/>
                  </a:lnTo>
                  <a:lnTo>
                    <a:pt x="885" y="1921"/>
                  </a:lnTo>
                  <a:lnTo>
                    <a:pt x="763" y="2044"/>
                  </a:lnTo>
                  <a:lnTo>
                    <a:pt x="650" y="2175"/>
                  </a:lnTo>
                  <a:lnTo>
                    <a:pt x="546" y="2317"/>
                  </a:lnTo>
                  <a:lnTo>
                    <a:pt x="452" y="2448"/>
                  </a:lnTo>
                  <a:lnTo>
                    <a:pt x="36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10" y="4049"/>
                  </a:lnTo>
                  <a:lnTo>
                    <a:pt x="29" y="4237"/>
                  </a:lnTo>
                  <a:lnTo>
                    <a:pt x="66" y="4426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64" y="4981"/>
                  </a:lnTo>
                  <a:lnTo>
                    <a:pt x="358" y="5160"/>
                  </a:lnTo>
                  <a:lnTo>
                    <a:pt x="462" y="5329"/>
                  </a:lnTo>
                  <a:lnTo>
                    <a:pt x="575" y="5499"/>
                  </a:lnTo>
                  <a:lnTo>
                    <a:pt x="707" y="5668"/>
                  </a:lnTo>
                  <a:lnTo>
                    <a:pt x="857" y="5828"/>
                  </a:lnTo>
                  <a:lnTo>
                    <a:pt x="1008" y="5979"/>
                  </a:lnTo>
                  <a:lnTo>
                    <a:pt x="1177" y="6130"/>
                  </a:lnTo>
                  <a:lnTo>
                    <a:pt x="1356" y="6280"/>
                  </a:lnTo>
                  <a:lnTo>
                    <a:pt x="1544" y="6422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75" y="6808"/>
                  </a:lnTo>
                  <a:lnTo>
                    <a:pt x="2401" y="6920"/>
                  </a:lnTo>
                  <a:lnTo>
                    <a:pt x="2637" y="7033"/>
                  </a:lnTo>
                  <a:lnTo>
                    <a:pt x="2881" y="7137"/>
                  </a:lnTo>
                  <a:lnTo>
                    <a:pt x="3136" y="7231"/>
                  </a:lnTo>
                  <a:lnTo>
                    <a:pt x="3399" y="7325"/>
                  </a:lnTo>
                  <a:lnTo>
                    <a:pt x="3663" y="7401"/>
                  </a:lnTo>
                  <a:lnTo>
                    <a:pt x="3945" y="7476"/>
                  </a:lnTo>
                  <a:lnTo>
                    <a:pt x="4228" y="7542"/>
                  </a:lnTo>
                  <a:lnTo>
                    <a:pt x="4510" y="7598"/>
                  </a:lnTo>
                  <a:lnTo>
                    <a:pt x="4811" y="7655"/>
                  </a:lnTo>
                  <a:lnTo>
                    <a:pt x="5113" y="7692"/>
                  </a:lnTo>
                  <a:lnTo>
                    <a:pt x="5414" y="7730"/>
                  </a:lnTo>
                  <a:lnTo>
                    <a:pt x="5725" y="7749"/>
                  </a:lnTo>
                  <a:lnTo>
                    <a:pt x="6035" y="7768"/>
                  </a:lnTo>
                  <a:lnTo>
                    <a:pt x="6666" y="7768"/>
                  </a:lnTo>
                  <a:lnTo>
                    <a:pt x="6967" y="7749"/>
                  </a:lnTo>
                  <a:lnTo>
                    <a:pt x="7269" y="7730"/>
                  </a:lnTo>
                  <a:lnTo>
                    <a:pt x="7561" y="7702"/>
                  </a:lnTo>
                  <a:lnTo>
                    <a:pt x="7852" y="7664"/>
                  </a:lnTo>
                  <a:lnTo>
                    <a:pt x="8135" y="7617"/>
                  </a:lnTo>
                  <a:lnTo>
                    <a:pt x="8417" y="7561"/>
                  </a:lnTo>
                  <a:lnTo>
                    <a:pt x="8690" y="7495"/>
                  </a:lnTo>
                  <a:lnTo>
                    <a:pt x="8954" y="7429"/>
                  </a:lnTo>
                  <a:lnTo>
                    <a:pt x="9218" y="7354"/>
                  </a:lnTo>
                  <a:lnTo>
                    <a:pt x="9472" y="7269"/>
                  </a:lnTo>
                  <a:lnTo>
                    <a:pt x="9717" y="7184"/>
                  </a:lnTo>
                  <a:lnTo>
                    <a:pt x="9961" y="7081"/>
                  </a:lnTo>
                  <a:lnTo>
                    <a:pt x="10197" y="6986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16"/>
                  </a:lnTo>
                  <a:lnTo>
                    <a:pt x="11223" y="6384"/>
                  </a:lnTo>
                  <a:lnTo>
                    <a:pt x="11402" y="6243"/>
                  </a:lnTo>
                  <a:lnTo>
                    <a:pt x="11571" y="6101"/>
                  </a:lnTo>
                  <a:lnTo>
                    <a:pt x="11731" y="5960"/>
                  </a:lnTo>
                  <a:lnTo>
                    <a:pt x="11882" y="5810"/>
                  </a:lnTo>
                  <a:lnTo>
                    <a:pt x="12023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2" y="5160"/>
                  </a:lnTo>
                  <a:lnTo>
                    <a:pt x="12447" y="4990"/>
                  </a:lnTo>
                  <a:lnTo>
                    <a:pt x="12532" y="4821"/>
                  </a:lnTo>
                  <a:lnTo>
                    <a:pt x="12588" y="4642"/>
                  </a:lnTo>
                  <a:lnTo>
                    <a:pt x="12645" y="4463"/>
                  </a:lnTo>
                  <a:lnTo>
                    <a:pt x="12682" y="427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10" y="3738"/>
                  </a:lnTo>
                  <a:lnTo>
                    <a:pt x="12692" y="3597"/>
                  </a:lnTo>
                  <a:lnTo>
                    <a:pt x="12710" y="2590"/>
                  </a:lnTo>
                  <a:lnTo>
                    <a:pt x="12353" y="2590"/>
                  </a:lnTo>
                  <a:lnTo>
                    <a:pt x="12259" y="2448"/>
                  </a:lnTo>
                  <a:lnTo>
                    <a:pt x="12164" y="2317"/>
                  </a:lnTo>
                  <a:lnTo>
                    <a:pt x="12061" y="2175"/>
                  </a:lnTo>
                  <a:lnTo>
                    <a:pt x="11957" y="2044"/>
                  </a:lnTo>
                  <a:lnTo>
                    <a:pt x="11835" y="1921"/>
                  </a:lnTo>
                  <a:lnTo>
                    <a:pt x="11712" y="1789"/>
                  </a:lnTo>
                  <a:lnTo>
                    <a:pt x="11571" y="1667"/>
                  </a:lnTo>
                  <a:lnTo>
                    <a:pt x="11430" y="1554"/>
                  </a:lnTo>
                  <a:lnTo>
                    <a:pt x="11289" y="1432"/>
                  </a:lnTo>
                  <a:lnTo>
                    <a:pt x="11129" y="1319"/>
                  </a:lnTo>
                  <a:lnTo>
                    <a:pt x="10969" y="1215"/>
                  </a:lnTo>
                  <a:lnTo>
                    <a:pt x="10799" y="1112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20"/>
                  </a:lnTo>
                  <a:lnTo>
                    <a:pt x="10065" y="735"/>
                  </a:lnTo>
                  <a:lnTo>
                    <a:pt x="9867" y="650"/>
                  </a:lnTo>
                  <a:lnTo>
                    <a:pt x="9660" y="566"/>
                  </a:lnTo>
                  <a:lnTo>
                    <a:pt x="9453" y="490"/>
                  </a:lnTo>
                  <a:lnTo>
                    <a:pt x="9236" y="424"/>
                  </a:lnTo>
                  <a:lnTo>
                    <a:pt x="9020" y="358"/>
                  </a:lnTo>
                  <a:lnTo>
                    <a:pt x="8794" y="302"/>
                  </a:lnTo>
                  <a:lnTo>
                    <a:pt x="8568" y="245"/>
                  </a:lnTo>
                  <a:lnTo>
                    <a:pt x="8342" y="198"/>
                  </a:lnTo>
                  <a:lnTo>
                    <a:pt x="8107" y="151"/>
                  </a:lnTo>
                  <a:lnTo>
                    <a:pt x="7862" y="114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27" y="29"/>
                  </a:lnTo>
                  <a:lnTo>
                    <a:pt x="6873" y="10"/>
                  </a:lnTo>
                  <a:lnTo>
                    <a:pt x="6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049;p36">
              <a:extLst>
                <a:ext uri="{FF2B5EF4-FFF2-40B4-BE49-F238E27FC236}">
                  <a16:creationId xmlns:a16="http://schemas.microsoft.com/office/drawing/2014/main" id="{2E9A944F-DFF5-6FB5-F463-07E08CFC270E}"/>
                </a:ext>
              </a:extLst>
            </p:cNvPr>
            <p:cNvSpPr/>
            <p:nvPr/>
          </p:nvSpPr>
          <p:spPr>
            <a:xfrm flipH="1">
              <a:off x="2157234" y="3282050"/>
              <a:ext cx="599044" cy="365666"/>
            </a:xfrm>
            <a:custGeom>
              <a:avLst/>
              <a:gdLst/>
              <a:ahLst/>
              <a:cxnLst/>
              <a:rect l="l" t="t" r="r" b="b"/>
              <a:pathLst>
                <a:path w="12711" h="7759" extrusionOk="0">
                  <a:moveTo>
                    <a:pt x="6035" y="1"/>
                  </a:moveTo>
                  <a:lnTo>
                    <a:pt x="5706" y="20"/>
                  </a:lnTo>
                  <a:lnTo>
                    <a:pt x="5386" y="38"/>
                  </a:lnTo>
                  <a:lnTo>
                    <a:pt x="5075" y="76"/>
                  </a:lnTo>
                  <a:lnTo>
                    <a:pt x="4774" y="123"/>
                  </a:lnTo>
                  <a:lnTo>
                    <a:pt x="4472" y="170"/>
                  </a:lnTo>
                  <a:lnTo>
                    <a:pt x="4171" y="236"/>
                  </a:lnTo>
                  <a:lnTo>
                    <a:pt x="3889" y="302"/>
                  </a:lnTo>
                  <a:lnTo>
                    <a:pt x="3606" y="377"/>
                  </a:lnTo>
                  <a:lnTo>
                    <a:pt x="3333" y="462"/>
                  </a:lnTo>
                  <a:lnTo>
                    <a:pt x="3060" y="556"/>
                  </a:lnTo>
                  <a:lnTo>
                    <a:pt x="2806" y="660"/>
                  </a:lnTo>
                  <a:lnTo>
                    <a:pt x="2552" y="773"/>
                  </a:lnTo>
                  <a:lnTo>
                    <a:pt x="2316" y="886"/>
                  </a:lnTo>
                  <a:lnTo>
                    <a:pt x="2081" y="1008"/>
                  </a:lnTo>
                  <a:lnTo>
                    <a:pt x="1865" y="1131"/>
                  </a:lnTo>
                  <a:lnTo>
                    <a:pt x="1657" y="1272"/>
                  </a:lnTo>
                  <a:lnTo>
                    <a:pt x="1450" y="1413"/>
                  </a:lnTo>
                  <a:lnTo>
                    <a:pt x="1262" y="1554"/>
                  </a:lnTo>
                  <a:lnTo>
                    <a:pt x="1093" y="1705"/>
                  </a:lnTo>
                  <a:lnTo>
                    <a:pt x="923" y="1865"/>
                  </a:lnTo>
                  <a:lnTo>
                    <a:pt x="772" y="2025"/>
                  </a:lnTo>
                  <a:lnTo>
                    <a:pt x="631" y="2194"/>
                  </a:lnTo>
                  <a:lnTo>
                    <a:pt x="499" y="2364"/>
                  </a:lnTo>
                  <a:lnTo>
                    <a:pt x="386" y="2543"/>
                  </a:lnTo>
                  <a:lnTo>
                    <a:pt x="292" y="2722"/>
                  </a:lnTo>
                  <a:lnTo>
                    <a:pt x="208" y="2910"/>
                  </a:lnTo>
                  <a:lnTo>
                    <a:pt x="132" y="3098"/>
                  </a:lnTo>
                  <a:lnTo>
                    <a:pt x="76" y="3287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0"/>
                  </a:lnTo>
                  <a:lnTo>
                    <a:pt x="10" y="4077"/>
                  </a:lnTo>
                  <a:lnTo>
                    <a:pt x="38" y="4275"/>
                  </a:lnTo>
                  <a:lnTo>
                    <a:pt x="76" y="4473"/>
                  </a:lnTo>
                  <a:lnTo>
                    <a:pt x="132" y="4661"/>
                  </a:lnTo>
                  <a:lnTo>
                    <a:pt x="208" y="4849"/>
                  </a:lnTo>
                  <a:lnTo>
                    <a:pt x="292" y="5038"/>
                  </a:lnTo>
                  <a:lnTo>
                    <a:pt x="386" y="5217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894"/>
                  </a:lnTo>
                  <a:lnTo>
                    <a:pt x="1093" y="6055"/>
                  </a:lnTo>
                  <a:lnTo>
                    <a:pt x="1262" y="6205"/>
                  </a:lnTo>
                  <a:lnTo>
                    <a:pt x="1450" y="6346"/>
                  </a:lnTo>
                  <a:lnTo>
                    <a:pt x="1657" y="6488"/>
                  </a:lnTo>
                  <a:lnTo>
                    <a:pt x="1865" y="6629"/>
                  </a:lnTo>
                  <a:lnTo>
                    <a:pt x="2081" y="6751"/>
                  </a:lnTo>
                  <a:lnTo>
                    <a:pt x="2316" y="6874"/>
                  </a:lnTo>
                  <a:lnTo>
                    <a:pt x="2552" y="6996"/>
                  </a:lnTo>
                  <a:lnTo>
                    <a:pt x="2806" y="7100"/>
                  </a:lnTo>
                  <a:lnTo>
                    <a:pt x="3060" y="7203"/>
                  </a:lnTo>
                  <a:lnTo>
                    <a:pt x="3333" y="7297"/>
                  </a:lnTo>
                  <a:lnTo>
                    <a:pt x="3606" y="7382"/>
                  </a:lnTo>
                  <a:lnTo>
                    <a:pt x="3889" y="7457"/>
                  </a:lnTo>
                  <a:lnTo>
                    <a:pt x="4171" y="7523"/>
                  </a:lnTo>
                  <a:lnTo>
                    <a:pt x="4472" y="7589"/>
                  </a:lnTo>
                  <a:lnTo>
                    <a:pt x="4774" y="7636"/>
                  </a:lnTo>
                  <a:lnTo>
                    <a:pt x="5075" y="7683"/>
                  </a:lnTo>
                  <a:lnTo>
                    <a:pt x="5386" y="7721"/>
                  </a:lnTo>
                  <a:lnTo>
                    <a:pt x="5706" y="7740"/>
                  </a:lnTo>
                  <a:lnTo>
                    <a:pt x="6035" y="7759"/>
                  </a:lnTo>
                  <a:lnTo>
                    <a:pt x="6685" y="7759"/>
                  </a:lnTo>
                  <a:lnTo>
                    <a:pt x="7005" y="7740"/>
                  </a:lnTo>
                  <a:lnTo>
                    <a:pt x="7325" y="7721"/>
                  </a:lnTo>
                  <a:lnTo>
                    <a:pt x="7636" y="7683"/>
                  </a:lnTo>
                  <a:lnTo>
                    <a:pt x="7947" y="7636"/>
                  </a:lnTo>
                  <a:lnTo>
                    <a:pt x="8248" y="7589"/>
                  </a:lnTo>
                  <a:lnTo>
                    <a:pt x="8540" y="7523"/>
                  </a:lnTo>
                  <a:lnTo>
                    <a:pt x="8832" y="7457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14" y="7100"/>
                  </a:lnTo>
                  <a:lnTo>
                    <a:pt x="10159" y="6996"/>
                  </a:lnTo>
                  <a:lnTo>
                    <a:pt x="10404" y="6874"/>
                  </a:lnTo>
                  <a:lnTo>
                    <a:pt x="10630" y="6751"/>
                  </a:lnTo>
                  <a:lnTo>
                    <a:pt x="10846" y="6629"/>
                  </a:lnTo>
                  <a:lnTo>
                    <a:pt x="11063" y="6488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5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9" y="5565"/>
                  </a:lnTo>
                  <a:lnTo>
                    <a:pt x="12211" y="5395"/>
                  </a:lnTo>
                  <a:lnTo>
                    <a:pt x="12324" y="5217"/>
                  </a:lnTo>
                  <a:lnTo>
                    <a:pt x="12428" y="5038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5" y="4473"/>
                  </a:lnTo>
                  <a:lnTo>
                    <a:pt x="12682" y="4275"/>
                  </a:lnTo>
                  <a:lnTo>
                    <a:pt x="12701" y="4077"/>
                  </a:lnTo>
                  <a:lnTo>
                    <a:pt x="12710" y="3880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87"/>
                  </a:lnTo>
                  <a:lnTo>
                    <a:pt x="12579" y="3098"/>
                  </a:lnTo>
                  <a:lnTo>
                    <a:pt x="12513" y="2910"/>
                  </a:lnTo>
                  <a:lnTo>
                    <a:pt x="12428" y="2722"/>
                  </a:lnTo>
                  <a:lnTo>
                    <a:pt x="12324" y="2543"/>
                  </a:lnTo>
                  <a:lnTo>
                    <a:pt x="12211" y="2364"/>
                  </a:lnTo>
                  <a:lnTo>
                    <a:pt x="12089" y="2194"/>
                  </a:lnTo>
                  <a:lnTo>
                    <a:pt x="11948" y="2025"/>
                  </a:lnTo>
                  <a:lnTo>
                    <a:pt x="11788" y="1865"/>
                  </a:lnTo>
                  <a:lnTo>
                    <a:pt x="11628" y="1705"/>
                  </a:lnTo>
                  <a:lnTo>
                    <a:pt x="11449" y="1554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46" y="1131"/>
                  </a:lnTo>
                  <a:lnTo>
                    <a:pt x="10630" y="1008"/>
                  </a:lnTo>
                  <a:lnTo>
                    <a:pt x="10404" y="886"/>
                  </a:lnTo>
                  <a:lnTo>
                    <a:pt x="10159" y="773"/>
                  </a:lnTo>
                  <a:lnTo>
                    <a:pt x="9914" y="660"/>
                  </a:lnTo>
                  <a:lnTo>
                    <a:pt x="9651" y="556"/>
                  </a:lnTo>
                  <a:lnTo>
                    <a:pt x="9387" y="462"/>
                  </a:lnTo>
                  <a:lnTo>
                    <a:pt x="9114" y="377"/>
                  </a:lnTo>
                  <a:lnTo>
                    <a:pt x="8832" y="302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5" y="38"/>
                  </a:lnTo>
                  <a:lnTo>
                    <a:pt x="7005" y="20"/>
                  </a:lnTo>
                  <a:lnTo>
                    <a:pt x="6685" y="1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050;p36">
              <a:extLst>
                <a:ext uri="{FF2B5EF4-FFF2-40B4-BE49-F238E27FC236}">
                  <a16:creationId xmlns:a16="http://schemas.microsoft.com/office/drawing/2014/main" id="{D8E69F8E-473A-9345-6E9A-FE0C59C54F52}"/>
                </a:ext>
              </a:extLst>
            </p:cNvPr>
            <p:cNvSpPr/>
            <p:nvPr/>
          </p:nvSpPr>
          <p:spPr>
            <a:xfrm flipH="1">
              <a:off x="2206483" y="3234167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101" y="0"/>
                  </a:moveTo>
                  <a:lnTo>
                    <a:pt x="5847" y="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49" y="104"/>
                  </a:lnTo>
                  <a:lnTo>
                    <a:pt x="4614" y="151"/>
                  </a:lnTo>
                  <a:lnTo>
                    <a:pt x="4378" y="188"/>
                  </a:lnTo>
                  <a:lnTo>
                    <a:pt x="4143" y="235"/>
                  </a:lnTo>
                  <a:lnTo>
                    <a:pt x="3917" y="292"/>
                  </a:lnTo>
                  <a:lnTo>
                    <a:pt x="3700" y="358"/>
                  </a:lnTo>
                  <a:lnTo>
                    <a:pt x="3474" y="424"/>
                  </a:lnTo>
                  <a:lnTo>
                    <a:pt x="3267" y="490"/>
                  </a:lnTo>
                  <a:lnTo>
                    <a:pt x="3051" y="565"/>
                  </a:lnTo>
                  <a:lnTo>
                    <a:pt x="2853" y="640"/>
                  </a:lnTo>
                  <a:lnTo>
                    <a:pt x="2655" y="725"/>
                  </a:lnTo>
                  <a:lnTo>
                    <a:pt x="2458" y="819"/>
                  </a:lnTo>
                  <a:lnTo>
                    <a:pt x="2269" y="904"/>
                  </a:lnTo>
                  <a:lnTo>
                    <a:pt x="2090" y="1007"/>
                  </a:lnTo>
                  <a:lnTo>
                    <a:pt x="1921" y="1102"/>
                  </a:lnTo>
                  <a:lnTo>
                    <a:pt x="1752" y="1205"/>
                  </a:lnTo>
                  <a:lnTo>
                    <a:pt x="1591" y="1318"/>
                  </a:lnTo>
                  <a:lnTo>
                    <a:pt x="1431" y="1431"/>
                  </a:lnTo>
                  <a:lnTo>
                    <a:pt x="1281" y="1544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85" y="1911"/>
                  </a:lnTo>
                  <a:lnTo>
                    <a:pt x="763" y="2043"/>
                  </a:lnTo>
                  <a:lnTo>
                    <a:pt x="650" y="2175"/>
                  </a:lnTo>
                  <a:lnTo>
                    <a:pt x="546" y="2307"/>
                  </a:lnTo>
                  <a:lnTo>
                    <a:pt x="452" y="2448"/>
                  </a:lnTo>
                  <a:lnTo>
                    <a:pt x="368" y="2589"/>
                  </a:lnTo>
                  <a:lnTo>
                    <a:pt x="0" y="2589"/>
                  </a:lnTo>
                  <a:lnTo>
                    <a:pt x="0" y="4039"/>
                  </a:lnTo>
                  <a:lnTo>
                    <a:pt x="10" y="4039"/>
                  </a:lnTo>
                  <a:lnTo>
                    <a:pt x="29" y="4237"/>
                  </a:lnTo>
                  <a:lnTo>
                    <a:pt x="66" y="4425"/>
                  </a:lnTo>
                  <a:lnTo>
                    <a:pt x="113" y="4613"/>
                  </a:lnTo>
                  <a:lnTo>
                    <a:pt x="179" y="4792"/>
                  </a:lnTo>
                  <a:lnTo>
                    <a:pt x="264" y="4980"/>
                  </a:lnTo>
                  <a:lnTo>
                    <a:pt x="358" y="5150"/>
                  </a:lnTo>
                  <a:lnTo>
                    <a:pt x="462" y="5329"/>
                  </a:lnTo>
                  <a:lnTo>
                    <a:pt x="584" y="5498"/>
                  </a:lnTo>
                  <a:lnTo>
                    <a:pt x="716" y="5658"/>
                  </a:lnTo>
                  <a:lnTo>
                    <a:pt x="857" y="5818"/>
                  </a:lnTo>
                  <a:lnTo>
                    <a:pt x="1008" y="5978"/>
                  </a:lnTo>
                  <a:lnTo>
                    <a:pt x="1177" y="6129"/>
                  </a:lnTo>
                  <a:lnTo>
                    <a:pt x="1356" y="6280"/>
                  </a:lnTo>
                  <a:lnTo>
                    <a:pt x="1544" y="6411"/>
                  </a:lnTo>
                  <a:lnTo>
                    <a:pt x="1742" y="6553"/>
                  </a:lnTo>
                  <a:lnTo>
                    <a:pt x="1949" y="6675"/>
                  </a:lnTo>
                  <a:lnTo>
                    <a:pt x="2175" y="6797"/>
                  </a:lnTo>
                  <a:lnTo>
                    <a:pt x="2401" y="6920"/>
                  </a:lnTo>
                  <a:lnTo>
                    <a:pt x="2637" y="7033"/>
                  </a:lnTo>
                  <a:lnTo>
                    <a:pt x="2881" y="7136"/>
                  </a:lnTo>
                  <a:lnTo>
                    <a:pt x="3136" y="7231"/>
                  </a:lnTo>
                  <a:lnTo>
                    <a:pt x="3399" y="7315"/>
                  </a:lnTo>
                  <a:lnTo>
                    <a:pt x="3663" y="7400"/>
                  </a:lnTo>
                  <a:lnTo>
                    <a:pt x="3945" y="7475"/>
                  </a:lnTo>
                  <a:lnTo>
                    <a:pt x="4228" y="7541"/>
                  </a:lnTo>
                  <a:lnTo>
                    <a:pt x="4510" y="7598"/>
                  </a:lnTo>
                  <a:lnTo>
                    <a:pt x="4811" y="7645"/>
                  </a:lnTo>
                  <a:lnTo>
                    <a:pt x="5113" y="7692"/>
                  </a:lnTo>
                  <a:lnTo>
                    <a:pt x="5414" y="7720"/>
                  </a:lnTo>
                  <a:lnTo>
                    <a:pt x="5725" y="7748"/>
                  </a:lnTo>
                  <a:lnTo>
                    <a:pt x="6035" y="7758"/>
                  </a:lnTo>
                  <a:lnTo>
                    <a:pt x="6355" y="7767"/>
                  </a:lnTo>
                  <a:lnTo>
                    <a:pt x="6666" y="7758"/>
                  </a:lnTo>
                  <a:lnTo>
                    <a:pt x="6967" y="7748"/>
                  </a:lnTo>
                  <a:lnTo>
                    <a:pt x="7269" y="7720"/>
                  </a:lnTo>
                  <a:lnTo>
                    <a:pt x="7560" y="7692"/>
                  </a:lnTo>
                  <a:lnTo>
                    <a:pt x="7852" y="7654"/>
                  </a:lnTo>
                  <a:lnTo>
                    <a:pt x="8135" y="7607"/>
                  </a:lnTo>
                  <a:lnTo>
                    <a:pt x="8417" y="7560"/>
                  </a:lnTo>
                  <a:lnTo>
                    <a:pt x="8690" y="7494"/>
                  </a:lnTo>
                  <a:lnTo>
                    <a:pt x="8954" y="7428"/>
                  </a:lnTo>
                  <a:lnTo>
                    <a:pt x="9217" y="7353"/>
                  </a:lnTo>
                  <a:lnTo>
                    <a:pt x="9472" y="7268"/>
                  </a:lnTo>
                  <a:lnTo>
                    <a:pt x="9716" y="7174"/>
                  </a:lnTo>
                  <a:lnTo>
                    <a:pt x="9961" y="7080"/>
                  </a:lnTo>
                  <a:lnTo>
                    <a:pt x="10197" y="6976"/>
                  </a:lnTo>
                  <a:lnTo>
                    <a:pt x="10413" y="6873"/>
                  </a:lnTo>
                  <a:lnTo>
                    <a:pt x="10630" y="6750"/>
                  </a:lnTo>
                  <a:lnTo>
                    <a:pt x="10837" y="6637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2"/>
                  </a:lnTo>
                  <a:lnTo>
                    <a:pt x="11571" y="6101"/>
                  </a:lnTo>
                  <a:lnTo>
                    <a:pt x="11731" y="5950"/>
                  </a:lnTo>
                  <a:lnTo>
                    <a:pt x="11882" y="5800"/>
                  </a:lnTo>
                  <a:lnTo>
                    <a:pt x="12023" y="5649"/>
                  </a:lnTo>
                  <a:lnTo>
                    <a:pt x="12146" y="5489"/>
                  </a:lnTo>
                  <a:lnTo>
                    <a:pt x="12258" y="5319"/>
                  </a:lnTo>
                  <a:lnTo>
                    <a:pt x="12362" y="5159"/>
                  </a:lnTo>
                  <a:lnTo>
                    <a:pt x="12447" y="4990"/>
                  </a:lnTo>
                  <a:lnTo>
                    <a:pt x="12532" y="4811"/>
                  </a:lnTo>
                  <a:lnTo>
                    <a:pt x="12588" y="4632"/>
                  </a:lnTo>
                  <a:lnTo>
                    <a:pt x="12644" y="4453"/>
                  </a:lnTo>
                  <a:lnTo>
                    <a:pt x="12682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10" y="3738"/>
                  </a:lnTo>
                  <a:lnTo>
                    <a:pt x="12692" y="3596"/>
                  </a:lnTo>
                  <a:lnTo>
                    <a:pt x="12710" y="2589"/>
                  </a:lnTo>
                  <a:lnTo>
                    <a:pt x="12353" y="2589"/>
                  </a:lnTo>
                  <a:lnTo>
                    <a:pt x="12258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57" y="2043"/>
                  </a:lnTo>
                  <a:lnTo>
                    <a:pt x="11835" y="1911"/>
                  </a:lnTo>
                  <a:lnTo>
                    <a:pt x="11712" y="1789"/>
                  </a:lnTo>
                  <a:lnTo>
                    <a:pt x="11571" y="1666"/>
                  </a:lnTo>
                  <a:lnTo>
                    <a:pt x="11430" y="1544"/>
                  </a:lnTo>
                  <a:lnTo>
                    <a:pt x="11289" y="1431"/>
                  </a:lnTo>
                  <a:lnTo>
                    <a:pt x="11129" y="1318"/>
                  </a:lnTo>
                  <a:lnTo>
                    <a:pt x="10969" y="1205"/>
                  </a:lnTo>
                  <a:lnTo>
                    <a:pt x="10799" y="1102"/>
                  </a:lnTo>
                  <a:lnTo>
                    <a:pt x="10620" y="1007"/>
                  </a:lnTo>
                  <a:lnTo>
                    <a:pt x="10441" y="904"/>
                  </a:lnTo>
                  <a:lnTo>
                    <a:pt x="10253" y="819"/>
                  </a:lnTo>
                  <a:lnTo>
                    <a:pt x="10065" y="725"/>
                  </a:lnTo>
                  <a:lnTo>
                    <a:pt x="9867" y="640"/>
                  </a:lnTo>
                  <a:lnTo>
                    <a:pt x="9660" y="565"/>
                  </a:lnTo>
                  <a:lnTo>
                    <a:pt x="9453" y="490"/>
                  </a:lnTo>
                  <a:lnTo>
                    <a:pt x="9236" y="424"/>
                  </a:lnTo>
                  <a:lnTo>
                    <a:pt x="9020" y="358"/>
                  </a:lnTo>
                  <a:lnTo>
                    <a:pt x="8794" y="292"/>
                  </a:lnTo>
                  <a:lnTo>
                    <a:pt x="8568" y="235"/>
                  </a:lnTo>
                  <a:lnTo>
                    <a:pt x="8342" y="188"/>
                  </a:lnTo>
                  <a:lnTo>
                    <a:pt x="8107" y="151"/>
                  </a:lnTo>
                  <a:lnTo>
                    <a:pt x="7862" y="104"/>
                  </a:lnTo>
                  <a:lnTo>
                    <a:pt x="7617" y="75"/>
                  </a:lnTo>
                  <a:lnTo>
                    <a:pt x="7372" y="47"/>
                  </a:lnTo>
                  <a:lnTo>
                    <a:pt x="7127" y="28"/>
                  </a:lnTo>
                  <a:lnTo>
                    <a:pt x="6873" y="9"/>
                  </a:lnTo>
                  <a:lnTo>
                    <a:pt x="66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51;p36">
              <a:extLst>
                <a:ext uri="{FF2B5EF4-FFF2-40B4-BE49-F238E27FC236}">
                  <a16:creationId xmlns:a16="http://schemas.microsoft.com/office/drawing/2014/main" id="{689BD369-54C7-AA48-0137-86A285581A29}"/>
                </a:ext>
              </a:extLst>
            </p:cNvPr>
            <p:cNvSpPr/>
            <p:nvPr/>
          </p:nvSpPr>
          <p:spPr>
            <a:xfrm flipH="1">
              <a:off x="2206483" y="3172901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35" y="10"/>
                  </a:lnTo>
                  <a:lnTo>
                    <a:pt x="5706" y="20"/>
                  </a:lnTo>
                  <a:lnTo>
                    <a:pt x="5395" y="48"/>
                  </a:lnTo>
                  <a:lnTo>
                    <a:pt x="5075" y="86"/>
                  </a:lnTo>
                  <a:lnTo>
                    <a:pt x="4774" y="123"/>
                  </a:lnTo>
                  <a:lnTo>
                    <a:pt x="4472" y="180"/>
                  </a:lnTo>
                  <a:lnTo>
                    <a:pt x="4171" y="236"/>
                  </a:lnTo>
                  <a:lnTo>
                    <a:pt x="3889" y="311"/>
                  </a:lnTo>
                  <a:lnTo>
                    <a:pt x="3606" y="387"/>
                  </a:lnTo>
                  <a:lnTo>
                    <a:pt x="3333" y="472"/>
                  </a:lnTo>
                  <a:lnTo>
                    <a:pt x="3060" y="566"/>
                  </a:lnTo>
                  <a:lnTo>
                    <a:pt x="2806" y="669"/>
                  </a:lnTo>
                  <a:lnTo>
                    <a:pt x="2561" y="773"/>
                  </a:lnTo>
                  <a:lnTo>
                    <a:pt x="2316" y="886"/>
                  </a:lnTo>
                  <a:lnTo>
                    <a:pt x="2090" y="1008"/>
                  </a:lnTo>
                  <a:lnTo>
                    <a:pt x="1864" y="1140"/>
                  </a:lnTo>
                  <a:lnTo>
                    <a:pt x="1657" y="1272"/>
                  </a:lnTo>
                  <a:lnTo>
                    <a:pt x="1460" y="1413"/>
                  </a:lnTo>
                  <a:lnTo>
                    <a:pt x="1262" y="1564"/>
                  </a:lnTo>
                  <a:lnTo>
                    <a:pt x="1092" y="1714"/>
                  </a:lnTo>
                  <a:lnTo>
                    <a:pt x="923" y="1874"/>
                  </a:lnTo>
                  <a:lnTo>
                    <a:pt x="772" y="2034"/>
                  </a:lnTo>
                  <a:lnTo>
                    <a:pt x="631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92" y="2731"/>
                  </a:lnTo>
                  <a:lnTo>
                    <a:pt x="207" y="2919"/>
                  </a:lnTo>
                  <a:lnTo>
                    <a:pt x="132" y="3108"/>
                  </a:lnTo>
                  <a:lnTo>
                    <a:pt x="76" y="3296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38" y="4284"/>
                  </a:lnTo>
                  <a:lnTo>
                    <a:pt x="76" y="4473"/>
                  </a:lnTo>
                  <a:lnTo>
                    <a:pt x="132" y="4670"/>
                  </a:lnTo>
                  <a:lnTo>
                    <a:pt x="207" y="4859"/>
                  </a:lnTo>
                  <a:lnTo>
                    <a:pt x="292" y="5038"/>
                  </a:lnTo>
                  <a:lnTo>
                    <a:pt x="386" y="5217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904"/>
                  </a:lnTo>
                  <a:lnTo>
                    <a:pt x="1092" y="6054"/>
                  </a:lnTo>
                  <a:lnTo>
                    <a:pt x="1262" y="6205"/>
                  </a:lnTo>
                  <a:lnTo>
                    <a:pt x="1460" y="6356"/>
                  </a:lnTo>
                  <a:lnTo>
                    <a:pt x="1657" y="6497"/>
                  </a:lnTo>
                  <a:lnTo>
                    <a:pt x="1864" y="6629"/>
                  </a:lnTo>
                  <a:lnTo>
                    <a:pt x="2090" y="6761"/>
                  </a:lnTo>
                  <a:lnTo>
                    <a:pt x="2316" y="6883"/>
                  </a:lnTo>
                  <a:lnTo>
                    <a:pt x="2561" y="6996"/>
                  </a:lnTo>
                  <a:lnTo>
                    <a:pt x="2806" y="7109"/>
                  </a:lnTo>
                  <a:lnTo>
                    <a:pt x="3060" y="7203"/>
                  </a:lnTo>
                  <a:lnTo>
                    <a:pt x="3333" y="7297"/>
                  </a:lnTo>
                  <a:lnTo>
                    <a:pt x="3606" y="7382"/>
                  </a:lnTo>
                  <a:lnTo>
                    <a:pt x="3889" y="7467"/>
                  </a:lnTo>
                  <a:lnTo>
                    <a:pt x="4171" y="7533"/>
                  </a:lnTo>
                  <a:lnTo>
                    <a:pt x="4472" y="7598"/>
                  </a:lnTo>
                  <a:lnTo>
                    <a:pt x="4774" y="7646"/>
                  </a:lnTo>
                  <a:lnTo>
                    <a:pt x="5075" y="7693"/>
                  </a:lnTo>
                  <a:lnTo>
                    <a:pt x="5395" y="7721"/>
                  </a:lnTo>
                  <a:lnTo>
                    <a:pt x="5706" y="7749"/>
                  </a:lnTo>
                  <a:lnTo>
                    <a:pt x="6035" y="7768"/>
                  </a:lnTo>
                  <a:lnTo>
                    <a:pt x="6685" y="7768"/>
                  </a:lnTo>
                  <a:lnTo>
                    <a:pt x="7005" y="7749"/>
                  </a:lnTo>
                  <a:lnTo>
                    <a:pt x="7325" y="7721"/>
                  </a:lnTo>
                  <a:lnTo>
                    <a:pt x="7636" y="7693"/>
                  </a:lnTo>
                  <a:lnTo>
                    <a:pt x="7946" y="7646"/>
                  </a:lnTo>
                  <a:lnTo>
                    <a:pt x="8248" y="7598"/>
                  </a:lnTo>
                  <a:lnTo>
                    <a:pt x="8540" y="7533"/>
                  </a:lnTo>
                  <a:lnTo>
                    <a:pt x="8831" y="7467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14" y="7109"/>
                  </a:lnTo>
                  <a:lnTo>
                    <a:pt x="10159" y="6996"/>
                  </a:lnTo>
                  <a:lnTo>
                    <a:pt x="10404" y="6883"/>
                  </a:lnTo>
                  <a:lnTo>
                    <a:pt x="10630" y="6761"/>
                  </a:lnTo>
                  <a:lnTo>
                    <a:pt x="10856" y="6629"/>
                  </a:lnTo>
                  <a:lnTo>
                    <a:pt x="11063" y="6497"/>
                  </a:lnTo>
                  <a:lnTo>
                    <a:pt x="11261" y="635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97" y="5904"/>
                  </a:lnTo>
                  <a:lnTo>
                    <a:pt x="11948" y="5734"/>
                  </a:lnTo>
                  <a:lnTo>
                    <a:pt x="12089" y="5565"/>
                  </a:lnTo>
                  <a:lnTo>
                    <a:pt x="12211" y="5395"/>
                  </a:lnTo>
                  <a:lnTo>
                    <a:pt x="12324" y="5217"/>
                  </a:lnTo>
                  <a:lnTo>
                    <a:pt x="12428" y="5038"/>
                  </a:lnTo>
                  <a:lnTo>
                    <a:pt x="12513" y="4859"/>
                  </a:lnTo>
                  <a:lnTo>
                    <a:pt x="12588" y="4670"/>
                  </a:lnTo>
                  <a:lnTo>
                    <a:pt x="12635" y="4473"/>
                  </a:lnTo>
                  <a:lnTo>
                    <a:pt x="12682" y="4284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96"/>
                  </a:lnTo>
                  <a:lnTo>
                    <a:pt x="12588" y="3108"/>
                  </a:lnTo>
                  <a:lnTo>
                    <a:pt x="12513" y="2919"/>
                  </a:lnTo>
                  <a:lnTo>
                    <a:pt x="12428" y="2731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9" y="2204"/>
                  </a:lnTo>
                  <a:lnTo>
                    <a:pt x="11948" y="2034"/>
                  </a:lnTo>
                  <a:lnTo>
                    <a:pt x="11797" y="1874"/>
                  </a:lnTo>
                  <a:lnTo>
                    <a:pt x="11628" y="1714"/>
                  </a:lnTo>
                  <a:lnTo>
                    <a:pt x="11449" y="1564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56" y="1140"/>
                  </a:lnTo>
                  <a:lnTo>
                    <a:pt x="10630" y="1008"/>
                  </a:lnTo>
                  <a:lnTo>
                    <a:pt x="10404" y="886"/>
                  </a:lnTo>
                  <a:lnTo>
                    <a:pt x="10159" y="773"/>
                  </a:lnTo>
                  <a:lnTo>
                    <a:pt x="9914" y="669"/>
                  </a:lnTo>
                  <a:lnTo>
                    <a:pt x="9651" y="566"/>
                  </a:lnTo>
                  <a:lnTo>
                    <a:pt x="9387" y="472"/>
                  </a:lnTo>
                  <a:lnTo>
                    <a:pt x="9114" y="387"/>
                  </a:lnTo>
                  <a:lnTo>
                    <a:pt x="8831" y="311"/>
                  </a:lnTo>
                  <a:lnTo>
                    <a:pt x="8540" y="236"/>
                  </a:lnTo>
                  <a:lnTo>
                    <a:pt x="8248" y="180"/>
                  </a:lnTo>
                  <a:lnTo>
                    <a:pt x="7946" y="123"/>
                  </a:lnTo>
                  <a:lnTo>
                    <a:pt x="7636" y="86"/>
                  </a:lnTo>
                  <a:lnTo>
                    <a:pt x="7325" y="48"/>
                  </a:lnTo>
                  <a:lnTo>
                    <a:pt x="7005" y="20"/>
                  </a:lnTo>
                  <a:lnTo>
                    <a:pt x="6685" y="10"/>
                  </a:lnTo>
                  <a:lnTo>
                    <a:pt x="6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52;p36">
              <a:extLst>
                <a:ext uri="{FF2B5EF4-FFF2-40B4-BE49-F238E27FC236}">
                  <a16:creationId xmlns:a16="http://schemas.microsoft.com/office/drawing/2014/main" id="{05081D7E-3CEE-E0B0-0EF9-9E43FD0BC8C6}"/>
                </a:ext>
              </a:extLst>
            </p:cNvPr>
            <p:cNvSpPr/>
            <p:nvPr/>
          </p:nvSpPr>
          <p:spPr>
            <a:xfrm flipH="1">
              <a:off x="2206483" y="3160035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101" y="1"/>
                  </a:moveTo>
                  <a:lnTo>
                    <a:pt x="5847" y="10"/>
                  </a:lnTo>
                  <a:lnTo>
                    <a:pt x="559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04"/>
                  </a:lnTo>
                  <a:lnTo>
                    <a:pt x="4614" y="142"/>
                  </a:lnTo>
                  <a:lnTo>
                    <a:pt x="4378" y="189"/>
                  </a:lnTo>
                  <a:lnTo>
                    <a:pt x="4143" y="236"/>
                  </a:lnTo>
                  <a:lnTo>
                    <a:pt x="3917" y="293"/>
                  </a:lnTo>
                  <a:lnTo>
                    <a:pt x="3700" y="359"/>
                  </a:lnTo>
                  <a:lnTo>
                    <a:pt x="3474" y="415"/>
                  </a:lnTo>
                  <a:lnTo>
                    <a:pt x="3267" y="490"/>
                  </a:lnTo>
                  <a:lnTo>
                    <a:pt x="3051" y="566"/>
                  </a:lnTo>
                  <a:lnTo>
                    <a:pt x="2853" y="641"/>
                  </a:lnTo>
                  <a:lnTo>
                    <a:pt x="2655" y="726"/>
                  </a:lnTo>
                  <a:lnTo>
                    <a:pt x="2458" y="810"/>
                  </a:lnTo>
                  <a:lnTo>
                    <a:pt x="2269" y="905"/>
                  </a:lnTo>
                  <a:lnTo>
                    <a:pt x="2090" y="1008"/>
                  </a:lnTo>
                  <a:lnTo>
                    <a:pt x="1921" y="1102"/>
                  </a:lnTo>
                  <a:lnTo>
                    <a:pt x="1752" y="1206"/>
                  </a:lnTo>
                  <a:lnTo>
                    <a:pt x="1591" y="1319"/>
                  </a:lnTo>
                  <a:lnTo>
                    <a:pt x="1431" y="1432"/>
                  </a:lnTo>
                  <a:lnTo>
                    <a:pt x="1281" y="1545"/>
                  </a:lnTo>
                  <a:lnTo>
                    <a:pt x="1140" y="1667"/>
                  </a:lnTo>
                  <a:lnTo>
                    <a:pt x="1008" y="1790"/>
                  </a:lnTo>
                  <a:lnTo>
                    <a:pt x="885" y="1912"/>
                  </a:lnTo>
                  <a:lnTo>
                    <a:pt x="763" y="2044"/>
                  </a:lnTo>
                  <a:lnTo>
                    <a:pt x="650" y="2176"/>
                  </a:lnTo>
                  <a:lnTo>
                    <a:pt x="546" y="2307"/>
                  </a:lnTo>
                  <a:lnTo>
                    <a:pt x="452" y="2449"/>
                  </a:lnTo>
                  <a:lnTo>
                    <a:pt x="36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10" y="4040"/>
                  </a:lnTo>
                  <a:lnTo>
                    <a:pt x="29" y="4237"/>
                  </a:lnTo>
                  <a:lnTo>
                    <a:pt x="66" y="4426"/>
                  </a:lnTo>
                  <a:lnTo>
                    <a:pt x="113" y="4614"/>
                  </a:lnTo>
                  <a:lnTo>
                    <a:pt x="179" y="4793"/>
                  </a:lnTo>
                  <a:lnTo>
                    <a:pt x="264" y="4981"/>
                  </a:lnTo>
                  <a:lnTo>
                    <a:pt x="358" y="5151"/>
                  </a:lnTo>
                  <a:lnTo>
                    <a:pt x="462" y="5330"/>
                  </a:lnTo>
                  <a:lnTo>
                    <a:pt x="584" y="5499"/>
                  </a:lnTo>
                  <a:lnTo>
                    <a:pt x="716" y="5659"/>
                  </a:lnTo>
                  <a:lnTo>
                    <a:pt x="857" y="5819"/>
                  </a:lnTo>
                  <a:lnTo>
                    <a:pt x="1008" y="5979"/>
                  </a:lnTo>
                  <a:lnTo>
                    <a:pt x="1177" y="6130"/>
                  </a:lnTo>
                  <a:lnTo>
                    <a:pt x="1356" y="6271"/>
                  </a:lnTo>
                  <a:lnTo>
                    <a:pt x="1544" y="6412"/>
                  </a:lnTo>
                  <a:lnTo>
                    <a:pt x="1742" y="6553"/>
                  </a:lnTo>
                  <a:lnTo>
                    <a:pt x="1949" y="6676"/>
                  </a:lnTo>
                  <a:lnTo>
                    <a:pt x="2175" y="6798"/>
                  </a:lnTo>
                  <a:lnTo>
                    <a:pt x="2401" y="6921"/>
                  </a:lnTo>
                  <a:lnTo>
                    <a:pt x="2637" y="7034"/>
                  </a:lnTo>
                  <a:lnTo>
                    <a:pt x="2881" y="7128"/>
                  </a:lnTo>
                  <a:lnTo>
                    <a:pt x="3136" y="7231"/>
                  </a:lnTo>
                  <a:lnTo>
                    <a:pt x="3399" y="7316"/>
                  </a:lnTo>
                  <a:lnTo>
                    <a:pt x="3663" y="7401"/>
                  </a:lnTo>
                  <a:lnTo>
                    <a:pt x="3945" y="7476"/>
                  </a:lnTo>
                  <a:lnTo>
                    <a:pt x="4228" y="7542"/>
                  </a:lnTo>
                  <a:lnTo>
                    <a:pt x="4510" y="7598"/>
                  </a:lnTo>
                  <a:lnTo>
                    <a:pt x="4811" y="7646"/>
                  </a:lnTo>
                  <a:lnTo>
                    <a:pt x="5113" y="7693"/>
                  </a:lnTo>
                  <a:lnTo>
                    <a:pt x="5414" y="7721"/>
                  </a:lnTo>
                  <a:lnTo>
                    <a:pt x="5725" y="7749"/>
                  </a:lnTo>
                  <a:lnTo>
                    <a:pt x="6035" y="7759"/>
                  </a:lnTo>
                  <a:lnTo>
                    <a:pt x="6355" y="7768"/>
                  </a:lnTo>
                  <a:lnTo>
                    <a:pt x="6666" y="7759"/>
                  </a:lnTo>
                  <a:lnTo>
                    <a:pt x="6967" y="7749"/>
                  </a:lnTo>
                  <a:lnTo>
                    <a:pt x="7269" y="7721"/>
                  </a:lnTo>
                  <a:lnTo>
                    <a:pt x="7560" y="7693"/>
                  </a:lnTo>
                  <a:lnTo>
                    <a:pt x="7852" y="7655"/>
                  </a:lnTo>
                  <a:lnTo>
                    <a:pt x="8135" y="7608"/>
                  </a:lnTo>
                  <a:lnTo>
                    <a:pt x="8417" y="7561"/>
                  </a:lnTo>
                  <a:lnTo>
                    <a:pt x="8690" y="7495"/>
                  </a:lnTo>
                  <a:lnTo>
                    <a:pt x="8954" y="7429"/>
                  </a:lnTo>
                  <a:lnTo>
                    <a:pt x="9217" y="7354"/>
                  </a:lnTo>
                  <a:lnTo>
                    <a:pt x="9472" y="7269"/>
                  </a:lnTo>
                  <a:lnTo>
                    <a:pt x="9716" y="7175"/>
                  </a:lnTo>
                  <a:lnTo>
                    <a:pt x="9961" y="7081"/>
                  </a:lnTo>
                  <a:lnTo>
                    <a:pt x="10197" y="6977"/>
                  </a:lnTo>
                  <a:lnTo>
                    <a:pt x="10413" y="6874"/>
                  </a:lnTo>
                  <a:lnTo>
                    <a:pt x="10630" y="6751"/>
                  </a:lnTo>
                  <a:lnTo>
                    <a:pt x="10837" y="6638"/>
                  </a:lnTo>
                  <a:lnTo>
                    <a:pt x="11035" y="6506"/>
                  </a:lnTo>
                  <a:lnTo>
                    <a:pt x="11223" y="6375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51"/>
                  </a:lnTo>
                  <a:lnTo>
                    <a:pt x="11882" y="5800"/>
                  </a:lnTo>
                  <a:lnTo>
                    <a:pt x="12023" y="5650"/>
                  </a:lnTo>
                  <a:lnTo>
                    <a:pt x="12146" y="5490"/>
                  </a:lnTo>
                  <a:lnTo>
                    <a:pt x="12258" y="5320"/>
                  </a:lnTo>
                  <a:lnTo>
                    <a:pt x="12362" y="5160"/>
                  </a:lnTo>
                  <a:lnTo>
                    <a:pt x="12447" y="4991"/>
                  </a:lnTo>
                  <a:lnTo>
                    <a:pt x="12532" y="4812"/>
                  </a:lnTo>
                  <a:lnTo>
                    <a:pt x="12588" y="4633"/>
                  </a:lnTo>
                  <a:lnTo>
                    <a:pt x="12644" y="4454"/>
                  </a:lnTo>
                  <a:lnTo>
                    <a:pt x="12682" y="4275"/>
                  </a:lnTo>
                  <a:lnTo>
                    <a:pt x="12701" y="4077"/>
                  </a:lnTo>
                  <a:lnTo>
                    <a:pt x="12710" y="3880"/>
                  </a:lnTo>
                  <a:lnTo>
                    <a:pt x="12710" y="3738"/>
                  </a:lnTo>
                  <a:lnTo>
                    <a:pt x="12692" y="3597"/>
                  </a:lnTo>
                  <a:lnTo>
                    <a:pt x="12710" y="2590"/>
                  </a:lnTo>
                  <a:lnTo>
                    <a:pt x="12353" y="2590"/>
                  </a:lnTo>
                  <a:lnTo>
                    <a:pt x="12258" y="2449"/>
                  </a:lnTo>
                  <a:lnTo>
                    <a:pt x="12164" y="2307"/>
                  </a:lnTo>
                  <a:lnTo>
                    <a:pt x="12061" y="2176"/>
                  </a:lnTo>
                  <a:lnTo>
                    <a:pt x="11957" y="2044"/>
                  </a:lnTo>
                  <a:lnTo>
                    <a:pt x="11835" y="1912"/>
                  </a:lnTo>
                  <a:lnTo>
                    <a:pt x="11712" y="1790"/>
                  </a:lnTo>
                  <a:lnTo>
                    <a:pt x="11571" y="1667"/>
                  </a:lnTo>
                  <a:lnTo>
                    <a:pt x="11430" y="1545"/>
                  </a:lnTo>
                  <a:lnTo>
                    <a:pt x="11289" y="1432"/>
                  </a:lnTo>
                  <a:lnTo>
                    <a:pt x="11129" y="1319"/>
                  </a:lnTo>
                  <a:lnTo>
                    <a:pt x="10969" y="1206"/>
                  </a:lnTo>
                  <a:lnTo>
                    <a:pt x="10799" y="1102"/>
                  </a:lnTo>
                  <a:lnTo>
                    <a:pt x="10620" y="1008"/>
                  </a:lnTo>
                  <a:lnTo>
                    <a:pt x="10441" y="905"/>
                  </a:lnTo>
                  <a:lnTo>
                    <a:pt x="10253" y="810"/>
                  </a:lnTo>
                  <a:lnTo>
                    <a:pt x="10065" y="726"/>
                  </a:lnTo>
                  <a:lnTo>
                    <a:pt x="9867" y="641"/>
                  </a:lnTo>
                  <a:lnTo>
                    <a:pt x="9660" y="566"/>
                  </a:lnTo>
                  <a:lnTo>
                    <a:pt x="9453" y="490"/>
                  </a:lnTo>
                  <a:lnTo>
                    <a:pt x="9236" y="415"/>
                  </a:lnTo>
                  <a:lnTo>
                    <a:pt x="9020" y="359"/>
                  </a:lnTo>
                  <a:lnTo>
                    <a:pt x="8794" y="293"/>
                  </a:lnTo>
                  <a:lnTo>
                    <a:pt x="8568" y="236"/>
                  </a:lnTo>
                  <a:lnTo>
                    <a:pt x="8342" y="189"/>
                  </a:lnTo>
                  <a:lnTo>
                    <a:pt x="8107" y="142"/>
                  </a:lnTo>
                  <a:lnTo>
                    <a:pt x="7862" y="104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27" y="29"/>
                  </a:lnTo>
                  <a:lnTo>
                    <a:pt x="6873" y="10"/>
                  </a:lnTo>
                  <a:lnTo>
                    <a:pt x="6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53;p36">
              <a:extLst>
                <a:ext uri="{FF2B5EF4-FFF2-40B4-BE49-F238E27FC236}">
                  <a16:creationId xmlns:a16="http://schemas.microsoft.com/office/drawing/2014/main" id="{2ABDCFA2-C69B-AC51-6989-DE3C711E5985}"/>
                </a:ext>
              </a:extLst>
            </p:cNvPr>
            <p:cNvSpPr/>
            <p:nvPr/>
          </p:nvSpPr>
          <p:spPr>
            <a:xfrm flipH="1">
              <a:off x="2206483" y="3098816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35" y="10"/>
                  </a:lnTo>
                  <a:lnTo>
                    <a:pt x="5706" y="19"/>
                  </a:lnTo>
                  <a:lnTo>
                    <a:pt x="5395" y="48"/>
                  </a:lnTo>
                  <a:lnTo>
                    <a:pt x="5075" y="85"/>
                  </a:lnTo>
                  <a:lnTo>
                    <a:pt x="4774" y="123"/>
                  </a:lnTo>
                  <a:lnTo>
                    <a:pt x="4472" y="179"/>
                  </a:lnTo>
                  <a:lnTo>
                    <a:pt x="4171" y="236"/>
                  </a:lnTo>
                  <a:lnTo>
                    <a:pt x="3889" y="311"/>
                  </a:lnTo>
                  <a:lnTo>
                    <a:pt x="3606" y="387"/>
                  </a:lnTo>
                  <a:lnTo>
                    <a:pt x="3333" y="471"/>
                  </a:lnTo>
                  <a:lnTo>
                    <a:pt x="3060" y="565"/>
                  </a:lnTo>
                  <a:lnTo>
                    <a:pt x="2806" y="669"/>
                  </a:lnTo>
                  <a:lnTo>
                    <a:pt x="2561" y="773"/>
                  </a:lnTo>
                  <a:lnTo>
                    <a:pt x="2316" y="885"/>
                  </a:lnTo>
                  <a:lnTo>
                    <a:pt x="2090" y="1008"/>
                  </a:lnTo>
                  <a:lnTo>
                    <a:pt x="1864" y="1140"/>
                  </a:lnTo>
                  <a:lnTo>
                    <a:pt x="1657" y="1272"/>
                  </a:lnTo>
                  <a:lnTo>
                    <a:pt x="1460" y="1413"/>
                  </a:lnTo>
                  <a:lnTo>
                    <a:pt x="1262" y="1563"/>
                  </a:lnTo>
                  <a:lnTo>
                    <a:pt x="1092" y="1714"/>
                  </a:lnTo>
                  <a:lnTo>
                    <a:pt x="923" y="1874"/>
                  </a:lnTo>
                  <a:lnTo>
                    <a:pt x="772" y="2034"/>
                  </a:lnTo>
                  <a:lnTo>
                    <a:pt x="631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92" y="2731"/>
                  </a:lnTo>
                  <a:lnTo>
                    <a:pt x="207" y="2919"/>
                  </a:lnTo>
                  <a:lnTo>
                    <a:pt x="132" y="3098"/>
                  </a:lnTo>
                  <a:lnTo>
                    <a:pt x="76" y="3296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38" y="4284"/>
                  </a:lnTo>
                  <a:lnTo>
                    <a:pt x="76" y="4473"/>
                  </a:lnTo>
                  <a:lnTo>
                    <a:pt x="132" y="4670"/>
                  </a:lnTo>
                  <a:lnTo>
                    <a:pt x="207" y="4859"/>
                  </a:lnTo>
                  <a:lnTo>
                    <a:pt x="292" y="5037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894"/>
                  </a:lnTo>
                  <a:lnTo>
                    <a:pt x="1092" y="6054"/>
                  </a:lnTo>
                  <a:lnTo>
                    <a:pt x="1262" y="6205"/>
                  </a:lnTo>
                  <a:lnTo>
                    <a:pt x="1460" y="6355"/>
                  </a:lnTo>
                  <a:lnTo>
                    <a:pt x="1657" y="6497"/>
                  </a:lnTo>
                  <a:lnTo>
                    <a:pt x="1864" y="6629"/>
                  </a:lnTo>
                  <a:lnTo>
                    <a:pt x="2090" y="6760"/>
                  </a:lnTo>
                  <a:lnTo>
                    <a:pt x="2316" y="6883"/>
                  </a:lnTo>
                  <a:lnTo>
                    <a:pt x="2561" y="6996"/>
                  </a:lnTo>
                  <a:lnTo>
                    <a:pt x="2806" y="7109"/>
                  </a:lnTo>
                  <a:lnTo>
                    <a:pt x="3060" y="7203"/>
                  </a:lnTo>
                  <a:lnTo>
                    <a:pt x="3333" y="7297"/>
                  </a:lnTo>
                  <a:lnTo>
                    <a:pt x="3606" y="7382"/>
                  </a:lnTo>
                  <a:lnTo>
                    <a:pt x="3889" y="7466"/>
                  </a:lnTo>
                  <a:lnTo>
                    <a:pt x="4171" y="7532"/>
                  </a:lnTo>
                  <a:lnTo>
                    <a:pt x="4472" y="7589"/>
                  </a:lnTo>
                  <a:lnTo>
                    <a:pt x="4774" y="7645"/>
                  </a:lnTo>
                  <a:lnTo>
                    <a:pt x="5075" y="7692"/>
                  </a:lnTo>
                  <a:lnTo>
                    <a:pt x="5395" y="7721"/>
                  </a:lnTo>
                  <a:lnTo>
                    <a:pt x="5706" y="7749"/>
                  </a:lnTo>
                  <a:lnTo>
                    <a:pt x="6035" y="7758"/>
                  </a:lnTo>
                  <a:lnTo>
                    <a:pt x="6355" y="7768"/>
                  </a:lnTo>
                  <a:lnTo>
                    <a:pt x="6685" y="7758"/>
                  </a:lnTo>
                  <a:lnTo>
                    <a:pt x="7005" y="7749"/>
                  </a:lnTo>
                  <a:lnTo>
                    <a:pt x="7325" y="7721"/>
                  </a:lnTo>
                  <a:lnTo>
                    <a:pt x="7636" y="7692"/>
                  </a:lnTo>
                  <a:lnTo>
                    <a:pt x="7946" y="7645"/>
                  </a:lnTo>
                  <a:lnTo>
                    <a:pt x="8248" y="7589"/>
                  </a:lnTo>
                  <a:lnTo>
                    <a:pt x="8540" y="7532"/>
                  </a:lnTo>
                  <a:lnTo>
                    <a:pt x="8831" y="7466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14" y="7109"/>
                  </a:lnTo>
                  <a:lnTo>
                    <a:pt x="10159" y="6996"/>
                  </a:lnTo>
                  <a:lnTo>
                    <a:pt x="10404" y="6883"/>
                  </a:lnTo>
                  <a:lnTo>
                    <a:pt x="10630" y="6760"/>
                  </a:lnTo>
                  <a:lnTo>
                    <a:pt x="10856" y="6629"/>
                  </a:lnTo>
                  <a:lnTo>
                    <a:pt x="11063" y="6497"/>
                  </a:lnTo>
                  <a:lnTo>
                    <a:pt x="11261" y="6355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97" y="5894"/>
                  </a:lnTo>
                  <a:lnTo>
                    <a:pt x="11948" y="5734"/>
                  </a:lnTo>
                  <a:lnTo>
                    <a:pt x="12089" y="5565"/>
                  </a:lnTo>
                  <a:lnTo>
                    <a:pt x="12211" y="5395"/>
                  </a:lnTo>
                  <a:lnTo>
                    <a:pt x="12324" y="5216"/>
                  </a:lnTo>
                  <a:lnTo>
                    <a:pt x="12428" y="5037"/>
                  </a:lnTo>
                  <a:lnTo>
                    <a:pt x="12513" y="4859"/>
                  </a:lnTo>
                  <a:lnTo>
                    <a:pt x="12588" y="4670"/>
                  </a:lnTo>
                  <a:lnTo>
                    <a:pt x="12635" y="4473"/>
                  </a:lnTo>
                  <a:lnTo>
                    <a:pt x="12682" y="4284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96"/>
                  </a:lnTo>
                  <a:lnTo>
                    <a:pt x="12588" y="3098"/>
                  </a:lnTo>
                  <a:lnTo>
                    <a:pt x="12513" y="2919"/>
                  </a:lnTo>
                  <a:lnTo>
                    <a:pt x="12428" y="2731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9" y="2204"/>
                  </a:lnTo>
                  <a:lnTo>
                    <a:pt x="11948" y="2034"/>
                  </a:lnTo>
                  <a:lnTo>
                    <a:pt x="11797" y="1874"/>
                  </a:lnTo>
                  <a:lnTo>
                    <a:pt x="11628" y="1714"/>
                  </a:lnTo>
                  <a:lnTo>
                    <a:pt x="11449" y="1563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56" y="1140"/>
                  </a:lnTo>
                  <a:lnTo>
                    <a:pt x="10630" y="1008"/>
                  </a:lnTo>
                  <a:lnTo>
                    <a:pt x="10404" y="885"/>
                  </a:lnTo>
                  <a:lnTo>
                    <a:pt x="10159" y="773"/>
                  </a:lnTo>
                  <a:lnTo>
                    <a:pt x="9914" y="669"/>
                  </a:lnTo>
                  <a:lnTo>
                    <a:pt x="9651" y="565"/>
                  </a:lnTo>
                  <a:lnTo>
                    <a:pt x="9387" y="471"/>
                  </a:lnTo>
                  <a:lnTo>
                    <a:pt x="9114" y="387"/>
                  </a:lnTo>
                  <a:lnTo>
                    <a:pt x="8831" y="311"/>
                  </a:lnTo>
                  <a:lnTo>
                    <a:pt x="8540" y="236"/>
                  </a:lnTo>
                  <a:lnTo>
                    <a:pt x="8248" y="179"/>
                  </a:lnTo>
                  <a:lnTo>
                    <a:pt x="7946" y="123"/>
                  </a:lnTo>
                  <a:lnTo>
                    <a:pt x="7636" y="85"/>
                  </a:lnTo>
                  <a:lnTo>
                    <a:pt x="7325" y="48"/>
                  </a:lnTo>
                  <a:lnTo>
                    <a:pt x="7005" y="19"/>
                  </a:lnTo>
                  <a:lnTo>
                    <a:pt x="6685" y="10"/>
                  </a:lnTo>
                  <a:lnTo>
                    <a:pt x="6355" y="1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CuadroTexto 1128">
            <a:extLst>
              <a:ext uri="{FF2B5EF4-FFF2-40B4-BE49-F238E27FC236}">
                <a16:creationId xmlns:a16="http://schemas.microsoft.com/office/drawing/2014/main" id="{53862E60-CA86-A091-ED83-EFFBFB710F09}"/>
              </a:ext>
            </a:extLst>
          </p:cNvPr>
          <p:cNvSpPr txBox="1"/>
          <p:nvPr/>
        </p:nvSpPr>
        <p:spPr>
          <a:xfrm>
            <a:off x="7414156" y="969082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: 2</a:t>
            </a:r>
          </a:p>
        </p:txBody>
      </p:sp>
      <p:sp>
        <p:nvSpPr>
          <p:cNvPr id="1130" name="CuadroTexto 1129">
            <a:extLst>
              <a:ext uri="{FF2B5EF4-FFF2-40B4-BE49-F238E27FC236}">
                <a16:creationId xmlns:a16="http://schemas.microsoft.com/office/drawing/2014/main" id="{596B5C0F-8B3F-FF0E-C805-BAD7AC1390C0}"/>
              </a:ext>
            </a:extLst>
          </p:cNvPr>
          <p:cNvSpPr txBox="1"/>
          <p:nvPr/>
        </p:nvSpPr>
        <p:spPr>
          <a:xfrm>
            <a:off x="5505770" y="3826186"/>
            <a:ext cx="310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¡ES TU TURNO!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712B144-9DA8-E0F1-A7C0-C0DD349F38E8}"/>
              </a:ext>
            </a:extLst>
          </p:cNvPr>
          <p:cNvGrpSpPr/>
          <p:nvPr/>
        </p:nvGrpSpPr>
        <p:grpSpPr>
          <a:xfrm rot="5400000">
            <a:off x="241412" y="341086"/>
            <a:ext cx="940777" cy="940777"/>
            <a:chOff x="4289588" y="1403422"/>
            <a:chExt cx="596700" cy="596700"/>
          </a:xfrm>
        </p:grpSpPr>
        <p:sp>
          <p:nvSpPr>
            <p:cNvPr id="12" name="Google Shape;1412;p39">
              <a:extLst>
                <a:ext uri="{FF2B5EF4-FFF2-40B4-BE49-F238E27FC236}">
                  <a16:creationId xmlns:a16="http://schemas.microsoft.com/office/drawing/2014/main" id="{32540EED-CF60-BAC0-6735-D2D4FE762CAD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1091;p66">
              <a:extLst>
                <a:ext uri="{FF2B5EF4-FFF2-40B4-BE49-F238E27FC236}">
                  <a16:creationId xmlns:a16="http://schemas.microsoft.com/office/drawing/2014/main" id="{4F6303AE-C63A-A20F-0D6C-B6986C65FEB9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14" name="Google Shape;11092;p66">
                <a:extLst>
                  <a:ext uri="{FF2B5EF4-FFF2-40B4-BE49-F238E27FC236}">
                    <a16:creationId xmlns:a16="http://schemas.microsoft.com/office/drawing/2014/main" id="{3671488A-5558-3D9C-AFED-A9A5E8D2D943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093;p66">
                <a:extLst>
                  <a:ext uri="{FF2B5EF4-FFF2-40B4-BE49-F238E27FC236}">
                    <a16:creationId xmlns:a16="http://schemas.microsoft.com/office/drawing/2014/main" id="{1231F098-77BB-2DF9-7848-2C3BEB3892D8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5855128-8A5F-ED84-229C-8C758B74F52F}"/>
              </a:ext>
            </a:extLst>
          </p:cNvPr>
          <p:cNvGrpSpPr/>
          <p:nvPr/>
        </p:nvGrpSpPr>
        <p:grpSpPr>
          <a:xfrm rot="5400000">
            <a:off x="232474" y="3061356"/>
            <a:ext cx="940777" cy="940777"/>
            <a:chOff x="4289588" y="1403422"/>
            <a:chExt cx="596700" cy="596700"/>
          </a:xfrm>
        </p:grpSpPr>
        <p:sp>
          <p:nvSpPr>
            <p:cNvPr id="17" name="Google Shape;1412;p39">
              <a:extLst>
                <a:ext uri="{FF2B5EF4-FFF2-40B4-BE49-F238E27FC236}">
                  <a16:creationId xmlns:a16="http://schemas.microsoft.com/office/drawing/2014/main" id="{39438AB2-43F6-8A1E-BF4A-CD5B3DDEEB87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11091;p66">
              <a:extLst>
                <a:ext uri="{FF2B5EF4-FFF2-40B4-BE49-F238E27FC236}">
                  <a16:creationId xmlns:a16="http://schemas.microsoft.com/office/drawing/2014/main" id="{97DB73D2-6373-2E26-F398-E9069EF3DC91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19" name="Google Shape;11092;p66">
                <a:extLst>
                  <a:ext uri="{FF2B5EF4-FFF2-40B4-BE49-F238E27FC236}">
                    <a16:creationId xmlns:a16="http://schemas.microsoft.com/office/drawing/2014/main" id="{3F435976-E98A-878B-C6ED-4E1F70F73DC2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93;p66">
                <a:extLst>
                  <a:ext uri="{FF2B5EF4-FFF2-40B4-BE49-F238E27FC236}">
                    <a16:creationId xmlns:a16="http://schemas.microsoft.com/office/drawing/2014/main" id="{98C1DBDF-95DE-F0C3-79F5-6D19C0F44D52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528CA3E-2E72-58A5-202F-F372F94D784F}"/>
              </a:ext>
            </a:extLst>
          </p:cNvPr>
          <p:cNvGrpSpPr/>
          <p:nvPr/>
        </p:nvGrpSpPr>
        <p:grpSpPr>
          <a:xfrm rot="5400000">
            <a:off x="7947297" y="335215"/>
            <a:ext cx="940777" cy="940777"/>
            <a:chOff x="4289588" y="1403422"/>
            <a:chExt cx="596700" cy="596700"/>
          </a:xfrm>
        </p:grpSpPr>
        <p:sp>
          <p:nvSpPr>
            <p:cNvPr id="22" name="Google Shape;1412;p39">
              <a:extLst>
                <a:ext uri="{FF2B5EF4-FFF2-40B4-BE49-F238E27FC236}">
                  <a16:creationId xmlns:a16="http://schemas.microsoft.com/office/drawing/2014/main" id="{BE357FA7-E573-AF7C-5752-F272F9C1D4EA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1091;p66">
              <a:extLst>
                <a:ext uri="{FF2B5EF4-FFF2-40B4-BE49-F238E27FC236}">
                  <a16:creationId xmlns:a16="http://schemas.microsoft.com/office/drawing/2014/main" id="{20523F62-A2CE-CA9E-3ACB-D500455B5F54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24" name="Google Shape;11092;p66">
                <a:extLst>
                  <a:ext uri="{FF2B5EF4-FFF2-40B4-BE49-F238E27FC236}">
                    <a16:creationId xmlns:a16="http://schemas.microsoft.com/office/drawing/2014/main" id="{54FD7538-F7CE-B84F-D738-5D5A7EC84324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093;p66">
                <a:extLst>
                  <a:ext uri="{FF2B5EF4-FFF2-40B4-BE49-F238E27FC236}">
                    <a16:creationId xmlns:a16="http://schemas.microsoft.com/office/drawing/2014/main" id="{AD5F9E61-64C5-4DA7-B06D-C507C87837E6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6DDD147-1234-032D-D4AD-F2D18FCFE67D}"/>
              </a:ext>
            </a:extLst>
          </p:cNvPr>
          <p:cNvGrpSpPr/>
          <p:nvPr/>
        </p:nvGrpSpPr>
        <p:grpSpPr>
          <a:xfrm rot="5400000">
            <a:off x="7956235" y="3048232"/>
            <a:ext cx="940777" cy="940777"/>
            <a:chOff x="4289588" y="1403422"/>
            <a:chExt cx="596700" cy="596700"/>
          </a:xfrm>
        </p:grpSpPr>
        <p:sp>
          <p:nvSpPr>
            <p:cNvPr id="27" name="Google Shape;1412;p39">
              <a:extLst>
                <a:ext uri="{FF2B5EF4-FFF2-40B4-BE49-F238E27FC236}">
                  <a16:creationId xmlns:a16="http://schemas.microsoft.com/office/drawing/2014/main" id="{DBA597E0-7869-BFBD-2632-85402D7C84FC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1091;p66">
              <a:extLst>
                <a:ext uri="{FF2B5EF4-FFF2-40B4-BE49-F238E27FC236}">
                  <a16:creationId xmlns:a16="http://schemas.microsoft.com/office/drawing/2014/main" id="{2CBE1563-EE0B-2E7B-3894-39BEFAF72CA6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29" name="Google Shape;11092;p66">
                <a:extLst>
                  <a:ext uri="{FF2B5EF4-FFF2-40B4-BE49-F238E27FC236}">
                    <a16:creationId xmlns:a16="http://schemas.microsoft.com/office/drawing/2014/main" id="{BA910DDB-C7ED-9754-2AE5-25CEA49B5D84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93;p66">
                <a:extLst>
                  <a:ext uri="{FF2B5EF4-FFF2-40B4-BE49-F238E27FC236}">
                    <a16:creationId xmlns:a16="http://schemas.microsoft.com/office/drawing/2014/main" id="{78599E9D-6B53-B165-70DC-54C62A566EE4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B6EEF93-4BC0-922A-8C6E-02E0AE700F25}"/>
              </a:ext>
            </a:extLst>
          </p:cNvPr>
          <p:cNvGrpSpPr/>
          <p:nvPr/>
        </p:nvGrpSpPr>
        <p:grpSpPr>
          <a:xfrm>
            <a:off x="1360023" y="400328"/>
            <a:ext cx="6752042" cy="3449748"/>
            <a:chOff x="1428933" y="633599"/>
            <a:chExt cx="6624212" cy="387630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801CE1-F8B7-A172-0F8A-2C272581379C}"/>
                </a:ext>
              </a:extLst>
            </p:cNvPr>
            <p:cNvSpPr/>
            <p:nvPr/>
          </p:nvSpPr>
          <p:spPr>
            <a:xfrm rot="5400000">
              <a:off x="2633849" y="-571317"/>
              <a:ext cx="3876302" cy="62861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noFill/>
              </a:endParaRPr>
            </a:p>
          </p:txBody>
        </p:sp>
        <p:sp>
          <p:nvSpPr>
            <p:cNvPr id="31" name="Google Shape;1407;p39">
              <a:extLst>
                <a:ext uri="{FF2B5EF4-FFF2-40B4-BE49-F238E27FC236}">
                  <a16:creationId xmlns:a16="http://schemas.microsoft.com/office/drawing/2014/main" id="{D2393A51-6216-5284-828A-69A9EE71B448}"/>
                </a:ext>
              </a:extLst>
            </p:cNvPr>
            <p:cNvSpPr txBox="1">
              <a:spLocks/>
            </p:cNvSpPr>
            <p:nvPr/>
          </p:nvSpPr>
          <p:spPr>
            <a:xfrm>
              <a:off x="1577082" y="1363077"/>
              <a:ext cx="5989835" cy="4438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MX" sz="2400" dirty="0">
                  <a:solidFill>
                    <a:srgbClr val="242424"/>
                  </a:solidFill>
                  <a:latin typeface="Fugaz One" panose="020B0604020202020204" charset="0"/>
                </a:rPr>
                <a:t>¿Cuántos jugadores hay en un equipo de béisbol?</a:t>
              </a:r>
              <a:endParaRPr lang="es-CL" sz="2400" dirty="0">
                <a:solidFill>
                  <a:srgbClr val="242424"/>
                </a:solidFill>
                <a:latin typeface="Fugaz One" panose="020B0604020202020204" charset="0"/>
              </a:endParaRPr>
            </a:p>
          </p:txBody>
        </p:sp>
        <p:sp>
          <p:nvSpPr>
            <p:cNvPr id="32" name="Google Shape;1407;p39">
              <a:extLst>
                <a:ext uri="{FF2B5EF4-FFF2-40B4-BE49-F238E27FC236}">
                  <a16:creationId xmlns:a16="http://schemas.microsoft.com/office/drawing/2014/main" id="{ECD9F0AB-31F1-6612-B5AC-65C55A285166}"/>
                </a:ext>
              </a:extLst>
            </p:cNvPr>
            <p:cNvSpPr txBox="1">
              <a:spLocks/>
            </p:cNvSpPr>
            <p:nvPr/>
          </p:nvSpPr>
          <p:spPr>
            <a:xfrm>
              <a:off x="2063310" y="2936489"/>
              <a:ext cx="5989835" cy="4438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514350" indent="-514350">
                <a:lnSpc>
                  <a:spcPct val="150000"/>
                </a:lnSpc>
                <a:buAutoNum type="alphaUcPeriod"/>
              </a:pPr>
              <a:r>
                <a:rPr lang="es-MX" sz="1800" dirty="0">
                  <a:solidFill>
                    <a:srgbClr val="242424"/>
                  </a:solidFill>
                  <a:latin typeface="Fugaz One" panose="020B0604020202020204" charset="0"/>
                </a:rPr>
                <a:t>11</a:t>
              </a:r>
            </a:p>
            <a:p>
              <a:pPr marL="514350" indent="-514350">
                <a:lnSpc>
                  <a:spcPct val="150000"/>
                </a:lnSpc>
                <a:buAutoNum type="alphaUcPeriod"/>
              </a:pPr>
              <a:r>
                <a:rPr lang="es-MX" sz="1800" dirty="0">
                  <a:solidFill>
                    <a:srgbClr val="242424"/>
                  </a:solidFill>
                  <a:latin typeface="Fugaz One" panose="020B0604020202020204" charset="0"/>
                </a:rPr>
                <a:t>14</a:t>
              </a:r>
            </a:p>
            <a:p>
              <a:pPr marL="514350" indent="-514350">
                <a:lnSpc>
                  <a:spcPct val="150000"/>
                </a:lnSpc>
                <a:buAutoNum type="alphaUcPeriod"/>
              </a:pPr>
              <a:r>
                <a:rPr lang="es-MX" sz="1800" dirty="0">
                  <a:solidFill>
                    <a:srgbClr val="242424"/>
                  </a:solidFill>
                  <a:latin typeface="Fugaz One" panose="020B0604020202020204" charset="0"/>
                </a:rPr>
                <a:t>7</a:t>
              </a:r>
            </a:p>
            <a:p>
              <a:pPr marL="514350" indent="-514350">
                <a:lnSpc>
                  <a:spcPct val="150000"/>
                </a:lnSpc>
                <a:buAutoNum type="alphaUcPeriod"/>
              </a:pPr>
              <a:r>
                <a:rPr lang="es-MX" sz="1800" dirty="0">
                  <a:solidFill>
                    <a:srgbClr val="242424"/>
                  </a:solidFill>
                  <a:latin typeface="Fugaz One" panose="020B0604020202020204" charset="0"/>
                </a:rPr>
                <a:t>9</a:t>
              </a:r>
              <a:endParaRPr lang="es-CL" sz="1800" dirty="0">
                <a:solidFill>
                  <a:srgbClr val="242424"/>
                </a:solidFill>
                <a:latin typeface="Fugaz One" panose="020B0604020202020204" charset="0"/>
              </a:endParaRPr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57C79F87-A9A4-A33D-92A0-3C028EA4DBEC}"/>
                </a:ext>
              </a:extLst>
            </p:cNvPr>
            <p:cNvSpPr/>
            <p:nvPr/>
          </p:nvSpPr>
          <p:spPr>
            <a:xfrm>
              <a:off x="2063310" y="2264068"/>
              <a:ext cx="5012404" cy="443899"/>
            </a:xfrm>
            <a:prstGeom prst="roundRect">
              <a:avLst/>
            </a:prstGeom>
            <a:noFill/>
            <a:ln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noFill/>
              </a:endParaRP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01D97CED-CDA9-3E2E-F8BF-B44E45AA1218}"/>
                </a:ext>
              </a:extLst>
            </p:cNvPr>
            <p:cNvSpPr/>
            <p:nvPr/>
          </p:nvSpPr>
          <p:spPr>
            <a:xfrm>
              <a:off x="2065798" y="2707967"/>
              <a:ext cx="5012404" cy="443899"/>
            </a:xfrm>
            <a:prstGeom prst="roundRect">
              <a:avLst/>
            </a:prstGeom>
            <a:noFill/>
            <a:ln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noFill/>
              </a:endParaRP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E518328A-1915-3B0C-6CA5-FE70E0A501C4}"/>
                </a:ext>
              </a:extLst>
            </p:cNvPr>
            <p:cNvSpPr/>
            <p:nvPr/>
          </p:nvSpPr>
          <p:spPr>
            <a:xfrm>
              <a:off x="2063310" y="3157802"/>
              <a:ext cx="5012404" cy="443899"/>
            </a:xfrm>
            <a:prstGeom prst="roundRect">
              <a:avLst/>
            </a:prstGeom>
            <a:noFill/>
            <a:ln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noFill/>
              </a:endParaRPr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152A5B01-2E6E-886B-B5CA-54E32E2B7825}"/>
                </a:ext>
              </a:extLst>
            </p:cNvPr>
            <p:cNvSpPr/>
            <p:nvPr/>
          </p:nvSpPr>
          <p:spPr>
            <a:xfrm>
              <a:off x="2063310" y="3601653"/>
              <a:ext cx="5012404" cy="443899"/>
            </a:xfrm>
            <a:prstGeom prst="roundRect">
              <a:avLst/>
            </a:prstGeom>
            <a:noFill/>
            <a:ln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noFill/>
              </a:endParaRP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2C5EC275-D0CA-E369-7F25-A9F97684D6E1}"/>
              </a:ext>
            </a:extLst>
          </p:cNvPr>
          <p:cNvGrpSpPr/>
          <p:nvPr/>
        </p:nvGrpSpPr>
        <p:grpSpPr>
          <a:xfrm>
            <a:off x="4856153" y="4132037"/>
            <a:ext cx="828721" cy="590558"/>
            <a:chOff x="3034707" y="4680396"/>
            <a:chExt cx="463237" cy="330109"/>
          </a:xfrm>
        </p:grpSpPr>
        <p:sp>
          <p:nvSpPr>
            <p:cNvPr id="51" name="Google Shape;1044;p36">
              <a:extLst>
                <a:ext uri="{FF2B5EF4-FFF2-40B4-BE49-F238E27FC236}">
                  <a16:creationId xmlns:a16="http://schemas.microsoft.com/office/drawing/2014/main" id="{33CE11A3-C770-762C-5157-3C160AD454B0}"/>
                </a:ext>
              </a:extLst>
            </p:cNvPr>
            <p:cNvSpPr/>
            <p:nvPr/>
          </p:nvSpPr>
          <p:spPr>
            <a:xfrm flipH="1">
              <a:off x="3034707" y="4727372"/>
              <a:ext cx="463237" cy="283133"/>
            </a:xfrm>
            <a:custGeom>
              <a:avLst/>
              <a:gdLst/>
              <a:ahLst/>
              <a:cxnLst/>
              <a:rect l="l" t="t" r="r" b="b"/>
              <a:pathLst>
                <a:path w="12711" h="7769" extrusionOk="0">
                  <a:moveTo>
                    <a:pt x="6355" y="1"/>
                  </a:moveTo>
                  <a:lnTo>
                    <a:pt x="6092" y="10"/>
                  </a:lnTo>
                  <a:lnTo>
                    <a:pt x="5837" y="20"/>
                  </a:lnTo>
                  <a:lnTo>
                    <a:pt x="5583" y="29"/>
                  </a:lnTo>
                  <a:lnTo>
                    <a:pt x="5338" y="57"/>
                  </a:lnTo>
                  <a:lnTo>
                    <a:pt x="5094" y="76"/>
                  </a:lnTo>
                  <a:lnTo>
                    <a:pt x="4849" y="114"/>
                  </a:lnTo>
                  <a:lnTo>
                    <a:pt x="4604" y="152"/>
                  </a:lnTo>
                  <a:lnTo>
                    <a:pt x="4369" y="199"/>
                  </a:lnTo>
                  <a:lnTo>
                    <a:pt x="4143" y="246"/>
                  </a:lnTo>
                  <a:lnTo>
                    <a:pt x="3917" y="302"/>
                  </a:lnTo>
                  <a:lnTo>
                    <a:pt x="3691" y="359"/>
                  </a:lnTo>
                  <a:lnTo>
                    <a:pt x="3474" y="425"/>
                  </a:lnTo>
                  <a:lnTo>
                    <a:pt x="3258" y="490"/>
                  </a:lnTo>
                  <a:lnTo>
                    <a:pt x="3051" y="566"/>
                  </a:lnTo>
                  <a:lnTo>
                    <a:pt x="2844" y="651"/>
                  </a:lnTo>
                  <a:lnTo>
                    <a:pt x="2646" y="73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0" y="1008"/>
                  </a:lnTo>
                  <a:lnTo>
                    <a:pt x="1911" y="1112"/>
                  </a:lnTo>
                  <a:lnTo>
                    <a:pt x="1742" y="1215"/>
                  </a:lnTo>
                  <a:lnTo>
                    <a:pt x="1582" y="1319"/>
                  </a:lnTo>
                  <a:lnTo>
                    <a:pt x="1422" y="1432"/>
                  </a:lnTo>
                  <a:lnTo>
                    <a:pt x="1281" y="1554"/>
                  </a:lnTo>
                  <a:lnTo>
                    <a:pt x="1139" y="1667"/>
                  </a:lnTo>
                  <a:lnTo>
                    <a:pt x="998" y="1790"/>
                  </a:lnTo>
                  <a:lnTo>
                    <a:pt x="876" y="1922"/>
                  </a:lnTo>
                  <a:lnTo>
                    <a:pt x="753" y="2044"/>
                  </a:lnTo>
                  <a:lnTo>
                    <a:pt x="640" y="2176"/>
                  </a:lnTo>
                  <a:lnTo>
                    <a:pt x="546" y="2317"/>
                  </a:lnTo>
                  <a:lnTo>
                    <a:pt x="452" y="2449"/>
                  </a:lnTo>
                  <a:lnTo>
                    <a:pt x="35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0" y="4049"/>
                  </a:lnTo>
                  <a:lnTo>
                    <a:pt x="29" y="4238"/>
                  </a:lnTo>
                  <a:lnTo>
                    <a:pt x="57" y="4426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4" y="4981"/>
                  </a:lnTo>
                  <a:lnTo>
                    <a:pt x="349" y="5160"/>
                  </a:lnTo>
                  <a:lnTo>
                    <a:pt x="452" y="5330"/>
                  </a:lnTo>
                  <a:lnTo>
                    <a:pt x="575" y="5499"/>
                  </a:lnTo>
                  <a:lnTo>
                    <a:pt x="706" y="5669"/>
                  </a:lnTo>
                  <a:lnTo>
                    <a:pt x="848" y="5829"/>
                  </a:lnTo>
                  <a:lnTo>
                    <a:pt x="1008" y="5979"/>
                  </a:lnTo>
                  <a:lnTo>
                    <a:pt x="1168" y="6130"/>
                  </a:lnTo>
                  <a:lnTo>
                    <a:pt x="1347" y="6281"/>
                  </a:lnTo>
                  <a:lnTo>
                    <a:pt x="1535" y="6422"/>
                  </a:lnTo>
                  <a:lnTo>
                    <a:pt x="1742" y="6554"/>
                  </a:lnTo>
                  <a:lnTo>
                    <a:pt x="1949" y="6685"/>
                  </a:lnTo>
                  <a:lnTo>
                    <a:pt x="2166" y="6808"/>
                  </a:lnTo>
                  <a:lnTo>
                    <a:pt x="2392" y="6921"/>
                  </a:lnTo>
                  <a:lnTo>
                    <a:pt x="2627" y="7034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26"/>
                  </a:lnTo>
                  <a:lnTo>
                    <a:pt x="3663" y="7401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608"/>
                  </a:lnTo>
                  <a:lnTo>
                    <a:pt x="4802" y="7655"/>
                  </a:lnTo>
                  <a:lnTo>
                    <a:pt x="5103" y="7693"/>
                  </a:lnTo>
                  <a:lnTo>
                    <a:pt x="5404" y="7730"/>
                  </a:lnTo>
                  <a:lnTo>
                    <a:pt x="5715" y="7749"/>
                  </a:lnTo>
                  <a:lnTo>
                    <a:pt x="6035" y="7768"/>
                  </a:lnTo>
                  <a:lnTo>
                    <a:pt x="6657" y="7768"/>
                  </a:lnTo>
                  <a:lnTo>
                    <a:pt x="6958" y="7749"/>
                  </a:lnTo>
                  <a:lnTo>
                    <a:pt x="7259" y="7730"/>
                  </a:lnTo>
                  <a:lnTo>
                    <a:pt x="7551" y="7702"/>
                  </a:lnTo>
                  <a:lnTo>
                    <a:pt x="7843" y="7665"/>
                  </a:lnTo>
                  <a:lnTo>
                    <a:pt x="8135" y="7617"/>
                  </a:lnTo>
                  <a:lnTo>
                    <a:pt x="8408" y="7561"/>
                  </a:lnTo>
                  <a:lnTo>
                    <a:pt x="8681" y="7504"/>
                  </a:lnTo>
                  <a:lnTo>
                    <a:pt x="8954" y="7429"/>
                  </a:lnTo>
                  <a:lnTo>
                    <a:pt x="9208" y="7354"/>
                  </a:lnTo>
                  <a:lnTo>
                    <a:pt x="9462" y="7269"/>
                  </a:lnTo>
                  <a:lnTo>
                    <a:pt x="9716" y="7184"/>
                  </a:lnTo>
                  <a:lnTo>
                    <a:pt x="9952" y="7090"/>
                  </a:lnTo>
                  <a:lnTo>
                    <a:pt x="10187" y="6987"/>
                  </a:lnTo>
                  <a:lnTo>
                    <a:pt x="10413" y="6874"/>
                  </a:lnTo>
                  <a:lnTo>
                    <a:pt x="10630" y="6761"/>
                  </a:lnTo>
                  <a:lnTo>
                    <a:pt x="10837" y="6638"/>
                  </a:lnTo>
                  <a:lnTo>
                    <a:pt x="11034" y="6516"/>
                  </a:lnTo>
                  <a:lnTo>
                    <a:pt x="11223" y="6384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60"/>
                  </a:lnTo>
                  <a:lnTo>
                    <a:pt x="11872" y="5810"/>
                  </a:lnTo>
                  <a:lnTo>
                    <a:pt x="12014" y="5650"/>
                  </a:lnTo>
                  <a:lnTo>
                    <a:pt x="12136" y="5490"/>
                  </a:lnTo>
                  <a:lnTo>
                    <a:pt x="12249" y="5330"/>
                  </a:lnTo>
                  <a:lnTo>
                    <a:pt x="12353" y="5160"/>
                  </a:lnTo>
                  <a:lnTo>
                    <a:pt x="12447" y="4991"/>
                  </a:lnTo>
                  <a:lnTo>
                    <a:pt x="12522" y="482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739"/>
                  </a:lnTo>
                  <a:lnTo>
                    <a:pt x="1268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8" y="2449"/>
                  </a:lnTo>
                  <a:lnTo>
                    <a:pt x="12164" y="2317"/>
                  </a:lnTo>
                  <a:lnTo>
                    <a:pt x="12061" y="2176"/>
                  </a:lnTo>
                  <a:lnTo>
                    <a:pt x="11948" y="2044"/>
                  </a:lnTo>
                  <a:lnTo>
                    <a:pt x="11825" y="1922"/>
                  </a:lnTo>
                  <a:lnTo>
                    <a:pt x="11703" y="1790"/>
                  </a:lnTo>
                  <a:lnTo>
                    <a:pt x="11571" y="1667"/>
                  </a:lnTo>
                  <a:lnTo>
                    <a:pt x="11430" y="1554"/>
                  </a:lnTo>
                  <a:lnTo>
                    <a:pt x="11279" y="1432"/>
                  </a:lnTo>
                  <a:lnTo>
                    <a:pt x="11119" y="1319"/>
                  </a:lnTo>
                  <a:lnTo>
                    <a:pt x="10959" y="1215"/>
                  </a:lnTo>
                  <a:lnTo>
                    <a:pt x="10790" y="1112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20"/>
                  </a:lnTo>
                  <a:lnTo>
                    <a:pt x="10055" y="735"/>
                  </a:lnTo>
                  <a:lnTo>
                    <a:pt x="9858" y="651"/>
                  </a:lnTo>
                  <a:lnTo>
                    <a:pt x="9650" y="566"/>
                  </a:lnTo>
                  <a:lnTo>
                    <a:pt x="9443" y="490"/>
                  </a:lnTo>
                  <a:lnTo>
                    <a:pt x="9236" y="425"/>
                  </a:lnTo>
                  <a:lnTo>
                    <a:pt x="9010" y="359"/>
                  </a:lnTo>
                  <a:lnTo>
                    <a:pt x="8794" y="302"/>
                  </a:lnTo>
                  <a:lnTo>
                    <a:pt x="8568" y="246"/>
                  </a:lnTo>
                  <a:lnTo>
                    <a:pt x="8332" y="199"/>
                  </a:lnTo>
                  <a:lnTo>
                    <a:pt x="8097" y="152"/>
                  </a:lnTo>
                  <a:lnTo>
                    <a:pt x="7852" y="114"/>
                  </a:lnTo>
                  <a:lnTo>
                    <a:pt x="7617" y="76"/>
                  </a:lnTo>
                  <a:lnTo>
                    <a:pt x="7372" y="57"/>
                  </a:lnTo>
                  <a:lnTo>
                    <a:pt x="7118" y="29"/>
                  </a:lnTo>
                  <a:lnTo>
                    <a:pt x="6864" y="20"/>
                  </a:lnTo>
                  <a:lnTo>
                    <a:pt x="6609" y="10"/>
                  </a:lnTo>
                  <a:lnTo>
                    <a:pt x="635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5;p36">
              <a:extLst>
                <a:ext uri="{FF2B5EF4-FFF2-40B4-BE49-F238E27FC236}">
                  <a16:creationId xmlns:a16="http://schemas.microsoft.com/office/drawing/2014/main" id="{C1D6D75F-08DB-2640-68D4-EADDE61D8222}"/>
                </a:ext>
              </a:extLst>
            </p:cNvPr>
            <p:cNvSpPr/>
            <p:nvPr/>
          </p:nvSpPr>
          <p:spPr>
            <a:xfrm flipH="1">
              <a:off x="3034707" y="4680396"/>
              <a:ext cx="463237" cy="283096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5" y="75"/>
                  </a:lnTo>
                  <a:lnTo>
                    <a:pt x="4764" y="122"/>
                  </a:lnTo>
                  <a:lnTo>
                    <a:pt x="4463" y="170"/>
                  </a:lnTo>
                  <a:lnTo>
                    <a:pt x="4171" y="235"/>
                  </a:lnTo>
                  <a:lnTo>
                    <a:pt x="3879" y="301"/>
                  </a:lnTo>
                  <a:lnTo>
                    <a:pt x="3597" y="377"/>
                  </a:lnTo>
                  <a:lnTo>
                    <a:pt x="3324" y="461"/>
                  </a:lnTo>
                  <a:lnTo>
                    <a:pt x="3060" y="556"/>
                  </a:lnTo>
                  <a:lnTo>
                    <a:pt x="2796" y="659"/>
                  </a:lnTo>
                  <a:lnTo>
                    <a:pt x="2552" y="772"/>
                  </a:lnTo>
                  <a:lnTo>
                    <a:pt x="2307" y="885"/>
                  </a:lnTo>
                  <a:lnTo>
                    <a:pt x="2081" y="1007"/>
                  </a:lnTo>
                  <a:lnTo>
                    <a:pt x="1855" y="1130"/>
                  </a:lnTo>
                  <a:lnTo>
                    <a:pt x="1648" y="1271"/>
                  </a:lnTo>
                  <a:lnTo>
                    <a:pt x="1450" y="1412"/>
                  </a:lnTo>
                  <a:lnTo>
                    <a:pt x="1262" y="1554"/>
                  </a:lnTo>
                  <a:lnTo>
                    <a:pt x="1083" y="1714"/>
                  </a:lnTo>
                  <a:lnTo>
                    <a:pt x="913" y="1864"/>
                  </a:lnTo>
                  <a:lnTo>
                    <a:pt x="763" y="2034"/>
                  </a:lnTo>
                  <a:lnTo>
                    <a:pt x="622" y="2194"/>
                  </a:lnTo>
                  <a:lnTo>
                    <a:pt x="499" y="2373"/>
                  </a:lnTo>
                  <a:lnTo>
                    <a:pt x="386" y="2542"/>
                  </a:lnTo>
                  <a:lnTo>
                    <a:pt x="283" y="2721"/>
                  </a:lnTo>
                  <a:lnTo>
                    <a:pt x="198" y="2909"/>
                  </a:lnTo>
                  <a:lnTo>
                    <a:pt x="123" y="3098"/>
                  </a:lnTo>
                  <a:lnTo>
                    <a:pt x="76" y="3286"/>
                  </a:lnTo>
                  <a:lnTo>
                    <a:pt x="29" y="3484"/>
                  </a:lnTo>
                  <a:lnTo>
                    <a:pt x="10" y="3681"/>
                  </a:lnTo>
                  <a:lnTo>
                    <a:pt x="0" y="3879"/>
                  </a:lnTo>
                  <a:lnTo>
                    <a:pt x="10" y="4077"/>
                  </a:lnTo>
                  <a:lnTo>
                    <a:pt x="29" y="4274"/>
                  </a:lnTo>
                  <a:lnTo>
                    <a:pt x="76" y="4472"/>
                  </a:lnTo>
                  <a:lnTo>
                    <a:pt x="123" y="4660"/>
                  </a:lnTo>
                  <a:lnTo>
                    <a:pt x="198" y="4849"/>
                  </a:lnTo>
                  <a:lnTo>
                    <a:pt x="283" y="5037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22" y="5564"/>
                  </a:lnTo>
                  <a:lnTo>
                    <a:pt x="763" y="5734"/>
                  </a:lnTo>
                  <a:lnTo>
                    <a:pt x="913" y="5894"/>
                  </a:lnTo>
                  <a:lnTo>
                    <a:pt x="1083" y="6054"/>
                  </a:lnTo>
                  <a:lnTo>
                    <a:pt x="1262" y="6204"/>
                  </a:lnTo>
                  <a:lnTo>
                    <a:pt x="1450" y="6346"/>
                  </a:lnTo>
                  <a:lnTo>
                    <a:pt x="1648" y="6487"/>
                  </a:lnTo>
                  <a:lnTo>
                    <a:pt x="1855" y="6628"/>
                  </a:lnTo>
                  <a:lnTo>
                    <a:pt x="2081" y="6750"/>
                  </a:lnTo>
                  <a:lnTo>
                    <a:pt x="2307" y="6873"/>
                  </a:lnTo>
                  <a:lnTo>
                    <a:pt x="2552" y="6995"/>
                  </a:lnTo>
                  <a:lnTo>
                    <a:pt x="2796" y="7099"/>
                  </a:lnTo>
                  <a:lnTo>
                    <a:pt x="3060" y="7202"/>
                  </a:lnTo>
                  <a:lnTo>
                    <a:pt x="3324" y="7297"/>
                  </a:lnTo>
                  <a:lnTo>
                    <a:pt x="3597" y="7381"/>
                  </a:lnTo>
                  <a:lnTo>
                    <a:pt x="3879" y="7457"/>
                  </a:lnTo>
                  <a:lnTo>
                    <a:pt x="4171" y="7532"/>
                  </a:lnTo>
                  <a:lnTo>
                    <a:pt x="4463" y="7588"/>
                  </a:lnTo>
                  <a:lnTo>
                    <a:pt x="4764" y="7645"/>
                  </a:lnTo>
                  <a:lnTo>
                    <a:pt x="5075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5" y="7767"/>
                  </a:lnTo>
                  <a:lnTo>
                    <a:pt x="6675" y="7758"/>
                  </a:lnTo>
                  <a:lnTo>
                    <a:pt x="7005" y="7739"/>
                  </a:lnTo>
                  <a:lnTo>
                    <a:pt x="7316" y="7720"/>
                  </a:lnTo>
                  <a:lnTo>
                    <a:pt x="7636" y="7683"/>
                  </a:lnTo>
                  <a:lnTo>
                    <a:pt x="7937" y="7645"/>
                  </a:lnTo>
                  <a:lnTo>
                    <a:pt x="8238" y="7588"/>
                  </a:lnTo>
                  <a:lnTo>
                    <a:pt x="8540" y="7532"/>
                  </a:lnTo>
                  <a:lnTo>
                    <a:pt x="8822" y="7457"/>
                  </a:lnTo>
                  <a:lnTo>
                    <a:pt x="9104" y="7381"/>
                  </a:lnTo>
                  <a:lnTo>
                    <a:pt x="9377" y="7297"/>
                  </a:lnTo>
                  <a:lnTo>
                    <a:pt x="9650" y="7202"/>
                  </a:lnTo>
                  <a:lnTo>
                    <a:pt x="9905" y="7099"/>
                  </a:lnTo>
                  <a:lnTo>
                    <a:pt x="10149" y="6995"/>
                  </a:lnTo>
                  <a:lnTo>
                    <a:pt x="10394" y="6873"/>
                  </a:lnTo>
                  <a:lnTo>
                    <a:pt x="10620" y="6750"/>
                  </a:lnTo>
                  <a:lnTo>
                    <a:pt x="10846" y="6628"/>
                  </a:lnTo>
                  <a:lnTo>
                    <a:pt x="11053" y="6487"/>
                  </a:lnTo>
                  <a:lnTo>
                    <a:pt x="11251" y="6346"/>
                  </a:lnTo>
                  <a:lnTo>
                    <a:pt x="11439" y="6204"/>
                  </a:lnTo>
                  <a:lnTo>
                    <a:pt x="11618" y="6054"/>
                  </a:lnTo>
                  <a:lnTo>
                    <a:pt x="11788" y="5894"/>
                  </a:lnTo>
                  <a:lnTo>
                    <a:pt x="11938" y="5734"/>
                  </a:lnTo>
                  <a:lnTo>
                    <a:pt x="12080" y="5564"/>
                  </a:lnTo>
                  <a:lnTo>
                    <a:pt x="12202" y="5395"/>
                  </a:lnTo>
                  <a:lnTo>
                    <a:pt x="12324" y="5216"/>
                  </a:lnTo>
                  <a:lnTo>
                    <a:pt x="12418" y="5037"/>
                  </a:lnTo>
                  <a:lnTo>
                    <a:pt x="12503" y="4849"/>
                  </a:lnTo>
                  <a:lnTo>
                    <a:pt x="12578" y="4660"/>
                  </a:lnTo>
                  <a:lnTo>
                    <a:pt x="12635" y="4472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681"/>
                  </a:lnTo>
                  <a:lnTo>
                    <a:pt x="12673" y="3484"/>
                  </a:lnTo>
                  <a:lnTo>
                    <a:pt x="12635" y="3286"/>
                  </a:lnTo>
                  <a:lnTo>
                    <a:pt x="12578" y="3098"/>
                  </a:lnTo>
                  <a:lnTo>
                    <a:pt x="12503" y="2909"/>
                  </a:lnTo>
                  <a:lnTo>
                    <a:pt x="12418" y="2721"/>
                  </a:lnTo>
                  <a:lnTo>
                    <a:pt x="12324" y="2542"/>
                  </a:lnTo>
                  <a:lnTo>
                    <a:pt x="12202" y="2373"/>
                  </a:lnTo>
                  <a:lnTo>
                    <a:pt x="12080" y="2194"/>
                  </a:lnTo>
                  <a:lnTo>
                    <a:pt x="11938" y="2034"/>
                  </a:lnTo>
                  <a:lnTo>
                    <a:pt x="11788" y="1864"/>
                  </a:lnTo>
                  <a:lnTo>
                    <a:pt x="11618" y="1714"/>
                  </a:lnTo>
                  <a:lnTo>
                    <a:pt x="11439" y="1554"/>
                  </a:lnTo>
                  <a:lnTo>
                    <a:pt x="11251" y="1412"/>
                  </a:lnTo>
                  <a:lnTo>
                    <a:pt x="11053" y="1271"/>
                  </a:lnTo>
                  <a:lnTo>
                    <a:pt x="10846" y="1130"/>
                  </a:lnTo>
                  <a:lnTo>
                    <a:pt x="10620" y="1007"/>
                  </a:lnTo>
                  <a:lnTo>
                    <a:pt x="10394" y="885"/>
                  </a:lnTo>
                  <a:lnTo>
                    <a:pt x="10149" y="772"/>
                  </a:lnTo>
                  <a:lnTo>
                    <a:pt x="9905" y="659"/>
                  </a:lnTo>
                  <a:lnTo>
                    <a:pt x="9650" y="556"/>
                  </a:lnTo>
                  <a:lnTo>
                    <a:pt x="9377" y="461"/>
                  </a:lnTo>
                  <a:lnTo>
                    <a:pt x="9104" y="377"/>
                  </a:lnTo>
                  <a:lnTo>
                    <a:pt x="8822" y="301"/>
                  </a:lnTo>
                  <a:lnTo>
                    <a:pt x="8540" y="235"/>
                  </a:lnTo>
                  <a:lnTo>
                    <a:pt x="8238" y="170"/>
                  </a:lnTo>
                  <a:lnTo>
                    <a:pt x="7937" y="122"/>
                  </a:lnTo>
                  <a:lnTo>
                    <a:pt x="7636" y="75"/>
                  </a:lnTo>
                  <a:lnTo>
                    <a:pt x="7316" y="38"/>
                  </a:lnTo>
                  <a:lnTo>
                    <a:pt x="7005" y="19"/>
                  </a:lnTo>
                  <a:lnTo>
                    <a:pt x="667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1439525-8667-477B-1253-F639201ECC75}"/>
              </a:ext>
            </a:extLst>
          </p:cNvPr>
          <p:cNvGrpSpPr/>
          <p:nvPr/>
        </p:nvGrpSpPr>
        <p:grpSpPr>
          <a:xfrm>
            <a:off x="1924168" y="4135657"/>
            <a:ext cx="828721" cy="586938"/>
            <a:chOff x="7978792" y="2715121"/>
            <a:chExt cx="641569" cy="457189"/>
          </a:xfrm>
          <a:solidFill>
            <a:srgbClr val="3575D1"/>
          </a:solidFill>
        </p:grpSpPr>
        <p:sp>
          <p:nvSpPr>
            <p:cNvPr id="61" name="Google Shape;1046;p36">
              <a:extLst>
                <a:ext uri="{FF2B5EF4-FFF2-40B4-BE49-F238E27FC236}">
                  <a16:creationId xmlns:a16="http://schemas.microsoft.com/office/drawing/2014/main" id="{3973EE97-61AE-DDAB-0C7C-7572C5014FA6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047;p36">
              <a:extLst>
                <a:ext uri="{FF2B5EF4-FFF2-40B4-BE49-F238E27FC236}">
                  <a16:creationId xmlns:a16="http://schemas.microsoft.com/office/drawing/2014/main" id="{D97B1578-0CB1-A383-5E74-5615B9FD8D8A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76A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6B8D958E-DD1D-E41A-793A-590DC4B459D2}"/>
              </a:ext>
            </a:extLst>
          </p:cNvPr>
          <p:cNvSpPr/>
          <p:nvPr/>
        </p:nvSpPr>
        <p:spPr>
          <a:xfrm>
            <a:off x="1803442" y="4023679"/>
            <a:ext cx="2652444" cy="8706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noFill/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22275776-4E16-4678-455D-3BD1EFF6BE73}"/>
              </a:ext>
            </a:extLst>
          </p:cNvPr>
          <p:cNvSpPr/>
          <p:nvPr/>
        </p:nvSpPr>
        <p:spPr>
          <a:xfrm>
            <a:off x="4706299" y="4007064"/>
            <a:ext cx="2652444" cy="8706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noFill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D4346D2-8812-26CA-AAAE-F25D2E655C28}"/>
              </a:ext>
            </a:extLst>
          </p:cNvPr>
          <p:cNvSpPr txBox="1"/>
          <p:nvPr/>
        </p:nvSpPr>
        <p:spPr>
          <a:xfrm>
            <a:off x="2844241" y="4180496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USAR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098C5A8-540B-F66D-1958-256E500992C8}"/>
              </a:ext>
            </a:extLst>
          </p:cNvPr>
          <p:cNvSpPr txBox="1"/>
          <p:nvPr/>
        </p:nvSpPr>
        <p:spPr>
          <a:xfrm>
            <a:off x="5761612" y="4176947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USAR</a:t>
            </a:r>
          </a:p>
        </p:txBody>
      </p:sp>
    </p:spTree>
    <p:extLst>
      <p:ext uri="{BB962C8B-B14F-4D97-AF65-F5344CB8AC3E}">
        <p14:creationId xmlns:p14="http://schemas.microsoft.com/office/powerpoint/2010/main" val="12822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712B144-9DA8-E0F1-A7C0-C0DD349F38E8}"/>
              </a:ext>
            </a:extLst>
          </p:cNvPr>
          <p:cNvGrpSpPr/>
          <p:nvPr/>
        </p:nvGrpSpPr>
        <p:grpSpPr>
          <a:xfrm rot="5400000">
            <a:off x="219640" y="747486"/>
            <a:ext cx="940777" cy="940777"/>
            <a:chOff x="4289588" y="1403422"/>
            <a:chExt cx="596700" cy="596700"/>
          </a:xfrm>
        </p:grpSpPr>
        <p:sp>
          <p:nvSpPr>
            <p:cNvPr id="12" name="Google Shape;1412;p39">
              <a:extLst>
                <a:ext uri="{FF2B5EF4-FFF2-40B4-BE49-F238E27FC236}">
                  <a16:creationId xmlns:a16="http://schemas.microsoft.com/office/drawing/2014/main" id="{32540EED-CF60-BAC0-6735-D2D4FE762CAD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1091;p66">
              <a:extLst>
                <a:ext uri="{FF2B5EF4-FFF2-40B4-BE49-F238E27FC236}">
                  <a16:creationId xmlns:a16="http://schemas.microsoft.com/office/drawing/2014/main" id="{4F6303AE-C63A-A20F-0D6C-B6986C65FEB9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14" name="Google Shape;11092;p66">
                <a:extLst>
                  <a:ext uri="{FF2B5EF4-FFF2-40B4-BE49-F238E27FC236}">
                    <a16:creationId xmlns:a16="http://schemas.microsoft.com/office/drawing/2014/main" id="{3671488A-5558-3D9C-AFED-A9A5E8D2D943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093;p66">
                <a:extLst>
                  <a:ext uri="{FF2B5EF4-FFF2-40B4-BE49-F238E27FC236}">
                    <a16:creationId xmlns:a16="http://schemas.microsoft.com/office/drawing/2014/main" id="{1231F098-77BB-2DF9-7848-2C3BEB3892D8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5855128-8A5F-ED84-229C-8C758B74F52F}"/>
              </a:ext>
            </a:extLst>
          </p:cNvPr>
          <p:cNvGrpSpPr/>
          <p:nvPr/>
        </p:nvGrpSpPr>
        <p:grpSpPr>
          <a:xfrm rot="5400000">
            <a:off x="210702" y="3467756"/>
            <a:ext cx="940777" cy="940777"/>
            <a:chOff x="4289588" y="1403422"/>
            <a:chExt cx="596700" cy="596700"/>
          </a:xfrm>
        </p:grpSpPr>
        <p:sp>
          <p:nvSpPr>
            <p:cNvPr id="17" name="Google Shape;1412;p39">
              <a:extLst>
                <a:ext uri="{FF2B5EF4-FFF2-40B4-BE49-F238E27FC236}">
                  <a16:creationId xmlns:a16="http://schemas.microsoft.com/office/drawing/2014/main" id="{39438AB2-43F6-8A1E-BF4A-CD5B3DDEEB87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11091;p66">
              <a:extLst>
                <a:ext uri="{FF2B5EF4-FFF2-40B4-BE49-F238E27FC236}">
                  <a16:creationId xmlns:a16="http://schemas.microsoft.com/office/drawing/2014/main" id="{97DB73D2-6373-2E26-F398-E9069EF3DC91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19" name="Google Shape;11092;p66">
                <a:extLst>
                  <a:ext uri="{FF2B5EF4-FFF2-40B4-BE49-F238E27FC236}">
                    <a16:creationId xmlns:a16="http://schemas.microsoft.com/office/drawing/2014/main" id="{3F435976-E98A-878B-C6ED-4E1F70F73DC2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93;p66">
                <a:extLst>
                  <a:ext uri="{FF2B5EF4-FFF2-40B4-BE49-F238E27FC236}">
                    <a16:creationId xmlns:a16="http://schemas.microsoft.com/office/drawing/2014/main" id="{98C1DBDF-95DE-F0C3-79F5-6D19C0F44D52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528CA3E-2E72-58A5-202F-F372F94D784F}"/>
              </a:ext>
            </a:extLst>
          </p:cNvPr>
          <p:cNvGrpSpPr/>
          <p:nvPr/>
        </p:nvGrpSpPr>
        <p:grpSpPr>
          <a:xfrm rot="5400000">
            <a:off x="7925525" y="741615"/>
            <a:ext cx="940777" cy="940777"/>
            <a:chOff x="4289588" y="1403422"/>
            <a:chExt cx="596700" cy="596700"/>
          </a:xfrm>
        </p:grpSpPr>
        <p:sp>
          <p:nvSpPr>
            <p:cNvPr id="22" name="Google Shape;1412;p39">
              <a:extLst>
                <a:ext uri="{FF2B5EF4-FFF2-40B4-BE49-F238E27FC236}">
                  <a16:creationId xmlns:a16="http://schemas.microsoft.com/office/drawing/2014/main" id="{BE357FA7-E573-AF7C-5752-F272F9C1D4EA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1091;p66">
              <a:extLst>
                <a:ext uri="{FF2B5EF4-FFF2-40B4-BE49-F238E27FC236}">
                  <a16:creationId xmlns:a16="http://schemas.microsoft.com/office/drawing/2014/main" id="{20523F62-A2CE-CA9E-3ACB-D500455B5F54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24" name="Google Shape;11092;p66">
                <a:extLst>
                  <a:ext uri="{FF2B5EF4-FFF2-40B4-BE49-F238E27FC236}">
                    <a16:creationId xmlns:a16="http://schemas.microsoft.com/office/drawing/2014/main" id="{54FD7538-F7CE-B84F-D738-5D5A7EC84324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093;p66">
                <a:extLst>
                  <a:ext uri="{FF2B5EF4-FFF2-40B4-BE49-F238E27FC236}">
                    <a16:creationId xmlns:a16="http://schemas.microsoft.com/office/drawing/2014/main" id="{AD5F9E61-64C5-4DA7-B06D-C507C87837E6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6DDD147-1234-032D-D4AD-F2D18FCFE67D}"/>
              </a:ext>
            </a:extLst>
          </p:cNvPr>
          <p:cNvGrpSpPr/>
          <p:nvPr/>
        </p:nvGrpSpPr>
        <p:grpSpPr>
          <a:xfrm rot="5400000">
            <a:off x="7934463" y="3454632"/>
            <a:ext cx="940777" cy="940777"/>
            <a:chOff x="4289588" y="1403422"/>
            <a:chExt cx="596700" cy="596700"/>
          </a:xfrm>
        </p:grpSpPr>
        <p:sp>
          <p:nvSpPr>
            <p:cNvPr id="27" name="Google Shape;1412;p39">
              <a:extLst>
                <a:ext uri="{FF2B5EF4-FFF2-40B4-BE49-F238E27FC236}">
                  <a16:creationId xmlns:a16="http://schemas.microsoft.com/office/drawing/2014/main" id="{DBA597E0-7869-BFBD-2632-85402D7C84FC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1091;p66">
              <a:extLst>
                <a:ext uri="{FF2B5EF4-FFF2-40B4-BE49-F238E27FC236}">
                  <a16:creationId xmlns:a16="http://schemas.microsoft.com/office/drawing/2014/main" id="{2CBE1563-EE0B-2E7B-3894-39BEFAF72CA6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29" name="Google Shape;11092;p66">
                <a:extLst>
                  <a:ext uri="{FF2B5EF4-FFF2-40B4-BE49-F238E27FC236}">
                    <a16:creationId xmlns:a16="http://schemas.microsoft.com/office/drawing/2014/main" id="{BA910DDB-C7ED-9754-2AE5-25CEA49B5D84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93;p66">
                <a:extLst>
                  <a:ext uri="{FF2B5EF4-FFF2-40B4-BE49-F238E27FC236}">
                    <a16:creationId xmlns:a16="http://schemas.microsoft.com/office/drawing/2014/main" id="{78599E9D-6B53-B165-70DC-54C62A566EE4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B6EEF93-4BC0-922A-8C6E-02E0AE700F25}"/>
              </a:ext>
            </a:extLst>
          </p:cNvPr>
          <p:cNvGrpSpPr/>
          <p:nvPr/>
        </p:nvGrpSpPr>
        <p:grpSpPr>
          <a:xfrm>
            <a:off x="1338251" y="806728"/>
            <a:ext cx="6767514" cy="3449748"/>
            <a:chOff x="1428933" y="633599"/>
            <a:chExt cx="6639391" cy="387630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801CE1-F8B7-A172-0F8A-2C272581379C}"/>
                </a:ext>
              </a:extLst>
            </p:cNvPr>
            <p:cNvSpPr/>
            <p:nvPr/>
          </p:nvSpPr>
          <p:spPr>
            <a:xfrm rot="5400000">
              <a:off x="2633849" y="-571317"/>
              <a:ext cx="3876302" cy="62861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noFill/>
              </a:endParaRPr>
            </a:p>
          </p:txBody>
        </p:sp>
        <p:sp>
          <p:nvSpPr>
            <p:cNvPr id="31" name="Google Shape;1407;p39">
              <a:extLst>
                <a:ext uri="{FF2B5EF4-FFF2-40B4-BE49-F238E27FC236}">
                  <a16:creationId xmlns:a16="http://schemas.microsoft.com/office/drawing/2014/main" id="{D2393A51-6216-5284-828A-69A9EE71B448}"/>
                </a:ext>
              </a:extLst>
            </p:cNvPr>
            <p:cNvSpPr txBox="1">
              <a:spLocks/>
            </p:cNvSpPr>
            <p:nvPr/>
          </p:nvSpPr>
          <p:spPr>
            <a:xfrm>
              <a:off x="1577082" y="1363077"/>
              <a:ext cx="5989835" cy="4438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MX" sz="2400" dirty="0">
                  <a:solidFill>
                    <a:srgbClr val="242424"/>
                  </a:solidFill>
                  <a:latin typeface="Fugaz One" panose="020B0604020202020204" charset="0"/>
                </a:rPr>
                <a:t>¿Cuántos jugadores hay en un equipo de béisbol?</a:t>
              </a:r>
              <a:endParaRPr lang="es-CL" sz="2400" dirty="0">
                <a:solidFill>
                  <a:srgbClr val="242424"/>
                </a:solidFill>
                <a:latin typeface="Fugaz One" panose="020B0604020202020204" charset="0"/>
              </a:endParaRPr>
            </a:p>
          </p:txBody>
        </p:sp>
        <p:sp>
          <p:nvSpPr>
            <p:cNvPr id="32" name="Google Shape;1407;p39">
              <a:extLst>
                <a:ext uri="{FF2B5EF4-FFF2-40B4-BE49-F238E27FC236}">
                  <a16:creationId xmlns:a16="http://schemas.microsoft.com/office/drawing/2014/main" id="{ECD9F0AB-31F1-6612-B5AC-65C55A285166}"/>
                </a:ext>
              </a:extLst>
            </p:cNvPr>
            <p:cNvSpPr txBox="1">
              <a:spLocks/>
            </p:cNvSpPr>
            <p:nvPr/>
          </p:nvSpPr>
          <p:spPr>
            <a:xfrm>
              <a:off x="2078489" y="2391274"/>
              <a:ext cx="5989835" cy="4438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s-MX" sz="3200" dirty="0">
                  <a:solidFill>
                    <a:srgbClr val="242424"/>
                  </a:solidFill>
                  <a:latin typeface="Fugaz One" panose="020B0604020202020204" charset="0"/>
                </a:rPr>
                <a:t>RESPUESTA:   	D. 9</a:t>
              </a:r>
              <a:endParaRPr lang="es-CL" sz="3200" dirty="0">
                <a:solidFill>
                  <a:srgbClr val="242424"/>
                </a:solidFill>
                <a:latin typeface="Fugaz One" panose="020B0604020202020204" charset="0"/>
              </a:endParaRPr>
            </a:p>
          </p:txBody>
        </p:sp>
      </p:grpSp>
      <p:sp>
        <p:nvSpPr>
          <p:cNvPr id="2" name="Google Shape;1407;p39">
            <a:extLst>
              <a:ext uri="{FF2B5EF4-FFF2-40B4-BE49-F238E27FC236}">
                <a16:creationId xmlns:a16="http://schemas.microsoft.com/office/drawing/2014/main" id="{ECDAF654-28D3-B793-4EAA-9C77AB10D6D7}"/>
              </a:ext>
            </a:extLst>
          </p:cNvPr>
          <p:cNvSpPr txBox="1">
            <a:spLocks/>
          </p:cNvSpPr>
          <p:nvPr/>
        </p:nvSpPr>
        <p:spPr>
          <a:xfrm>
            <a:off x="1354765" y="3160992"/>
            <a:ext cx="6105423" cy="395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4000" dirty="0">
                <a:solidFill>
                  <a:srgbClr val="92D050"/>
                </a:solidFill>
                <a:latin typeface="Fugaz One" panose="020B0604020202020204" charset="0"/>
              </a:rPr>
              <a:t>¡CORRECTO!</a:t>
            </a:r>
            <a:endParaRPr lang="es-CL" sz="4000" dirty="0">
              <a:solidFill>
                <a:srgbClr val="92D050"/>
              </a:solidFill>
              <a:latin typeface="Fugaz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712B144-9DA8-E0F1-A7C0-C0DD349F38E8}"/>
              </a:ext>
            </a:extLst>
          </p:cNvPr>
          <p:cNvGrpSpPr/>
          <p:nvPr/>
        </p:nvGrpSpPr>
        <p:grpSpPr>
          <a:xfrm rot="5400000">
            <a:off x="219640" y="747486"/>
            <a:ext cx="940777" cy="940777"/>
            <a:chOff x="4289588" y="1403422"/>
            <a:chExt cx="596700" cy="596700"/>
          </a:xfrm>
        </p:grpSpPr>
        <p:sp>
          <p:nvSpPr>
            <p:cNvPr id="12" name="Google Shape;1412;p39">
              <a:extLst>
                <a:ext uri="{FF2B5EF4-FFF2-40B4-BE49-F238E27FC236}">
                  <a16:creationId xmlns:a16="http://schemas.microsoft.com/office/drawing/2014/main" id="{32540EED-CF60-BAC0-6735-D2D4FE762CAD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1091;p66">
              <a:extLst>
                <a:ext uri="{FF2B5EF4-FFF2-40B4-BE49-F238E27FC236}">
                  <a16:creationId xmlns:a16="http://schemas.microsoft.com/office/drawing/2014/main" id="{4F6303AE-C63A-A20F-0D6C-B6986C65FEB9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14" name="Google Shape;11092;p66">
                <a:extLst>
                  <a:ext uri="{FF2B5EF4-FFF2-40B4-BE49-F238E27FC236}">
                    <a16:creationId xmlns:a16="http://schemas.microsoft.com/office/drawing/2014/main" id="{3671488A-5558-3D9C-AFED-A9A5E8D2D943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093;p66">
                <a:extLst>
                  <a:ext uri="{FF2B5EF4-FFF2-40B4-BE49-F238E27FC236}">
                    <a16:creationId xmlns:a16="http://schemas.microsoft.com/office/drawing/2014/main" id="{1231F098-77BB-2DF9-7848-2C3BEB3892D8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5855128-8A5F-ED84-229C-8C758B74F52F}"/>
              </a:ext>
            </a:extLst>
          </p:cNvPr>
          <p:cNvGrpSpPr/>
          <p:nvPr/>
        </p:nvGrpSpPr>
        <p:grpSpPr>
          <a:xfrm rot="5400000">
            <a:off x="210702" y="3467756"/>
            <a:ext cx="940777" cy="940777"/>
            <a:chOff x="4289588" y="1403422"/>
            <a:chExt cx="596700" cy="596700"/>
          </a:xfrm>
        </p:grpSpPr>
        <p:sp>
          <p:nvSpPr>
            <p:cNvPr id="17" name="Google Shape;1412;p39">
              <a:extLst>
                <a:ext uri="{FF2B5EF4-FFF2-40B4-BE49-F238E27FC236}">
                  <a16:creationId xmlns:a16="http://schemas.microsoft.com/office/drawing/2014/main" id="{39438AB2-43F6-8A1E-BF4A-CD5B3DDEEB87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11091;p66">
              <a:extLst>
                <a:ext uri="{FF2B5EF4-FFF2-40B4-BE49-F238E27FC236}">
                  <a16:creationId xmlns:a16="http://schemas.microsoft.com/office/drawing/2014/main" id="{97DB73D2-6373-2E26-F398-E9069EF3DC91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19" name="Google Shape;11092;p66">
                <a:extLst>
                  <a:ext uri="{FF2B5EF4-FFF2-40B4-BE49-F238E27FC236}">
                    <a16:creationId xmlns:a16="http://schemas.microsoft.com/office/drawing/2014/main" id="{3F435976-E98A-878B-C6ED-4E1F70F73DC2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93;p66">
                <a:extLst>
                  <a:ext uri="{FF2B5EF4-FFF2-40B4-BE49-F238E27FC236}">
                    <a16:creationId xmlns:a16="http://schemas.microsoft.com/office/drawing/2014/main" id="{98C1DBDF-95DE-F0C3-79F5-6D19C0F44D52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528CA3E-2E72-58A5-202F-F372F94D784F}"/>
              </a:ext>
            </a:extLst>
          </p:cNvPr>
          <p:cNvGrpSpPr/>
          <p:nvPr/>
        </p:nvGrpSpPr>
        <p:grpSpPr>
          <a:xfrm rot="5400000">
            <a:off x="7925525" y="741615"/>
            <a:ext cx="940777" cy="940777"/>
            <a:chOff x="4289588" y="1403422"/>
            <a:chExt cx="596700" cy="596700"/>
          </a:xfrm>
        </p:grpSpPr>
        <p:sp>
          <p:nvSpPr>
            <p:cNvPr id="22" name="Google Shape;1412;p39">
              <a:extLst>
                <a:ext uri="{FF2B5EF4-FFF2-40B4-BE49-F238E27FC236}">
                  <a16:creationId xmlns:a16="http://schemas.microsoft.com/office/drawing/2014/main" id="{BE357FA7-E573-AF7C-5752-F272F9C1D4EA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1091;p66">
              <a:extLst>
                <a:ext uri="{FF2B5EF4-FFF2-40B4-BE49-F238E27FC236}">
                  <a16:creationId xmlns:a16="http://schemas.microsoft.com/office/drawing/2014/main" id="{20523F62-A2CE-CA9E-3ACB-D500455B5F54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24" name="Google Shape;11092;p66">
                <a:extLst>
                  <a:ext uri="{FF2B5EF4-FFF2-40B4-BE49-F238E27FC236}">
                    <a16:creationId xmlns:a16="http://schemas.microsoft.com/office/drawing/2014/main" id="{54FD7538-F7CE-B84F-D738-5D5A7EC84324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093;p66">
                <a:extLst>
                  <a:ext uri="{FF2B5EF4-FFF2-40B4-BE49-F238E27FC236}">
                    <a16:creationId xmlns:a16="http://schemas.microsoft.com/office/drawing/2014/main" id="{AD5F9E61-64C5-4DA7-B06D-C507C87837E6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6DDD147-1234-032D-D4AD-F2D18FCFE67D}"/>
              </a:ext>
            </a:extLst>
          </p:cNvPr>
          <p:cNvGrpSpPr/>
          <p:nvPr/>
        </p:nvGrpSpPr>
        <p:grpSpPr>
          <a:xfrm rot="5400000">
            <a:off x="7934463" y="3454632"/>
            <a:ext cx="940777" cy="940777"/>
            <a:chOff x="4289588" y="1403422"/>
            <a:chExt cx="596700" cy="596700"/>
          </a:xfrm>
        </p:grpSpPr>
        <p:sp>
          <p:nvSpPr>
            <p:cNvPr id="27" name="Google Shape;1412;p39">
              <a:extLst>
                <a:ext uri="{FF2B5EF4-FFF2-40B4-BE49-F238E27FC236}">
                  <a16:creationId xmlns:a16="http://schemas.microsoft.com/office/drawing/2014/main" id="{DBA597E0-7869-BFBD-2632-85402D7C84FC}"/>
                </a:ext>
              </a:extLst>
            </p:cNvPr>
            <p:cNvSpPr/>
            <p:nvPr/>
          </p:nvSpPr>
          <p:spPr>
            <a:xfrm>
              <a:off x="4289588" y="1403422"/>
              <a:ext cx="596700" cy="596700"/>
            </a:xfrm>
            <a:prstGeom prst="ellipse">
              <a:avLst/>
            </a:prstGeom>
            <a:solidFill>
              <a:srgbClr val="F38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1091;p66">
              <a:extLst>
                <a:ext uri="{FF2B5EF4-FFF2-40B4-BE49-F238E27FC236}">
                  <a16:creationId xmlns:a16="http://schemas.microsoft.com/office/drawing/2014/main" id="{2CBE1563-EE0B-2E7B-3894-39BEFAF72CA6}"/>
                </a:ext>
              </a:extLst>
            </p:cNvPr>
            <p:cNvGrpSpPr/>
            <p:nvPr/>
          </p:nvGrpSpPr>
          <p:grpSpPr>
            <a:xfrm>
              <a:off x="4392725" y="1521885"/>
              <a:ext cx="390426" cy="369586"/>
              <a:chOff x="-39055650" y="2315975"/>
              <a:chExt cx="331600" cy="313900"/>
            </a:xfrm>
            <a:solidFill>
              <a:schemeClr val="bg1"/>
            </a:solidFill>
          </p:grpSpPr>
          <p:sp>
            <p:nvSpPr>
              <p:cNvPr id="29" name="Google Shape;11092;p66">
                <a:extLst>
                  <a:ext uri="{FF2B5EF4-FFF2-40B4-BE49-F238E27FC236}">
                    <a16:creationId xmlns:a16="http://schemas.microsoft.com/office/drawing/2014/main" id="{BA910DDB-C7ED-9754-2AE5-25CEA49B5D84}"/>
                  </a:ext>
                </a:extLst>
              </p:cNvPr>
              <p:cNvSpPr/>
              <p:nvPr/>
            </p:nvSpPr>
            <p:spPr>
              <a:xfrm>
                <a:off x="-38976900" y="2390225"/>
                <a:ext cx="16777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633" extrusionOk="0">
                    <a:moveTo>
                      <a:pt x="3765" y="1"/>
                    </a:moveTo>
                    <a:cubicBezTo>
                      <a:pt x="3655" y="1"/>
                      <a:pt x="3545" y="40"/>
                      <a:pt x="3466" y="119"/>
                    </a:cubicBezTo>
                    <a:cubicBezTo>
                      <a:pt x="3309" y="276"/>
                      <a:pt x="3309" y="560"/>
                      <a:pt x="3466" y="718"/>
                    </a:cubicBezTo>
                    <a:lnTo>
                      <a:pt x="4411" y="1663"/>
                    </a:lnTo>
                    <a:lnTo>
                      <a:pt x="3340" y="2734"/>
                    </a:lnTo>
                    <a:lnTo>
                      <a:pt x="2395" y="1789"/>
                    </a:lnTo>
                    <a:cubicBezTo>
                      <a:pt x="2316" y="1710"/>
                      <a:pt x="2214" y="1671"/>
                      <a:pt x="2111" y="1671"/>
                    </a:cubicBezTo>
                    <a:cubicBezTo>
                      <a:pt x="2009" y="1671"/>
                      <a:pt x="1907" y="1710"/>
                      <a:pt x="1828" y="1789"/>
                    </a:cubicBezTo>
                    <a:cubicBezTo>
                      <a:pt x="1670" y="1946"/>
                      <a:pt x="1670" y="2198"/>
                      <a:pt x="1828" y="2387"/>
                    </a:cubicBezTo>
                    <a:lnTo>
                      <a:pt x="2773" y="3332"/>
                    </a:lnTo>
                    <a:lnTo>
                      <a:pt x="1702" y="4372"/>
                    </a:lnTo>
                    <a:lnTo>
                      <a:pt x="757" y="3427"/>
                    </a:lnTo>
                    <a:cubicBezTo>
                      <a:pt x="678" y="3348"/>
                      <a:pt x="568" y="3309"/>
                      <a:pt x="457" y="3309"/>
                    </a:cubicBezTo>
                    <a:cubicBezTo>
                      <a:pt x="347" y="3309"/>
                      <a:pt x="237" y="3348"/>
                      <a:pt x="158" y="3427"/>
                    </a:cubicBezTo>
                    <a:cubicBezTo>
                      <a:pt x="1" y="3584"/>
                      <a:pt x="1" y="3868"/>
                      <a:pt x="158" y="4026"/>
                    </a:cubicBezTo>
                    <a:lnTo>
                      <a:pt x="1103" y="4971"/>
                    </a:lnTo>
                    <a:lnTo>
                      <a:pt x="977" y="5097"/>
                    </a:lnTo>
                    <a:cubicBezTo>
                      <a:pt x="820" y="5254"/>
                      <a:pt x="820" y="5538"/>
                      <a:pt x="977" y="5695"/>
                    </a:cubicBezTo>
                    <a:cubicBezTo>
                      <a:pt x="1056" y="5774"/>
                      <a:pt x="1166" y="5813"/>
                      <a:pt x="1276" y="5813"/>
                    </a:cubicBezTo>
                    <a:cubicBezTo>
                      <a:pt x="1387" y="5813"/>
                      <a:pt x="1497" y="5774"/>
                      <a:pt x="1576" y="5695"/>
                    </a:cubicBezTo>
                    <a:lnTo>
                      <a:pt x="1702" y="5569"/>
                    </a:lnTo>
                    <a:lnTo>
                      <a:pt x="2647" y="6514"/>
                    </a:lnTo>
                    <a:cubicBezTo>
                      <a:pt x="2726" y="6593"/>
                      <a:pt x="2836" y="6633"/>
                      <a:pt x="2946" y="6633"/>
                    </a:cubicBezTo>
                    <a:cubicBezTo>
                      <a:pt x="3057" y="6633"/>
                      <a:pt x="3167" y="6593"/>
                      <a:pt x="3246" y="6514"/>
                    </a:cubicBezTo>
                    <a:cubicBezTo>
                      <a:pt x="3403" y="6357"/>
                      <a:pt x="3403" y="6073"/>
                      <a:pt x="3246" y="5916"/>
                    </a:cubicBezTo>
                    <a:lnTo>
                      <a:pt x="2300" y="4971"/>
                    </a:lnTo>
                    <a:lnTo>
                      <a:pt x="3340" y="3899"/>
                    </a:lnTo>
                    <a:lnTo>
                      <a:pt x="4285" y="4845"/>
                    </a:lnTo>
                    <a:cubicBezTo>
                      <a:pt x="4364" y="4923"/>
                      <a:pt x="4474" y="4963"/>
                      <a:pt x="4585" y="4963"/>
                    </a:cubicBezTo>
                    <a:cubicBezTo>
                      <a:pt x="4695" y="4963"/>
                      <a:pt x="4805" y="4923"/>
                      <a:pt x="4884" y="4845"/>
                    </a:cubicBezTo>
                    <a:cubicBezTo>
                      <a:pt x="5041" y="4687"/>
                      <a:pt x="5041" y="4435"/>
                      <a:pt x="4884" y="4278"/>
                    </a:cubicBezTo>
                    <a:lnTo>
                      <a:pt x="3939" y="3332"/>
                    </a:lnTo>
                    <a:lnTo>
                      <a:pt x="5010" y="2261"/>
                    </a:lnTo>
                    <a:lnTo>
                      <a:pt x="5955" y="3206"/>
                    </a:lnTo>
                    <a:cubicBezTo>
                      <a:pt x="6034" y="3285"/>
                      <a:pt x="6144" y="3325"/>
                      <a:pt x="6254" y="3325"/>
                    </a:cubicBezTo>
                    <a:cubicBezTo>
                      <a:pt x="6365" y="3325"/>
                      <a:pt x="6475" y="3285"/>
                      <a:pt x="6554" y="3206"/>
                    </a:cubicBezTo>
                    <a:cubicBezTo>
                      <a:pt x="6711" y="3049"/>
                      <a:pt x="6711" y="2765"/>
                      <a:pt x="6554" y="2608"/>
                    </a:cubicBezTo>
                    <a:lnTo>
                      <a:pt x="5608" y="1663"/>
                    </a:lnTo>
                    <a:lnTo>
                      <a:pt x="5703" y="1537"/>
                    </a:lnTo>
                    <a:cubicBezTo>
                      <a:pt x="5860" y="1379"/>
                      <a:pt x="5860" y="1127"/>
                      <a:pt x="5703" y="970"/>
                    </a:cubicBezTo>
                    <a:cubicBezTo>
                      <a:pt x="5624" y="891"/>
                      <a:pt x="5522" y="851"/>
                      <a:pt x="5419" y="851"/>
                    </a:cubicBezTo>
                    <a:cubicBezTo>
                      <a:pt x="5317" y="851"/>
                      <a:pt x="5215" y="891"/>
                      <a:pt x="5136" y="970"/>
                    </a:cubicBezTo>
                    <a:lnTo>
                      <a:pt x="5010" y="1064"/>
                    </a:lnTo>
                    <a:lnTo>
                      <a:pt x="4065" y="119"/>
                    </a:lnTo>
                    <a:cubicBezTo>
                      <a:pt x="3986" y="40"/>
                      <a:pt x="3876" y="1"/>
                      <a:pt x="3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93;p66">
                <a:extLst>
                  <a:ext uri="{FF2B5EF4-FFF2-40B4-BE49-F238E27FC236}">
                    <a16:creationId xmlns:a16="http://schemas.microsoft.com/office/drawing/2014/main" id="{78599E9D-6B53-B165-70DC-54C62A566EE4}"/>
                  </a:ext>
                </a:extLst>
              </p:cNvPr>
              <p:cNvSpPr/>
              <p:nvPr/>
            </p:nvSpPr>
            <p:spPr>
              <a:xfrm>
                <a:off x="-39055650" y="2315975"/>
                <a:ext cx="33160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12556" extrusionOk="0">
                    <a:moveTo>
                      <a:pt x="9083" y="792"/>
                    </a:moveTo>
                    <a:cubicBezTo>
                      <a:pt x="9988" y="792"/>
                      <a:pt x="10673" y="917"/>
                      <a:pt x="11121" y="1041"/>
                    </a:cubicBezTo>
                    <a:cubicBezTo>
                      <a:pt x="11216" y="1073"/>
                      <a:pt x="11373" y="1167"/>
                      <a:pt x="11499" y="1199"/>
                    </a:cubicBezTo>
                    <a:lnTo>
                      <a:pt x="11625" y="1325"/>
                    </a:lnTo>
                    <a:cubicBezTo>
                      <a:pt x="11814" y="1608"/>
                      <a:pt x="11909" y="2144"/>
                      <a:pt x="11940" y="2459"/>
                    </a:cubicBezTo>
                    <a:cubicBezTo>
                      <a:pt x="12003" y="3152"/>
                      <a:pt x="12003" y="3845"/>
                      <a:pt x="11972" y="4475"/>
                    </a:cubicBezTo>
                    <a:lnTo>
                      <a:pt x="8317" y="821"/>
                    </a:lnTo>
                    <a:cubicBezTo>
                      <a:pt x="8588" y="801"/>
                      <a:pt x="8843" y="792"/>
                      <a:pt x="9083" y="792"/>
                    </a:cubicBezTo>
                    <a:close/>
                    <a:moveTo>
                      <a:pt x="7246" y="978"/>
                    </a:moveTo>
                    <a:lnTo>
                      <a:pt x="11814" y="5546"/>
                    </a:lnTo>
                    <a:cubicBezTo>
                      <a:pt x="11184" y="8728"/>
                      <a:pt x="9136" y="11028"/>
                      <a:pt x="5797" y="11595"/>
                    </a:cubicBezTo>
                    <a:lnTo>
                      <a:pt x="1229" y="7027"/>
                    </a:lnTo>
                    <a:cubicBezTo>
                      <a:pt x="1890" y="3845"/>
                      <a:pt x="3907" y="1608"/>
                      <a:pt x="7246" y="978"/>
                    </a:cubicBezTo>
                    <a:close/>
                    <a:moveTo>
                      <a:pt x="1071" y="8004"/>
                    </a:moveTo>
                    <a:lnTo>
                      <a:pt x="4726" y="11690"/>
                    </a:lnTo>
                    <a:cubicBezTo>
                      <a:pt x="4391" y="11722"/>
                      <a:pt x="4083" y="11736"/>
                      <a:pt x="3800" y="11736"/>
                    </a:cubicBezTo>
                    <a:cubicBezTo>
                      <a:pt x="2431" y="11736"/>
                      <a:pt x="1669" y="11411"/>
                      <a:pt x="1512" y="11280"/>
                    </a:cubicBezTo>
                    <a:cubicBezTo>
                      <a:pt x="1229" y="11028"/>
                      <a:pt x="914" y="9799"/>
                      <a:pt x="1071" y="8004"/>
                    </a:cubicBezTo>
                    <a:close/>
                    <a:moveTo>
                      <a:pt x="9132" y="0"/>
                    </a:moveTo>
                    <a:cubicBezTo>
                      <a:pt x="8355" y="0"/>
                      <a:pt x="7508" y="77"/>
                      <a:pt x="6742" y="222"/>
                    </a:cubicBezTo>
                    <a:cubicBezTo>
                      <a:pt x="5482" y="506"/>
                      <a:pt x="4411" y="978"/>
                      <a:pt x="3560" y="1640"/>
                    </a:cubicBezTo>
                    <a:cubicBezTo>
                      <a:pt x="1764" y="2931"/>
                      <a:pt x="756" y="4948"/>
                      <a:pt x="347" y="7090"/>
                    </a:cubicBezTo>
                    <a:lnTo>
                      <a:pt x="347" y="7122"/>
                    </a:lnTo>
                    <a:cubicBezTo>
                      <a:pt x="0" y="9012"/>
                      <a:pt x="189" y="10934"/>
                      <a:pt x="756" y="11721"/>
                    </a:cubicBezTo>
                    <a:cubicBezTo>
                      <a:pt x="882" y="11879"/>
                      <a:pt x="945" y="11942"/>
                      <a:pt x="1103" y="12036"/>
                    </a:cubicBezTo>
                    <a:cubicBezTo>
                      <a:pt x="1678" y="12389"/>
                      <a:pt x="2725" y="12556"/>
                      <a:pt x="3868" y="12556"/>
                    </a:cubicBezTo>
                    <a:cubicBezTo>
                      <a:pt x="4664" y="12556"/>
                      <a:pt x="5506" y="12475"/>
                      <a:pt x="6270" y="12320"/>
                    </a:cubicBezTo>
                    <a:cubicBezTo>
                      <a:pt x="8380" y="11879"/>
                      <a:pt x="9956" y="10776"/>
                      <a:pt x="11058" y="9295"/>
                    </a:cubicBezTo>
                    <a:cubicBezTo>
                      <a:pt x="13264" y="6302"/>
                      <a:pt x="13075" y="2018"/>
                      <a:pt x="12255" y="852"/>
                    </a:cubicBezTo>
                    <a:cubicBezTo>
                      <a:pt x="12129" y="695"/>
                      <a:pt x="11972" y="537"/>
                      <a:pt x="11657" y="411"/>
                    </a:cubicBezTo>
                    <a:cubicBezTo>
                      <a:pt x="11279" y="222"/>
                      <a:pt x="10712" y="159"/>
                      <a:pt x="10271" y="64"/>
                    </a:cubicBezTo>
                    <a:cubicBezTo>
                      <a:pt x="9925" y="21"/>
                      <a:pt x="9538" y="0"/>
                      <a:pt x="9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B6EEF93-4BC0-922A-8C6E-02E0AE700F25}"/>
              </a:ext>
            </a:extLst>
          </p:cNvPr>
          <p:cNvGrpSpPr/>
          <p:nvPr/>
        </p:nvGrpSpPr>
        <p:grpSpPr>
          <a:xfrm>
            <a:off x="1338251" y="806728"/>
            <a:ext cx="6767514" cy="3449748"/>
            <a:chOff x="1428933" y="633599"/>
            <a:chExt cx="6639391" cy="387630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801CE1-F8B7-A172-0F8A-2C272581379C}"/>
                </a:ext>
              </a:extLst>
            </p:cNvPr>
            <p:cNvSpPr/>
            <p:nvPr/>
          </p:nvSpPr>
          <p:spPr>
            <a:xfrm rot="5400000">
              <a:off x="2633849" y="-571317"/>
              <a:ext cx="3876302" cy="62861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38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noFill/>
              </a:endParaRPr>
            </a:p>
          </p:txBody>
        </p:sp>
        <p:sp>
          <p:nvSpPr>
            <p:cNvPr id="31" name="Google Shape;1407;p39">
              <a:extLst>
                <a:ext uri="{FF2B5EF4-FFF2-40B4-BE49-F238E27FC236}">
                  <a16:creationId xmlns:a16="http://schemas.microsoft.com/office/drawing/2014/main" id="{D2393A51-6216-5284-828A-69A9EE71B448}"/>
                </a:ext>
              </a:extLst>
            </p:cNvPr>
            <p:cNvSpPr txBox="1">
              <a:spLocks/>
            </p:cNvSpPr>
            <p:nvPr/>
          </p:nvSpPr>
          <p:spPr>
            <a:xfrm>
              <a:off x="1577082" y="1363077"/>
              <a:ext cx="5989835" cy="4438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MX" sz="2400" dirty="0">
                  <a:solidFill>
                    <a:srgbClr val="242424"/>
                  </a:solidFill>
                  <a:latin typeface="Fugaz One" panose="020B0604020202020204" charset="0"/>
                </a:rPr>
                <a:t>¿Cuántos jugadores hay en un equipo de béisbol?</a:t>
              </a:r>
              <a:endParaRPr lang="es-CL" sz="2400" dirty="0">
                <a:solidFill>
                  <a:srgbClr val="242424"/>
                </a:solidFill>
                <a:latin typeface="Fugaz One" panose="020B0604020202020204" charset="0"/>
              </a:endParaRPr>
            </a:p>
          </p:txBody>
        </p:sp>
        <p:sp>
          <p:nvSpPr>
            <p:cNvPr id="32" name="Google Shape;1407;p39">
              <a:extLst>
                <a:ext uri="{FF2B5EF4-FFF2-40B4-BE49-F238E27FC236}">
                  <a16:creationId xmlns:a16="http://schemas.microsoft.com/office/drawing/2014/main" id="{ECD9F0AB-31F1-6612-B5AC-65C55A285166}"/>
                </a:ext>
              </a:extLst>
            </p:cNvPr>
            <p:cNvSpPr txBox="1">
              <a:spLocks/>
            </p:cNvSpPr>
            <p:nvPr/>
          </p:nvSpPr>
          <p:spPr>
            <a:xfrm>
              <a:off x="2078489" y="2391274"/>
              <a:ext cx="5989835" cy="4438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s-MX" sz="3200" dirty="0">
                  <a:solidFill>
                    <a:srgbClr val="242424"/>
                  </a:solidFill>
                  <a:latin typeface="Fugaz One" panose="020B0604020202020204" charset="0"/>
                </a:rPr>
                <a:t>RESPUESTA:   	D. 9</a:t>
              </a:r>
              <a:endParaRPr lang="es-CL" sz="3200" dirty="0">
                <a:solidFill>
                  <a:srgbClr val="242424"/>
                </a:solidFill>
                <a:latin typeface="Fugaz One" panose="020B0604020202020204" charset="0"/>
              </a:endParaRPr>
            </a:p>
          </p:txBody>
        </p:sp>
      </p:grpSp>
      <p:sp>
        <p:nvSpPr>
          <p:cNvPr id="2" name="Google Shape;1407;p39">
            <a:extLst>
              <a:ext uri="{FF2B5EF4-FFF2-40B4-BE49-F238E27FC236}">
                <a16:creationId xmlns:a16="http://schemas.microsoft.com/office/drawing/2014/main" id="{ECDAF654-28D3-B793-4EAA-9C77AB10D6D7}"/>
              </a:ext>
            </a:extLst>
          </p:cNvPr>
          <p:cNvSpPr txBox="1">
            <a:spLocks/>
          </p:cNvSpPr>
          <p:nvPr/>
        </p:nvSpPr>
        <p:spPr>
          <a:xfrm>
            <a:off x="1354765" y="3160992"/>
            <a:ext cx="6105423" cy="395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4000" dirty="0">
                <a:solidFill>
                  <a:srgbClr val="FF5B5B"/>
                </a:solidFill>
                <a:latin typeface="Fugaz One" panose="020B0604020202020204" charset="0"/>
              </a:rPr>
              <a:t>INCORRECTO</a:t>
            </a:r>
            <a:endParaRPr lang="es-CL" sz="4000" dirty="0">
              <a:solidFill>
                <a:srgbClr val="FF5B5B"/>
              </a:solidFill>
              <a:latin typeface="Fugaz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upo 1352">
            <a:extLst>
              <a:ext uri="{FF2B5EF4-FFF2-40B4-BE49-F238E27FC236}">
                <a16:creationId xmlns:a16="http://schemas.microsoft.com/office/drawing/2014/main" id="{D43A1BAE-F917-0306-C2B4-79B5F4643F01}"/>
              </a:ext>
            </a:extLst>
          </p:cNvPr>
          <p:cNvGrpSpPr/>
          <p:nvPr/>
        </p:nvGrpSpPr>
        <p:grpSpPr>
          <a:xfrm>
            <a:off x="439178" y="315935"/>
            <a:ext cx="4306986" cy="4314512"/>
            <a:chOff x="2957414" y="1207049"/>
            <a:chExt cx="3382890" cy="33888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E6BD46C-48B3-EF88-7DC4-9CC6C319E709}"/>
                </a:ext>
              </a:extLst>
            </p:cNvPr>
            <p:cNvGrpSpPr/>
            <p:nvPr/>
          </p:nvGrpSpPr>
          <p:grpSpPr>
            <a:xfrm rot="21059151">
              <a:off x="2957414" y="1207049"/>
              <a:ext cx="3382890" cy="3388801"/>
              <a:chOff x="4334490" y="1869849"/>
              <a:chExt cx="2635163" cy="2639766"/>
            </a:xfrm>
          </p:grpSpPr>
          <p:sp>
            <p:nvSpPr>
              <p:cNvPr id="1542" name="Google Shape;2175;p48">
                <a:extLst>
                  <a:ext uri="{FF2B5EF4-FFF2-40B4-BE49-F238E27FC236}">
                    <a16:creationId xmlns:a16="http://schemas.microsoft.com/office/drawing/2014/main" id="{88E04E88-C6FE-034E-D38D-BEB11883E605}"/>
                  </a:ext>
                </a:extLst>
              </p:cNvPr>
              <p:cNvSpPr/>
              <p:nvPr/>
            </p:nvSpPr>
            <p:spPr>
              <a:xfrm rot="2503540">
                <a:off x="5418445" y="2548449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6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176;p48">
                <a:extLst>
                  <a:ext uri="{FF2B5EF4-FFF2-40B4-BE49-F238E27FC236}">
                    <a16:creationId xmlns:a16="http://schemas.microsoft.com/office/drawing/2014/main" id="{766B73DA-AB7D-B9E2-B805-D43C14D23559}"/>
                  </a:ext>
                </a:extLst>
              </p:cNvPr>
              <p:cNvSpPr/>
              <p:nvPr/>
            </p:nvSpPr>
            <p:spPr>
              <a:xfrm rot="2503540">
                <a:off x="4879117" y="2450608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5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177;p48">
                <a:extLst>
                  <a:ext uri="{FF2B5EF4-FFF2-40B4-BE49-F238E27FC236}">
                    <a16:creationId xmlns:a16="http://schemas.microsoft.com/office/drawing/2014/main" id="{3F462F74-5817-7891-B886-ECFA577DC197}"/>
                  </a:ext>
                </a:extLst>
              </p:cNvPr>
              <p:cNvSpPr/>
              <p:nvPr/>
            </p:nvSpPr>
            <p:spPr>
              <a:xfrm rot="2503540">
                <a:off x="5957491" y="2647078"/>
                <a:ext cx="456307" cy="281041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5972" extrusionOk="0">
                    <a:moveTo>
                      <a:pt x="4985" y="0"/>
                    </a:moveTo>
                    <a:lnTo>
                      <a:pt x="1" y="2893"/>
                    </a:lnTo>
                    <a:lnTo>
                      <a:pt x="5217" y="5972"/>
                    </a:lnTo>
                    <a:lnTo>
                      <a:pt x="10224" y="3068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178;p48">
                <a:extLst>
                  <a:ext uri="{FF2B5EF4-FFF2-40B4-BE49-F238E27FC236}">
                    <a16:creationId xmlns:a16="http://schemas.microsoft.com/office/drawing/2014/main" id="{180EB8FF-53FB-0DDB-BC5B-1BCC856AA941}"/>
                  </a:ext>
                </a:extLst>
              </p:cNvPr>
              <p:cNvSpPr/>
              <p:nvPr/>
            </p:nvSpPr>
            <p:spPr>
              <a:xfrm rot="2503540">
                <a:off x="5803444" y="2122919"/>
                <a:ext cx="452156" cy="27887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5926" extrusionOk="0">
                    <a:moveTo>
                      <a:pt x="4892" y="0"/>
                    </a:moveTo>
                    <a:lnTo>
                      <a:pt x="1" y="2835"/>
                    </a:lnTo>
                    <a:lnTo>
                      <a:pt x="5217" y="5925"/>
                    </a:lnTo>
                    <a:lnTo>
                      <a:pt x="10131" y="3067"/>
                    </a:lnTo>
                    <a:lnTo>
                      <a:pt x="4892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179;p48">
                <a:extLst>
                  <a:ext uri="{FF2B5EF4-FFF2-40B4-BE49-F238E27FC236}">
                    <a16:creationId xmlns:a16="http://schemas.microsoft.com/office/drawing/2014/main" id="{4201AAFE-D250-CA51-3316-C70295325F9A}"/>
                  </a:ext>
                </a:extLst>
              </p:cNvPr>
              <p:cNvSpPr/>
              <p:nvPr/>
            </p:nvSpPr>
            <p:spPr>
              <a:xfrm rot="2503540">
                <a:off x="5270622" y="2008008"/>
                <a:ext cx="456798" cy="300194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6379" extrusionOk="0">
                    <a:moveTo>
                      <a:pt x="5682" y="0"/>
                    </a:moveTo>
                    <a:lnTo>
                      <a:pt x="1" y="3288"/>
                    </a:lnTo>
                    <a:lnTo>
                      <a:pt x="5217" y="6378"/>
                    </a:lnTo>
                    <a:lnTo>
                      <a:pt x="10236" y="3462"/>
                    </a:lnTo>
                    <a:lnTo>
                      <a:pt x="5345" y="569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180;p48">
                <a:extLst>
                  <a:ext uri="{FF2B5EF4-FFF2-40B4-BE49-F238E27FC236}">
                    <a16:creationId xmlns:a16="http://schemas.microsoft.com/office/drawing/2014/main" id="{344783C8-5FFF-E314-9EB0-FFB2033182EB}"/>
                  </a:ext>
                </a:extLst>
              </p:cNvPr>
              <p:cNvSpPr/>
              <p:nvPr/>
            </p:nvSpPr>
            <p:spPr>
              <a:xfrm rot="2503540">
                <a:off x="4725364" y="1925726"/>
                <a:ext cx="456262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5996" extrusionOk="0">
                    <a:moveTo>
                      <a:pt x="5019" y="1"/>
                    </a:moveTo>
                    <a:lnTo>
                      <a:pt x="0" y="2905"/>
                    </a:lnTo>
                    <a:lnTo>
                      <a:pt x="5217" y="5995"/>
                    </a:lnTo>
                    <a:lnTo>
                      <a:pt x="10224" y="3079"/>
                    </a:lnTo>
                    <a:lnTo>
                      <a:pt x="5426" y="245"/>
                    </a:lnTo>
                    <a:lnTo>
                      <a:pt x="5019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181;p48">
                <a:extLst>
                  <a:ext uri="{FF2B5EF4-FFF2-40B4-BE49-F238E27FC236}">
                    <a16:creationId xmlns:a16="http://schemas.microsoft.com/office/drawing/2014/main" id="{39942A8C-35FF-594B-6716-D37984FADE60}"/>
                  </a:ext>
                </a:extLst>
              </p:cNvPr>
              <p:cNvSpPr/>
              <p:nvPr/>
            </p:nvSpPr>
            <p:spPr>
              <a:xfrm rot="2503540">
                <a:off x="5572712" y="3075000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5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182;p48">
                <a:extLst>
                  <a:ext uri="{FF2B5EF4-FFF2-40B4-BE49-F238E27FC236}">
                    <a16:creationId xmlns:a16="http://schemas.microsoft.com/office/drawing/2014/main" id="{8EA2051E-AFE9-5DA6-B0BB-D6220DA26C7F}"/>
                  </a:ext>
                </a:extLst>
              </p:cNvPr>
              <p:cNvSpPr/>
              <p:nvPr/>
            </p:nvSpPr>
            <p:spPr>
              <a:xfrm rot="2503540">
                <a:off x="5033345" y="2977144"/>
                <a:ext cx="456842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5996" extrusionOk="0">
                    <a:moveTo>
                      <a:pt x="5020" y="0"/>
                    </a:moveTo>
                    <a:lnTo>
                      <a:pt x="1" y="2916"/>
                    </a:lnTo>
                    <a:lnTo>
                      <a:pt x="5217" y="5995"/>
                    </a:lnTo>
                    <a:lnTo>
                      <a:pt x="10236" y="3091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183;p48">
                <a:extLst>
                  <a:ext uri="{FF2B5EF4-FFF2-40B4-BE49-F238E27FC236}">
                    <a16:creationId xmlns:a16="http://schemas.microsoft.com/office/drawing/2014/main" id="{04FB6056-84F7-5010-9E6F-4CC2D0CB2F85}"/>
                  </a:ext>
                </a:extLst>
              </p:cNvPr>
              <p:cNvSpPr/>
              <p:nvPr/>
            </p:nvSpPr>
            <p:spPr>
              <a:xfrm rot="2503540">
                <a:off x="6112325" y="3173545"/>
                <a:ext cx="457824" cy="282123"/>
              </a:xfrm>
              <a:custGeom>
                <a:avLst/>
                <a:gdLst/>
                <a:ahLst/>
                <a:cxnLst/>
                <a:rect l="l" t="t" r="r" b="b"/>
                <a:pathLst>
                  <a:path w="10259" h="5995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6" y="5995"/>
                    </a:lnTo>
                    <a:lnTo>
                      <a:pt x="10259" y="3067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184;p48">
                <a:extLst>
                  <a:ext uri="{FF2B5EF4-FFF2-40B4-BE49-F238E27FC236}">
                    <a16:creationId xmlns:a16="http://schemas.microsoft.com/office/drawing/2014/main" id="{828F4B1D-0CF6-40B0-7A3A-3E7BE075BD18}"/>
                  </a:ext>
                </a:extLst>
              </p:cNvPr>
              <p:cNvSpPr/>
              <p:nvPr/>
            </p:nvSpPr>
            <p:spPr>
              <a:xfrm rot="2503540">
                <a:off x="5727127" y="3601607"/>
                <a:ext cx="456842" cy="28160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5984" extrusionOk="0">
                    <a:moveTo>
                      <a:pt x="5020" y="0"/>
                    </a:moveTo>
                    <a:lnTo>
                      <a:pt x="1" y="2905"/>
                    </a:lnTo>
                    <a:lnTo>
                      <a:pt x="5217" y="5984"/>
                    </a:lnTo>
                    <a:lnTo>
                      <a:pt x="10236" y="3079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2185;p48">
                <a:extLst>
                  <a:ext uri="{FF2B5EF4-FFF2-40B4-BE49-F238E27FC236}">
                    <a16:creationId xmlns:a16="http://schemas.microsoft.com/office/drawing/2014/main" id="{1A0E81E3-0D15-9BCC-F74C-B5C14794548E}"/>
                  </a:ext>
                </a:extLst>
              </p:cNvPr>
              <p:cNvSpPr/>
              <p:nvPr/>
            </p:nvSpPr>
            <p:spPr>
              <a:xfrm rot="2503540">
                <a:off x="5187867" y="3503588"/>
                <a:ext cx="456307" cy="281605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5984" extrusionOk="0">
                    <a:moveTo>
                      <a:pt x="5008" y="0"/>
                    </a:moveTo>
                    <a:lnTo>
                      <a:pt x="1" y="2905"/>
                    </a:lnTo>
                    <a:lnTo>
                      <a:pt x="5205" y="5984"/>
                    </a:lnTo>
                    <a:lnTo>
                      <a:pt x="10224" y="3079"/>
                    </a:lnTo>
                    <a:lnTo>
                      <a:pt x="5008" y="0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186;p48">
                <a:extLst>
                  <a:ext uri="{FF2B5EF4-FFF2-40B4-BE49-F238E27FC236}">
                    <a16:creationId xmlns:a16="http://schemas.microsoft.com/office/drawing/2014/main" id="{3B5A2F99-A3F7-0D66-7D32-CC702605C8C1}"/>
                  </a:ext>
                </a:extLst>
              </p:cNvPr>
              <p:cNvSpPr/>
              <p:nvPr/>
            </p:nvSpPr>
            <p:spPr>
              <a:xfrm rot="2503540">
                <a:off x="6266422" y="3699653"/>
                <a:ext cx="458850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82" h="5996" extrusionOk="0">
                    <a:moveTo>
                      <a:pt x="5042" y="1"/>
                    </a:moveTo>
                    <a:lnTo>
                      <a:pt x="0" y="2917"/>
                    </a:lnTo>
                    <a:lnTo>
                      <a:pt x="5217" y="5995"/>
                    </a:lnTo>
                    <a:lnTo>
                      <a:pt x="10282" y="3068"/>
                    </a:lnTo>
                    <a:lnTo>
                      <a:pt x="5042" y="1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2187;p48">
                <a:extLst>
                  <a:ext uri="{FF2B5EF4-FFF2-40B4-BE49-F238E27FC236}">
                    <a16:creationId xmlns:a16="http://schemas.microsoft.com/office/drawing/2014/main" id="{DE28C440-134D-F16B-0969-E45DD149FAEA}"/>
                  </a:ext>
                </a:extLst>
              </p:cNvPr>
              <p:cNvSpPr/>
              <p:nvPr/>
            </p:nvSpPr>
            <p:spPr>
              <a:xfrm rot="2503540">
                <a:off x="5881612" y="4128428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0"/>
                    </a:moveTo>
                    <a:lnTo>
                      <a:pt x="0" y="2916"/>
                    </a:lnTo>
                    <a:lnTo>
                      <a:pt x="5217" y="5995"/>
                    </a:lnTo>
                    <a:lnTo>
                      <a:pt x="10236" y="3091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853EB9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188;p48">
                <a:extLst>
                  <a:ext uri="{FF2B5EF4-FFF2-40B4-BE49-F238E27FC236}">
                    <a16:creationId xmlns:a16="http://schemas.microsoft.com/office/drawing/2014/main" id="{CB620B3F-DEF0-5D6D-D7CE-78BD1E90EEF0}"/>
                  </a:ext>
                </a:extLst>
              </p:cNvPr>
              <p:cNvSpPr/>
              <p:nvPr/>
            </p:nvSpPr>
            <p:spPr>
              <a:xfrm rot="2503540">
                <a:off x="6420903" y="4226363"/>
                <a:ext cx="459921" cy="283252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6019" extrusionOk="0">
                    <a:moveTo>
                      <a:pt x="5066" y="0"/>
                    </a:moveTo>
                    <a:lnTo>
                      <a:pt x="1" y="2939"/>
                    </a:lnTo>
                    <a:lnTo>
                      <a:pt x="5217" y="6018"/>
                    </a:lnTo>
                    <a:lnTo>
                      <a:pt x="10305" y="3067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2189;p48">
                <a:extLst>
                  <a:ext uri="{FF2B5EF4-FFF2-40B4-BE49-F238E27FC236}">
                    <a16:creationId xmlns:a16="http://schemas.microsoft.com/office/drawing/2014/main" id="{A8C0B25D-286A-E081-16E1-66C02F2DAD2F}"/>
                  </a:ext>
                </a:extLst>
              </p:cNvPr>
              <p:cNvSpPr/>
              <p:nvPr/>
            </p:nvSpPr>
            <p:spPr>
              <a:xfrm rot="2503540">
                <a:off x="5342284" y="4030586"/>
                <a:ext cx="456798" cy="282170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5996" extrusionOk="0">
                    <a:moveTo>
                      <a:pt x="5019" y="1"/>
                    </a:moveTo>
                    <a:lnTo>
                      <a:pt x="0" y="2917"/>
                    </a:lnTo>
                    <a:lnTo>
                      <a:pt x="5216" y="5995"/>
                    </a:lnTo>
                    <a:lnTo>
                      <a:pt x="10235" y="3091"/>
                    </a:lnTo>
                    <a:lnTo>
                      <a:pt x="5019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2190;p48">
                <a:extLst>
                  <a:ext uri="{FF2B5EF4-FFF2-40B4-BE49-F238E27FC236}">
                    <a16:creationId xmlns:a16="http://schemas.microsoft.com/office/drawing/2014/main" id="{7D767866-022E-DB8A-3AB9-B8602E7974A6}"/>
                  </a:ext>
                </a:extLst>
              </p:cNvPr>
              <p:cNvSpPr/>
              <p:nvPr/>
            </p:nvSpPr>
            <p:spPr>
              <a:xfrm rot="2503540">
                <a:off x="4601314" y="2396594"/>
                <a:ext cx="474961" cy="292523"/>
              </a:xfrm>
              <a:custGeom>
                <a:avLst/>
                <a:gdLst/>
                <a:ahLst/>
                <a:cxnLst/>
                <a:rect l="l" t="t" r="r" b="b"/>
                <a:pathLst>
                  <a:path w="10643" h="6216" extrusionOk="0">
                    <a:moveTo>
                      <a:pt x="5426" y="0"/>
                    </a:moveTo>
                    <a:lnTo>
                      <a:pt x="1" y="3137"/>
                    </a:lnTo>
                    <a:lnTo>
                      <a:pt x="5240" y="6216"/>
                    </a:lnTo>
                    <a:lnTo>
                      <a:pt x="10643" y="3079"/>
                    </a:lnTo>
                    <a:lnTo>
                      <a:pt x="5426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191;p48">
                <a:extLst>
                  <a:ext uri="{FF2B5EF4-FFF2-40B4-BE49-F238E27FC236}">
                    <a16:creationId xmlns:a16="http://schemas.microsoft.com/office/drawing/2014/main" id="{00B9536F-06AB-1E20-CD09-B20DD072FCF5}"/>
                  </a:ext>
                </a:extLst>
              </p:cNvPr>
              <p:cNvSpPr/>
              <p:nvPr/>
            </p:nvSpPr>
            <p:spPr>
              <a:xfrm rot="2503540">
                <a:off x="4443493" y="1869849"/>
                <a:ext cx="479111" cy="294688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6262" extrusionOk="0">
                    <a:moveTo>
                      <a:pt x="5519" y="0"/>
                    </a:moveTo>
                    <a:lnTo>
                      <a:pt x="1105" y="2556"/>
                    </a:lnTo>
                    <a:lnTo>
                      <a:pt x="1" y="3195"/>
                    </a:lnTo>
                    <a:lnTo>
                      <a:pt x="5241" y="6262"/>
                    </a:lnTo>
                    <a:lnTo>
                      <a:pt x="5264" y="6250"/>
                    </a:lnTo>
                    <a:lnTo>
                      <a:pt x="10736" y="3090"/>
                    </a:lnTo>
                    <a:lnTo>
                      <a:pt x="5519" y="0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192;p48">
                <a:extLst>
                  <a:ext uri="{FF2B5EF4-FFF2-40B4-BE49-F238E27FC236}">
                    <a16:creationId xmlns:a16="http://schemas.microsoft.com/office/drawing/2014/main" id="{8F156850-D80C-7BB2-2C02-BDA3453DD54C}"/>
                  </a:ext>
                </a:extLst>
              </p:cNvPr>
              <p:cNvSpPr/>
              <p:nvPr/>
            </p:nvSpPr>
            <p:spPr>
              <a:xfrm rot="2503540">
                <a:off x="4757905" y="2924031"/>
                <a:ext cx="472908" cy="290923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6182" extrusionOk="0">
                    <a:moveTo>
                      <a:pt x="5380" y="0"/>
                    </a:moveTo>
                    <a:lnTo>
                      <a:pt x="1" y="3114"/>
                    </a:lnTo>
                    <a:lnTo>
                      <a:pt x="5241" y="6181"/>
                    </a:lnTo>
                    <a:lnTo>
                      <a:pt x="10596" y="3079"/>
                    </a:lnTo>
                    <a:lnTo>
                      <a:pt x="5380" y="0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193;p48">
                <a:extLst>
                  <a:ext uri="{FF2B5EF4-FFF2-40B4-BE49-F238E27FC236}">
                    <a16:creationId xmlns:a16="http://schemas.microsoft.com/office/drawing/2014/main" id="{AD3C98D2-C4FC-80EE-2E14-8111EC47D3ED}"/>
                  </a:ext>
                </a:extLst>
              </p:cNvPr>
              <p:cNvSpPr/>
              <p:nvPr/>
            </p:nvSpPr>
            <p:spPr>
              <a:xfrm rot="2503540">
                <a:off x="4913083" y="3450160"/>
                <a:ext cx="471837" cy="290923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182" extrusionOk="0">
                    <a:moveTo>
                      <a:pt x="5368" y="1"/>
                    </a:moveTo>
                    <a:lnTo>
                      <a:pt x="0" y="3114"/>
                    </a:lnTo>
                    <a:lnTo>
                      <a:pt x="5240" y="6182"/>
                    </a:lnTo>
                    <a:lnTo>
                      <a:pt x="10572" y="3080"/>
                    </a:lnTo>
                    <a:lnTo>
                      <a:pt x="5368" y="1"/>
                    </a:lnTo>
                    <a:close/>
                  </a:path>
                </a:pathLst>
              </a:custGeom>
              <a:solidFill>
                <a:srgbClr val="3575D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194;p48">
                <a:extLst>
                  <a:ext uri="{FF2B5EF4-FFF2-40B4-BE49-F238E27FC236}">
                    <a16:creationId xmlns:a16="http://schemas.microsoft.com/office/drawing/2014/main" id="{7BEECE05-887C-EE3C-2A75-39CAB6F19D5F}"/>
                  </a:ext>
                </a:extLst>
              </p:cNvPr>
              <p:cNvSpPr/>
              <p:nvPr/>
            </p:nvSpPr>
            <p:spPr>
              <a:xfrm rot="2503540">
                <a:off x="5068545" y="3978122"/>
                <a:ext cx="471346" cy="289794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6158" extrusionOk="0">
                    <a:moveTo>
                      <a:pt x="5345" y="1"/>
                    </a:moveTo>
                    <a:lnTo>
                      <a:pt x="1" y="3091"/>
                    </a:lnTo>
                    <a:lnTo>
                      <a:pt x="5241" y="6158"/>
                    </a:lnTo>
                    <a:lnTo>
                      <a:pt x="10561" y="3079"/>
                    </a:ln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4DC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195;p48">
                <a:extLst>
                  <a:ext uri="{FF2B5EF4-FFF2-40B4-BE49-F238E27FC236}">
                    <a16:creationId xmlns:a16="http://schemas.microsoft.com/office/drawing/2014/main" id="{3A45DB94-4707-A332-8E2A-EDEAB4E2623C}"/>
                  </a:ext>
                </a:extLst>
              </p:cNvPr>
              <p:cNvSpPr/>
              <p:nvPr/>
            </p:nvSpPr>
            <p:spPr>
              <a:xfrm rot="2503540">
                <a:off x="5138769" y="2493722"/>
                <a:ext cx="476478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6251" extrusionOk="0">
                    <a:moveTo>
                      <a:pt x="5460" y="0"/>
                    </a:moveTo>
                    <a:lnTo>
                      <a:pt x="0" y="3160"/>
                    </a:lnTo>
                    <a:lnTo>
                      <a:pt x="5216" y="6251"/>
                    </a:lnTo>
                    <a:lnTo>
                      <a:pt x="10677" y="3079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2196;p48">
                <a:extLst>
                  <a:ext uri="{FF2B5EF4-FFF2-40B4-BE49-F238E27FC236}">
                    <a16:creationId xmlns:a16="http://schemas.microsoft.com/office/drawing/2014/main" id="{AE1463A5-65DA-A61B-B83E-ACD5431F8854}"/>
                  </a:ext>
                </a:extLst>
              </p:cNvPr>
              <p:cNvSpPr/>
              <p:nvPr/>
            </p:nvSpPr>
            <p:spPr>
              <a:xfrm rot="2503540">
                <a:off x="4985307" y="1968591"/>
                <a:ext cx="476478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6252" extrusionOk="0">
                    <a:moveTo>
                      <a:pt x="5461" y="1"/>
                    </a:moveTo>
                    <a:lnTo>
                      <a:pt x="0" y="3173"/>
                    </a:lnTo>
                    <a:lnTo>
                      <a:pt x="407" y="3417"/>
                    </a:lnTo>
                    <a:lnTo>
                      <a:pt x="5205" y="6251"/>
                    </a:lnTo>
                    <a:lnTo>
                      <a:pt x="10677" y="3091"/>
                    </a:lnTo>
                    <a:lnTo>
                      <a:pt x="5461" y="1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2197;p48">
                <a:extLst>
                  <a:ext uri="{FF2B5EF4-FFF2-40B4-BE49-F238E27FC236}">
                    <a16:creationId xmlns:a16="http://schemas.microsoft.com/office/drawing/2014/main" id="{6D544A3E-36ED-C54C-A82D-C4F0049E4E07}"/>
                  </a:ext>
                </a:extLst>
              </p:cNvPr>
              <p:cNvSpPr/>
              <p:nvPr/>
            </p:nvSpPr>
            <p:spPr>
              <a:xfrm rot="2503540">
                <a:off x="5292996" y="3020257"/>
                <a:ext cx="47652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1" extrusionOk="0">
                    <a:moveTo>
                      <a:pt x="5461" y="0"/>
                    </a:moveTo>
                    <a:lnTo>
                      <a:pt x="1" y="3160"/>
                    </a:lnTo>
                    <a:lnTo>
                      <a:pt x="5217" y="6251"/>
                    </a:lnTo>
                    <a:lnTo>
                      <a:pt x="10678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2198;p48">
                <a:extLst>
                  <a:ext uri="{FF2B5EF4-FFF2-40B4-BE49-F238E27FC236}">
                    <a16:creationId xmlns:a16="http://schemas.microsoft.com/office/drawing/2014/main" id="{27D1FCFC-D33E-C1EF-C48B-52A28CF5CC6E}"/>
                  </a:ext>
                </a:extLst>
              </p:cNvPr>
              <p:cNvSpPr/>
              <p:nvPr/>
            </p:nvSpPr>
            <p:spPr>
              <a:xfrm rot="2503540">
                <a:off x="5447156" y="3546202"/>
                <a:ext cx="477058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6252" extrusionOk="0">
                    <a:moveTo>
                      <a:pt x="5473" y="1"/>
                    </a:moveTo>
                    <a:lnTo>
                      <a:pt x="1" y="3172"/>
                    </a:lnTo>
                    <a:lnTo>
                      <a:pt x="5217" y="6251"/>
                    </a:lnTo>
                    <a:lnTo>
                      <a:pt x="10689" y="3080"/>
                    </a:lnTo>
                    <a:lnTo>
                      <a:pt x="5473" y="1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2199;p48">
                <a:extLst>
                  <a:ext uri="{FF2B5EF4-FFF2-40B4-BE49-F238E27FC236}">
                    <a16:creationId xmlns:a16="http://schemas.microsoft.com/office/drawing/2014/main" id="{08BDE6B8-AA34-71D9-8F6C-E33959439BA1}"/>
                  </a:ext>
                </a:extLst>
              </p:cNvPr>
              <p:cNvSpPr/>
              <p:nvPr/>
            </p:nvSpPr>
            <p:spPr>
              <a:xfrm rot="2503540">
                <a:off x="5601896" y="4073685"/>
                <a:ext cx="47652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1" extrusionOk="0">
                    <a:moveTo>
                      <a:pt x="5461" y="0"/>
                    </a:moveTo>
                    <a:lnTo>
                      <a:pt x="1" y="3161"/>
                    </a:lnTo>
                    <a:lnTo>
                      <a:pt x="5217" y="6251"/>
                    </a:lnTo>
                    <a:lnTo>
                      <a:pt x="10678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3575D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2200;p48">
                <a:extLst>
                  <a:ext uri="{FF2B5EF4-FFF2-40B4-BE49-F238E27FC236}">
                    <a16:creationId xmlns:a16="http://schemas.microsoft.com/office/drawing/2014/main" id="{2ECAF55B-712F-E0AF-E7E5-C464D1F3058E}"/>
                  </a:ext>
                </a:extLst>
              </p:cNvPr>
              <p:cNvSpPr/>
              <p:nvPr/>
            </p:nvSpPr>
            <p:spPr>
              <a:xfrm rot="2503540">
                <a:off x="5678091" y="2591578"/>
                <a:ext cx="47652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1" extrusionOk="0">
                    <a:moveTo>
                      <a:pt x="5461" y="0"/>
                    </a:moveTo>
                    <a:lnTo>
                      <a:pt x="0" y="3160"/>
                    </a:lnTo>
                    <a:lnTo>
                      <a:pt x="5217" y="6251"/>
                    </a:lnTo>
                    <a:lnTo>
                      <a:pt x="10677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2201;p48">
                <a:extLst>
                  <a:ext uri="{FF2B5EF4-FFF2-40B4-BE49-F238E27FC236}">
                    <a16:creationId xmlns:a16="http://schemas.microsoft.com/office/drawing/2014/main" id="{57DEC965-8310-A329-F221-261BE635E82B}"/>
                  </a:ext>
                </a:extLst>
              </p:cNvPr>
              <p:cNvSpPr/>
              <p:nvPr/>
            </p:nvSpPr>
            <p:spPr>
              <a:xfrm rot="2503540">
                <a:off x="5537294" y="2071274"/>
                <a:ext cx="462019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353" h="6252" extrusionOk="0">
                    <a:moveTo>
                      <a:pt x="5136" y="1"/>
                    </a:moveTo>
                    <a:lnTo>
                      <a:pt x="338" y="2789"/>
                    </a:lnTo>
                    <a:lnTo>
                      <a:pt x="1" y="3358"/>
                    </a:lnTo>
                    <a:lnTo>
                      <a:pt x="4892" y="6251"/>
                    </a:lnTo>
                    <a:lnTo>
                      <a:pt x="10352" y="3091"/>
                    </a:lnTo>
                    <a:lnTo>
                      <a:pt x="5136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2202;p48">
                <a:extLst>
                  <a:ext uri="{FF2B5EF4-FFF2-40B4-BE49-F238E27FC236}">
                    <a16:creationId xmlns:a16="http://schemas.microsoft.com/office/drawing/2014/main" id="{623F5ABF-9627-20E2-BC66-A79D7CF7F908}"/>
                  </a:ext>
                </a:extLst>
              </p:cNvPr>
              <p:cNvSpPr/>
              <p:nvPr/>
            </p:nvSpPr>
            <p:spPr>
              <a:xfrm rot="2503540">
                <a:off x="5832295" y="3118292"/>
                <a:ext cx="477013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89" h="6251" extrusionOk="0">
                    <a:moveTo>
                      <a:pt x="5472" y="0"/>
                    </a:moveTo>
                    <a:lnTo>
                      <a:pt x="0" y="3160"/>
                    </a:lnTo>
                    <a:lnTo>
                      <a:pt x="5216" y="6251"/>
                    </a:lnTo>
                    <a:lnTo>
                      <a:pt x="10688" y="3079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2203;p48">
                <a:extLst>
                  <a:ext uri="{FF2B5EF4-FFF2-40B4-BE49-F238E27FC236}">
                    <a16:creationId xmlns:a16="http://schemas.microsoft.com/office/drawing/2014/main" id="{1ED7FC58-C490-8EFA-0EFB-3ABE0A1D6892}"/>
                  </a:ext>
                </a:extLst>
              </p:cNvPr>
              <p:cNvSpPr/>
              <p:nvPr/>
            </p:nvSpPr>
            <p:spPr>
              <a:xfrm rot="2503540">
                <a:off x="5986951" y="3644222"/>
                <a:ext cx="47652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6252" extrusionOk="0">
                    <a:moveTo>
                      <a:pt x="5461" y="1"/>
                    </a:moveTo>
                    <a:lnTo>
                      <a:pt x="1" y="3172"/>
                    </a:lnTo>
                    <a:lnTo>
                      <a:pt x="5217" y="6251"/>
                    </a:lnTo>
                    <a:lnTo>
                      <a:pt x="10678" y="3079"/>
                    </a:lnTo>
                    <a:lnTo>
                      <a:pt x="5461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2204;p48">
                <a:extLst>
                  <a:ext uri="{FF2B5EF4-FFF2-40B4-BE49-F238E27FC236}">
                    <a16:creationId xmlns:a16="http://schemas.microsoft.com/office/drawing/2014/main" id="{F1BD496F-6B9A-C941-CD27-46876463CD31}"/>
                  </a:ext>
                </a:extLst>
              </p:cNvPr>
              <p:cNvSpPr/>
              <p:nvPr/>
            </p:nvSpPr>
            <p:spPr>
              <a:xfrm rot="2503540">
                <a:off x="6141263" y="4171541"/>
                <a:ext cx="476478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6251" extrusionOk="0">
                    <a:moveTo>
                      <a:pt x="5461" y="0"/>
                    </a:moveTo>
                    <a:lnTo>
                      <a:pt x="0" y="3160"/>
                    </a:lnTo>
                    <a:lnTo>
                      <a:pt x="5217" y="6251"/>
                    </a:lnTo>
                    <a:lnTo>
                      <a:pt x="10677" y="307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2205;p48">
                <a:extLst>
                  <a:ext uri="{FF2B5EF4-FFF2-40B4-BE49-F238E27FC236}">
                    <a16:creationId xmlns:a16="http://schemas.microsoft.com/office/drawing/2014/main" id="{9B357D03-A6EC-D76A-ABA1-6D84FB7D64E3}"/>
                  </a:ext>
                </a:extLst>
              </p:cNvPr>
              <p:cNvSpPr/>
              <p:nvPr/>
            </p:nvSpPr>
            <p:spPr>
              <a:xfrm rot="2503540">
                <a:off x="6048165" y="2186202"/>
                <a:ext cx="416857" cy="24442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94" extrusionOk="0">
                    <a:moveTo>
                      <a:pt x="7505" y="1"/>
                    </a:moveTo>
                    <a:lnTo>
                      <a:pt x="7064" y="12"/>
                    </a:lnTo>
                    <a:lnTo>
                      <a:pt x="6634" y="24"/>
                    </a:lnTo>
                    <a:lnTo>
                      <a:pt x="6204" y="59"/>
                    </a:lnTo>
                    <a:lnTo>
                      <a:pt x="5774" y="105"/>
                    </a:lnTo>
                    <a:lnTo>
                      <a:pt x="5368" y="163"/>
                    </a:lnTo>
                    <a:lnTo>
                      <a:pt x="4961" y="233"/>
                    </a:lnTo>
                    <a:lnTo>
                      <a:pt x="4578" y="314"/>
                    </a:lnTo>
                    <a:lnTo>
                      <a:pt x="4194" y="407"/>
                    </a:lnTo>
                    <a:lnTo>
                      <a:pt x="3822" y="500"/>
                    </a:lnTo>
                    <a:lnTo>
                      <a:pt x="3474" y="605"/>
                    </a:lnTo>
                    <a:lnTo>
                      <a:pt x="3125" y="709"/>
                    </a:lnTo>
                    <a:lnTo>
                      <a:pt x="2800" y="814"/>
                    </a:lnTo>
                    <a:lnTo>
                      <a:pt x="2184" y="1046"/>
                    </a:lnTo>
                    <a:lnTo>
                      <a:pt x="1638" y="1267"/>
                    </a:lnTo>
                    <a:lnTo>
                      <a:pt x="1162" y="1488"/>
                    </a:lnTo>
                    <a:lnTo>
                      <a:pt x="755" y="1697"/>
                    </a:lnTo>
                    <a:lnTo>
                      <a:pt x="430" y="1871"/>
                    </a:lnTo>
                    <a:lnTo>
                      <a:pt x="198" y="1999"/>
                    </a:lnTo>
                    <a:lnTo>
                      <a:pt x="0" y="2127"/>
                    </a:lnTo>
                    <a:lnTo>
                      <a:pt x="5240" y="5194"/>
                    </a:lnTo>
                    <a:lnTo>
                      <a:pt x="5310" y="5147"/>
                    </a:lnTo>
                    <a:lnTo>
                      <a:pt x="5530" y="5043"/>
                    </a:lnTo>
                    <a:lnTo>
                      <a:pt x="5879" y="4892"/>
                    </a:lnTo>
                    <a:lnTo>
                      <a:pt x="6320" y="4717"/>
                    </a:lnTo>
                    <a:lnTo>
                      <a:pt x="6564" y="4625"/>
                    </a:lnTo>
                    <a:lnTo>
                      <a:pt x="6831" y="4543"/>
                    </a:lnTo>
                    <a:lnTo>
                      <a:pt x="7110" y="4462"/>
                    </a:lnTo>
                    <a:lnTo>
                      <a:pt x="7401" y="4404"/>
                    </a:lnTo>
                    <a:lnTo>
                      <a:pt x="7703" y="4346"/>
                    </a:lnTo>
                    <a:lnTo>
                      <a:pt x="8016" y="4311"/>
                    </a:lnTo>
                    <a:lnTo>
                      <a:pt x="8319" y="4288"/>
                    </a:lnTo>
                    <a:lnTo>
                      <a:pt x="8632" y="4299"/>
                    </a:lnTo>
                    <a:lnTo>
                      <a:pt x="9341" y="175"/>
                    </a:lnTo>
                    <a:lnTo>
                      <a:pt x="8876" y="105"/>
                    </a:lnTo>
                    <a:lnTo>
                      <a:pt x="8411" y="47"/>
                    </a:lnTo>
                    <a:lnTo>
                      <a:pt x="7958" y="24"/>
                    </a:lnTo>
                    <a:lnTo>
                      <a:pt x="7505" y="1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2206;p48">
                <a:extLst>
                  <a:ext uri="{FF2B5EF4-FFF2-40B4-BE49-F238E27FC236}">
                    <a16:creationId xmlns:a16="http://schemas.microsoft.com/office/drawing/2014/main" id="{F271E116-EC45-7F90-701E-64926B77B21E}"/>
                  </a:ext>
                </a:extLst>
              </p:cNvPr>
              <p:cNvSpPr/>
              <p:nvPr/>
            </p:nvSpPr>
            <p:spPr>
              <a:xfrm rot="2503540">
                <a:off x="6241391" y="2616159"/>
                <a:ext cx="276417" cy="30127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402" extrusionOk="0">
                    <a:moveTo>
                      <a:pt x="5543" y="1"/>
                    </a:moveTo>
                    <a:lnTo>
                      <a:pt x="733" y="1604"/>
                    </a:lnTo>
                    <a:lnTo>
                      <a:pt x="733" y="1790"/>
                    </a:lnTo>
                    <a:lnTo>
                      <a:pt x="721" y="1976"/>
                    </a:lnTo>
                    <a:lnTo>
                      <a:pt x="686" y="2138"/>
                    </a:lnTo>
                    <a:lnTo>
                      <a:pt x="640" y="2313"/>
                    </a:lnTo>
                    <a:lnTo>
                      <a:pt x="593" y="2464"/>
                    </a:lnTo>
                    <a:lnTo>
                      <a:pt x="524" y="2603"/>
                    </a:lnTo>
                    <a:lnTo>
                      <a:pt x="466" y="2742"/>
                    </a:lnTo>
                    <a:lnTo>
                      <a:pt x="396" y="2859"/>
                    </a:lnTo>
                    <a:lnTo>
                      <a:pt x="245" y="3068"/>
                    </a:lnTo>
                    <a:lnTo>
                      <a:pt x="129" y="3230"/>
                    </a:lnTo>
                    <a:lnTo>
                      <a:pt x="1" y="3358"/>
                    </a:lnTo>
                    <a:lnTo>
                      <a:pt x="5206" y="6402"/>
                    </a:lnTo>
                    <a:lnTo>
                      <a:pt x="5287" y="6286"/>
                    </a:lnTo>
                    <a:lnTo>
                      <a:pt x="5380" y="6135"/>
                    </a:lnTo>
                    <a:lnTo>
                      <a:pt x="5496" y="5926"/>
                    </a:lnTo>
                    <a:lnTo>
                      <a:pt x="5624" y="5670"/>
                    </a:lnTo>
                    <a:lnTo>
                      <a:pt x="5752" y="5356"/>
                    </a:lnTo>
                    <a:lnTo>
                      <a:pt x="5879" y="4996"/>
                    </a:lnTo>
                    <a:lnTo>
                      <a:pt x="5938" y="4799"/>
                    </a:lnTo>
                    <a:lnTo>
                      <a:pt x="5996" y="4590"/>
                    </a:lnTo>
                    <a:lnTo>
                      <a:pt x="6042" y="4369"/>
                    </a:lnTo>
                    <a:lnTo>
                      <a:pt x="6089" y="4148"/>
                    </a:lnTo>
                    <a:lnTo>
                      <a:pt x="6135" y="3904"/>
                    </a:lnTo>
                    <a:lnTo>
                      <a:pt x="6158" y="3660"/>
                    </a:lnTo>
                    <a:lnTo>
                      <a:pt x="6181" y="3393"/>
                    </a:lnTo>
                    <a:lnTo>
                      <a:pt x="6193" y="3126"/>
                    </a:lnTo>
                    <a:lnTo>
                      <a:pt x="6193" y="2847"/>
                    </a:lnTo>
                    <a:lnTo>
                      <a:pt x="6181" y="2568"/>
                    </a:lnTo>
                    <a:lnTo>
                      <a:pt x="6158" y="2266"/>
                    </a:lnTo>
                    <a:lnTo>
                      <a:pt x="6123" y="1964"/>
                    </a:lnTo>
                    <a:lnTo>
                      <a:pt x="6065" y="1662"/>
                    </a:lnTo>
                    <a:lnTo>
                      <a:pt x="5996" y="1337"/>
                    </a:lnTo>
                    <a:lnTo>
                      <a:pt x="5914" y="1011"/>
                    </a:lnTo>
                    <a:lnTo>
                      <a:pt x="5810" y="686"/>
                    </a:lnTo>
                    <a:lnTo>
                      <a:pt x="5682" y="349"/>
                    </a:lnTo>
                    <a:lnTo>
                      <a:pt x="5543" y="1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2207;p48">
                <a:extLst>
                  <a:ext uri="{FF2B5EF4-FFF2-40B4-BE49-F238E27FC236}">
                    <a16:creationId xmlns:a16="http://schemas.microsoft.com/office/drawing/2014/main" id="{1FDA5290-74F4-FACE-E9FF-CF1A9D20C0F0}"/>
                  </a:ext>
                </a:extLst>
              </p:cNvPr>
              <p:cNvSpPr/>
              <p:nvPr/>
            </p:nvSpPr>
            <p:spPr>
              <a:xfrm rot="2503540">
                <a:off x="6323131" y="2412612"/>
                <a:ext cx="329255" cy="299111"/>
              </a:xfrm>
              <a:custGeom>
                <a:avLst/>
                <a:gdLst/>
                <a:ahLst/>
                <a:cxnLst/>
                <a:rect l="l" t="t" r="r" b="b"/>
                <a:pathLst>
                  <a:path w="7378" h="6356" extrusionOk="0">
                    <a:moveTo>
                      <a:pt x="709" y="1"/>
                    </a:moveTo>
                    <a:lnTo>
                      <a:pt x="0" y="4125"/>
                    </a:lnTo>
                    <a:lnTo>
                      <a:pt x="244" y="4137"/>
                    </a:lnTo>
                    <a:lnTo>
                      <a:pt x="488" y="4183"/>
                    </a:lnTo>
                    <a:lnTo>
                      <a:pt x="721" y="4230"/>
                    </a:lnTo>
                    <a:lnTo>
                      <a:pt x="953" y="4311"/>
                    </a:lnTo>
                    <a:lnTo>
                      <a:pt x="1174" y="4404"/>
                    </a:lnTo>
                    <a:lnTo>
                      <a:pt x="1394" y="4532"/>
                    </a:lnTo>
                    <a:lnTo>
                      <a:pt x="1603" y="4671"/>
                    </a:lnTo>
                    <a:lnTo>
                      <a:pt x="1696" y="4753"/>
                    </a:lnTo>
                    <a:lnTo>
                      <a:pt x="1789" y="4846"/>
                    </a:lnTo>
                    <a:lnTo>
                      <a:pt x="1987" y="5043"/>
                    </a:lnTo>
                    <a:lnTo>
                      <a:pt x="2138" y="5241"/>
                    </a:lnTo>
                    <a:lnTo>
                      <a:pt x="2266" y="5438"/>
                    </a:lnTo>
                    <a:lnTo>
                      <a:pt x="2370" y="5624"/>
                    </a:lnTo>
                    <a:lnTo>
                      <a:pt x="2452" y="5821"/>
                    </a:lnTo>
                    <a:lnTo>
                      <a:pt x="2510" y="6007"/>
                    </a:lnTo>
                    <a:lnTo>
                      <a:pt x="2545" y="6182"/>
                    </a:lnTo>
                    <a:lnTo>
                      <a:pt x="2568" y="6356"/>
                    </a:lnTo>
                    <a:lnTo>
                      <a:pt x="7378" y="4753"/>
                    </a:lnTo>
                    <a:lnTo>
                      <a:pt x="7273" y="4509"/>
                    </a:lnTo>
                    <a:lnTo>
                      <a:pt x="7157" y="4276"/>
                    </a:lnTo>
                    <a:lnTo>
                      <a:pt x="7029" y="4032"/>
                    </a:lnTo>
                    <a:lnTo>
                      <a:pt x="6890" y="3788"/>
                    </a:lnTo>
                    <a:lnTo>
                      <a:pt x="6727" y="3556"/>
                    </a:lnTo>
                    <a:lnTo>
                      <a:pt x="6564" y="3324"/>
                    </a:lnTo>
                    <a:lnTo>
                      <a:pt x="6378" y="3091"/>
                    </a:lnTo>
                    <a:lnTo>
                      <a:pt x="6181" y="2859"/>
                    </a:lnTo>
                    <a:lnTo>
                      <a:pt x="5972" y="2638"/>
                    </a:lnTo>
                    <a:lnTo>
                      <a:pt x="5751" y="2417"/>
                    </a:lnTo>
                    <a:lnTo>
                      <a:pt x="5507" y="2197"/>
                    </a:lnTo>
                    <a:lnTo>
                      <a:pt x="5240" y="1988"/>
                    </a:lnTo>
                    <a:lnTo>
                      <a:pt x="4973" y="1778"/>
                    </a:lnTo>
                    <a:lnTo>
                      <a:pt x="4671" y="1569"/>
                    </a:lnTo>
                    <a:lnTo>
                      <a:pt x="4357" y="1372"/>
                    </a:lnTo>
                    <a:lnTo>
                      <a:pt x="4032" y="1186"/>
                    </a:lnTo>
                    <a:lnTo>
                      <a:pt x="3613" y="965"/>
                    </a:lnTo>
                    <a:lnTo>
                      <a:pt x="3195" y="768"/>
                    </a:lnTo>
                    <a:lnTo>
                      <a:pt x="2777" y="593"/>
                    </a:lnTo>
                    <a:lnTo>
                      <a:pt x="2359" y="431"/>
                    </a:lnTo>
                    <a:lnTo>
                      <a:pt x="1952" y="303"/>
                    </a:lnTo>
                    <a:lnTo>
                      <a:pt x="1534" y="187"/>
                    </a:lnTo>
                    <a:lnTo>
                      <a:pt x="1127" y="82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2208;p48">
                <a:extLst>
                  <a:ext uri="{FF2B5EF4-FFF2-40B4-BE49-F238E27FC236}">
                    <a16:creationId xmlns:a16="http://schemas.microsoft.com/office/drawing/2014/main" id="{DD5EE0A8-ACA5-25EF-7C71-9E72B14158DD}"/>
                  </a:ext>
                </a:extLst>
              </p:cNvPr>
              <p:cNvSpPr/>
              <p:nvPr/>
            </p:nvSpPr>
            <p:spPr>
              <a:xfrm rot="2503540">
                <a:off x="4454349" y="2396332"/>
                <a:ext cx="304889" cy="344477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7320" extrusionOk="0">
                    <a:moveTo>
                      <a:pt x="1592" y="0"/>
                    </a:moveTo>
                    <a:lnTo>
                      <a:pt x="1464" y="163"/>
                    </a:lnTo>
                    <a:lnTo>
                      <a:pt x="1313" y="349"/>
                    </a:lnTo>
                    <a:lnTo>
                      <a:pt x="1139" y="604"/>
                    </a:lnTo>
                    <a:lnTo>
                      <a:pt x="930" y="930"/>
                    </a:lnTo>
                    <a:lnTo>
                      <a:pt x="720" y="1313"/>
                    </a:lnTo>
                    <a:lnTo>
                      <a:pt x="616" y="1522"/>
                    </a:lnTo>
                    <a:lnTo>
                      <a:pt x="511" y="1743"/>
                    </a:lnTo>
                    <a:lnTo>
                      <a:pt x="418" y="1975"/>
                    </a:lnTo>
                    <a:lnTo>
                      <a:pt x="325" y="2231"/>
                    </a:lnTo>
                    <a:lnTo>
                      <a:pt x="244" y="2486"/>
                    </a:lnTo>
                    <a:lnTo>
                      <a:pt x="174" y="2754"/>
                    </a:lnTo>
                    <a:lnTo>
                      <a:pt x="105" y="3032"/>
                    </a:lnTo>
                    <a:lnTo>
                      <a:pt x="58" y="3323"/>
                    </a:lnTo>
                    <a:lnTo>
                      <a:pt x="23" y="3625"/>
                    </a:lnTo>
                    <a:lnTo>
                      <a:pt x="0" y="3927"/>
                    </a:lnTo>
                    <a:lnTo>
                      <a:pt x="0" y="4241"/>
                    </a:lnTo>
                    <a:lnTo>
                      <a:pt x="23" y="4566"/>
                    </a:lnTo>
                    <a:lnTo>
                      <a:pt x="58" y="4891"/>
                    </a:lnTo>
                    <a:lnTo>
                      <a:pt x="128" y="5228"/>
                    </a:lnTo>
                    <a:lnTo>
                      <a:pt x="209" y="5565"/>
                    </a:lnTo>
                    <a:lnTo>
                      <a:pt x="325" y="5914"/>
                    </a:lnTo>
                    <a:lnTo>
                      <a:pt x="465" y="6262"/>
                    </a:lnTo>
                    <a:lnTo>
                      <a:pt x="639" y="6611"/>
                    </a:lnTo>
                    <a:lnTo>
                      <a:pt x="837" y="6959"/>
                    </a:lnTo>
                    <a:lnTo>
                      <a:pt x="1069" y="7319"/>
                    </a:lnTo>
                    <a:lnTo>
                      <a:pt x="6076" y="5298"/>
                    </a:lnTo>
                    <a:lnTo>
                      <a:pt x="6030" y="5182"/>
                    </a:lnTo>
                    <a:lnTo>
                      <a:pt x="5995" y="5077"/>
                    </a:lnTo>
                    <a:lnTo>
                      <a:pt x="5972" y="4961"/>
                    </a:lnTo>
                    <a:lnTo>
                      <a:pt x="5948" y="4856"/>
                    </a:lnTo>
                    <a:lnTo>
                      <a:pt x="5948" y="4740"/>
                    </a:lnTo>
                    <a:lnTo>
                      <a:pt x="5948" y="4636"/>
                    </a:lnTo>
                    <a:lnTo>
                      <a:pt x="5948" y="4543"/>
                    </a:lnTo>
                    <a:lnTo>
                      <a:pt x="5972" y="4438"/>
                    </a:lnTo>
                    <a:lnTo>
                      <a:pt x="6007" y="4241"/>
                    </a:lnTo>
                    <a:lnTo>
                      <a:pt x="6076" y="4055"/>
                    </a:lnTo>
                    <a:lnTo>
                      <a:pt x="6158" y="3892"/>
                    </a:lnTo>
                    <a:lnTo>
                      <a:pt x="6250" y="3730"/>
                    </a:lnTo>
                    <a:lnTo>
                      <a:pt x="6355" y="3590"/>
                    </a:lnTo>
                    <a:lnTo>
                      <a:pt x="6448" y="3451"/>
                    </a:lnTo>
                    <a:lnTo>
                      <a:pt x="6553" y="3346"/>
                    </a:lnTo>
                    <a:lnTo>
                      <a:pt x="6634" y="3253"/>
                    </a:lnTo>
                    <a:lnTo>
                      <a:pt x="6773" y="3125"/>
                    </a:lnTo>
                    <a:lnTo>
                      <a:pt x="6831" y="3079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rgbClr val="853EB8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2209;p48">
                <a:extLst>
                  <a:ext uri="{FF2B5EF4-FFF2-40B4-BE49-F238E27FC236}">
                    <a16:creationId xmlns:a16="http://schemas.microsoft.com/office/drawing/2014/main" id="{2E854E49-F0F9-4F72-C4E6-55548F81DAC4}"/>
                  </a:ext>
                </a:extLst>
              </p:cNvPr>
              <p:cNvSpPr/>
              <p:nvPr/>
            </p:nvSpPr>
            <p:spPr>
              <a:xfrm rot="2503540">
                <a:off x="4541537" y="2897017"/>
                <a:ext cx="412216" cy="271205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5763" extrusionOk="0">
                    <a:moveTo>
                      <a:pt x="3997" y="0"/>
                    </a:moveTo>
                    <a:lnTo>
                      <a:pt x="3927" y="47"/>
                    </a:lnTo>
                    <a:lnTo>
                      <a:pt x="3707" y="163"/>
                    </a:lnTo>
                    <a:lnTo>
                      <a:pt x="3370" y="325"/>
                    </a:lnTo>
                    <a:lnTo>
                      <a:pt x="3161" y="407"/>
                    </a:lnTo>
                    <a:lnTo>
                      <a:pt x="2940" y="500"/>
                    </a:lnTo>
                    <a:lnTo>
                      <a:pt x="2684" y="581"/>
                    </a:lnTo>
                    <a:lnTo>
                      <a:pt x="2405" y="662"/>
                    </a:lnTo>
                    <a:lnTo>
                      <a:pt x="2127" y="732"/>
                    </a:lnTo>
                    <a:lnTo>
                      <a:pt x="1824" y="790"/>
                    </a:lnTo>
                    <a:lnTo>
                      <a:pt x="1511" y="837"/>
                    </a:lnTo>
                    <a:lnTo>
                      <a:pt x="1185" y="848"/>
                    </a:lnTo>
                    <a:lnTo>
                      <a:pt x="849" y="848"/>
                    </a:lnTo>
                    <a:lnTo>
                      <a:pt x="686" y="837"/>
                    </a:lnTo>
                    <a:lnTo>
                      <a:pt x="512" y="813"/>
                    </a:lnTo>
                    <a:lnTo>
                      <a:pt x="0" y="5553"/>
                    </a:lnTo>
                    <a:lnTo>
                      <a:pt x="488" y="5646"/>
                    </a:lnTo>
                    <a:lnTo>
                      <a:pt x="988" y="5704"/>
                    </a:lnTo>
                    <a:lnTo>
                      <a:pt x="1464" y="5751"/>
                    </a:lnTo>
                    <a:lnTo>
                      <a:pt x="1929" y="5762"/>
                    </a:lnTo>
                    <a:lnTo>
                      <a:pt x="2394" y="5762"/>
                    </a:lnTo>
                    <a:lnTo>
                      <a:pt x="2835" y="5728"/>
                    </a:lnTo>
                    <a:lnTo>
                      <a:pt x="3277" y="5693"/>
                    </a:lnTo>
                    <a:lnTo>
                      <a:pt x="3695" y="5635"/>
                    </a:lnTo>
                    <a:lnTo>
                      <a:pt x="4113" y="5553"/>
                    </a:lnTo>
                    <a:lnTo>
                      <a:pt x="4508" y="5460"/>
                    </a:lnTo>
                    <a:lnTo>
                      <a:pt x="4903" y="5367"/>
                    </a:lnTo>
                    <a:lnTo>
                      <a:pt x="5275" y="5251"/>
                    </a:lnTo>
                    <a:lnTo>
                      <a:pt x="5635" y="5135"/>
                    </a:lnTo>
                    <a:lnTo>
                      <a:pt x="5984" y="4996"/>
                    </a:lnTo>
                    <a:lnTo>
                      <a:pt x="6309" y="4868"/>
                    </a:lnTo>
                    <a:lnTo>
                      <a:pt x="6623" y="4728"/>
                    </a:lnTo>
                    <a:lnTo>
                      <a:pt x="6925" y="4577"/>
                    </a:lnTo>
                    <a:lnTo>
                      <a:pt x="7203" y="4438"/>
                    </a:lnTo>
                    <a:lnTo>
                      <a:pt x="7471" y="4287"/>
                    </a:lnTo>
                    <a:lnTo>
                      <a:pt x="7726" y="4148"/>
                    </a:lnTo>
                    <a:lnTo>
                      <a:pt x="8179" y="3869"/>
                    </a:lnTo>
                    <a:lnTo>
                      <a:pt x="8551" y="3613"/>
                    </a:lnTo>
                    <a:lnTo>
                      <a:pt x="8842" y="3392"/>
                    </a:lnTo>
                    <a:lnTo>
                      <a:pt x="9062" y="3218"/>
                    </a:lnTo>
                    <a:lnTo>
                      <a:pt x="9237" y="3067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2210;p48">
                <a:extLst>
                  <a:ext uri="{FF2B5EF4-FFF2-40B4-BE49-F238E27FC236}">
                    <a16:creationId xmlns:a16="http://schemas.microsoft.com/office/drawing/2014/main" id="{11C16EFD-E67B-765F-C240-8E983D0CC38D}"/>
                  </a:ext>
                </a:extLst>
              </p:cNvPr>
              <p:cNvSpPr/>
              <p:nvPr/>
            </p:nvSpPr>
            <p:spPr>
              <a:xfrm rot="2503540">
                <a:off x="4334490" y="2629758"/>
                <a:ext cx="335503" cy="301323"/>
              </a:xfrm>
              <a:custGeom>
                <a:avLst/>
                <a:gdLst/>
                <a:ahLst/>
                <a:cxnLst/>
                <a:rect l="l" t="t" r="r" b="b"/>
                <a:pathLst>
                  <a:path w="7518" h="6403" extrusionOk="0">
                    <a:moveTo>
                      <a:pt x="5008" y="1"/>
                    </a:moveTo>
                    <a:lnTo>
                      <a:pt x="1" y="2022"/>
                    </a:lnTo>
                    <a:lnTo>
                      <a:pt x="257" y="2359"/>
                    </a:lnTo>
                    <a:lnTo>
                      <a:pt x="535" y="2696"/>
                    </a:lnTo>
                    <a:lnTo>
                      <a:pt x="849" y="3033"/>
                    </a:lnTo>
                    <a:lnTo>
                      <a:pt x="1198" y="3370"/>
                    </a:lnTo>
                    <a:lnTo>
                      <a:pt x="1581" y="3707"/>
                    </a:lnTo>
                    <a:lnTo>
                      <a:pt x="2011" y="4044"/>
                    </a:lnTo>
                    <a:lnTo>
                      <a:pt x="2464" y="4381"/>
                    </a:lnTo>
                    <a:lnTo>
                      <a:pt x="2963" y="4718"/>
                    </a:lnTo>
                    <a:lnTo>
                      <a:pt x="3498" y="5043"/>
                    </a:lnTo>
                    <a:lnTo>
                      <a:pt x="4009" y="5322"/>
                    </a:lnTo>
                    <a:lnTo>
                      <a:pt x="4532" y="5577"/>
                    </a:lnTo>
                    <a:lnTo>
                      <a:pt x="5031" y="5798"/>
                    </a:lnTo>
                    <a:lnTo>
                      <a:pt x="5543" y="5996"/>
                    </a:lnTo>
                    <a:lnTo>
                      <a:pt x="6031" y="6158"/>
                    </a:lnTo>
                    <a:lnTo>
                      <a:pt x="6519" y="6298"/>
                    </a:lnTo>
                    <a:lnTo>
                      <a:pt x="7006" y="6402"/>
                    </a:lnTo>
                    <a:lnTo>
                      <a:pt x="7518" y="1662"/>
                    </a:lnTo>
                    <a:lnTo>
                      <a:pt x="7320" y="1627"/>
                    </a:lnTo>
                    <a:lnTo>
                      <a:pt x="7111" y="1581"/>
                    </a:lnTo>
                    <a:lnTo>
                      <a:pt x="6914" y="1535"/>
                    </a:lnTo>
                    <a:lnTo>
                      <a:pt x="6704" y="1453"/>
                    </a:lnTo>
                    <a:lnTo>
                      <a:pt x="6507" y="1372"/>
                    </a:lnTo>
                    <a:lnTo>
                      <a:pt x="6309" y="1279"/>
                    </a:lnTo>
                    <a:lnTo>
                      <a:pt x="6100" y="1163"/>
                    </a:lnTo>
                    <a:lnTo>
                      <a:pt x="5903" y="1023"/>
                    </a:lnTo>
                    <a:lnTo>
                      <a:pt x="5740" y="896"/>
                    </a:lnTo>
                    <a:lnTo>
                      <a:pt x="5589" y="768"/>
                    </a:lnTo>
                    <a:lnTo>
                      <a:pt x="5450" y="640"/>
                    </a:lnTo>
                    <a:lnTo>
                      <a:pt x="5334" y="512"/>
                    </a:lnTo>
                    <a:lnTo>
                      <a:pt x="5229" y="384"/>
                    </a:lnTo>
                    <a:lnTo>
                      <a:pt x="5148" y="257"/>
                    </a:lnTo>
                    <a:lnTo>
                      <a:pt x="5066" y="129"/>
                    </a:lnTo>
                    <a:lnTo>
                      <a:pt x="5008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2211;p48">
                <a:extLst>
                  <a:ext uri="{FF2B5EF4-FFF2-40B4-BE49-F238E27FC236}">
                    <a16:creationId xmlns:a16="http://schemas.microsoft.com/office/drawing/2014/main" id="{C823DFF6-C8B6-6F56-A553-49DC6BF80511}"/>
                  </a:ext>
                </a:extLst>
              </p:cNvPr>
              <p:cNvSpPr/>
              <p:nvPr/>
            </p:nvSpPr>
            <p:spPr>
              <a:xfrm rot="2503540">
                <a:off x="4854961" y="3950066"/>
                <a:ext cx="412216" cy="271205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5763" extrusionOk="0">
                    <a:moveTo>
                      <a:pt x="3997" y="0"/>
                    </a:moveTo>
                    <a:lnTo>
                      <a:pt x="3927" y="47"/>
                    </a:lnTo>
                    <a:lnTo>
                      <a:pt x="3706" y="163"/>
                    </a:lnTo>
                    <a:lnTo>
                      <a:pt x="3381" y="326"/>
                    </a:lnTo>
                    <a:lnTo>
                      <a:pt x="3172" y="419"/>
                    </a:lnTo>
                    <a:lnTo>
                      <a:pt x="2940" y="500"/>
                    </a:lnTo>
                    <a:lnTo>
                      <a:pt x="2684" y="593"/>
                    </a:lnTo>
                    <a:lnTo>
                      <a:pt x="2417" y="674"/>
                    </a:lnTo>
                    <a:lnTo>
                      <a:pt x="2126" y="744"/>
                    </a:lnTo>
                    <a:lnTo>
                      <a:pt x="1824" y="790"/>
                    </a:lnTo>
                    <a:lnTo>
                      <a:pt x="1511" y="837"/>
                    </a:lnTo>
                    <a:lnTo>
                      <a:pt x="1185" y="860"/>
                    </a:lnTo>
                    <a:lnTo>
                      <a:pt x="860" y="849"/>
                    </a:lnTo>
                    <a:lnTo>
                      <a:pt x="686" y="837"/>
                    </a:lnTo>
                    <a:lnTo>
                      <a:pt x="523" y="825"/>
                    </a:lnTo>
                    <a:lnTo>
                      <a:pt x="0" y="5565"/>
                    </a:lnTo>
                    <a:lnTo>
                      <a:pt x="500" y="5647"/>
                    </a:lnTo>
                    <a:lnTo>
                      <a:pt x="988" y="5716"/>
                    </a:lnTo>
                    <a:lnTo>
                      <a:pt x="1464" y="5751"/>
                    </a:lnTo>
                    <a:lnTo>
                      <a:pt x="1940" y="5763"/>
                    </a:lnTo>
                    <a:lnTo>
                      <a:pt x="2394" y="5763"/>
                    </a:lnTo>
                    <a:lnTo>
                      <a:pt x="2847" y="5740"/>
                    </a:lnTo>
                    <a:lnTo>
                      <a:pt x="3276" y="5693"/>
                    </a:lnTo>
                    <a:lnTo>
                      <a:pt x="3706" y="5635"/>
                    </a:lnTo>
                    <a:lnTo>
                      <a:pt x="4113" y="5554"/>
                    </a:lnTo>
                    <a:lnTo>
                      <a:pt x="4520" y="5472"/>
                    </a:lnTo>
                    <a:lnTo>
                      <a:pt x="4903" y="5368"/>
                    </a:lnTo>
                    <a:lnTo>
                      <a:pt x="5275" y="5252"/>
                    </a:lnTo>
                    <a:lnTo>
                      <a:pt x="5635" y="5136"/>
                    </a:lnTo>
                    <a:lnTo>
                      <a:pt x="5983" y="5008"/>
                    </a:lnTo>
                    <a:lnTo>
                      <a:pt x="6309" y="4868"/>
                    </a:lnTo>
                    <a:lnTo>
                      <a:pt x="6634" y="4729"/>
                    </a:lnTo>
                    <a:lnTo>
                      <a:pt x="6924" y="4589"/>
                    </a:lnTo>
                    <a:lnTo>
                      <a:pt x="7215" y="4438"/>
                    </a:lnTo>
                    <a:lnTo>
                      <a:pt x="7482" y="4299"/>
                    </a:lnTo>
                    <a:lnTo>
                      <a:pt x="7726" y="4148"/>
                    </a:lnTo>
                    <a:lnTo>
                      <a:pt x="8179" y="3869"/>
                    </a:lnTo>
                    <a:lnTo>
                      <a:pt x="8551" y="3614"/>
                    </a:lnTo>
                    <a:lnTo>
                      <a:pt x="8841" y="3393"/>
                    </a:lnTo>
                    <a:lnTo>
                      <a:pt x="9062" y="3230"/>
                    </a:lnTo>
                    <a:lnTo>
                      <a:pt x="9236" y="307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56CB64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2212;p48">
                <a:extLst>
                  <a:ext uri="{FF2B5EF4-FFF2-40B4-BE49-F238E27FC236}">
                    <a16:creationId xmlns:a16="http://schemas.microsoft.com/office/drawing/2014/main" id="{EEA63498-5D55-BB72-ED81-3CBAAB7C6F16}"/>
                  </a:ext>
                </a:extLst>
              </p:cNvPr>
              <p:cNvSpPr/>
              <p:nvPr/>
            </p:nvSpPr>
            <p:spPr>
              <a:xfrm rot="2503540">
                <a:off x="4768734" y="3450311"/>
                <a:ext cx="304398" cy="341748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7262" extrusionOk="0">
                    <a:moveTo>
                      <a:pt x="1581" y="0"/>
                    </a:moveTo>
                    <a:lnTo>
                      <a:pt x="1453" y="151"/>
                    </a:lnTo>
                    <a:lnTo>
                      <a:pt x="1313" y="337"/>
                    </a:lnTo>
                    <a:lnTo>
                      <a:pt x="1127" y="593"/>
                    </a:lnTo>
                    <a:lnTo>
                      <a:pt x="930" y="918"/>
                    </a:lnTo>
                    <a:lnTo>
                      <a:pt x="721" y="1290"/>
                    </a:lnTo>
                    <a:lnTo>
                      <a:pt x="616" y="1499"/>
                    </a:lnTo>
                    <a:lnTo>
                      <a:pt x="512" y="1720"/>
                    </a:lnTo>
                    <a:lnTo>
                      <a:pt x="419" y="1952"/>
                    </a:lnTo>
                    <a:lnTo>
                      <a:pt x="326" y="2208"/>
                    </a:lnTo>
                    <a:lnTo>
                      <a:pt x="245" y="2463"/>
                    </a:lnTo>
                    <a:lnTo>
                      <a:pt x="163" y="2730"/>
                    </a:lnTo>
                    <a:lnTo>
                      <a:pt x="105" y="3009"/>
                    </a:lnTo>
                    <a:lnTo>
                      <a:pt x="59" y="3288"/>
                    </a:lnTo>
                    <a:lnTo>
                      <a:pt x="24" y="3590"/>
                    </a:lnTo>
                    <a:lnTo>
                      <a:pt x="1" y="3892"/>
                    </a:lnTo>
                    <a:lnTo>
                      <a:pt x="1" y="4206"/>
                    </a:lnTo>
                    <a:lnTo>
                      <a:pt x="12" y="4520"/>
                    </a:lnTo>
                    <a:lnTo>
                      <a:pt x="47" y="4845"/>
                    </a:lnTo>
                    <a:lnTo>
                      <a:pt x="105" y="5182"/>
                    </a:lnTo>
                    <a:lnTo>
                      <a:pt x="198" y="5519"/>
                    </a:lnTo>
                    <a:lnTo>
                      <a:pt x="303" y="5856"/>
                    </a:lnTo>
                    <a:lnTo>
                      <a:pt x="442" y="6204"/>
                    </a:lnTo>
                    <a:lnTo>
                      <a:pt x="605" y="6553"/>
                    </a:lnTo>
                    <a:lnTo>
                      <a:pt x="802" y="6901"/>
                    </a:lnTo>
                    <a:lnTo>
                      <a:pt x="1035" y="7261"/>
                    </a:lnTo>
                    <a:lnTo>
                      <a:pt x="6042" y="5240"/>
                    </a:lnTo>
                    <a:lnTo>
                      <a:pt x="6007" y="5124"/>
                    </a:lnTo>
                    <a:lnTo>
                      <a:pt x="5972" y="5019"/>
                    </a:lnTo>
                    <a:lnTo>
                      <a:pt x="5949" y="4903"/>
                    </a:lnTo>
                    <a:lnTo>
                      <a:pt x="5937" y="4798"/>
                    </a:lnTo>
                    <a:lnTo>
                      <a:pt x="5937" y="4694"/>
                    </a:lnTo>
                    <a:lnTo>
                      <a:pt x="5937" y="4589"/>
                    </a:lnTo>
                    <a:lnTo>
                      <a:pt x="5960" y="4392"/>
                    </a:lnTo>
                    <a:lnTo>
                      <a:pt x="6007" y="4206"/>
                    </a:lnTo>
                    <a:lnTo>
                      <a:pt x="6077" y="4020"/>
                    </a:lnTo>
                    <a:lnTo>
                      <a:pt x="6158" y="3857"/>
                    </a:lnTo>
                    <a:lnTo>
                      <a:pt x="6251" y="3706"/>
                    </a:lnTo>
                    <a:lnTo>
                      <a:pt x="6355" y="3567"/>
                    </a:lnTo>
                    <a:lnTo>
                      <a:pt x="6448" y="3439"/>
                    </a:lnTo>
                    <a:lnTo>
                      <a:pt x="6634" y="3242"/>
                    </a:lnTo>
                    <a:lnTo>
                      <a:pt x="6774" y="3114"/>
                    </a:lnTo>
                    <a:lnTo>
                      <a:pt x="6820" y="306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853EB9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2213;p48">
                <a:extLst>
                  <a:ext uri="{FF2B5EF4-FFF2-40B4-BE49-F238E27FC236}">
                    <a16:creationId xmlns:a16="http://schemas.microsoft.com/office/drawing/2014/main" id="{6C3703FE-EC02-FE12-A30B-BB6F3EC828AB}"/>
                  </a:ext>
                </a:extLst>
              </p:cNvPr>
              <p:cNvSpPr/>
              <p:nvPr/>
            </p:nvSpPr>
            <p:spPr>
              <a:xfrm rot="2503540">
                <a:off x="4647482" y="3680681"/>
                <a:ext cx="337064" cy="304053"/>
              </a:xfrm>
              <a:custGeom>
                <a:avLst/>
                <a:gdLst/>
                <a:ahLst/>
                <a:cxnLst/>
                <a:rect l="l" t="t" r="r" b="b"/>
                <a:pathLst>
                  <a:path w="7553" h="6461" extrusionOk="0">
                    <a:moveTo>
                      <a:pt x="5008" y="1"/>
                    </a:moveTo>
                    <a:lnTo>
                      <a:pt x="1" y="2022"/>
                    </a:lnTo>
                    <a:lnTo>
                      <a:pt x="245" y="2359"/>
                    </a:lnTo>
                    <a:lnTo>
                      <a:pt x="535" y="2708"/>
                    </a:lnTo>
                    <a:lnTo>
                      <a:pt x="849" y="3056"/>
                    </a:lnTo>
                    <a:lnTo>
                      <a:pt x="1197" y="3393"/>
                    </a:lnTo>
                    <a:lnTo>
                      <a:pt x="1592" y="3742"/>
                    </a:lnTo>
                    <a:lnTo>
                      <a:pt x="2010" y="4090"/>
                    </a:lnTo>
                    <a:lnTo>
                      <a:pt x="2487" y="4427"/>
                    </a:lnTo>
                    <a:lnTo>
                      <a:pt x="2986" y="4764"/>
                    </a:lnTo>
                    <a:lnTo>
                      <a:pt x="3521" y="5089"/>
                    </a:lnTo>
                    <a:lnTo>
                      <a:pt x="4044" y="5380"/>
                    </a:lnTo>
                    <a:lnTo>
                      <a:pt x="4555" y="5635"/>
                    </a:lnTo>
                    <a:lnTo>
                      <a:pt x="5066" y="5856"/>
                    </a:lnTo>
                    <a:lnTo>
                      <a:pt x="5565" y="6042"/>
                    </a:lnTo>
                    <a:lnTo>
                      <a:pt x="6065" y="6205"/>
                    </a:lnTo>
                    <a:lnTo>
                      <a:pt x="6553" y="6344"/>
                    </a:lnTo>
                    <a:lnTo>
                      <a:pt x="7029" y="6460"/>
                    </a:lnTo>
                    <a:lnTo>
                      <a:pt x="7552" y="1720"/>
                    </a:lnTo>
                    <a:lnTo>
                      <a:pt x="7343" y="1685"/>
                    </a:lnTo>
                    <a:lnTo>
                      <a:pt x="7145" y="1639"/>
                    </a:lnTo>
                    <a:lnTo>
                      <a:pt x="6936" y="1581"/>
                    </a:lnTo>
                    <a:lnTo>
                      <a:pt x="6739" y="1511"/>
                    </a:lnTo>
                    <a:lnTo>
                      <a:pt x="6530" y="1430"/>
                    </a:lnTo>
                    <a:lnTo>
                      <a:pt x="6332" y="1325"/>
                    </a:lnTo>
                    <a:lnTo>
                      <a:pt x="6135" y="1209"/>
                    </a:lnTo>
                    <a:lnTo>
                      <a:pt x="5937" y="1081"/>
                    </a:lnTo>
                    <a:lnTo>
                      <a:pt x="5751" y="942"/>
                    </a:lnTo>
                    <a:lnTo>
                      <a:pt x="5589" y="802"/>
                    </a:lnTo>
                    <a:lnTo>
                      <a:pt x="5449" y="663"/>
                    </a:lnTo>
                    <a:lnTo>
                      <a:pt x="5333" y="535"/>
                    </a:lnTo>
                    <a:lnTo>
                      <a:pt x="5229" y="396"/>
                    </a:lnTo>
                    <a:lnTo>
                      <a:pt x="5136" y="256"/>
                    </a:lnTo>
                    <a:lnTo>
                      <a:pt x="5066" y="129"/>
                    </a:lnTo>
                    <a:lnTo>
                      <a:pt x="5008" y="1"/>
                    </a:lnTo>
                    <a:close/>
                  </a:path>
                </a:pathLst>
              </a:custGeom>
              <a:solidFill>
                <a:srgbClr val="F38D01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2214;p48">
                <a:extLst>
                  <a:ext uri="{FF2B5EF4-FFF2-40B4-BE49-F238E27FC236}">
                    <a16:creationId xmlns:a16="http://schemas.microsoft.com/office/drawing/2014/main" id="{73B988B0-B278-5D2C-ED99-AC4DDB57D29D}"/>
                  </a:ext>
                </a:extLst>
              </p:cNvPr>
              <p:cNvSpPr/>
              <p:nvPr/>
            </p:nvSpPr>
            <p:spPr>
              <a:xfrm rot="2503540">
                <a:off x="6561886" y="3655269"/>
                <a:ext cx="284182" cy="32094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6820" extrusionOk="0">
                    <a:moveTo>
                      <a:pt x="5356" y="0"/>
                    </a:moveTo>
                    <a:lnTo>
                      <a:pt x="651" y="1569"/>
                    </a:lnTo>
                    <a:lnTo>
                      <a:pt x="674" y="1685"/>
                    </a:lnTo>
                    <a:lnTo>
                      <a:pt x="698" y="1801"/>
                    </a:lnTo>
                    <a:lnTo>
                      <a:pt x="732" y="2022"/>
                    </a:lnTo>
                    <a:lnTo>
                      <a:pt x="732" y="2231"/>
                    </a:lnTo>
                    <a:lnTo>
                      <a:pt x="709" y="2428"/>
                    </a:lnTo>
                    <a:lnTo>
                      <a:pt x="663" y="2626"/>
                    </a:lnTo>
                    <a:lnTo>
                      <a:pt x="605" y="2800"/>
                    </a:lnTo>
                    <a:lnTo>
                      <a:pt x="547" y="2974"/>
                    </a:lnTo>
                    <a:lnTo>
                      <a:pt x="465" y="3125"/>
                    </a:lnTo>
                    <a:lnTo>
                      <a:pt x="384" y="3265"/>
                    </a:lnTo>
                    <a:lnTo>
                      <a:pt x="303" y="3392"/>
                    </a:lnTo>
                    <a:lnTo>
                      <a:pt x="152" y="3590"/>
                    </a:lnTo>
                    <a:lnTo>
                      <a:pt x="47" y="3718"/>
                    </a:lnTo>
                    <a:lnTo>
                      <a:pt x="0" y="3764"/>
                    </a:lnTo>
                    <a:lnTo>
                      <a:pt x="5217" y="6820"/>
                    </a:lnTo>
                    <a:lnTo>
                      <a:pt x="5310" y="6669"/>
                    </a:lnTo>
                    <a:lnTo>
                      <a:pt x="5426" y="6494"/>
                    </a:lnTo>
                    <a:lnTo>
                      <a:pt x="5565" y="6250"/>
                    </a:lnTo>
                    <a:lnTo>
                      <a:pt x="5716" y="5948"/>
                    </a:lnTo>
                    <a:lnTo>
                      <a:pt x="5879" y="5600"/>
                    </a:lnTo>
                    <a:lnTo>
                      <a:pt x="5960" y="5402"/>
                    </a:lnTo>
                    <a:lnTo>
                      <a:pt x="6030" y="5193"/>
                    </a:lnTo>
                    <a:lnTo>
                      <a:pt x="6100" y="4973"/>
                    </a:lnTo>
                    <a:lnTo>
                      <a:pt x="6170" y="4740"/>
                    </a:lnTo>
                    <a:lnTo>
                      <a:pt x="6228" y="4496"/>
                    </a:lnTo>
                    <a:lnTo>
                      <a:pt x="6274" y="4252"/>
                    </a:lnTo>
                    <a:lnTo>
                      <a:pt x="6321" y="3985"/>
                    </a:lnTo>
                    <a:lnTo>
                      <a:pt x="6344" y="3718"/>
                    </a:lnTo>
                    <a:lnTo>
                      <a:pt x="6367" y="3439"/>
                    </a:lnTo>
                    <a:lnTo>
                      <a:pt x="6367" y="3160"/>
                    </a:lnTo>
                    <a:lnTo>
                      <a:pt x="6355" y="2858"/>
                    </a:lnTo>
                    <a:lnTo>
                      <a:pt x="6332" y="2568"/>
                    </a:lnTo>
                    <a:lnTo>
                      <a:pt x="6286" y="2254"/>
                    </a:lnTo>
                    <a:lnTo>
                      <a:pt x="6216" y="1952"/>
                    </a:lnTo>
                    <a:lnTo>
                      <a:pt x="6135" y="1638"/>
                    </a:lnTo>
                    <a:lnTo>
                      <a:pt x="6030" y="1313"/>
                    </a:lnTo>
                    <a:lnTo>
                      <a:pt x="5902" y="988"/>
                    </a:lnTo>
                    <a:lnTo>
                      <a:pt x="5751" y="662"/>
                    </a:lnTo>
                    <a:lnTo>
                      <a:pt x="5565" y="33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2215;p48">
                <a:extLst>
                  <a:ext uri="{FF2B5EF4-FFF2-40B4-BE49-F238E27FC236}">
                    <a16:creationId xmlns:a16="http://schemas.microsoft.com/office/drawing/2014/main" id="{904E08BE-A3FD-F0FC-785E-D22E2B80A092}"/>
                  </a:ext>
                </a:extLst>
              </p:cNvPr>
              <p:cNvSpPr/>
              <p:nvPr/>
            </p:nvSpPr>
            <p:spPr>
              <a:xfrm rot="2503540">
                <a:off x="6364947" y="3235502"/>
                <a:ext cx="404986" cy="244428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5194" extrusionOk="0">
                    <a:moveTo>
                      <a:pt x="7285" y="1"/>
                    </a:moveTo>
                    <a:lnTo>
                      <a:pt x="6855" y="12"/>
                    </a:lnTo>
                    <a:lnTo>
                      <a:pt x="6426" y="36"/>
                    </a:lnTo>
                    <a:lnTo>
                      <a:pt x="6007" y="82"/>
                    </a:lnTo>
                    <a:lnTo>
                      <a:pt x="5601" y="129"/>
                    </a:lnTo>
                    <a:lnTo>
                      <a:pt x="5206" y="187"/>
                    </a:lnTo>
                    <a:lnTo>
                      <a:pt x="4811" y="268"/>
                    </a:lnTo>
                    <a:lnTo>
                      <a:pt x="4427" y="349"/>
                    </a:lnTo>
                    <a:lnTo>
                      <a:pt x="4067" y="431"/>
                    </a:lnTo>
                    <a:lnTo>
                      <a:pt x="3707" y="535"/>
                    </a:lnTo>
                    <a:lnTo>
                      <a:pt x="3358" y="628"/>
                    </a:lnTo>
                    <a:lnTo>
                      <a:pt x="3033" y="733"/>
                    </a:lnTo>
                    <a:lnTo>
                      <a:pt x="2708" y="849"/>
                    </a:lnTo>
                    <a:lnTo>
                      <a:pt x="2115" y="1070"/>
                    </a:lnTo>
                    <a:lnTo>
                      <a:pt x="1581" y="1290"/>
                    </a:lnTo>
                    <a:lnTo>
                      <a:pt x="1128" y="1511"/>
                    </a:lnTo>
                    <a:lnTo>
                      <a:pt x="733" y="1709"/>
                    </a:lnTo>
                    <a:lnTo>
                      <a:pt x="419" y="1871"/>
                    </a:lnTo>
                    <a:lnTo>
                      <a:pt x="187" y="1999"/>
                    </a:lnTo>
                    <a:lnTo>
                      <a:pt x="1" y="2115"/>
                    </a:lnTo>
                    <a:lnTo>
                      <a:pt x="5241" y="5194"/>
                    </a:lnTo>
                    <a:lnTo>
                      <a:pt x="5508" y="5055"/>
                    </a:lnTo>
                    <a:lnTo>
                      <a:pt x="5810" y="4915"/>
                    </a:lnTo>
                    <a:lnTo>
                      <a:pt x="6216" y="4752"/>
                    </a:lnTo>
                    <a:lnTo>
                      <a:pt x="6437" y="4671"/>
                    </a:lnTo>
                    <a:lnTo>
                      <a:pt x="6681" y="4590"/>
                    </a:lnTo>
                    <a:lnTo>
                      <a:pt x="6937" y="4508"/>
                    </a:lnTo>
                    <a:lnTo>
                      <a:pt x="7216" y="4439"/>
                    </a:lnTo>
                    <a:lnTo>
                      <a:pt x="7483" y="4381"/>
                    </a:lnTo>
                    <a:lnTo>
                      <a:pt x="7773" y="4334"/>
                    </a:lnTo>
                    <a:lnTo>
                      <a:pt x="8064" y="4299"/>
                    </a:lnTo>
                    <a:lnTo>
                      <a:pt x="8354" y="4288"/>
                    </a:lnTo>
                    <a:lnTo>
                      <a:pt x="9074" y="129"/>
                    </a:lnTo>
                    <a:lnTo>
                      <a:pt x="8621" y="70"/>
                    </a:lnTo>
                    <a:lnTo>
                      <a:pt x="8168" y="36"/>
                    </a:lnTo>
                    <a:lnTo>
                      <a:pt x="7727" y="12"/>
                    </a:lnTo>
                    <a:lnTo>
                      <a:pt x="7285" y="1"/>
                    </a:lnTo>
                    <a:close/>
                  </a:path>
                </a:pathLst>
              </a:custGeom>
              <a:solidFill>
                <a:srgbClr val="F5DD22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2216;p48">
                <a:extLst>
                  <a:ext uri="{FF2B5EF4-FFF2-40B4-BE49-F238E27FC236}">
                    <a16:creationId xmlns:a16="http://schemas.microsoft.com/office/drawing/2014/main" id="{63668B1E-2ECF-940F-CA3E-D5FA2772114C}"/>
                  </a:ext>
                </a:extLst>
              </p:cNvPr>
              <p:cNvSpPr/>
              <p:nvPr/>
            </p:nvSpPr>
            <p:spPr>
              <a:xfrm rot="2503540">
                <a:off x="6636248" y="3459728"/>
                <a:ext cx="333405" cy="280523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5961" extrusionOk="0">
                    <a:moveTo>
                      <a:pt x="720" y="1"/>
                    </a:moveTo>
                    <a:lnTo>
                      <a:pt x="0" y="4160"/>
                    </a:lnTo>
                    <a:lnTo>
                      <a:pt x="279" y="4160"/>
                    </a:lnTo>
                    <a:lnTo>
                      <a:pt x="558" y="4183"/>
                    </a:lnTo>
                    <a:lnTo>
                      <a:pt x="837" y="4229"/>
                    </a:lnTo>
                    <a:lnTo>
                      <a:pt x="1104" y="4311"/>
                    </a:lnTo>
                    <a:lnTo>
                      <a:pt x="1232" y="4357"/>
                    </a:lnTo>
                    <a:lnTo>
                      <a:pt x="1359" y="4404"/>
                    </a:lnTo>
                    <a:lnTo>
                      <a:pt x="1487" y="4473"/>
                    </a:lnTo>
                    <a:lnTo>
                      <a:pt x="1615" y="4532"/>
                    </a:lnTo>
                    <a:lnTo>
                      <a:pt x="1731" y="4613"/>
                    </a:lnTo>
                    <a:lnTo>
                      <a:pt x="1847" y="4694"/>
                    </a:lnTo>
                    <a:lnTo>
                      <a:pt x="1963" y="4787"/>
                    </a:lnTo>
                    <a:lnTo>
                      <a:pt x="2068" y="4892"/>
                    </a:lnTo>
                    <a:lnTo>
                      <a:pt x="2207" y="5031"/>
                    </a:lnTo>
                    <a:lnTo>
                      <a:pt x="2324" y="5170"/>
                    </a:lnTo>
                    <a:lnTo>
                      <a:pt x="2428" y="5298"/>
                    </a:lnTo>
                    <a:lnTo>
                      <a:pt x="2521" y="5438"/>
                    </a:lnTo>
                    <a:lnTo>
                      <a:pt x="2602" y="5577"/>
                    </a:lnTo>
                    <a:lnTo>
                      <a:pt x="2661" y="5705"/>
                    </a:lnTo>
                    <a:lnTo>
                      <a:pt x="2719" y="5833"/>
                    </a:lnTo>
                    <a:lnTo>
                      <a:pt x="2765" y="5961"/>
                    </a:lnTo>
                    <a:lnTo>
                      <a:pt x="7470" y="4392"/>
                    </a:lnTo>
                    <a:lnTo>
                      <a:pt x="7366" y="4183"/>
                    </a:lnTo>
                    <a:lnTo>
                      <a:pt x="7238" y="3962"/>
                    </a:lnTo>
                    <a:lnTo>
                      <a:pt x="7110" y="3753"/>
                    </a:lnTo>
                    <a:lnTo>
                      <a:pt x="6971" y="3544"/>
                    </a:lnTo>
                    <a:lnTo>
                      <a:pt x="6820" y="3335"/>
                    </a:lnTo>
                    <a:lnTo>
                      <a:pt x="6657" y="3126"/>
                    </a:lnTo>
                    <a:lnTo>
                      <a:pt x="6471" y="2917"/>
                    </a:lnTo>
                    <a:lnTo>
                      <a:pt x="6285" y="2719"/>
                    </a:lnTo>
                    <a:lnTo>
                      <a:pt x="6088" y="2522"/>
                    </a:lnTo>
                    <a:lnTo>
                      <a:pt x="5879" y="2324"/>
                    </a:lnTo>
                    <a:lnTo>
                      <a:pt x="5646" y="2127"/>
                    </a:lnTo>
                    <a:lnTo>
                      <a:pt x="5414" y="1941"/>
                    </a:lnTo>
                    <a:lnTo>
                      <a:pt x="5158" y="1755"/>
                    </a:lnTo>
                    <a:lnTo>
                      <a:pt x="4891" y="1569"/>
                    </a:lnTo>
                    <a:lnTo>
                      <a:pt x="4612" y="1395"/>
                    </a:lnTo>
                    <a:lnTo>
                      <a:pt x="4310" y="1220"/>
                    </a:lnTo>
                    <a:lnTo>
                      <a:pt x="3857" y="988"/>
                    </a:lnTo>
                    <a:lnTo>
                      <a:pt x="3404" y="779"/>
                    </a:lnTo>
                    <a:lnTo>
                      <a:pt x="2951" y="593"/>
                    </a:lnTo>
                    <a:lnTo>
                      <a:pt x="2509" y="430"/>
                    </a:lnTo>
                    <a:lnTo>
                      <a:pt x="2056" y="291"/>
                    </a:lnTo>
                    <a:lnTo>
                      <a:pt x="1603" y="175"/>
                    </a:lnTo>
                    <a:lnTo>
                      <a:pt x="1162" y="82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rgbClr val="E440AE"/>
              </a:solidFill>
              <a:ln w="19050"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2" name="Grupo 1351">
              <a:extLst>
                <a:ext uri="{FF2B5EF4-FFF2-40B4-BE49-F238E27FC236}">
                  <a16:creationId xmlns:a16="http://schemas.microsoft.com/office/drawing/2014/main" id="{6F07A988-156F-1690-C45B-2BB3E1BC4D6F}"/>
                </a:ext>
              </a:extLst>
            </p:cNvPr>
            <p:cNvGrpSpPr/>
            <p:nvPr/>
          </p:nvGrpSpPr>
          <p:grpSpPr>
            <a:xfrm>
              <a:off x="3044454" y="1503519"/>
              <a:ext cx="3236431" cy="2800756"/>
              <a:chOff x="3044454" y="1503519"/>
              <a:chExt cx="3236431" cy="2800756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E471ECC-5B80-4915-1DF2-F7BC8C224B67}"/>
                  </a:ext>
                </a:extLst>
              </p:cNvPr>
              <p:cNvGrpSpPr/>
              <p:nvPr/>
            </p:nvGrpSpPr>
            <p:grpSpPr>
              <a:xfrm>
                <a:off x="4472725" y="1528570"/>
                <a:ext cx="221449" cy="221449"/>
                <a:chOff x="4289588" y="1403422"/>
                <a:chExt cx="596700" cy="596700"/>
              </a:xfrm>
            </p:grpSpPr>
            <p:sp>
              <p:nvSpPr>
                <p:cNvPr id="1538" name="Google Shape;1412;p39">
                  <a:extLst>
                    <a:ext uri="{FF2B5EF4-FFF2-40B4-BE49-F238E27FC236}">
                      <a16:creationId xmlns:a16="http://schemas.microsoft.com/office/drawing/2014/main" id="{5D0917E6-CD29-5E68-A522-8E301334D548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39" name="Google Shape;11091;p66">
                  <a:extLst>
                    <a:ext uri="{FF2B5EF4-FFF2-40B4-BE49-F238E27FC236}">
                      <a16:creationId xmlns:a16="http://schemas.microsoft.com/office/drawing/2014/main" id="{5FFF8F1D-93B6-B8AC-0929-50FD92B474C3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540" name="Google Shape;11092;p66">
                    <a:extLst>
                      <a:ext uri="{FF2B5EF4-FFF2-40B4-BE49-F238E27FC236}">
                        <a16:creationId xmlns:a16="http://schemas.microsoft.com/office/drawing/2014/main" id="{8E911BFD-97B0-C87A-2C27-33F153A4F230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1093;p66">
                    <a:extLst>
                      <a:ext uri="{FF2B5EF4-FFF2-40B4-BE49-F238E27FC236}">
                        <a16:creationId xmlns:a16="http://schemas.microsoft.com/office/drawing/2014/main" id="{62E6E4CA-1518-2314-9E88-CAD85B6D8243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8E426D77-6E86-16F2-7464-BCEF99DBCAD4}"/>
                  </a:ext>
                </a:extLst>
              </p:cNvPr>
              <p:cNvGrpSpPr/>
              <p:nvPr/>
            </p:nvGrpSpPr>
            <p:grpSpPr>
              <a:xfrm>
                <a:off x="4124313" y="1520884"/>
                <a:ext cx="221449" cy="221449"/>
                <a:chOff x="7051988" y="1403422"/>
                <a:chExt cx="596700" cy="596700"/>
              </a:xfrm>
            </p:grpSpPr>
            <p:sp>
              <p:nvSpPr>
                <p:cNvPr id="1531" name="Google Shape;1413;p39">
                  <a:extLst>
                    <a:ext uri="{FF2B5EF4-FFF2-40B4-BE49-F238E27FC236}">
                      <a16:creationId xmlns:a16="http://schemas.microsoft.com/office/drawing/2014/main" id="{F7029263-2B81-ED3C-B51E-F064DB9AB359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32" name="Google Shape;11139;p66">
                  <a:extLst>
                    <a:ext uri="{FF2B5EF4-FFF2-40B4-BE49-F238E27FC236}">
                      <a16:creationId xmlns:a16="http://schemas.microsoft.com/office/drawing/2014/main" id="{58F65EAC-8D0D-A2FE-9459-DEF143528F98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533" name="Google Shape;11140;p66">
                    <a:extLst>
                      <a:ext uri="{FF2B5EF4-FFF2-40B4-BE49-F238E27FC236}">
                        <a16:creationId xmlns:a16="http://schemas.microsoft.com/office/drawing/2014/main" id="{66949D93-BFC4-DFEA-51B5-E67947922E10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1141;p66">
                    <a:extLst>
                      <a:ext uri="{FF2B5EF4-FFF2-40B4-BE49-F238E27FC236}">
                        <a16:creationId xmlns:a16="http://schemas.microsoft.com/office/drawing/2014/main" id="{601AA388-BBBB-C311-F2BF-4AE7EC122D16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1142;p66">
                    <a:extLst>
                      <a:ext uri="{FF2B5EF4-FFF2-40B4-BE49-F238E27FC236}">
                        <a16:creationId xmlns:a16="http://schemas.microsoft.com/office/drawing/2014/main" id="{67A01C67-079F-DC9E-7E73-E5B2DAF62DD3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1143;p66">
                    <a:extLst>
                      <a:ext uri="{FF2B5EF4-FFF2-40B4-BE49-F238E27FC236}">
                        <a16:creationId xmlns:a16="http://schemas.microsoft.com/office/drawing/2014/main" id="{7D063D74-0100-B62B-98A3-AEA0F9DC27D2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1144;p66">
                    <a:extLst>
                      <a:ext uri="{FF2B5EF4-FFF2-40B4-BE49-F238E27FC236}">
                        <a16:creationId xmlns:a16="http://schemas.microsoft.com/office/drawing/2014/main" id="{F2044EBC-B376-C684-7FD8-1E04AF31E06A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10FD2AEF-A39A-E561-1A9C-19FB9B54E3E1}"/>
                  </a:ext>
                </a:extLst>
              </p:cNvPr>
              <p:cNvGrpSpPr/>
              <p:nvPr/>
            </p:nvGrpSpPr>
            <p:grpSpPr>
              <a:xfrm>
                <a:off x="4830178" y="1539355"/>
                <a:ext cx="221449" cy="221449"/>
                <a:chOff x="1527163" y="1403422"/>
                <a:chExt cx="596700" cy="596700"/>
              </a:xfrm>
            </p:grpSpPr>
            <p:sp>
              <p:nvSpPr>
                <p:cNvPr id="1525" name="Google Shape;1411;p39">
                  <a:extLst>
                    <a:ext uri="{FF2B5EF4-FFF2-40B4-BE49-F238E27FC236}">
                      <a16:creationId xmlns:a16="http://schemas.microsoft.com/office/drawing/2014/main" id="{920ADE63-E246-874C-D9F0-E8385F32F529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526" name="Google Shape;11126;p66">
                  <a:extLst>
                    <a:ext uri="{FF2B5EF4-FFF2-40B4-BE49-F238E27FC236}">
                      <a16:creationId xmlns:a16="http://schemas.microsoft.com/office/drawing/2014/main" id="{B26B9525-5D05-EA6D-70F9-0C90810B657C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527" name="Google Shape;11127;p66">
                    <a:extLst>
                      <a:ext uri="{FF2B5EF4-FFF2-40B4-BE49-F238E27FC236}">
                        <a16:creationId xmlns:a16="http://schemas.microsoft.com/office/drawing/2014/main" id="{DDED0EBC-8A5B-319D-5CB1-A5D36DEC8421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8" name="Google Shape;11128;p66">
                    <a:extLst>
                      <a:ext uri="{FF2B5EF4-FFF2-40B4-BE49-F238E27FC236}">
                        <a16:creationId xmlns:a16="http://schemas.microsoft.com/office/drawing/2014/main" id="{5DC7EF53-D500-C75A-A385-73F0F9854457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1129;p66">
                    <a:extLst>
                      <a:ext uri="{FF2B5EF4-FFF2-40B4-BE49-F238E27FC236}">
                        <a16:creationId xmlns:a16="http://schemas.microsoft.com/office/drawing/2014/main" id="{A0B4D0DF-6DB3-5F64-0B20-CC25C9F48F57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1130;p66">
                    <a:extLst>
                      <a:ext uri="{FF2B5EF4-FFF2-40B4-BE49-F238E27FC236}">
                        <a16:creationId xmlns:a16="http://schemas.microsoft.com/office/drawing/2014/main" id="{BC52EEA8-5F58-EADD-7744-63C9E84814CB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57054DB8-2697-24F3-3C7A-2E65CD7F2B22}"/>
                  </a:ext>
                </a:extLst>
              </p:cNvPr>
              <p:cNvGrpSpPr/>
              <p:nvPr/>
            </p:nvGrpSpPr>
            <p:grpSpPr>
              <a:xfrm>
                <a:off x="3431206" y="1505459"/>
                <a:ext cx="221449" cy="221449"/>
                <a:chOff x="4289588" y="3004385"/>
                <a:chExt cx="596700" cy="596700"/>
              </a:xfrm>
            </p:grpSpPr>
            <p:sp>
              <p:nvSpPr>
                <p:cNvPr id="1523" name="Google Shape;1415;p39">
                  <a:extLst>
                    <a:ext uri="{FF2B5EF4-FFF2-40B4-BE49-F238E27FC236}">
                      <a16:creationId xmlns:a16="http://schemas.microsoft.com/office/drawing/2014/main" id="{78C5069C-38C4-A641-906F-2DE13A3F7239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4" name="Google Shape;11072;p66">
                  <a:extLst>
                    <a:ext uri="{FF2B5EF4-FFF2-40B4-BE49-F238E27FC236}">
                      <a16:creationId xmlns:a16="http://schemas.microsoft.com/office/drawing/2014/main" id="{F8423A00-C11A-BCC7-7B89-1CB6B207CF47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0A2B61DE-4AD9-83B4-FBB9-819A3F3B2777}"/>
                  </a:ext>
                </a:extLst>
              </p:cNvPr>
              <p:cNvGrpSpPr/>
              <p:nvPr/>
            </p:nvGrpSpPr>
            <p:grpSpPr>
              <a:xfrm>
                <a:off x="3770210" y="1512664"/>
                <a:ext cx="221449" cy="221449"/>
                <a:chOff x="1527163" y="3004385"/>
                <a:chExt cx="596700" cy="596700"/>
              </a:xfrm>
            </p:grpSpPr>
            <p:sp>
              <p:nvSpPr>
                <p:cNvPr id="1521" name="Google Shape;1414;p39">
                  <a:extLst>
                    <a:ext uri="{FF2B5EF4-FFF2-40B4-BE49-F238E27FC236}">
                      <a16:creationId xmlns:a16="http://schemas.microsoft.com/office/drawing/2014/main" id="{5C7C8408-731B-ADF0-16ED-4C16BBAC2F13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1104;p66">
                  <a:extLst>
                    <a:ext uri="{FF2B5EF4-FFF2-40B4-BE49-F238E27FC236}">
                      <a16:creationId xmlns:a16="http://schemas.microsoft.com/office/drawing/2014/main" id="{97B39053-67E0-436E-667F-28F76BC92059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264DA79F-C34F-1DBC-80C0-603F6224D281}"/>
                  </a:ext>
                </a:extLst>
              </p:cNvPr>
              <p:cNvGrpSpPr/>
              <p:nvPr/>
            </p:nvGrpSpPr>
            <p:grpSpPr>
              <a:xfrm>
                <a:off x="3077660" y="1503519"/>
                <a:ext cx="221449" cy="221449"/>
                <a:chOff x="7051988" y="3004385"/>
                <a:chExt cx="596700" cy="596700"/>
              </a:xfrm>
            </p:grpSpPr>
            <p:sp>
              <p:nvSpPr>
                <p:cNvPr id="1516" name="Google Shape;1416;p39">
                  <a:extLst>
                    <a:ext uri="{FF2B5EF4-FFF2-40B4-BE49-F238E27FC236}">
                      <a16:creationId xmlns:a16="http://schemas.microsoft.com/office/drawing/2014/main" id="{18AFD923-7B44-6FFC-830C-124C4982EAD5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7" name="Google Shape;11261;p66">
                  <a:extLst>
                    <a:ext uri="{FF2B5EF4-FFF2-40B4-BE49-F238E27FC236}">
                      <a16:creationId xmlns:a16="http://schemas.microsoft.com/office/drawing/2014/main" id="{7969A89D-3B37-626A-C9A0-FF603517D91C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518" name="Google Shape;11262;p66">
                    <a:extLst>
                      <a:ext uri="{FF2B5EF4-FFF2-40B4-BE49-F238E27FC236}">
                        <a16:creationId xmlns:a16="http://schemas.microsoft.com/office/drawing/2014/main" id="{F467826D-F2BC-CCB0-2A8E-E8DFD949A128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1263;p66">
                    <a:extLst>
                      <a:ext uri="{FF2B5EF4-FFF2-40B4-BE49-F238E27FC236}">
                        <a16:creationId xmlns:a16="http://schemas.microsoft.com/office/drawing/2014/main" id="{6B0CEE84-94BA-4D9A-B02A-4880660DE56D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1264;p66">
                    <a:extLst>
                      <a:ext uri="{FF2B5EF4-FFF2-40B4-BE49-F238E27FC236}">
                        <a16:creationId xmlns:a16="http://schemas.microsoft.com/office/drawing/2014/main" id="{94D94C6E-FFC6-E841-C433-65B94E909B8C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EEEF260-B247-F248-6B3B-09162F9C3503}"/>
                  </a:ext>
                </a:extLst>
              </p:cNvPr>
              <p:cNvGrpSpPr/>
              <p:nvPr/>
            </p:nvGrpSpPr>
            <p:grpSpPr>
              <a:xfrm>
                <a:off x="5076990" y="2800811"/>
                <a:ext cx="221449" cy="221449"/>
                <a:chOff x="4289588" y="1403422"/>
                <a:chExt cx="596700" cy="596700"/>
              </a:xfrm>
            </p:grpSpPr>
            <p:sp>
              <p:nvSpPr>
                <p:cNvPr id="1512" name="Google Shape;1412;p39">
                  <a:extLst>
                    <a:ext uri="{FF2B5EF4-FFF2-40B4-BE49-F238E27FC236}">
                      <a16:creationId xmlns:a16="http://schemas.microsoft.com/office/drawing/2014/main" id="{5150E78D-93F2-175B-75CC-5811C4F14C07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3" name="Google Shape;11091;p66">
                  <a:extLst>
                    <a:ext uri="{FF2B5EF4-FFF2-40B4-BE49-F238E27FC236}">
                      <a16:creationId xmlns:a16="http://schemas.microsoft.com/office/drawing/2014/main" id="{3149701B-BEF6-AC73-4BD8-6600DD79F112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514" name="Google Shape;11092;p66">
                    <a:extLst>
                      <a:ext uri="{FF2B5EF4-FFF2-40B4-BE49-F238E27FC236}">
                        <a16:creationId xmlns:a16="http://schemas.microsoft.com/office/drawing/2014/main" id="{4B6B935A-1862-724B-16BD-1D7DCECB5EDC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1093;p66">
                    <a:extLst>
                      <a:ext uri="{FF2B5EF4-FFF2-40B4-BE49-F238E27FC236}">
                        <a16:creationId xmlns:a16="http://schemas.microsoft.com/office/drawing/2014/main" id="{ACBF62CA-5033-A4B0-85DA-5C9AA992B8C1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99678367-8EBB-FB25-9769-AAAED1ADD42A}"/>
                  </a:ext>
                </a:extLst>
              </p:cNvPr>
              <p:cNvGrpSpPr/>
              <p:nvPr/>
            </p:nvGrpSpPr>
            <p:grpSpPr>
              <a:xfrm>
                <a:off x="4728579" y="2793126"/>
                <a:ext cx="221449" cy="221449"/>
                <a:chOff x="7051988" y="1403422"/>
                <a:chExt cx="596700" cy="596700"/>
              </a:xfrm>
            </p:grpSpPr>
            <p:sp>
              <p:nvSpPr>
                <p:cNvPr id="1505" name="Google Shape;1413;p39">
                  <a:extLst>
                    <a:ext uri="{FF2B5EF4-FFF2-40B4-BE49-F238E27FC236}">
                      <a16:creationId xmlns:a16="http://schemas.microsoft.com/office/drawing/2014/main" id="{B7396E65-3FB9-C08C-B53E-DB20AB886A71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06" name="Google Shape;11139;p66">
                  <a:extLst>
                    <a:ext uri="{FF2B5EF4-FFF2-40B4-BE49-F238E27FC236}">
                      <a16:creationId xmlns:a16="http://schemas.microsoft.com/office/drawing/2014/main" id="{74C756E2-41F4-BA21-0F0B-85675240C5D0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507" name="Google Shape;11140;p66">
                    <a:extLst>
                      <a:ext uri="{FF2B5EF4-FFF2-40B4-BE49-F238E27FC236}">
                        <a16:creationId xmlns:a16="http://schemas.microsoft.com/office/drawing/2014/main" id="{107AF19B-61C4-33BE-1C84-DF69830BFD4D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8" name="Google Shape;11141;p66">
                    <a:extLst>
                      <a:ext uri="{FF2B5EF4-FFF2-40B4-BE49-F238E27FC236}">
                        <a16:creationId xmlns:a16="http://schemas.microsoft.com/office/drawing/2014/main" id="{DEF6850D-8D7D-48A0-CCEB-5D6E6F968A7B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9" name="Google Shape;11142;p66">
                    <a:extLst>
                      <a:ext uri="{FF2B5EF4-FFF2-40B4-BE49-F238E27FC236}">
                        <a16:creationId xmlns:a16="http://schemas.microsoft.com/office/drawing/2014/main" id="{99EA6491-CBD1-4D18-6081-051CB1B84443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1143;p66">
                    <a:extLst>
                      <a:ext uri="{FF2B5EF4-FFF2-40B4-BE49-F238E27FC236}">
                        <a16:creationId xmlns:a16="http://schemas.microsoft.com/office/drawing/2014/main" id="{47C4A189-9B57-9D99-9473-D6B22921BA4B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1144;p66">
                    <a:extLst>
                      <a:ext uri="{FF2B5EF4-FFF2-40B4-BE49-F238E27FC236}">
                        <a16:creationId xmlns:a16="http://schemas.microsoft.com/office/drawing/2014/main" id="{465905A1-97F1-A88E-6296-FED271396985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92C59C9B-41E6-54F5-8D59-6F0AAC38EDC1}"/>
                  </a:ext>
                </a:extLst>
              </p:cNvPr>
              <p:cNvGrpSpPr/>
              <p:nvPr/>
            </p:nvGrpSpPr>
            <p:grpSpPr>
              <a:xfrm>
                <a:off x="5434444" y="2811597"/>
                <a:ext cx="221449" cy="221449"/>
                <a:chOff x="1527163" y="1403422"/>
                <a:chExt cx="596700" cy="596700"/>
              </a:xfrm>
            </p:grpSpPr>
            <p:sp>
              <p:nvSpPr>
                <p:cNvPr id="1499" name="Google Shape;1411;p39">
                  <a:extLst>
                    <a:ext uri="{FF2B5EF4-FFF2-40B4-BE49-F238E27FC236}">
                      <a16:creationId xmlns:a16="http://schemas.microsoft.com/office/drawing/2014/main" id="{782C4512-EB22-8030-21D6-4E7B8D871317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500" name="Google Shape;11126;p66">
                  <a:extLst>
                    <a:ext uri="{FF2B5EF4-FFF2-40B4-BE49-F238E27FC236}">
                      <a16:creationId xmlns:a16="http://schemas.microsoft.com/office/drawing/2014/main" id="{5BFEE0D1-BF31-1639-C527-69DF4681B790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501" name="Google Shape;11127;p66">
                    <a:extLst>
                      <a:ext uri="{FF2B5EF4-FFF2-40B4-BE49-F238E27FC236}">
                        <a16:creationId xmlns:a16="http://schemas.microsoft.com/office/drawing/2014/main" id="{3B3EA802-B127-B03C-A27D-9A66F5613BCD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02" name="Google Shape;11128;p66">
                    <a:extLst>
                      <a:ext uri="{FF2B5EF4-FFF2-40B4-BE49-F238E27FC236}">
                        <a16:creationId xmlns:a16="http://schemas.microsoft.com/office/drawing/2014/main" id="{05DCE0DA-D44C-D81A-5720-FCC1D0A44F7F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3" name="Google Shape;11129;p66">
                    <a:extLst>
                      <a:ext uri="{FF2B5EF4-FFF2-40B4-BE49-F238E27FC236}">
                        <a16:creationId xmlns:a16="http://schemas.microsoft.com/office/drawing/2014/main" id="{F628FEF3-6179-0A07-E1C8-CD7940B04684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1130;p66">
                    <a:extLst>
                      <a:ext uri="{FF2B5EF4-FFF2-40B4-BE49-F238E27FC236}">
                        <a16:creationId xmlns:a16="http://schemas.microsoft.com/office/drawing/2014/main" id="{8EC23B3C-29B2-29C8-5F53-6BBFBECFE89D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9772DB44-CC2F-ECBD-CEFE-CCF08EA36CAB}"/>
                  </a:ext>
                </a:extLst>
              </p:cNvPr>
              <p:cNvGrpSpPr/>
              <p:nvPr/>
            </p:nvGrpSpPr>
            <p:grpSpPr>
              <a:xfrm>
                <a:off x="4035471" y="2777700"/>
                <a:ext cx="221449" cy="221449"/>
                <a:chOff x="4289588" y="3004385"/>
                <a:chExt cx="596700" cy="596700"/>
              </a:xfrm>
            </p:grpSpPr>
            <p:sp>
              <p:nvSpPr>
                <p:cNvPr id="1497" name="Google Shape;1415;p39">
                  <a:extLst>
                    <a:ext uri="{FF2B5EF4-FFF2-40B4-BE49-F238E27FC236}">
                      <a16:creationId xmlns:a16="http://schemas.microsoft.com/office/drawing/2014/main" id="{BF8C420F-9D32-2EA7-BC64-7694C7392B3B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98" name="Google Shape;11072;p66">
                  <a:extLst>
                    <a:ext uri="{FF2B5EF4-FFF2-40B4-BE49-F238E27FC236}">
                      <a16:creationId xmlns:a16="http://schemas.microsoft.com/office/drawing/2014/main" id="{CE0F836A-BA25-1515-2780-0790DDE90C21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A7B2075C-D5E5-D858-CA0A-949257B0F4E1}"/>
                  </a:ext>
                </a:extLst>
              </p:cNvPr>
              <p:cNvGrpSpPr/>
              <p:nvPr/>
            </p:nvGrpSpPr>
            <p:grpSpPr>
              <a:xfrm>
                <a:off x="4374475" y="2784906"/>
                <a:ext cx="221449" cy="221449"/>
                <a:chOff x="1527163" y="3004385"/>
                <a:chExt cx="596700" cy="596700"/>
              </a:xfrm>
            </p:grpSpPr>
            <p:sp>
              <p:nvSpPr>
                <p:cNvPr id="1495" name="Google Shape;1414;p39">
                  <a:extLst>
                    <a:ext uri="{FF2B5EF4-FFF2-40B4-BE49-F238E27FC236}">
                      <a16:creationId xmlns:a16="http://schemas.microsoft.com/office/drawing/2014/main" id="{0E92FFC0-86D5-933D-EBE8-D59E0B4198E9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1104;p66">
                  <a:extLst>
                    <a:ext uri="{FF2B5EF4-FFF2-40B4-BE49-F238E27FC236}">
                      <a16:creationId xmlns:a16="http://schemas.microsoft.com/office/drawing/2014/main" id="{3F42B01C-1F6C-E18D-99D2-936D62B24CAD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CB58F64F-9E44-8CB0-678F-3906A6468A0F}"/>
                  </a:ext>
                </a:extLst>
              </p:cNvPr>
              <p:cNvGrpSpPr/>
              <p:nvPr/>
            </p:nvGrpSpPr>
            <p:grpSpPr>
              <a:xfrm>
                <a:off x="3681925" y="2775761"/>
                <a:ext cx="221449" cy="221449"/>
                <a:chOff x="7051988" y="3004385"/>
                <a:chExt cx="596700" cy="596700"/>
              </a:xfrm>
            </p:grpSpPr>
            <p:sp>
              <p:nvSpPr>
                <p:cNvPr id="1490" name="Google Shape;1416;p39">
                  <a:extLst>
                    <a:ext uri="{FF2B5EF4-FFF2-40B4-BE49-F238E27FC236}">
                      <a16:creationId xmlns:a16="http://schemas.microsoft.com/office/drawing/2014/main" id="{B27BEB05-2C90-E7DB-C3FE-378AA79D1311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1" name="Google Shape;11261;p66">
                  <a:extLst>
                    <a:ext uri="{FF2B5EF4-FFF2-40B4-BE49-F238E27FC236}">
                      <a16:creationId xmlns:a16="http://schemas.microsoft.com/office/drawing/2014/main" id="{D0EA8C64-9FCB-4FCD-E6F0-58DED2BA35B4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92" name="Google Shape;11262;p66">
                    <a:extLst>
                      <a:ext uri="{FF2B5EF4-FFF2-40B4-BE49-F238E27FC236}">
                        <a16:creationId xmlns:a16="http://schemas.microsoft.com/office/drawing/2014/main" id="{9F8467D0-3911-6EC2-68D6-93B5F3FFEE44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3" name="Google Shape;11263;p66">
                    <a:extLst>
                      <a:ext uri="{FF2B5EF4-FFF2-40B4-BE49-F238E27FC236}">
                        <a16:creationId xmlns:a16="http://schemas.microsoft.com/office/drawing/2014/main" id="{F86C4F2A-11E8-A592-43F2-87564C0BAF40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4" name="Google Shape;11264;p66">
                    <a:extLst>
                      <a:ext uri="{FF2B5EF4-FFF2-40B4-BE49-F238E27FC236}">
                        <a16:creationId xmlns:a16="http://schemas.microsoft.com/office/drawing/2014/main" id="{BEE9E272-ACF7-01CC-96F1-8E1CAE8AC640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A9A94999-89C7-FFF1-59D6-8C416A705734}"/>
                  </a:ext>
                </a:extLst>
              </p:cNvPr>
              <p:cNvGrpSpPr/>
              <p:nvPr/>
            </p:nvGrpSpPr>
            <p:grpSpPr>
              <a:xfrm>
                <a:off x="5676887" y="4072042"/>
                <a:ext cx="221449" cy="221449"/>
                <a:chOff x="4289588" y="1403422"/>
                <a:chExt cx="596700" cy="596700"/>
              </a:xfrm>
            </p:grpSpPr>
            <p:sp>
              <p:nvSpPr>
                <p:cNvPr id="1486" name="Google Shape;1412;p39">
                  <a:extLst>
                    <a:ext uri="{FF2B5EF4-FFF2-40B4-BE49-F238E27FC236}">
                      <a16:creationId xmlns:a16="http://schemas.microsoft.com/office/drawing/2014/main" id="{53729D80-5B64-78A7-4AE7-78883A986827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7" name="Google Shape;11091;p66">
                  <a:extLst>
                    <a:ext uri="{FF2B5EF4-FFF2-40B4-BE49-F238E27FC236}">
                      <a16:creationId xmlns:a16="http://schemas.microsoft.com/office/drawing/2014/main" id="{F221B7B9-884C-FF9F-CC40-0AE1999EB04E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88" name="Google Shape;11092;p66">
                    <a:extLst>
                      <a:ext uri="{FF2B5EF4-FFF2-40B4-BE49-F238E27FC236}">
                        <a16:creationId xmlns:a16="http://schemas.microsoft.com/office/drawing/2014/main" id="{5F21398D-26EA-E447-E7D7-633A60C9D8E7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9" name="Google Shape;11093;p66">
                    <a:extLst>
                      <a:ext uri="{FF2B5EF4-FFF2-40B4-BE49-F238E27FC236}">
                        <a16:creationId xmlns:a16="http://schemas.microsoft.com/office/drawing/2014/main" id="{7717497A-3780-A5AC-4F1C-F6F7E4DEE134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A9DE1D0C-7502-4A13-D5C8-945F0D887884}"/>
                  </a:ext>
                </a:extLst>
              </p:cNvPr>
              <p:cNvGrpSpPr/>
              <p:nvPr/>
            </p:nvGrpSpPr>
            <p:grpSpPr>
              <a:xfrm>
                <a:off x="5328474" y="4064355"/>
                <a:ext cx="221449" cy="221449"/>
                <a:chOff x="7051988" y="1403422"/>
                <a:chExt cx="596700" cy="596700"/>
              </a:xfrm>
            </p:grpSpPr>
            <p:sp>
              <p:nvSpPr>
                <p:cNvPr id="1479" name="Google Shape;1413;p39">
                  <a:extLst>
                    <a:ext uri="{FF2B5EF4-FFF2-40B4-BE49-F238E27FC236}">
                      <a16:creationId xmlns:a16="http://schemas.microsoft.com/office/drawing/2014/main" id="{5E7228DA-5733-61BE-7685-F8E26F1BB4DD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0" name="Google Shape;11139;p66">
                  <a:extLst>
                    <a:ext uri="{FF2B5EF4-FFF2-40B4-BE49-F238E27FC236}">
                      <a16:creationId xmlns:a16="http://schemas.microsoft.com/office/drawing/2014/main" id="{855B8C35-500E-1740-2109-CD842BB4CA8C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481" name="Google Shape;11140;p66">
                    <a:extLst>
                      <a:ext uri="{FF2B5EF4-FFF2-40B4-BE49-F238E27FC236}">
                        <a16:creationId xmlns:a16="http://schemas.microsoft.com/office/drawing/2014/main" id="{CAB01157-5DA8-C71B-EA46-DB89445DAED5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2" name="Google Shape;11141;p66">
                    <a:extLst>
                      <a:ext uri="{FF2B5EF4-FFF2-40B4-BE49-F238E27FC236}">
                        <a16:creationId xmlns:a16="http://schemas.microsoft.com/office/drawing/2014/main" id="{30B0B54A-2EB1-49D6-54F8-75B3AAC310F3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3" name="Google Shape;11142;p66">
                    <a:extLst>
                      <a:ext uri="{FF2B5EF4-FFF2-40B4-BE49-F238E27FC236}">
                        <a16:creationId xmlns:a16="http://schemas.microsoft.com/office/drawing/2014/main" id="{FF2314B8-5088-0424-368E-0ACA586FD936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4" name="Google Shape;11143;p66">
                    <a:extLst>
                      <a:ext uri="{FF2B5EF4-FFF2-40B4-BE49-F238E27FC236}">
                        <a16:creationId xmlns:a16="http://schemas.microsoft.com/office/drawing/2014/main" id="{843EBCF7-ABF2-295A-A641-E9172883646D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5" name="Google Shape;11144;p66">
                    <a:extLst>
                      <a:ext uri="{FF2B5EF4-FFF2-40B4-BE49-F238E27FC236}">
                        <a16:creationId xmlns:a16="http://schemas.microsoft.com/office/drawing/2014/main" id="{632C6A66-A427-C3B1-5AEB-A87B23B9EEF6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A2FFC18A-0B01-DC0D-FA74-28D4FEFF1AB3}"/>
                  </a:ext>
                </a:extLst>
              </p:cNvPr>
              <p:cNvGrpSpPr/>
              <p:nvPr/>
            </p:nvGrpSpPr>
            <p:grpSpPr>
              <a:xfrm>
                <a:off x="6034340" y="4082826"/>
                <a:ext cx="221449" cy="221449"/>
                <a:chOff x="1527163" y="1403422"/>
                <a:chExt cx="596700" cy="596700"/>
              </a:xfrm>
            </p:grpSpPr>
            <p:sp>
              <p:nvSpPr>
                <p:cNvPr id="1473" name="Google Shape;1411;p39">
                  <a:extLst>
                    <a:ext uri="{FF2B5EF4-FFF2-40B4-BE49-F238E27FC236}">
                      <a16:creationId xmlns:a16="http://schemas.microsoft.com/office/drawing/2014/main" id="{5BA6F531-F233-E276-1908-838A24C0CB68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74" name="Google Shape;11126;p66">
                  <a:extLst>
                    <a:ext uri="{FF2B5EF4-FFF2-40B4-BE49-F238E27FC236}">
                      <a16:creationId xmlns:a16="http://schemas.microsoft.com/office/drawing/2014/main" id="{17E88CD7-435D-04E1-33EE-E5CE1DA00B14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75" name="Google Shape;11127;p66">
                    <a:extLst>
                      <a:ext uri="{FF2B5EF4-FFF2-40B4-BE49-F238E27FC236}">
                        <a16:creationId xmlns:a16="http://schemas.microsoft.com/office/drawing/2014/main" id="{900BD8D0-1732-42E2-C70F-8CC2BCCC927A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76" name="Google Shape;11128;p66">
                    <a:extLst>
                      <a:ext uri="{FF2B5EF4-FFF2-40B4-BE49-F238E27FC236}">
                        <a16:creationId xmlns:a16="http://schemas.microsoft.com/office/drawing/2014/main" id="{4FB0B227-35D1-E70E-E8F7-0C8CDC4D85EF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7" name="Google Shape;11129;p66">
                    <a:extLst>
                      <a:ext uri="{FF2B5EF4-FFF2-40B4-BE49-F238E27FC236}">
                        <a16:creationId xmlns:a16="http://schemas.microsoft.com/office/drawing/2014/main" id="{2CB0C236-FFC6-52D6-EE18-1F0E5C838842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8" name="Google Shape;11130;p66">
                    <a:extLst>
                      <a:ext uri="{FF2B5EF4-FFF2-40B4-BE49-F238E27FC236}">
                        <a16:creationId xmlns:a16="http://schemas.microsoft.com/office/drawing/2014/main" id="{CF37E875-C0C5-5866-B390-F86B77987D7A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A1B0DE8F-2487-D146-9E93-DEB1498F449E}"/>
                  </a:ext>
                </a:extLst>
              </p:cNvPr>
              <p:cNvGrpSpPr/>
              <p:nvPr/>
            </p:nvGrpSpPr>
            <p:grpSpPr>
              <a:xfrm>
                <a:off x="4635368" y="4048931"/>
                <a:ext cx="221449" cy="221449"/>
                <a:chOff x="4289588" y="3004385"/>
                <a:chExt cx="596700" cy="596700"/>
              </a:xfrm>
            </p:grpSpPr>
            <p:sp>
              <p:nvSpPr>
                <p:cNvPr id="1471" name="Google Shape;1415;p39">
                  <a:extLst>
                    <a:ext uri="{FF2B5EF4-FFF2-40B4-BE49-F238E27FC236}">
                      <a16:creationId xmlns:a16="http://schemas.microsoft.com/office/drawing/2014/main" id="{CD4D9C9D-5320-727D-F1A6-2099149EA959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72" name="Google Shape;11072;p66">
                  <a:extLst>
                    <a:ext uri="{FF2B5EF4-FFF2-40B4-BE49-F238E27FC236}">
                      <a16:creationId xmlns:a16="http://schemas.microsoft.com/office/drawing/2014/main" id="{F7C06E7F-654C-F6EF-98A0-A40855A61FFB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4DEA1D14-C746-FAF7-859B-40D301386F47}"/>
                  </a:ext>
                </a:extLst>
              </p:cNvPr>
              <p:cNvGrpSpPr/>
              <p:nvPr/>
            </p:nvGrpSpPr>
            <p:grpSpPr>
              <a:xfrm>
                <a:off x="4974371" y="4056135"/>
                <a:ext cx="221449" cy="221449"/>
                <a:chOff x="1527163" y="3004385"/>
                <a:chExt cx="596700" cy="596700"/>
              </a:xfrm>
            </p:grpSpPr>
            <p:sp>
              <p:nvSpPr>
                <p:cNvPr id="1469" name="Google Shape;1414;p39">
                  <a:extLst>
                    <a:ext uri="{FF2B5EF4-FFF2-40B4-BE49-F238E27FC236}">
                      <a16:creationId xmlns:a16="http://schemas.microsoft.com/office/drawing/2014/main" id="{E5258296-1AA7-BAA9-9243-173E0B32D130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1104;p66">
                  <a:extLst>
                    <a:ext uri="{FF2B5EF4-FFF2-40B4-BE49-F238E27FC236}">
                      <a16:creationId xmlns:a16="http://schemas.microsoft.com/office/drawing/2014/main" id="{690C57A0-6528-AF52-9D11-BB1ABEE6D7D9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19C28A33-23FC-99E1-0602-43317A9EC008}"/>
                  </a:ext>
                </a:extLst>
              </p:cNvPr>
              <p:cNvGrpSpPr/>
              <p:nvPr/>
            </p:nvGrpSpPr>
            <p:grpSpPr>
              <a:xfrm>
                <a:off x="4281821" y="4046991"/>
                <a:ext cx="221449" cy="221449"/>
                <a:chOff x="7051988" y="3004385"/>
                <a:chExt cx="596700" cy="596700"/>
              </a:xfrm>
            </p:grpSpPr>
            <p:sp>
              <p:nvSpPr>
                <p:cNvPr id="1464" name="Google Shape;1416;p39">
                  <a:extLst>
                    <a:ext uri="{FF2B5EF4-FFF2-40B4-BE49-F238E27FC236}">
                      <a16:creationId xmlns:a16="http://schemas.microsoft.com/office/drawing/2014/main" id="{131371EA-B349-FAE8-1D96-45A3F84B6396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5" name="Google Shape;11261;p66">
                  <a:extLst>
                    <a:ext uri="{FF2B5EF4-FFF2-40B4-BE49-F238E27FC236}">
                      <a16:creationId xmlns:a16="http://schemas.microsoft.com/office/drawing/2014/main" id="{7DAA56BA-E7DB-5C81-47B2-2FD5F47BEB62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66" name="Google Shape;11262;p66">
                    <a:extLst>
                      <a:ext uri="{FF2B5EF4-FFF2-40B4-BE49-F238E27FC236}">
                        <a16:creationId xmlns:a16="http://schemas.microsoft.com/office/drawing/2014/main" id="{141C3824-2B88-BE12-8F3D-15E38A51D2D7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1263;p66">
                    <a:extLst>
                      <a:ext uri="{FF2B5EF4-FFF2-40B4-BE49-F238E27FC236}">
                        <a16:creationId xmlns:a16="http://schemas.microsoft.com/office/drawing/2014/main" id="{43962CC5-FE00-5B33-25DA-D6F1CEB75415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1264;p66">
                    <a:extLst>
                      <a:ext uri="{FF2B5EF4-FFF2-40B4-BE49-F238E27FC236}">
                        <a16:creationId xmlns:a16="http://schemas.microsoft.com/office/drawing/2014/main" id="{E1799E65-9449-410F-1613-2814116F1A72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810006A8-0667-86A3-1D05-EEAB841538AE}"/>
                  </a:ext>
                </a:extLst>
              </p:cNvPr>
              <p:cNvGrpSpPr/>
              <p:nvPr/>
            </p:nvGrpSpPr>
            <p:grpSpPr>
              <a:xfrm>
                <a:off x="5164564" y="1566217"/>
                <a:ext cx="221449" cy="221449"/>
                <a:chOff x="7051988" y="3004385"/>
                <a:chExt cx="596700" cy="596700"/>
              </a:xfrm>
            </p:grpSpPr>
            <p:sp>
              <p:nvSpPr>
                <p:cNvPr id="1459" name="Google Shape;1416;p39">
                  <a:extLst>
                    <a:ext uri="{FF2B5EF4-FFF2-40B4-BE49-F238E27FC236}">
                      <a16:creationId xmlns:a16="http://schemas.microsoft.com/office/drawing/2014/main" id="{54C94D7C-51AF-F4B6-E5D9-3CE144D15438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0" name="Google Shape;11261;p66">
                  <a:extLst>
                    <a:ext uri="{FF2B5EF4-FFF2-40B4-BE49-F238E27FC236}">
                      <a16:creationId xmlns:a16="http://schemas.microsoft.com/office/drawing/2014/main" id="{E2B01756-26A7-C907-E681-6E672480C73B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61" name="Google Shape;11262;p66">
                    <a:extLst>
                      <a:ext uri="{FF2B5EF4-FFF2-40B4-BE49-F238E27FC236}">
                        <a16:creationId xmlns:a16="http://schemas.microsoft.com/office/drawing/2014/main" id="{96ECF19E-A840-5AF1-8D87-0CF36EB2A3EF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1263;p66">
                    <a:extLst>
                      <a:ext uri="{FF2B5EF4-FFF2-40B4-BE49-F238E27FC236}">
                        <a16:creationId xmlns:a16="http://schemas.microsoft.com/office/drawing/2014/main" id="{F209F9D6-DDBF-CFF6-431C-6FF47BEEFEBC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1264;p66">
                    <a:extLst>
                      <a:ext uri="{FF2B5EF4-FFF2-40B4-BE49-F238E27FC236}">
                        <a16:creationId xmlns:a16="http://schemas.microsoft.com/office/drawing/2014/main" id="{589CC3C6-0565-2E29-5603-86E2D69F63F4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5728C772-C9CE-E24F-3D38-B141D3070A86}"/>
                  </a:ext>
                </a:extLst>
              </p:cNvPr>
              <p:cNvGrpSpPr/>
              <p:nvPr/>
            </p:nvGrpSpPr>
            <p:grpSpPr>
              <a:xfrm>
                <a:off x="5451106" y="1825638"/>
                <a:ext cx="221449" cy="221449"/>
                <a:chOff x="4289588" y="3004385"/>
                <a:chExt cx="596700" cy="596700"/>
              </a:xfrm>
            </p:grpSpPr>
            <p:sp>
              <p:nvSpPr>
                <p:cNvPr id="1457" name="Google Shape;1415;p39">
                  <a:extLst>
                    <a:ext uri="{FF2B5EF4-FFF2-40B4-BE49-F238E27FC236}">
                      <a16:creationId xmlns:a16="http://schemas.microsoft.com/office/drawing/2014/main" id="{CF04C81A-7FE2-7C8B-EE19-41FB0586FF03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8" name="Google Shape;11072;p66">
                  <a:extLst>
                    <a:ext uri="{FF2B5EF4-FFF2-40B4-BE49-F238E27FC236}">
                      <a16:creationId xmlns:a16="http://schemas.microsoft.com/office/drawing/2014/main" id="{A7DC7EFD-4D5F-D6CB-BE60-B81A4DA0999F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378530F-A198-8750-727A-A9270AEDA73D}"/>
                  </a:ext>
                </a:extLst>
              </p:cNvPr>
              <p:cNvGrpSpPr/>
              <p:nvPr/>
            </p:nvGrpSpPr>
            <p:grpSpPr>
              <a:xfrm>
                <a:off x="5412830" y="2115983"/>
                <a:ext cx="221449" cy="221449"/>
                <a:chOff x="1527163" y="3004385"/>
                <a:chExt cx="596700" cy="596700"/>
              </a:xfrm>
            </p:grpSpPr>
            <p:sp>
              <p:nvSpPr>
                <p:cNvPr id="1455" name="Google Shape;1414;p39">
                  <a:extLst>
                    <a:ext uri="{FF2B5EF4-FFF2-40B4-BE49-F238E27FC236}">
                      <a16:creationId xmlns:a16="http://schemas.microsoft.com/office/drawing/2014/main" id="{32EF5C2C-B68E-A721-E965-5CB71EE27F5E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1104;p66">
                  <a:extLst>
                    <a:ext uri="{FF2B5EF4-FFF2-40B4-BE49-F238E27FC236}">
                      <a16:creationId xmlns:a16="http://schemas.microsoft.com/office/drawing/2014/main" id="{EAAC01B7-2793-86FB-3D0D-0B93AA9FF7A4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18ECE38A-DBE9-592E-1C2F-514AB62C3CD0}"/>
                  </a:ext>
                </a:extLst>
              </p:cNvPr>
              <p:cNvGrpSpPr/>
              <p:nvPr/>
            </p:nvGrpSpPr>
            <p:grpSpPr>
              <a:xfrm>
                <a:off x="5130490" y="2175262"/>
                <a:ext cx="221449" cy="221449"/>
                <a:chOff x="7051988" y="1403422"/>
                <a:chExt cx="596700" cy="596700"/>
              </a:xfrm>
            </p:grpSpPr>
            <p:sp>
              <p:nvSpPr>
                <p:cNvPr id="1448" name="Google Shape;1413;p39">
                  <a:extLst>
                    <a:ext uri="{FF2B5EF4-FFF2-40B4-BE49-F238E27FC236}">
                      <a16:creationId xmlns:a16="http://schemas.microsoft.com/office/drawing/2014/main" id="{554C41E4-6556-AD72-6E6D-91BD15E74593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9" name="Google Shape;11139;p66">
                  <a:extLst>
                    <a:ext uri="{FF2B5EF4-FFF2-40B4-BE49-F238E27FC236}">
                      <a16:creationId xmlns:a16="http://schemas.microsoft.com/office/drawing/2014/main" id="{A0579DCB-9668-F485-3E31-9B29F210E274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450" name="Google Shape;11140;p66">
                    <a:extLst>
                      <a:ext uri="{FF2B5EF4-FFF2-40B4-BE49-F238E27FC236}">
                        <a16:creationId xmlns:a16="http://schemas.microsoft.com/office/drawing/2014/main" id="{94EA23B4-9C6B-B7BA-72CD-088248FBCB56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1141;p66">
                    <a:extLst>
                      <a:ext uri="{FF2B5EF4-FFF2-40B4-BE49-F238E27FC236}">
                        <a16:creationId xmlns:a16="http://schemas.microsoft.com/office/drawing/2014/main" id="{525ACAC5-1F57-74DD-634E-664D6FFDEA9E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1142;p66">
                    <a:extLst>
                      <a:ext uri="{FF2B5EF4-FFF2-40B4-BE49-F238E27FC236}">
                        <a16:creationId xmlns:a16="http://schemas.microsoft.com/office/drawing/2014/main" id="{2E5FD05E-3F84-FD40-F645-0CC9C4E6D930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1143;p66">
                    <a:extLst>
                      <a:ext uri="{FF2B5EF4-FFF2-40B4-BE49-F238E27FC236}">
                        <a16:creationId xmlns:a16="http://schemas.microsoft.com/office/drawing/2014/main" id="{04AAC1ED-6732-4DA7-D2E2-BAA66E190307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1144;p66">
                    <a:extLst>
                      <a:ext uri="{FF2B5EF4-FFF2-40B4-BE49-F238E27FC236}">
                        <a16:creationId xmlns:a16="http://schemas.microsoft.com/office/drawing/2014/main" id="{057E1E4D-1117-6879-B23E-DACD61EA5C39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C7E0A6E1-1E6B-7E12-F16F-A5FBBEA8111A}"/>
                  </a:ext>
                </a:extLst>
              </p:cNvPr>
              <p:cNvGrpSpPr/>
              <p:nvPr/>
            </p:nvGrpSpPr>
            <p:grpSpPr>
              <a:xfrm>
                <a:off x="4782666" y="2168105"/>
                <a:ext cx="221449" cy="221449"/>
                <a:chOff x="4289588" y="1403422"/>
                <a:chExt cx="596700" cy="596700"/>
              </a:xfrm>
            </p:grpSpPr>
            <p:sp>
              <p:nvSpPr>
                <p:cNvPr id="1444" name="Google Shape;1412;p39">
                  <a:extLst>
                    <a:ext uri="{FF2B5EF4-FFF2-40B4-BE49-F238E27FC236}">
                      <a16:creationId xmlns:a16="http://schemas.microsoft.com/office/drawing/2014/main" id="{4585E6AB-0C10-C18E-4F79-34A078D99A21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5" name="Google Shape;11091;p66">
                  <a:extLst>
                    <a:ext uri="{FF2B5EF4-FFF2-40B4-BE49-F238E27FC236}">
                      <a16:creationId xmlns:a16="http://schemas.microsoft.com/office/drawing/2014/main" id="{D37FA1F7-3022-5AF5-EE1A-D682E0ADACB5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46" name="Google Shape;11092;p66">
                    <a:extLst>
                      <a:ext uri="{FF2B5EF4-FFF2-40B4-BE49-F238E27FC236}">
                        <a16:creationId xmlns:a16="http://schemas.microsoft.com/office/drawing/2014/main" id="{A4322CDF-A061-EC12-745E-4ECCC4C77A8A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1093;p66">
                    <a:extLst>
                      <a:ext uri="{FF2B5EF4-FFF2-40B4-BE49-F238E27FC236}">
                        <a16:creationId xmlns:a16="http://schemas.microsoft.com/office/drawing/2014/main" id="{ECAFB766-C37F-3613-A43A-0EDA087C979D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2A50E8D6-CD5B-FD15-6017-1824DEBBE31B}"/>
                  </a:ext>
                </a:extLst>
              </p:cNvPr>
              <p:cNvGrpSpPr/>
              <p:nvPr/>
            </p:nvGrpSpPr>
            <p:grpSpPr>
              <a:xfrm>
                <a:off x="4435800" y="2158407"/>
                <a:ext cx="221449" cy="221449"/>
                <a:chOff x="1527163" y="1403422"/>
                <a:chExt cx="596700" cy="596700"/>
              </a:xfrm>
            </p:grpSpPr>
            <p:sp>
              <p:nvSpPr>
                <p:cNvPr id="1438" name="Google Shape;1411;p39">
                  <a:extLst>
                    <a:ext uri="{FF2B5EF4-FFF2-40B4-BE49-F238E27FC236}">
                      <a16:creationId xmlns:a16="http://schemas.microsoft.com/office/drawing/2014/main" id="{D2AA34DD-C3AC-02E9-8C7C-852879C061C2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39" name="Google Shape;11126;p66">
                  <a:extLst>
                    <a:ext uri="{FF2B5EF4-FFF2-40B4-BE49-F238E27FC236}">
                      <a16:creationId xmlns:a16="http://schemas.microsoft.com/office/drawing/2014/main" id="{66961218-0620-196B-C5B5-CD47574F9A87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40" name="Google Shape;11127;p66">
                    <a:extLst>
                      <a:ext uri="{FF2B5EF4-FFF2-40B4-BE49-F238E27FC236}">
                        <a16:creationId xmlns:a16="http://schemas.microsoft.com/office/drawing/2014/main" id="{E014B67D-5653-94EB-226C-00CAB131A79C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41" name="Google Shape;11128;p66">
                    <a:extLst>
                      <a:ext uri="{FF2B5EF4-FFF2-40B4-BE49-F238E27FC236}">
                        <a16:creationId xmlns:a16="http://schemas.microsoft.com/office/drawing/2014/main" id="{3C1A6EF5-C45F-8F20-3FBB-E9E1B146BD3D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1129;p66">
                    <a:extLst>
                      <a:ext uri="{FF2B5EF4-FFF2-40B4-BE49-F238E27FC236}">
                        <a16:creationId xmlns:a16="http://schemas.microsoft.com/office/drawing/2014/main" id="{2FB63512-89A3-8DD9-F5B2-5CB1FD23501A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1130;p66">
                    <a:extLst>
                      <a:ext uri="{FF2B5EF4-FFF2-40B4-BE49-F238E27FC236}">
                        <a16:creationId xmlns:a16="http://schemas.microsoft.com/office/drawing/2014/main" id="{54D0C6D4-CCD1-DCA1-A0A2-DB0FD83F45A2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1C35654A-EF3A-730D-DE26-EE5B247755E2}"/>
                  </a:ext>
                </a:extLst>
              </p:cNvPr>
              <p:cNvGrpSpPr/>
              <p:nvPr/>
            </p:nvGrpSpPr>
            <p:grpSpPr>
              <a:xfrm>
                <a:off x="4075277" y="2150093"/>
                <a:ext cx="221449" cy="221449"/>
                <a:chOff x="7051988" y="3004385"/>
                <a:chExt cx="596700" cy="596700"/>
              </a:xfrm>
            </p:grpSpPr>
            <p:sp>
              <p:nvSpPr>
                <p:cNvPr id="1433" name="Google Shape;1416;p39">
                  <a:extLst>
                    <a:ext uri="{FF2B5EF4-FFF2-40B4-BE49-F238E27FC236}">
                      <a16:creationId xmlns:a16="http://schemas.microsoft.com/office/drawing/2014/main" id="{1C540E1C-BC21-21E8-D6FB-8E01715B2E32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34" name="Google Shape;11261;p66">
                  <a:extLst>
                    <a:ext uri="{FF2B5EF4-FFF2-40B4-BE49-F238E27FC236}">
                      <a16:creationId xmlns:a16="http://schemas.microsoft.com/office/drawing/2014/main" id="{8D37E35A-025C-9F6D-78BA-D943FB92C545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35" name="Google Shape;11262;p66">
                    <a:extLst>
                      <a:ext uri="{FF2B5EF4-FFF2-40B4-BE49-F238E27FC236}">
                        <a16:creationId xmlns:a16="http://schemas.microsoft.com/office/drawing/2014/main" id="{56789D18-0F21-113A-BD5F-D791311FCA3F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1263;p66">
                    <a:extLst>
                      <a:ext uri="{FF2B5EF4-FFF2-40B4-BE49-F238E27FC236}">
                        <a16:creationId xmlns:a16="http://schemas.microsoft.com/office/drawing/2014/main" id="{23FFB6BE-8FBF-A0CD-CEC6-65650F3242E1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1264;p66">
                    <a:extLst>
                      <a:ext uri="{FF2B5EF4-FFF2-40B4-BE49-F238E27FC236}">
                        <a16:creationId xmlns:a16="http://schemas.microsoft.com/office/drawing/2014/main" id="{7D440C98-67B2-C98C-90F7-575B68A29561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2CA3ACD0-5035-1DFB-88B4-E58F8FF6BC9B}"/>
                  </a:ext>
                </a:extLst>
              </p:cNvPr>
              <p:cNvGrpSpPr/>
              <p:nvPr/>
            </p:nvGrpSpPr>
            <p:grpSpPr>
              <a:xfrm>
                <a:off x="3722156" y="2145514"/>
                <a:ext cx="221449" cy="221449"/>
                <a:chOff x="4289588" y="3004385"/>
                <a:chExt cx="596700" cy="596700"/>
              </a:xfrm>
            </p:grpSpPr>
            <p:sp>
              <p:nvSpPr>
                <p:cNvPr id="1431" name="Google Shape;1415;p39">
                  <a:extLst>
                    <a:ext uri="{FF2B5EF4-FFF2-40B4-BE49-F238E27FC236}">
                      <a16:creationId xmlns:a16="http://schemas.microsoft.com/office/drawing/2014/main" id="{1A1BAEB4-DD56-0211-EB02-FA5A6AF89849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2" name="Google Shape;11072;p66">
                  <a:extLst>
                    <a:ext uri="{FF2B5EF4-FFF2-40B4-BE49-F238E27FC236}">
                      <a16:creationId xmlns:a16="http://schemas.microsoft.com/office/drawing/2014/main" id="{EFD4D7DC-8D9A-9733-7E75-26718BC8C7BB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946D6F1B-96C9-4A5A-98A4-BD14372DB07E}"/>
                  </a:ext>
                </a:extLst>
              </p:cNvPr>
              <p:cNvGrpSpPr/>
              <p:nvPr/>
            </p:nvGrpSpPr>
            <p:grpSpPr>
              <a:xfrm>
                <a:off x="3376667" y="2134282"/>
                <a:ext cx="221449" cy="221449"/>
                <a:chOff x="1527163" y="3004385"/>
                <a:chExt cx="596700" cy="596700"/>
              </a:xfrm>
            </p:grpSpPr>
            <p:sp>
              <p:nvSpPr>
                <p:cNvPr id="1429" name="Google Shape;1414;p39">
                  <a:extLst>
                    <a:ext uri="{FF2B5EF4-FFF2-40B4-BE49-F238E27FC236}">
                      <a16:creationId xmlns:a16="http://schemas.microsoft.com/office/drawing/2014/main" id="{24B645B4-ABE8-0319-D0D5-4E69908950D4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1104;p66">
                  <a:extLst>
                    <a:ext uri="{FF2B5EF4-FFF2-40B4-BE49-F238E27FC236}">
                      <a16:creationId xmlns:a16="http://schemas.microsoft.com/office/drawing/2014/main" id="{F00A953D-EC37-ED20-0FA6-EE9923FC928B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C2E61886-25D9-3525-F682-3A238FB5E1D4}"/>
                  </a:ext>
                </a:extLst>
              </p:cNvPr>
              <p:cNvGrpSpPr/>
              <p:nvPr/>
            </p:nvGrpSpPr>
            <p:grpSpPr>
              <a:xfrm>
                <a:off x="5732952" y="3446417"/>
                <a:ext cx="221449" cy="221449"/>
                <a:chOff x="7051988" y="1403422"/>
                <a:chExt cx="596700" cy="596700"/>
              </a:xfrm>
            </p:grpSpPr>
            <p:sp>
              <p:nvSpPr>
                <p:cNvPr id="1422" name="Google Shape;1413;p39">
                  <a:extLst>
                    <a:ext uri="{FF2B5EF4-FFF2-40B4-BE49-F238E27FC236}">
                      <a16:creationId xmlns:a16="http://schemas.microsoft.com/office/drawing/2014/main" id="{76D4A4EF-971A-DD08-DC58-FBC07F9AF0B8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23" name="Google Shape;11139;p66">
                  <a:extLst>
                    <a:ext uri="{FF2B5EF4-FFF2-40B4-BE49-F238E27FC236}">
                      <a16:creationId xmlns:a16="http://schemas.microsoft.com/office/drawing/2014/main" id="{A9EAAD1D-ADCA-9FCB-8535-96C9CAD1169F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424" name="Google Shape;11140;p66">
                    <a:extLst>
                      <a:ext uri="{FF2B5EF4-FFF2-40B4-BE49-F238E27FC236}">
                        <a16:creationId xmlns:a16="http://schemas.microsoft.com/office/drawing/2014/main" id="{6813820B-71ED-F07F-4504-B9ADD8C67194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1141;p66">
                    <a:extLst>
                      <a:ext uri="{FF2B5EF4-FFF2-40B4-BE49-F238E27FC236}">
                        <a16:creationId xmlns:a16="http://schemas.microsoft.com/office/drawing/2014/main" id="{FD0DDBB7-D75F-BEF5-A67A-0EE0AA60E54D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1142;p66">
                    <a:extLst>
                      <a:ext uri="{FF2B5EF4-FFF2-40B4-BE49-F238E27FC236}">
                        <a16:creationId xmlns:a16="http://schemas.microsoft.com/office/drawing/2014/main" id="{F51A7806-1636-693B-7FB5-5FB75BB4619E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1143;p66">
                    <a:extLst>
                      <a:ext uri="{FF2B5EF4-FFF2-40B4-BE49-F238E27FC236}">
                        <a16:creationId xmlns:a16="http://schemas.microsoft.com/office/drawing/2014/main" id="{24ED4758-7E7A-2AE2-E287-46E604BEDA17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1144;p66">
                    <a:extLst>
                      <a:ext uri="{FF2B5EF4-FFF2-40B4-BE49-F238E27FC236}">
                        <a16:creationId xmlns:a16="http://schemas.microsoft.com/office/drawing/2014/main" id="{D76C70B2-3F20-1D1E-0879-D498BC7DC0B5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D9B8B881-9B34-D2D9-228A-E61C6C0B742D}"/>
                  </a:ext>
                </a:extLst>
              </p:cNvPr>
              <p:cNvGrpSpPr/>
              <p:nvPr/>
            </p:nvGrpSpPr>
            <p:grpSpPr>
              <a:xfrm>
                <a:off x="5385129" y="3439259"/>
                <a:ext cx="221449" cy="221449"/>
                <a:chOff x="4289588" y="1403422"/>
                <a:chExt cx="596700" cy="596700"/>
              </a:xfrm>
            </p:grpSpPr>
            <p:sp>
              <p:nvSpPr>
                <p:cNvPr id="1418" name="Google Shape;1412;p39">
                  <a:extLst>
                    <a:ext uri="{FF2B5EF4-FFF2-40B4-BE49-F238E27FC236}">
                      <a16:creationId xmlns:a16="http://schemas.microsoft.com/office/drawing/2014/main" id="{90B1AFAE-51A4-83E3-E62B-4B86711F4DBE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9" name="Google Shape;11091;p66">
                  <a:extLst>
                    <a:ext uri="{FF2B5EF4-FFF2-40B4-BE49-F238E27FC236}">
                      <a16:creationId xmlns:a16="http://schemas.microsoft.com/office/drawing/2014/main" id="{BF3E41FB-0FED-59FB-F894-872E89CF8056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20" name="Google Shape;11092;p66">
                    <a:extLst>
                      <a:ext uri="{FF2B5EF4-FFF2-40B4-BE49-F238E27FC236}">
                        <a16:creationId xmlns:a16="http://schemas.microsoft.com/office/drawing/2014/main" id="{5CD7E549-6B09-0994-8FDB-F3CA534AF6FB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1093;p66">
                    <a:extLst>
                      <a:ext uri="{FF2B5EF4-FFF2-40B4-BE49-F238E27FC236}">
                        <a16:creationId xmlns:a16="http://schemas.microsoft.com/office/drawing/2014/main" id="{3E4B12C2-CD4C-1BC0-49E3-F4A185A1C482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68B119F2-D759-0F4A-380C-3411C1DE52E3}"/>
                  </a:ext>
                </a:extLst>
              </p:cNvPr>
              <p:cNvGrpSpPr/>
              <p:nvPr/>
            </p:nvGrpSpPr>
            <p:grpSpPr>
              <a:xfrm>
                <a:off x="5038263" y="3429562"/>
                <a:ext cx="221449" cy="221449"/>
                <a:chOff x="1527163" y="1403422"/>
                <a:chExt cx="596700" cy="596700"/>
              </a:xfrm>
            </p:grpSpPr>
            <p:sp>
              <p:nvSpPr>
                <p:cNvPr id="1412" name="Google Shape;1411;p39">
                  <a:extLst>
                    <a:ext uri="{FF2B5EF4-FFF2-40B4-BE49-F238E27FC236}">
                      <a16:creationId xmlns:a16="http://schemas.microsoft.com/office/drawing/2014/main" id="{DD039159-5B16-63C4-FE3F-467D712DFB38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13" name="Google Shape;11126;p66">
                  <a:extLst>
                    <a:ext uri="{FF2B5EF4-FFF2-40B4-BE49-F238E27FC236}">
                      <a16:creationId xmlns:a16="http://schemas.microsoft.com/office/drawing/2014/main" id="{A50F0AFF-E4E8-5828-E261-D973CBF28E62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14" name="Google Shape;11127;p66">
                    <a:extLst>
                      <a:ext uri="{FF2B5EF4-FFF2-40B4-BE49-F238E27FC236}">
                        <a16:creationId xmlns:a16="http://schemas.microsoft.com/office/drawing/2014/main" id="{C69BDCE7-1D06-9EAF-6D7B-39555E784305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15" name="Google Shape;11128;p66">
                    <a:extLst>
                      <a:ext uri="{FF2B5EF4-FFF2-40B4-BE49-F238E27FC236}">
                        <a16:creationId xmlns:a16="http://schemas.microsoft.com/office/drawing/2014/main" id="{7D63F2BD-BA78-ECCD-FB5E-F90A7B34C6D4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1129;p66">
                    <a:extLst>
                      <a:ext uri="{FF2B5EF4-FFF2-40B4-BE49-F238E27FC236}">
                        <a16:creationId xmlns:a16="http://schemas.microsoft.com/office/drawing/2014/main" id="{CE611EAB-F1E6-F69D-21F6-BCAF3DE9C05C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1130;p66">
                    <a:extLst>
                      <a:ext uri="{FF2B5EF4-FFF2-40B4-BE49-F238E27FC236}">
                        <a16:creationId xmlns:a16="http://schemas.microsoft.com/office/drawing/2014/main" id="{06CC6E21-0226-CFC2-A0ED-85723D22D3C6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8C6ED0D2-282D-45C1-F789-F1247DC4EC79}"/>
                  </a:ext>
                </a:extLst>
              </p:cNvPr>
              <p:cNvGrpSpPr/>
              <p:nvPr/>
            </p:nvGrpSpPr>
            <p:grpSpPr>
              <a:xfrm>
                <a:off x="4677741" y="3421248"/>
                <a:ext cx="221449" cy="221449"/>
                <a:chOff x="7051988" y="3004385"/>
                <a:chExt cx="596700" cy="596700"/>
              </a:xfrm>
            </p:grpSpPr>
            <p:sp>
              <p:nvSpPr>
                <p:cNvPr id="1062" name="Google Shape;1416;p39">
                  <a:extLst>
                    <a:ext uri="{FF2B5EF4-FFF2-40B4-BE49-F238E27FC236}">
                      <a16:creationId xmlns:a16="http://schemas.microsoft.com/office/drawing/2014/main" id="{4822A842-575D-EF2F-9A9A-66C366CBB101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8" name="Google Shape;11261;p66">
                  <a:extLst>
                    <a:ext uri="{FF2B5EF4-FFF2-40B4-BE49-F238E27FC236}">
                      <a16:creationId xmlns:a16="http://schemas.microsoft.com/office/drawing/2014/main" id="{31C1DE46-797F-7DB4-785A-32612CF70753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409" name="Google Shape;11262;p66">
                    <a:extLst>
                      <a:ext uri="{FF2B5EF4-FFF2-40B4-BE49-F238E27FC236}">
                        <a16:creationId xmlns:a16="http://schemas.microsoft.com/office/drawing/2014/main" id="{6CC4C9CE-BB2A-F4E6-011A-2C55E2D7CD75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1263;p66">
                    <a:extLst>
                      <a:ext uri="{FF2B5EF4-FFF2-40B4-BE49-F238E27FC236}">
                        <a16:creationId xmlns:a16="http://schemas.microsoft.com/office/drawing/2014/main" id="{8810936D-C54D-9363-0EE6-06D5E6D0F089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1264;p66">
                    <a:extLst>
                      <a:ext uri="{FF2B5EF4-FFF2-40B4-BE49-F238E27FC236}">
                        <a16:creationId xmlns:a16="http://schemas.microsoft.com/office/drawing/2014/main" id="{D4D797C6-0ADE-E527-0E3B-CD8800670CDE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256DA827-7437-FBC8-794F-8C28890FD4D1}"/>
                  </a:ext>
                </a:extLst>
              </p:cNvPr>
              <p:cNvGrpSpPr/>
              <p:nvPr/>
            </p:nvGrpSpPr>
            <p:grpSpPr>
              <a:xfrm>
                <a:off x="4324618" y="3416668"/>
                <a:ext cx="221449" cy="221449"/>
                <a:chOff x="4289588" y="3004385"/>
                <a:chExt cx="596700" cy="596700"/>
              </a:xfrm>
            </p:grpSpPr>
            <p:sp>
              <p:nvSpPr>
                <p:cNvPr id="1060" name="Google Shape;1415;p39">
                  <a:extLst>
                    <a:ext uri="{FF2B5EF4-FFF2-40B4-BE49-F238E27FC236}">
                      <a16:creationId xmlns:a16="http://schemas.microsoft.com/office/drawing/2014/main" id="{97C486E0-6234-E7C1-C36F-31CA43FF3CC5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1" name="Google Shape;11072;p66">
                  <a:extLst>
                    <a:ext uri="{FF2B5EF4-FFF2-40B4-BE49-F238E27FC236}">
                      <a16:creationId xmlns:a16="http://schemas.microsoft.com/office/drawing/2014/main" id="{70781338-906E-D3E4-FC9F-B7ABB66358CB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F8F0880C-3622-F164-7ED5-0D2BFFA09E0E}"/>
                  </a:ext>
                </a:extLst>
              </p:cNvPr>
              <p:cNvGrpSpPr/>
              <p:nvPr/>
            </p:nvGrpSpPr>
            <p:grpSpPr>
              <a:xfrm>
                <a:off x="3979130" y="3405436"/>
                <a:ext cx="221449" cy="221449"/>
                <a:chOff x="1527163" y="3004385"/>
                <a:chExt cx="596700" cy="596700"/>
              </a:xfrm>
            </p:grpSpPr>
            <p:sp>
              <p:nvSpPr>
                <p:cNvPr id="1058" name="Google Shape;1414;p39">
                  <a:extLst>
                    <a:ext uri="{FF2B5EF4-FFF2-40B4-BE49-F238E27FC236}">
                      <a16:creationId xmlns:a16="http://schemas.microsoft.com/office/drawing/2014/main" id="{814C7F13-9A08-D205-31EF-8A6DA939B572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1104;p66">
                  <a:extLst>
                    <a:ext uri="{FF2B5EF4-FFF2-40B4-BE49-F238E27FC236}">
                      <a16:creationId xmlns:a16="http://schemas.microsoft.com/office/drawing/2014/main" id="{B1F6DADF-833B-24E6-7405-89A4FBE553C4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FFEF620D-0621-7257-B9CA-60E67B64C41A}"/>
                  </a:ext>
                </a:extLst>
              </p:cNvPr>
              <p:cNvGrpSpPr/>
              <p:nvPr/>
            </p:nvGrpSpPr>
            <p:grpSpPr>
              <a:xfrm>
                <a:off x="5784008" y="2844916"/>
                <a:ext cx="221449" cy="221449"/>
                <a:chOff x="7051988" y="3004385"/>
                <a:chExt cx="596700" cy="596700"/>
              </a:xfrm>
            </p:grpSpPr>
            <p:sp>
              <p:nvSpPr>
                <p:cNvPr id="1053" name="Google Shape;1416;p39">
                  <a:extLst>
                    <a:ext uri="{FF2B5EF4-FFF2-40B4-BE49-F238E27FC236}">
                      <a16:creationId xmlns:a16="http://schemas.microsoft.com/office/drawing/2014/main" id="{841F261D-6C7D-7DC8-1114-FF90787EB78F}"/>
                    </a:ext>
                  </a:extLst>
                </p:cNvPr>
                <p:cNvSpPr/>
                <p:nvPr/>
              </p:nvSpPr>
              <p:spPr>
                <a:xfrm>
                  <a:off x="7051988" y="3004385"/>
                  <a:ext cx="596700" cy="596700"/>
                </a:xfrm>
                <a:prstGeom prst="ellipse">
                  <a:avLst/>
                </a:prstGeom>
                <a:solidFill>
                  <a:srgbClr val="F5DD22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4" name="Google Shape;11261;p66">
                  <a:extLst>
                    <a:ext uri="{FF2B5EF4-FFF2-40B4-BE49-F238E27FC236}">
                      <a16:creationId xmlns:a16="http://schemas.microsoft.com/office/drawing/2014/main" id="{389203C2-3BB3-C45D-DB19-0B954DB20ED2}"/>
                    </a:ext>
                  </a:extLst>
                </p:cNvPr>
                <p:cNvGrpSpPr/>
                <p:nvPr/>
              </p:nvGrpSpPr>
              <p:grpSpPr>
                <a:xfrm>
                  <a:off x="7176135" y="3135830"/>
                  <a:ext cx="355063" cy="351984"/>
                  <a:chOff x="-22859750" y="2335900"/>
                  <a:chExt cx="296950" cy="294375"/>
                </a:xfrm>
                <a:solidFill>
                  <a:schemeClr val="bg1"/>
                </a:solidFill>
              </p:grpSpPr>
              <p:sp>
                <p:nvSpPr>
                  <p:cNvPr id="1055" name="Google Shape;11262;p66">
                    <a:extLst>
                      <a:ext uri="{FF2B5EF4-FFF2-40B4-BE49-F238E27FC236}">
                        <a16:creationId xmlns:a16="http://schemas.microsoft.com/office/drawing/2014/main" id="{E5F17642-2511-338E-1EB1-A31C1D392A30}"/>
                      </a:ext>
                    </a:extLst>
                  </p:cNvPr>
                  <p:cNvSpPr/>
                  <p:nvPr/>
                </p:nvSpPr>
                <p:spPr>
                  <a:xfrm>
                    <a:off x="-22859750" y="2335900"/>
                    <a:ext cx="296950" cy="29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8" h="11775" extrusionOk="0">
                        <a:moveTo>
                          <a:pt x="7306" y="663"/>
                        </a:moveTo>
                        <a:cubicBezTo>
                          <a:pt x="7389" y="663"/>
                          <a:pt x="7475" y="671"/>
                          <a:pt x="7562" y="685"/>
                        </a:cubicBezTo>
                        <a:cubicBezTo>
                          <a:pt x="7814" y="780"/>
                          <a:pt x="8034" y="937"/>
                          <a:pt x="8192" y="1126"/>
                        </a:cubicBezTo>
                        <a:cubicBezTo>
                          <a:pt x="7908" y="1189"/>
                          <a:pt x="7656" y="1347"/>
                          <a:pt x="7467" y="1567"/>
                        </a:cubicBezTo>
                        <a:cubicBezTo>
                          <a:pt x="7341" y="1662"/>
                          <a:pt x="7341" y="1914"/>
                          <a:pt x="7467" y="2008"/>
                        </a:cubicBezTo>
                        <a:cubicBezTo>
                          <a:pt x="7530" y="2071"/>
                          <a:pt x="7617" y="2103"/>
                          <a:pt x="7703" y="2103"/>
                        </a:cubicBezTo>
                        <a:cubicBezTo>
                          <a:pt x="7790" y="2103"/>
                          <a:pt x="7877" y="2071"/>
                          <a:pt x="7940" y="2008"/>
                        </a:cubicBezTo>
                        <a:cubicBezTo>
                          <a:pt x="8129" y="1819"/>
                          <a:pt x="8412" y="1693"/>
                          <a:pt x="8696" y="1693"/>
                        </a:cubicBezTo>
                        <a:cubicBezTo>
                          <a:pt x="8979" y="1693"/>
                          <a:pt x="9231" y="1819"/>
                          <a:pt x="9452" y="2008"/>
                        </a:cubicBezTo>
                        <a:cubicBezTo>
                          <a:pt x="9767" y="2355"/>
                          <a:pt x="9830" y="2764"/>
                          <a:pt x="9673" y="3174"/>
                        </a:cubicBezTo>
                        <a:cubicBezTo>
                          <a:pt x="9389" y="3237"/>
                          <a:pt x="9137" y="3395"/>
                          <a:pt x="8885" y="3584"/>
                        </a:cubicBezTo>
                        <a:cubicBezTo>
                          <a:pt x="8759" y="3710"/>
                          <a:pt x="8759" y="3962"/>
                          <a:pt x="8885" y="4056"/>
                        </a:cubicBezTo>
                        <a:cubicBezTo>
                          <a:pt x="8948" y="4119"/>
                          <a:pt x="9035" y="4151"/>
                          <a:pt x="9121" y="4151"/>
                        </a:cubicBezTo>
                        <a:cubicBezTo>
                          <a:pt x="9208" y="4151"/>
                          <a:pt x="9294" y="4119"/>
                          <a:pt x="9358" y="4056"/>
                        </a:cubicBezTo>
                        <a:cubicBezTo>
                          <a:pt x="9547" y="3867"/>
                          <a:pt x="9830" y="3741"/>
                          <a:pt x="10114" y="3741"/>
                        </a:cubicBezTo>
                        <a:cubicBezTo>
                          <a:pt x="10397" y="3741"/>
                          <a:pt x="10649" y="3867"/>
                          <a:pt x="10870" y="4056"/>
                        </a:cubicBezTo>
                        <a:cubicBezTo>
                          <a:pt x="11059" y="4277"/>
                          <a:pt x="11185" y="4529"/>
                          <a:pt x="11185" y="4812"/>
                        </a:cubicBezTo>
                        <a:cubicBezTo>
                          <a:pt x="11185" y="5096"/>
                          <a:pt x="11059" y="5379"/>
                          <a:pt x="10870" y="5568"/>
                        </a:cubicBezTo>
                        <a:cubicBezTo>
                          <a:pt x="10649" y="5757"/>
                          <a:pt x="10397" y="5883"/>
                          <a:pt x="10114" y="5883"/>
                        </a:cubicBezTo>
                        <a:cubicBezTo>
                          <a:pt x="9925" y="5883"/>
                          <a:pt x="9767" y="6041"/>
                          <a:pt x="9767" y="6230"/>
                        </a:cubicBezTo>
                        <a:cubicBezTo>
                          <a:pt x="9767" y="6451"/>
                          <a:pt x="9925" y="6608"/>
                          <a:pt x="10114" y="6608"/>
                        </a:cubicBezTo>
                        <a:cubicBezTo>
                          <a:pt x="10429" y="6608"/>
                          <a:pt x="10712" y="6514"/>
                          <a:pt x="10964" y="6356"/>
                        </a:cubicBezTo>
                        <a:cubicBezTo>
                          <a:pt x="11090" y="6514"/>
                          <a:pt x="11122" y="6703"/>
                          <a:pt x="11122" y="6955"/>
                        </a:cubicBezTo>
                        <a:cubicBezTo>
                          <a:pt x="11122" y="7270"/>
                          <a:pt x="11027" y="7553"/>
                          <a:pt x="10807" y="7742"/>
                        </a:cubicBezTo>
                        <a:cubicBezTo>
                          <a:pt x="10618" y="7931"/>
                          <a:pt x="10366" y="8057"/>
                          <a:pt x="10082" y="8057"/>
                        </a:cubicBezTo>
                        <a:cubicBezTo>
                          <a:pt x="9799" y="8057"/>
                          <a:pt x="9515" y="7931"/>
                          <a:pt x="9326" y="7742"/>
                        </a:cubicBezTo>
                        <a:cubicBezTo>
                          <a:pt x="9137" y="7553"/>
                          <a:pt x="9011" y="7270"/>
                          <a:pt x="9011" y="6986"/>
                        </a:cubicBezTo>
                        <a:cubicBezTo>
                          <a:pt x="9011" y="6703"/>
                          <a:pt x="9137" y="6419"/>
                          <a:pt x="9326" y="6230"/>
                        </a:cubicBezTo>
                        <a:cubicBezTo>
                          <a:pt x="9452" y="6104"/>
                          <a:pt x="9452" y="5883"/>
                          <a:pt x="9326" y="5757"/>
                        </a:cubicBezTo>
                        <a:cubicBezTo>
                          <a:pt x="9263" y="5694"/>
                          <a:pt x="9176" y="5663"/>
                          <a:pt x="9090" y="5663"/>
                        </a:cubicBezTo>
                        <a:cubicBezTo>
                          <a:pt x="9003" y="5663"/>
                          <a:pt x="8916" y="5694"/>
                          <a:pt x="8853" y="5757"/>
                        </a:cubicBezTo>
                        <a:cubicBezTo>
                          <a:pt x="8538" y="6072"/>
                          <a:pt x="8349" y="6514"/>
                          <a:pt x="8349" y="6986"/>
                        </a:cubicBezTo>
                        <a:cubicBezTo>
                          <a:pt x="8349" y="7112"/>
                          <a:pt x="8349" y="7207"/>
                          <a:pt x="8381" y="7333"/>
                        </a:cubicBezTo>
                        <a:cubicBezTo>
                          <a:pt x="7562" y="7459"/>
                          <a:pt x="6932" y="8215"/>
                          <a:pt x="6932" y="9034"/>
                        </a:cubicBezTo>
                        <a:cubicBezTo>
                          <a:pt x="6932" y="9223"/>
                          <a:pt x="7089" y="9381"/>
                          <a:pt x="7278" y="9381"/>
                        </a:cubicBezTo>
                        <a:cubicBezTo>
                          <a:pt x="7467" y="9381"/>
                          <a:pt x="7625" y="9223"/>
                          <a:pt x="7625" y="9034"/>
                        </a:cubicBezTo>
                        <a:cubicBezTo>
                          <a:pt x="7625" y="8435"/>
                          <a:pt x="8097" y="8026"/>
                          <a:pt x="8664" y="8026"/>
                        </a:cubicBezTo>
                        <a:lnTo>
                          <a:pt x="8696" y="8026"/>
                        </a:lnTo>
                        <a:cubicBezTo>
                          <a:pt x="8727" y="8089"/>
                          <a:pt x="8822" y="8120"/>
                          <a:pt x="8853" y="8215"/>
                        </a:cubicBezTo>
                        <a:cubicBezTo>
                          <a:pt x="9074" y="8435"/>
                          <a:pt x="9326" y="8561"/>
                          <a:pt x="9641" y="8656"/>
                        </a:cubicBezTo>
                        <a:cubicBezTo>
                          <a:pt x="9673" y="8750"/>
                          <a:pt x="9704" y="8908"/>
                          <a:pt x="9704" y="9034"/>
                        </a:cubicBezTo>
                        <a:cubicBezTo>
                          <a:pt x="9704" y="9507"/>
                          <a:pt x="9452" y="9853"/>
                          <a:pt x="9011" y="10011"/>
                        </a:cubicBezTo>
                        <a:cubicBezTo>
                          <a:pt x="8979" y="9853"/>
                          <a:pt x="8853" y="9759"/>
                          <a:pt x="8664" y="9759"/>
                        </a:cubicBezTo>
                        <a:cubicBezTo>
                          <a:pt x="8444" y="9759"/>
                          <a:pt x="8286" y="9916"/>
                          <a:pt x="8286" y="10105"/>
                        </a:cubicBezTo>
                        <a:cubicBezTo>
                          <a:pt x="8286" y="10704"/>
                          <a:pt x="7814" y="11113"/>
                          <a:pt x="7278" y="11113"/>
                        </a:cubicBezTo>
                        <a:cubicBezTo>
                          <a:pt x="6711" y="11113"/>
                          <a:pt x="6239" y="10641"/>
                          <a:pt x="6239" y="10105"/>
                        </a:cubicBezTo>
                        <a:lnTo>
                          <a:pt x="6239" y="6640"/>
                        </a:lnTo>
                        <a:cubicBezTo>
                          <a:pt x="6522" y="6860"/>
                          <a:pt x="6932" y="6986"/>
                          <a:pt x="7278" y="6986"/>
                        </a:cubicBezTo>
                        <a:cubicBezTo>
                          <a:pt x="7467" y="6986"/>
                          <a:pt x="7625" y="6829"/>
                          <a:pt x="7625" y="6640"/>
                        </a:cubicBezTo>
                        <a:cubicBezTo>
                          <a:pt x="7625" y="6451"/>
                          <a:pt x="7467" y="6293"/>
                          <a:pt x="7278" y="6293"/>
                        </a:cubicBezTo>
                        <a:cubicBezTo>
                          <a:pt x="6680" y="6293"/>
                          <a:pt x="6239" y="5820"/>
                          <a:pt x="6239" y="5253"/>
                        </a:cubicBezTo>
                        <a:lnTo>
                          <a:pt x="6239" y="1788"/>
                        </a:lnTo>
                        <a:lnTo>
                          <a:pt x="6239" y="1756"/>
                        </a:lnTo>
                        <a:lnTo>
                          <a:pt x="6239" y="1725"/>
                        </a:lnTo>
                        <a:cubicBezTo>
                          <a:pt x="6239" y="1441"/>
                          <a:pt x="6365" y="1158"/>
                          <a:pt x="6554" y="969"/>
                        </a:cubicBezTo>
                        <a:cubicBezTo>
                          <a:pt x="6772" y="750"/>
                          <a:pt x="7027" y="663"/>
                          <a:pt x="7306" y="663"/>
                        </a:cubicBezTo>
                        <a:close/>
                        <a:moveTo>
                          <a:pt x="4492" y="726"/>
                        </a:moveTo>
                        <a:cubicBezTo>
                          <a:pt x="4756" y="726"/>
                          <a:pt x="5012" y="813"/>
                          <a:pt x="5230" y="1032"/>
                        </a:cubicBezTo>
                        <a:cubicBezTo>
                          <a:pt x="5419" y="1221"/>
                          <a:pt x="5545" y="1504"/>
                          <a:pt x="5545" y="1788"/>
                        </a:cubicBezTo>
                        <a:lnTo>
                          <a:pt x="5545" y="1819"/>
                        </a:lnTo>
                        <a:lnTo>
                          <a:pt x="5545" y="5285"/>
                        </a:lnTo>
                        <a:cubicBezTo>
                          <a:pt x="5545" y="5883"/>
                          <a:pt x="5073" y="6325"/>
                          <a:pt x="4506" y="6325"/>
                        </a:cubicBezTo>
                        <a:cubicBezTo>
                          <a:pt x="4317" y="6325"/>
                          <a:pt x="4159" y="6482"/>
                          <a:pt x="4159" y="6671"/>
                        </a:cubicBezTo>
                        <a:cubicBezTo>
                          <a:pt x="4159" y="6860"/>
                          <a:pt x="4317" y="7018"/>
                          <a:pt x="4506" y="7018"/>
                        </a:cubicBezTo>
                        <a:cubicBezTo>
                          <a:pt x="4915" y="7018"/>
                          <a:pt x="5262" y="6892"/>
                          <a:pt x="5545" y="6671"/>
                        </a:cubicBezTo>
                        <a:lnTo>
                          <a:pt x="5545" y="10105"/>
                        </a:lnTo>
                        <a:lnTo>
                          <a:pt x="5545" y="10137"/>
                        </a:lnTo>
                        <a:cubicBezTo>
                          <a:pt x="5545" y="10704"/>
                          <a:pt x="5073" y="11176"/>
                          <a:pt x="4506" y="11176"/>
                        </a:cubicBezTo>
                        <a:cubicBezTo>
                          <a:pt x="3939" y="11176"/>
                          <a:pt x="3498" y="10704"/>
                          <a:pt x="3498" y="10137"/>
                        </a:cubicBezTo>
                        <a:cubicBezTo>
                          <a:pt x="3498" y="9948"/>
                          <a:pt x="3340" y="9790"/>
                          <a:pt x="3151" y="9790"/>
                        </a:cubicBezTo>
                        <a:cubicBezTo>
                          <a:pt x="2994" y="9790"/>
                          <a:pt x="2836" y="9916"/>
                          <a:pt x="2773" y="10074"/>
                        </a:cubicBezTo>
                        <a:cubicBezTo>
                          <a:pt x="2395" y="9916"/>
                          <a:pt x="2080" y="9538"/>
                          <a:pt x="2080" y="9065"/>
                        </a:cubicBezTo>
                        <a:cubicBezTo>
                          <a:pt x="2080" y="8908"/>
                          <a:pt x="2111" y="8813"/>
                          <a:pt x="2143" y="8687"/>
                        </a:cubicBezTo>
                        <a:cubicBezTo>
                          <a:pt x="2426" y="8593"/>
                          <a:pt x="2710" y="8435"/>
                          <a:pt x="2930" y="8246"/>
                        </a:cubicBezTo>
                        <a:cubicBezTo>
                          <a:pt x="2994" y="8215"/>
                          <a:pt x="3057" y="8120"/>
                          <a:pt x="3088" y="8057"/>
                        </a:cubicBezTo>
                        <a:lnTo>
                          <a:pt x="3151" y="8057"/>
                        </a:lnTo>
                        <a:cubicBezTo>
                          <a:pt x="3718" y="8057"/>
                          <a:pt x="4159" y="8530"/>
                          <a:pt x="4159" y="9065"/>
                        </a:cubicBezTo>
                        <a:cubicBezTo>
                          <a:pt x="4159" y="9286"/>
                          <a:pt x="4317" y="9444"/>
                          <a:pt x="4506" y="9444"/>
                        </a:cubicBezTo>
                        <a:cubicBezTo>
                          <a:pt x="4726" y="9444"/>
                          <a:pt x="4884" y="9286"/>
                          <a:pt x="4884" y="9065"/>
                        </a:cubicBezTo>
                        <a:cubicBezTo>
                          <a:pt x="4884" y="8215"/>
                          <a:pt x="4254" y="7490"/>
                          <a:pt x="3403" y="7396"/>
                        </a:cubicBezTo>
                        <a:cubicBezTo>
                          <a:pt x="3466" y="7270"/>
                          <a:pt x="3466" y="7144"/>
                          <a:pt x="3466" y="7018"/>
                        </a:cubicBezTo>
                        <a:cubicBezTo>
                          <a:pt x="3466" y="6545"/>
                          <a:pt x="3246" y="6104"/>
                          <a:pt x="2930" y="5820"/>
                        </a:cubicBezTo>
                        <a:cubicBezTo>
                          <a:pt x="2883" y="5757"/>
                          <a:pt x="2797" y="5726"/>
                          <a:pt x="2706" y="5726"/>
                        </a:cubicBezTo>
                        <a:cubicBezTo>
                          <a:pt x="2615" y="5726"/>
                          <a:pt x="2521" y="5757"/>
                          <a:pt x="2458" y="5820"/>
                        </a:cubicBezTo>
                        <a:cubicBezTo>
                          <a:pt x="2363" y="5915"/>
                          <a:pt x="2363" y="6167"/>
                          <a:pt x="2458" y="6262"/>
                        </a:cubicBezTo>
                        <a:cubicBezTo>
                          <a:pt x="2678" y="6482"/>
                          <a:pt x="2773" y="6734"/>
                          <a:pt x="2773" y="7018"/>
                        </a:cubicBezTo>
                        <a:cubicBezTo>
                          <a:pt x="2773" y="7301"/>
                          <a:pt x="2678" y="7585"/>
                          <a:pt x="2458" y="7774"/>
                        </a:cubicBezTo>
                        <a:cubicBezTo>
                          <a:pt x="2269" y="7963"/>
                          <a:pt x="1985" y="8089"/>
                          <a:pt x="1733" y="8089"/>
                        </a:cubicBezTo>
                        <a:cubicBezTo>
                          <a:pt x="1450" y="8089"/>
                          <a:pt x="1166" y="7963"/>
                          <a:pt x="977" y="7774"/>
                        </a:cubicBezTo>
                        <a:cubicBezTo>
                          <a:pt x="788" y="7585"/>
                          <a:pt x="662" y="7301"/>
                          <a:pt x="662" y="7018"/>
                        </a:cubicBezTo>
                        <a:cubicBezTo>
                          <a:pt x="662" y="6829"/>
                          <a:pt x="725" y="6640"/>
                          <a:pt x="820" y="6419"/>
                        </a:cubicBezTo>
                        <a:cubicBezTo>
                          <a:pt x="1103" y="6608"/>
                          <a:pt x="1355" y="6671"/>
                          <a:pt x="1670" y="6671"/>
                        </a:cubicBezTo>
                        <a:cubicBezTo>
                          <a:pt x="1891" y="6671"/>
                          <a:pt x="2048" y="6514"/>
                          <a:pt x="2048" y="6325"/>
                        </a:cubicBezTo>
                        <a:cubicBezTo>
                          <a:pt x="2048" y="6104"/>
                          <a:pt x="1891" y="5946"/>
                          <a:pt x="1670" y="5946"/>
                        </a:cubicBezTo>
                        <a:cubicBezTo>
                          <a:pt x="1418" y="5946"/>
                          <a:pt x="1135" y="5852"/>
                          <a:pt x="946" y="5631"/>
                        </a:cubicBezTo>
                        <a:cubicBezTo>
                          <a:pt x="725" y="5442"/>
                          <a:pt x="631" y="5159"/>
                          <a:pt x="631" y="4907"/>
                        </a:cubicBezTo>
                        <a:cubicBezTo>
                          <a:pt x="631" y="4623"/>
                          <a:pt x="725" y="4340"/>
                          <a:pt x="946" y="4151"/>
                        </a:cubicBezTo>
                        <a:cubicBezTo>
                          <a:pt x="1135" y="3962"/>
                          <a:pt x="1418" y="3836"/>
                          <a:pt x="1670" y="3836"/>
                        </a:cubicBezTo>
                        <a:cubicBezTo>
                          <a:pt x="1954" y="3836"/>
                          <a:pt x="2237" y="3962"/>
                          <a:pt x="2426" y="4151"/>
                        </a:cubicBezTo>
                        <a:cubicBezTo>
                          <a:pt x="2489" y="4214"/>
                          <a:pt x="2576" y="4245"/>
                          <a:pt x="2663" y="4245"/>
                        </a:cubicBezTo>
                        <a:cubicBezTo>
                          <a:pt x="2749" y="4245"/>
                          <a:pt x="2836" y="4214"/>
                          <a:pt x="2899" y="4151"/>
                        </a:cubicBezTo>
                        <a:cubicBezTo>
                          <a:pt x="3025" y="4025"/>
                          <a:pt x="3025" y="3804"/>
                          <a:pt x="2899" y="3678"/>
                        </a:cubicBezTo>
                        <a:cubicBezTo>
                          <a:pt x="2678" y="3426"/>
                          <a:pt x="2426" y="3332"/>
                          <a:pt x="2111" y="3237"/>
                        </a:cubicBezTo>
                        <a:cubicBezTo>
                          <a:pt x="1954" y="2859"/>
                          <a:pt x="2048" y="2418"/>
                          <a:pt x="2363" y="2103"/>
                        </a:cubicBezTo>
                        <a:cubicBezTo>
                          <a:pt x="2552" y="1914"/>
                          <a:pt x="2836" y="1788"/>
                          <a:pt x="3088" y="1788"/>
                        </a:cubicBezTo>
                        <a:cubicBezTo>
                          <a:pt x="3372" y="1788"/>
                          <a:pt x="3655" y="1914"/>
                          <a:pt x="3844" y="2103"/>
                        </a:cubicBezTo>
                        <a:cubicBezTo>
                          <a:pt x="3907" y="2166"/>
                          <a:pt x="3994" y="2197"/>
                          <a:pt x="4080" y="2197"/>
                        </a:cubicBezTo>
                        <a:cubicBezTo>
                          <a:pt x="4167" y="2197"/>
                          <a:pt x="4254" y="2166"/>
                          <a:pt x="4317" y="2103"/>
                        </a:cubicBezTo>
                        <a:cubicBezTo>
                          <a:pt x="4443" y="1977"/>
                          <a:pt x="4443" y="1756"/>
                          <a:pt x="4317" y="1630"/>
                        </a:cubicBezTo>
                        <a:cubicBezTo>
                          <a:pt x="4128" y="1441"/>
                          <a:pt x="3876" y="1284"/>
                          <a:pt x="3624" y="1189"/>
                        </a:cubicBezTo>
                        <a:cubicBezTo>
                          <a:pt x="3781" y="969"/>
                          <a:pt x="3970" y="811"/>
                          <a:pt x="4254" y="748"/>
                        </a:cubicBezTo>
                        <a:cubicBezTo>
                          <a:pt x="4333" y="734"/>
                          <a:pt x="4413" y="726"/>
                          <a:pt x="4492" y="726"/>
                        </a:cubicBezTo>
                        <a:close/>
                        <a:moveTo>
                          <a:pt x="7254" y="0"/>
                        </a:moveTo>
                        <a:cubicBezTo>
                          <a:pt x="6817" y="0"/>
                          <a:pt x="6387" y="190"/>
                          <a:pt x="6049" y="528"/>
                        </a:cubicBezTo>
                        <a:cubicBezTo>
                          <a:pt x="6018" y="559"/>
                          <a:pt x="5923" y="654"/>
                          <a:pt x="5892" y="717"/>
                        </a:cubicBezTo>
                        <a:cubicBezTo>
                          <a:pt x="5860" y="654"/>
                          <a:pt x="5766" y="622"/>
                          <a:pt x="5734" y="528"/>
                        </a:cubicBezTo>
                        <a:cubicBezTo>
                          <a:pt x="5391" y="185"/>
                          <a:pt x="4972" y="13"/>
                          <a:pt x="4521" y="13"/>
                        </a:cubicBezTo>
                        <a:cubicBezTo>
                          <a:pt x="4392" y="13"/>
                          <a:pt x="4261" y="27"/>
                          <a:pt x="4128" y="55"/>
                        </a:cubicBezTo>
                        <a:cubicBezTo>
                          <a:pt x="3561" y="181"/>
                          <a:pt x="3151" y="559"/>
                          <a:pt x="2899" y="1126"/>
                        </a:cubicBezTo>
                        <a:cubicBezTo>
                          <a:pt x="2552" y="1158"/>
                          <a:pt x="2206" y="1347"/>
                          <a:pt x="1922" y="1599"/>
                        </a:cubicBezTo>
                        <a:cubicBezTo>
                          <a:pt x="1481" y="2040"/>
                          <a:pt x="1324" y="2607"/>
                          <a:pt x="1450" y="3206"/>
                        </a:cubicBezTo>
                        <a:cubicBezTo>
                          <a:pt x="1103" y="3237"/>
                          <a:pt x="788" y="3458"/>
                          <a:pt x="505" y="3678"/>
                        </a:cubicBezTo>
                        <a:cubicBezTo>
                          <a:pt x="190" y="3993"/>
                          <a:pt x="1" y="4434"/>
                          <a:pt x="1" y="4907"/>
                        </a:cubicBezTo>
                        <a:cubicBezTo>
                          <a:pt x="1" y="5285"/>
                          <a:pt x="127" y="5663"/>
                          <a:pt x="347" y="5915"/>
                        </a:cubicBezTo>
                        <a:cubicBezTo>
                          <a:pt x="127" y="6230"/>
                          <a:pt x="1" y="6608"/>
                          <a:pt x="1" y="6955"/>
                        </a:cubicBezTo>
                        <a:cubicBezTo>
                          <a:pt x="1" y="7427"/>
                          <a:pt x="190" y="7868"/>
                          <a:pt x="505" y="8183"/>
                        </a:cubicBezTo>
                        <a:cubicBezTo>
                          <a:pt x="788" y="8435"/>
                          <a:pt x="1103" y="8593"/>
                          <a:pt x="1450" y="8624"/>
                        </a:cubicBezTo>
                        <a:cubicBezTo>
                          <a:pt x="1418" y="8750"/>
                          <a:pt x="1418" y="8876"/>
                          <a:pt x="1418" y="9002"/>
                        </a:cubicBezTo>
                        <a:cubicBezTo>
                          <a:pt x="1418" y="9916"/>
                          <a:pt x="2080" y="10609"/>
                          <a:pt x="2962" y="10735"/>
                        </a:cubicBezTo>
                        <a:cubicBezTo>
                          <a:pt x="3214" y="11365"/>
                          <a:pt x="3813" y="11775"/>
                          <a:pt x="4569" y="11775"/>
                        </a:cubicBezTo>
                        <a:cubicBezTo>
                          <a:pt x="5104" y="11775"/>
                          <a:pt x="5640" y="11523"/>
                          <a:pt x="5955" y="11082"/>
                        </a:cubicBezTo>
                        <a:cubicBezTo>
                          <a:pt x="6270" y="11523"/>
                          <a:pt x="6774" y="11775"/>
                          <a:pt x="7310" y="11775"/>
                        </a:cubicBezTo>
                        <a:cubicBezTo>
                          <a:pt x="8034" y="11775"/>
                          <a:pt x="8664" y="11365"/>
                          <a:pt x="8948" y="10735"/>
                        </a:cubicBezTo>
                        <a:cubicBezTo>
                          <a:pt x="9799" y="10609"/>
                          <a:pt x="10460" y="9916"/>
                          <a:pt x="10460" y="9002"/>
                        </a:cubicBezTo>
                        <a:cubicBezTo>
                          <a:pt x="10460" y="8876"/>
                          <a:pt x="10460" y="8750"/>
                          <a:pt x="10429" y="8624"/>
                        </a:cubicBezTo>
                        <a:cubicBezTo>
                          <a:pt x="10775" y="8593"/>
                          <a:pt x="11090" y="8404"/>
                          <a:pt x="11374" y="8183"/>
                        </a:cubicBezTo>
                        <a:cubicBezTo>
                          <a:pt x="11689" y="7837"/>
                          <a:pt x="11878" y="7427"/>
                          <a:pt x="11878" y="6955"/>
                        </a:cubicBezTo>
                        <a:cubicBezTo>
                          <a:pt x="11878" y="6545"/>
                          <a:pt x="11783" y="6199"/>
                          <a:pt x="11531" y="5915"/>
                        </a:cubicBezTo>
                        <a:cubicBezTo>
                          <a:pt x="11689" y="5663"/>
                          <a:pt x="11815" y="5285"/>
                          <a:pt x="11815" y="4907"/>
                        </a:cubicBezTo>
                        <a:cubicBezTo>
                          <a:pt x="11815" y="4434"/>
                          <a:pt x="11594" y="3993"/>
                          <a:pt x="11279" y="3678"/>
                        </a:cubicBezTo>
                        <a:cubicBezTo>
                          <a:pt x="11027" y="3395"/>
                          <a:pt x="10712" y="3237"/>
                          <a:pt x="10334" y="3206"/>
                        </a:cubicBezTo>
                        <a:cubicBezTo>
                          <a:pt x="10460" y="2670"/>
                          <a:pt x="10303" y="2040"/>
                          <a:pt x="9862" y="1599"/>
                        </a:cubicBezTo>
                        <a:cubicBezTo>
                          <a:pt x="9610" y="1315"/>
                          <a:pt x="9231" y="1158"/>
                          <a:pt x="8885" y="1126"/>
                        </a:cubicBezTo>
                        <a:cubicBezTo>
                          <a:pt x="8664" y="559"/>
                          <a:pt x="8223" y="181"/>
                          <a:pt x="7656" y="55"/>
                        </a:cubicBezTo>
                        <a:cubicBezTo>
                          <a:pt x="7523" y="18"/>
                          <a:pt x="7388" y="0"/>
                          <a:pt x="725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1263;p66">
                    <a:extLst>
                      <a:ext uri="{FF2B5EF4-FFF2-40B4-BE49-F238E27FC236}">
                        <a16:creationId xmlns:a16="http://schemas.microsoft.com/office/drawing/2014/main" id="{89D3995F-717C-6EE3-9C62-5C99A9296EA6}"/>
                      </a:ext>
                    </a:extLst>
                  </p:cNvPr>
                  <p:cNvSpPr/>
                  <p:nvPr/>
                </p:nvSpPr>
                <p:spPr>
                  <a:xfrm>
                    <a:off x="-22685675" y="24081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740" y="1"/>
                        </a:moveTo>
                        <a:cubicBezTo>
                          <a:pt x="654" y="1"/>
                          <a:pt x="567" y="32"/>
                          <a:pt x="504" y="95"/>
                        </a:cubicBezTo>
                        <a:cubicBezTo>
                          <a:pt x="189" y="410"/>
                          <a:pt x="0" y="820"/>
                          <a:pt x="0" y="1292"/>
                        </a:cubicBezTo>
                        <a:cubicBezTo>
                          <a:pt x="0" y="1765"/>
                          <a:pt x="189" y="2206"/>
                          <a:pt x="504" y="2521"/>
                        </a:cubicBezTo>
                        <a:cubicBezTo>
                          <a:pt x="599" y="2584"/>
                          <a:pt x="662" y="2647"/>
                          <a:pt x="756" y="2647"/>
                        </a:cubicBezTo>
                        <a:cubicBezTo>
                          <a:pt x="819" y="2647"/>
                          <a:pt x="945" y="2615"/>
                          <a:pt x="977" y="2521"/>
                        </a:cubicBezTo>
                        <a:cubicBezTo>
                          <a:pt x="1103" y="2395"/>
                          <a:pt x="1103" y="2174"/>
                          <a:pt x="977" y="2048"/>
                        </a:cubicBezTo>
                        <a:cubicBezTo>
                          <a:pt x="788" y="1859"/>
                          <a:pt x="662" y="1576"/>
                          <a:pt x="662" y="1292"/>
                        </a:cubicBezTo>
                        <a:cubicBezTo>
                          <a:pt x="662" y="1040"/>
                          <a:pt x="788" y="757"/>
                          <a:pt x="977" y="536"/>
                        </a:cubicBezTo>
                        <a:cubicBezTo>
                          <a:pt x="1103" y="442"/>
                          <a:pt x="1103" y="253"/>
                          <a:pt x="977" y="95"/>
                        </a:cubicBezTo>
                        <a:cubicBezTo>
                          <a:pt x="914" y="32"/>
                          <a:pt x="827" y="1"/>
                          <a:pt x="7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1264;p66">
                    <a:extLst>
                      <a:ext uri="{FF2B5EF4-FFF2-40B4-BE49-F238E27FC236}">
                        <a16:creationId xmlns:a16="http://schemas.microsoft.com/office/drawing/2014/main" id="{64F215BF-E7FF-8093-54F2-CB11BDEBA534}"/>
                      </a:ext>
                    </a:extLst>
                  </p:cNvPr>
                  <p:cNvSpPr/>
                  <p:nvPr/>
                </p:nvSpPr>
                <p:spPr>
                  <a:xfrm>
                    <a:off x="-22766800" y="2408950"/>
                    <a:ext cx="27575" cy="6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2647" extrusionOk="0">
                        <a:moveTo>
                          <a:pt x="362" y="0"/>
                        </a:moveTo>
                        <a:cubicBezTo>
                          <a:pt x="276" y="0"/>
                          <a:pt x="189" y="32"/>
                          <a:pt x="126" y="95"/>
                        </a:cubicBezTo>
                        <a:cubicBezTo>
                          <a:pt x="0" y="221"/>
                          <a:pt x="0" y="441"/>
                          <a:pt x="126" y="567"/>
                        </a:cubicBezTo>
                        <a:cubicBezTo>
                          <a:pt x="315" y="756"/>
                          <a:pt x="441" y="1040"/>
                          <a:pt x="441" y="1323"/>
                        </a:cubicBezTo>
                        <a:cubicBezTo>
                          <a:pt x="441" y="1575"/>
                          <a:pt x="315" y="1859"/>
                          <a:pt x="126" y="2048"/>
                        </a:cubicBezTo>
                        <a:cubicBezTo>
                          <a:pt x="0" y="2174"/>
                          <a:pt x="0" y="2426"/>
                          <a:pt x="126" y="2520"/>
                        </a:cubicBezTo>
                        <a:cubicBezTo>
                          <a:pt x="221" y="2615"/>
                          <a:pt x="284" y="2646"/>
                          <a:pt x="378" y="2646"/>
                        </a:cubicBezTo>
                        <a:cubicBezTo>
                          <a:pt x="441" y="2646"/>
                          <a:pt x="567" y="2615"/>
                          <a:pt x="599" y="2520"/>
                        </a:cubicBezTo>
                        <a:cubicBezTo>
                          <a:pt x="977" y="2174"/>
                          <a:pt x="1103" y="1733"/>
                          <a:pt x="1103" y="1323"/>
                        </a:cubicBezTo>
                        <a:cubicBezTo>
                          <a:pt x="1103" y="851"/>
                          <a:pt x="914" y="410"/>
                          <a:pt x="599" y="95"/>
                        </a:cubicBezTo>
                        <a:cubicBezTo>
                          <a:pt x="536" y="32"/>
                          <a:pt x="449" y="0"/>
                          <a:pt x="36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DF172BCF-E571-B96D-18C1-EAD94AE8B4B4}"/>
                  </a:ext>
                </a:extLst>
              </p:cNvPr>
              <p:cNvGrpSpPr/>
              <p:nvPr/>
            </p:nvGrpSpPr>
            <p:grpSpPr>
              <a:xfrm>
                <a:off x="6059436" y="3078712"/>
                <a:ext cx="221449" cy="221449"/>
                <a:chOff x="4289588" y="3004385"/>
                <a:chExt cx="596700" cy="596700"/>
              </a:xfrm>
            </p:grpSpPr>
            <p:sp>
              <p:nvSpPr>
                <p:cNvPr id="1051" name="Google Shape;1415;p39">
                  <a:extLst>
                    <a:ext uri="{FF2B5EF4-FFF2-40B4-BE49-F238E27FC236}">
                      <a16:creationId xmlns:a16="http://schemas.microsoft.com/office/drawing/2014/main" id="{5D55705A-2788-9150-AFCD-7A57E22C9410}"/>
                    </a:ext>
                  </a:extLst>
                </p:cNvPr>
                <p:cNvSpPr/>
                <p:nvPr/>
              </p:nvSpPr>
              <p:spPr>
                <a:xfrm>
                  <a:off x="4289588" y="3004385"/>
                  <a:ext cx="596700" cy="596700"/>
                </a:xfrm>
                <a:prstGeom prst="ellipse">
                  <a:avLst/>
                </a:prstGeom>
                <a:solidFill>
                  <a:srgbClr val="E440AE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2" name="Google Shape;11072;p66">
                  <a:extLst>
                    <a:ext uri="{FF2B5EF4-FFF2-40B4-BE49-F238E27FC236}">
                      <a16:creationId xmlns:a16="http://schemas.microsoft.com/office/drawing/2014/main" id="{F3B55EEE-20DD-CBEF-5586-B7D9B8C70690}"/>
                    </a:ext>
                  </a:extLst>
                </p:cNvPr>
                <p:cNvSpPr/>
                <p:nvPr/>
              </p:nvSpPr>
              <p:spPr>
                <a:xfrm>
                  <a:off x="4408473" y="3129629"/>
                  <a:ext cx="374678" cy="372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2650" extrusionOk="0">
                      <a:moveTo>
                        <a:pt x="9326" y="1000"/>
                      </a:moveTo>
                      <a:lnTo>
                        <a:pt x="11657" y="3332"/>
                      </a:lnTo>
                      <a:lnTo>
                        <a:pt x="3403" y="11617"/>
                      </a:lnTo>
                      <a:lnTo>
                        <a:pt x="1072" y="9286"/>
                      </a:lnTo>
                      <a:lnTo>
                        <a:pt x="2521" y="7837"/>
                      </a:lnTo>
                      <a:lnTo>
                        <a:pt x="3403" y="8688"/>
                      </a:lnTo>
                      <a:cubicBezTo>
                        <a:pt x="3482" y="8766"/>
                        <a:pt x="3584" y="8806"/>
                        <a:pt x="3686" y="8806"/>
                      </a:cubicBezTo>
                      <a:cubicBezTo>
                        <a:pt x="3789" y="8806"/>
                        <a:pt x="3891" y="8766"/>
                        <a:pt x="3970" y="8688"/>
                      </a:cubicBezTo>
                      <a:cubicBezTo>
                        <a:pt x="4128" y="8530"/>
                        <a:pt x="4128" y="8278"/>
                        <a:pt x="3970" y="8089"/>
                      </a:cubicBezTo>
                      <a:lnTo>
                        <a:pt x="3119" y="7238"/>
                      </a:lnTo>
                      <a:lnTo>
                        <a:pt x="4191" y="6167"/>
                      </a:lnTo>
                      <a:lnTo>
                        <a:pt x="5041" y="7049"/>
                      </a:lnTo>
                      <a:cubicBezTo>
                        <a:pt x="5120" y="7128"/>
                        <a:pt x="5230" y="7167"/>
                        <a:pt x="5340" y="7167"/>
                      </a:cubicBezTo>
                      <a:cubicBezTo>
                        <a:pt x="5451" y="7167"/>
                        <a:pt x="5561" y="7128"/>
                        <a:pt x="5640" y="7049"/>
                      </a:cubicBezTo>
                      <a:cubicBezTo>
                        <a:pt x="5797" y="6892"/>
                        <a:pt x="5797" y="6608"/>
                        <a:pt x="5640" y="6451"/>
                      </a:cubicBezTo>
                      <a:lnTo>
                        <a:pt x="4758" y="5600"/>
                      </a:lnTo>
                      <a:lnTo>
                        <a:pt x="5829" y="4529"/>
                      </a:lnTo>
                      <a:lnTo>
                        <a:pt x="6711" y="5380"/>
                      </a:lnTo>
                      <a:cubicBezTo>
                        <a:pt x="6790" y="5458"/>
                        <a:pt x="6892" y="5498"/>
                        <a:pt x="6994" y="5498"/>
                      </a:cubicBezTo>
                      <a:cubicBezTo>
                        <a:pt x="7097" y="5498"/>
                        <a:pt x="7199" y="5458"/>
                        <a:pt x="7278" y="5380"/>
                      </a:cubicBezTo>
                      <a:cubicBezTo>
                        <a:pt x="7436" y="5222"/>
                        <a:pt x="7436" y="4970"/>
                        <a:pt x="7278" y="4812"/>
                      </a:cubicBezTo>
                      <a:lnTo>
                        <a:pt x="6427" y="3930"/>
                      </a:lnTo>
                      <a:lnTo>
                        <a:pt x="7499" y="2859"/>
                      </a:lnTo>
                      <a:lnTo>
                        <a:pt x="8349" y="3741"/>
                      </a:lnTo>
                      <a:cubicBezTo>
                        <a:pt x="8428" y="3820"/>
                        <a:pt x="8538" y="3859"/>
                        <a:pt x="8648" y="3859"/>
                      </a:cubicBezTo>
                      <a:cubicBezTo>
                        <a:pt x="8759" y="3859"/>
                        <a:pt x="8869" y="3820"/>
                        <a:pt x="8948" y="3741"/>
                      </a:cubicBezTo>
                      <a:cubicBezTo>
                        <a:pt x="9105" y="3584"/>
                        <a:pt x="9105" y="3300"/>
                        <a:pt x="8948" y="3143"/>
                      </a:cubicBezTo>
                      <a:lnTo>
                        <a:pt x="8066" y="2292"/>
                      </a:lnTo>
                      <a:lnTo>
                        <a:pt x="9326" y="1000"/>
                      </a:lnTo>
                      <a:close/>
                      <a:moveTo>
                        <a:pt x="9357" y="0"/>
                      </a:moveTo>
                      <a:cubicBezTo>
                        <a:pt x="9255" y="0"/>
                        <a:pt x="9153" y="39"/>
                        <a:pt x="9074" y="118"/>
                      </a:cubicBezTo>
                      <a:lnTo>
                        <a:pt x="7247" y="1914"/>
                      </a:lnTo>
                      <a:lnTo>
                        <a:pt x="7120" y="2040"/>
                      </a:lnTo>
                      <a:lnTo>
                        <a:pt x="5608" y="3584"/>
                      </a:lnTo>
                      <a:lnTo>
                        <a:pt x="5482" y="3678"/>
                      </a:lnTo>
                      <a:lnTo>
                        <a:pt x="3938" y="5222"/>
                      </a:lnTo>
                      <a:lnTo>
                        <a:pt x="3812" y="5348"/>
                      </a:lnTo>
                      <a:lnTo>
                        <a:pt x="2300" y="6892"/>
                      </a:lnTo>
                      <a:lnTo>
                        <a:pt x="2174" y="7018"/>
                      </a:lnTo>
                      <a:lnTo>
                        <a:pt x="158" y="9003"/>
                      </a:lnTo>
                      <a:cubicBezTo>
                        <a:pt x="0" y="9160"/>
                        <a:pt x="0" y="9444"/>
                        <a:pt x="158" y="9601"/>
                      </a:cubicBezTo>
                      <a:lnTo>
                        <a:pt x="3088" y="12531"/>
                      </a:lnTo>
                      <a:cubicBezTo>
                        <a:pt x="3167" y="12610"/>
                        <a:pt x="3269" y="12649"/>
                        <a:pt x="3371" y="12649"/>
                      </a:cubicBezTo>
                      <a:cubicBezTo>
                        <a:pt x="3474" y="12649"/>
                        <a:pt x="3576" y="12610"/>
                        <a:pt x="3655" y="12531"/>
                      </a:cubicBezTo>
                      <a:lnTo>
                        <a:pt x="12539" y="3647"/>
                      </a:lnTo>
                      <a:cubicBezTo>
                        <a:pt x="12728" y="3458"/>
                        <a:pt x="12728" y="3174"/>
                        <a:pt x="12571" y="3017"/>
                      </a:cubicBezTo>
                      <a:lnTo>
                        <a:pt x="9641" y="118"/>
                      </a:lnTo>
                      <a:cubicBezTo>
                        <a:pt x="9562" y="39"/>
                        <a:pt x="9460" y="0"/>
                        <a:pt x="93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21CF321D-E268-BA4B-B0F7-0DB845677963}"/>
                  </a:ext>
                </a:extLst>
              </p:cNvPr>
              <p:cNvGrpSpPr/>
              <p:nvPr/>
            </p:nvGrpSpPr>
            <p:grpSpPr>
              <a:xfrm>
                <a:off x="6030205" y="3383877"/>
                <a:ext cx="221449" cy="221449"/>
                <a:chOff x="1527163" y="3004385"/>
                <a:chExt cx="596700" cy="596700"/>
              </a:xfrm>
            </p:grpSpPr>
            <p:sp>
              <p:nvSpPr>
                <p:cNvPr id="1049" name="Google Shape;1414;p39">
                  <a:extLst>
                    <a:ext uri="{FF2B5EF4-FFF2-40B4-BE49-F238E27FC236}">
                      <a16:creationId xmlns:a16="http://schemas.microsoft.com/office/drawing/2014/main" id="{C031208D-DBCC-B77C-DC4D-DC1E1C5B5B07}"/>
                    </a:ext>
                  </a:extLst>
                </p:cNvPr>
                <p:cNvSpPr/>
                <p:nvPr/>
              </p:nvSpPr>
              <p:spPr>
                <a:xfrm>
                  <a:off x="1527163" y="3004385"/>
                  <a:ext cx="596700" cy="596700"/>
                </a:xfrm>
                <a:prstGeom prst="ellipse">
                  <a:avLst/>
                </a:prstGeom>
                <a:solidFill>
                  <a:srgbClr val="3575D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1104;p66">
                  <a:extLst>
                    <a:ext uri="{FF2B5EF4-FFF2-40B4-BE49-F238E27FC236}">
                      <a16:creationId xmlns:a16="http://schemas.microsoft.com/office/drawing/2014/main" id="{324D090C-00B4-BDE6-5AA4-97A5AE5166C5}"/>
                    </a:ext>
                  </a:extLst>
                </p:cNvPr>
                <p:cNvSpPr/>
                <p:nvPr/>
              </p:nvSpPr>
              <p:spPr>
                <a:xfrm>
                  <a:off x="1647432" y="3128216"/>
                  <a:ext cx="379329" cy="37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" h="12698" extrusionOk="0">
                      <a:moveTo>
                        <a:pt x="7814" y="3309"/>
                      </a:moveTo>
                      <a:cubicBezTo>
                        <a:pt x="7782" y="3592"/>
                        <a:pt x="7782" y="3907"/>
                        <a:pt x="7814" y="4159"/>
                      </a:cubicBezTo>
                      <a:lnTo>
                        <a:pt x="4947" y="4159"/>
                      </a:lnTo>
                      <a:cubicBezTo>
                        <a:pt x="4978" y="3876"/>
                        <a:pt x="4978" y="3592"/>
                        <a:pt x="4947" y="3309"/>
                      </a:cubicBezTo>
                      <a:close/>
                      <a:moveTo>
                        <a:pt x="9830" y="788"/>
                      </a:moveTo>
                      <a:cubicBezTo>
                        <a:pt x="10082" y="788"/>
                        <a:pt x="10366" y="820"/>
                        <a:pt x="10618" y="946"/>
                      </a:cubicBezTo>
                      <a:cubicBezTo>
                        <a:pt x="11721" y="1481"/>
                        <a:pt x="12193" y="2678"/>
                        <a:pt x="11752" y="3718"/>
                      </a:cubicBezTo>
                      <a:cubicBezTo>
                        <a:pt x="11500" y="4254"/>
                        <a:pt x="11027" y="4695"/>
                        <a:pt x="10460" y="4884"/>
                      </a:cubicBezTo>
                      <a:cubicBezTo>
                        <a:pt x="10261" y="4950"/>
                        <a:pt x="10035" y="4990"/>
                        <a:pt x="9816" y="4990"/>
                      </a:cubicBezTo>
                      <a:cubicBezTo>
                        <a:pt x="9619" y="4990"/>
                        <a:pt x="9427" y="4958"/>
                        <a:pt x="9263" y="4884"/>
                      </a:cubicBezTo>
                      <a:cubicBezTo>
                        <a:pt x="9074" y="4821"/>
                        <a:pt x="8885" y="4663"/>
                        <a:pt x="8791" y="4474"/>
                      </a:cubicBezTo>
                      <a:cubicBezTo>
                        <a:pt x="8791" y="4411"/>
                        <a:pt x="8759" y="4380"/>
                        <a:pt x="8728" y="4348"/>
                      </a:cubicBezTo>
                      <a:cubicBezTo>
                        <a:pt x="8570" y="3970"/>
                        <a:pt x="8570" y="3561"/>
                        <a:pt x="8728" y="3183"/>
                      </a:cubicBezTo>
                      <a:cubicBezTo>
                        <a:pt x="8759" y="3151"/>
                        <a:pt x="8759" y="3120"/>
                        <a:pt x="8791" y="3088"/>
                      </a:cubicBezTo>
                      <a:cubicBezTo>
                        <a:pt x="8980" y="2710"/>
                        <a:pt x="9358" y="2521"/>
                        <a:pt x="9830" y="2521"/>
                      </a:cubicBezTo>
                      <a:cubicBezTo>
                        <a:pt x="9956" y="2521"/>
                        <a:pt x="10019" y="2552"/>
                        <a:pt x="10082" y="2615"/>
                      </a:cubicBezTo>
                      <a:cubicBezTo>
                        <a:pt x="10240" y="2773"/>
                        <a:pt x="10240" y="3025"/>
                        <a:pt x="10145" y="3183"/>
                      </a:cubicBezTo>
                      <a:cubicBezTo>
                        <a:pt x="10051" y="3309"/>
                        <a:pt x="9956" y="3340"/>
                        <a:pt x="9830" y="3340"/>
                      </a:cubicBezTo>
                      <a:cubicBezTo>
                        <a:pt x="9578" y="3340"/>
                        <a:pt x="9389" y="3561"/>
                        <a:pt x="9389" y="3781"/>
                      </a:cubicBezTo>
                      <a:cubicBezTo>
                        <a:pt x="9389" y="4033"/>
                        <a:pt x="9578" y="4222"/>
                        <a:pt x="9830" y="4222"/>
                      </a:cubicBezTo>
                      <a:cubicBezTo>
                        <a:pt x="10555" y="4222"/>
                        <a:pt x="11059" y="3655"/>
                        <a:pt x="11059" y="2962"/>
                      </a:cubicBezTo>
                      <a:cubicBezTo>
                        <a:pt x="11059" y="2395"/>
                        <a:pt x="10681" y="1891"/>
                        <a:pt x="10114" y="1733"/>
                      </a:cubicBezTo>
                      <a:cubicBezTo>
                        <a:pt x="10034" y="1721"/>
                        <a:pt x="9933" y="1712"/>
                        <a:pt x="9817" y="1712"/>
                      </a:cubicBezTo>
                      <a:cubicBezTo>
                        <a:pt x="9339" y="1712"/>
                        <a:pt x="8611" y="1861"/>
                        <a:pt x="8129" y="2521"/>
                      </a:cubicBezTo>
                      <a:lnTo>
                        <a:pt x="4600" y="2521"/>
                      </a:lnTo>
                      <a:cubicBezTo>
                        <a:pt x="4191" y="1985"/>
                        <a:pt x="3592" y="1702"/>
                        <a:pt x="2931" y="1702"/>
                      </a:cubicBezTo>
                      <a:cubicBezTo>
                        <a:pt x="2395" y="1702"/>
                        <a:pt x="1986" y="1985"/>
                        <a:pt x="1796" y="2458"/>
                      </a:cubicBezTo>
                      <a:cubicBezTo>
                        <a:pt x="1481" y="3246"/>
                        <a:pt x="1954" y="4191"/>
                        <a:pt x="2931" y="4191"/>
                      </a:cubicBezTo>
                      <a:cubicBezTo>
                        <a:pt x="3183" y="4191"/>
                        <a:pt x="3340" y="3970"/>
                        <a:pt x="3340" y="3750"/>
                      </a:cubicBezTo>
                      <a:cubicBezTo>
                        <a:pt x="3340" y="3498"/>
                        <a:pt x="3120" y="3309"/>
                        <a:pt x="2931" y="3309"/>
                      </a:cubicBezTo>
                      <a:cubicBezTo>
                        <a:pt x="2805" y="3309"/>
                        <a:pt x="2742" y="3277"/>
                        <a:pt x="2647" y="3246"/>
                      </a:cubicBezTo>
                      <a:cubicBezTo>
                        <a:pt x="2458" y="3057"/>
                        <a:pt x="2490" y="2615"/>
                        <a:pt x="2805" y="2521"/>
                      </a:cubicBezTo>
                      <a:cubicBezTo>
                        <a:pt x="2836" y="2513"/>
                        <a:pt x="2879" y="2509"/>
                        <a:pt x="2931" y="2509"/>
                      </a:cubicBezTo>
                      <a:cubicBezTo>
                        <a:pt x="3084" y="2509"/>
                        <a:pt x="3309" y="2545"/>
                        <a:pt x="3498" y="2615"/>
                      </a:cubicBezTo>
                      <a:cubicBezTo>
                        <a:pt x="3687" y="2678"/>
                        <a:pt x="3876" y="2836"/>
                        <a:pt x="3970" y="3025"/>
                      </a:cubicBezTo>
                      <a:cubicBezTo>
                        <a:pt x="3970" y="3088"/>
                        <a:pt x="4002" y="3120"/>
                        <a:pt x="4033" y="3151"/>
                      </a:cubicBezTo>
                      <a:cubicBezTo>
                        <a:pt x="4191" y="3498"/>
                        <a:pt x="4191" y="3939"/>
                        <a:pt x="4033" y="4285"/>
                      </a:cubicBezTo>
                      <a:cubicBezTo>
                        <a:pt x="4002" y="4348"/>
                        <a:pt x="4002" y="4380"/>
                        <a:pt x="3970" y="4411"/>
                      </a:cubicBezTo>
                      <a:cubicBezTo>
                        <a:pt x="3750" y="4726"/>
                        <a:pt x="3403" y="4978"/>
                        <a:pt x="2931" y="4978"/>
                      </a:cubicBezTo>
                      <a:cubicBezTo>
                        <a:pt x="1796" y="4978"/>
                        <a:pt x="851" y="4033"/>
                        <a:pt x="851" y="2899"/>
                      </a:cubicBezTo>
                      <a:cubicBezTo>
                        <a:pt x="851" y="1733"/>
                        <a:pt x="1765" y="851"/>
                        <a:pt x="2931" y="788"/>
                      </a:cubicBezTo>
                      <a:close/>
                      <a:moveTo>
                        <a:pt x="7751" y="4915"/>
                      </a:moveTo>
                      <a:lnTo>
                        <a:pt x="7751" y="10618"/>
                      </a:lnTo>
                      <a:cubicBezTo>
                        <a:pt x="7751" y="10838"/>
                        <a:pt x="7940" y="11027"/>
                        <a:pt x="8129" y="11027"/>
                      </a:cubicBezTo>
                      <a:cubicBezTo>
                        <a:pt x="8318" y="11027"/>
                        <a:pt x="8570" y="10838"/>
                        <a:pt x="8570" y="10618"/>
                      </a:cubicBezTo>
                      <a:lnTo>
                        <a:pt x="8570" y="5419"/>
                      </a:lnTo>
                      <a:cubicBezTo>
                        <a:pt x="8791" y="5577"/>
                        <a:pt x="9074" y="5671"/>
                        <a:pt x="9389" y="5766"/>
                      </a:cubicBezTo>
                      <a:lnTo>
                        <a:pt x="9389" y="11878"/>
                      </a:lnTo>
                      <a:lnTo>
                        <a:pt x="3372" y="11878"/>
                      </a:lnTo>
                      <a:lnTo>
                        <a:pt x="3372" y="5766"/>
                      </a:lnTo>
                      <a:cubicBezTo>
                        <a:pt x="3687" y="5734"/>
                        <a:pt x="3970" y="5608"/>
                        <a:pt x="4191" y="5419"/>
                      </a:cubicBezTo>
                      <a:lnTo>
                        <a:pt x="4191" y="10618"/>
                      </a:lnTo>
                      <a:cubicBezTo>
                        <a:pt x="4191" y="10838"/>
                        <a:pt x="4380" y="11027"/>
                        <a:pt x="4600" y="11027"/>
                      </a:cubicBezTo>
                      <a:cubicBezTo>
                        <a:pt x="4821" y="11027"/>
                        <a:pt x="5010" y="10838"/>
                        <a:pt x="5010" y="10618"/>
                      </a:cubicBezTo>
                      <a:lnTo>
                        <a:pt x="5010" y="4915"/>
                      </a:lnTo>
                      <a:lnTo>
                        <a:pt x="5861" y="4915"/>
                      </a:lnTo>
                      <a:lnTo>
                        <a:pt x="5861" y="10618"/>
                      </a:lnTo>
                      <a:cubicBezTo>
                        <a:pt x="5861" y="10838"/>
                        <a:pt x="6050" y="11027"/>
                        <a:pt x="6239" y="11027"/>
                      </a:cubicBezTo>
                      <a:cubicBezTo>
                        <a:pt x="6428" y="11027"/>
                        <a:pt x="6648" y="10838"/>
                        <a:pt x="6648" y="10618"/>
                      </a:cubicBezTo>
                      <a:lnTo>
                        <a:pt x="6648" y="4915"/>
                      </a:lnTo>
                      <a:close/>
                      <a:moveTo>
                        <a:pt x="2931" y="1"/>
                      </a:moveTo>
                      <a:cubicBezTo>
                        <a:pt x="1324" y="1"/>
                        <a:pt x="1" y="1324"/>
                        <a:pt x="1" y="2899"/>
                      </a:cubicBezTo>
                      <a:cubicBezTo>
                        <a:pt x="1" y="4348"/>
                        <a:pt x="1072" y="5514"/>
                        <a:pt x="2490" y="5766"/>
                      </a:cubicBezTo>
                      <a:lnTo>
                        <a:pt x="2490" y="12256"/>
                      </a:lnTo>
                      <a:cubicBezTo>
                        <a:pt x="2490" y="12508"/>
                        <a:pt x="2679" y="12697"/>
                        <a:pt x="2931" y="12697"/>
                      </a:cubicBezTo>
                      <a:lnTo>
                        <a:pt x="9830" y="12697"/>
                      </a:lnTo>
                      <a:cubicBezTo>
                        <a:pt x="10051" y="12697"/>
                        <a:pt x="10208" y="12508"/>
                        <a:pt x="10208" y="12256"/>
                      </a:cubicBezTo>
                      <a:lnTo>
                        <a:pt x="10208" y="5797"/>
                      </a:lnTo>
                      <a:cubicBezTo>
                        <a:pt x="10964" y="5671"/>
                        <a:pt x="11721" y="5293"/>
                        <a:pt x="12193" y="4537"/>
                      </a:cubicBezTo>
                      <a:cubicBezTo>
                        <a:pt x="12823" y="3718"/>
                        <a:pt x="12886" y="2678"/>
                        <a:pt x="12508" y="1796"/>
                      </a:cubicBezTo>
                      <a:cubicBezTo>
                        <a:pt x="12067" y="725"/>
                        <a:pt x="10996" y="1"/>
                        <a:pt x="983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794BE16D-B539-B534-76B8-85F5AD0ED5BC}"/>
                  </a:ext>
                </a:extLst>
              </p:cNvPr>
              <p:cNvGrpSpPr/>
              <p:nvPr/>
            </p:nvGrpSpPr>
            <p:grpSpPr>
              <a:xfrm>
                <a:off x="3057844" y="2200364"/>
                <a:ext cx="221449" cy="221449"/>
                <a:chOff x="7051988" y="1403422"/>
                <a:chExt cx="596700" cy="596700"/>
              </a:xfrm>
            </p:grpSpPr>
            <p:sp>
              <p:nvSpPr>
                <p:cNvPr id="1042" name="Google Shape;1413;p39">
                  <a:extLst>
                    <a:ext uri="{FF2B5EF4-FFF2-40B4-BE49-F238E27FC236}">
                      <a16:creationId xmlns:a16="http://schemas.microsoft.com/office/drawing/2014/main" id="{C4BC47A1-5C58-58A8-B42C-EF451960C293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3" name="Google Shape;11139;p66">
                  <a:extLst>
                    <a:ext uri="{FF2B5EF4-FFF2-40B4-BE49-F238E27FC236}">
                      <a16:creationId xmlns:a16="http://schemas.microsoft.com/office/drawing/2014/main" id="{BD9F4939-40A5-FB47-98EF-16E467A8F0A8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044" name="Google Shape;11140;p66">
                    <a:extLst>
                      <a:ext uri="{FF2B5EF4-FFF2-40B4-BE49-F238E27FC236}">
                        <a16:creationId xmlns:a16="http://schemas.microsoft.com/office/drawing/2014/main" id="{346B3448-D7DB-0616-3701-C2A789DE591C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1141;p66">
                    <a:extLst>
                      <a:ext uri="{FF2B5EF4-FFF2-40B4-BE49-F238E27FC236}">
                        <a16:creationId xmlns:a16="http://schemas.microsoft.com/office/drawing/2014/main" id="{7977C666-C877-CC27-34E2-9730F59A8212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1142;p66">
                    <a:extLst>
                      <a:ext uri="{FF2B5EF4-FFF2-40B4-BE49-F238E27FC236}">
                        <a16:creationId xmlns:a16="http://schemas.microsoft.com/office/drawing/2014/main" id="{A3B66A2E-78C6-A0BB-1216-56E0E297C3B5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1143;p66">
                    <a:extLst>
                      <a:ext uri="{FF2B5EF4-FFF2-40B4-BE49-F238E27FC236}">
                        <a16:creationId xmlns:a16="http://schemas.microsoft.com/office/drawing/2014/main" id="{585D9AC1-51A5-7FA4-E55C-5677B745C546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1144;p66">
                    <a:extLst>
                      <a:ext uri="{FF2B5EF4-FFF2-40B4-BE49-F238E27FC236}">
                        <a16:creationId xmlns:a16="http://schemas.microsoft.com/office/drawing/2014/main" id="{A2232DE7-E4EB-BCC5-B6DE-5C696F54FCA0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C8C488CB-C7AC-817F-1E12-0F73B8469AF1}"/>
                  </a:ext>
                </a:extLst>
              </p:cNvPr>
              <p:cNvGrpSpPr/>
              <p:nvPr/>
            </p:nvGrpSpPr>
            <p:grpSpPr>
              <a:xfrm>
                <a:off x="3044454" y="2519619"/>
                <a:ext cx="221449" cy="221449"/>
                <a:chOff x="4289588" y="1403422"/>
                <a:chExt cx="596700" cy="596700"/>
              </a:xfrm>
            </p:grpSpPr>
            <p:sp>
              <p:nvSpPr>
                <p:cNvPr id="1038" name="Google Shape;1412;p39">
                  <a:extLst>
                    <a:ext uri="{FF2B5EF4-FFF2-40B4-BE49-F238E27FC236}">
                      <a16:creationId xmlns:a16="http://schemas.microsoft.com/office/drawing/2014/main" id="{DBBFE21B-9778-86FD-2204-AA033CD10350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39" name="Google Shape;11091;p66">
                  <a:extLst>
                    <a:ext uri="{FF2B5EF4-FFF2-40B4-BE49-F238E27FC236}">
                      <a16:creationId xmlns:a16="http://schemas.microsoft.com/office/drawing/2014/main" id="{AEC19116-5EA2-75A1-607E-14ED90ABCD36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040" name="Google Shape;11092;p66">
                    <a:extLst>
                      <a:ext uri="{FF2B5EF4-FFF2-40B4-BE49-F238E27FC236}">
                        <a16:creationId xmlns:a16="http://schemas.microsoft.com/office/drawing/2014/main" id="{AA13188C-32F3-2864-C7D9-9C8A506273B5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1093;p66">
                    <a:extLst>
                      <a:ext uri="{FF2B5EF4-FFF2-40B4-BE49-F238E27FC236}">
                        <a16:creationId xmlns:a16="http://schemas.microsoft.com/office/drawing/2014/main" id="{D18CDF9F-DACD-CDF3-016C-D399A60A7186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D0A43B17-B156-0508-A895-05BA23A817D8}"/>
                  </a:ext>
                </a:extLst>
              </p:cNvPr>
              <p:cNvGrpSpPr/>
              <p:nvPr/>
            </p:nvGrpSpPr>
            <p:grpSpPr>
              <a:xfrm>
                <a:off x="3309705" y="2751168"/>
                <a:ext cx="221449" cy="221449"/>
                <a:chOff x="1527163" y="1403422"/>
                <a:chExt cx="596700" cy="596700"/>
              </a:xfrm>
            </p:grpSpPr>
            <p:sp>
              <p:nvSpPr>
                <p:cNvPr id="1032" name="Google Shape;1411;p39">
                  <a:extLst>
                    <a:ext uri="{FF2B5EF4-FFF2-40B4-BE49-F238E27FC236}">
                      <a16:creationId xmlns:a16="http://schemas.microsoft.com/office/drawing/2014/main" id="{57DD7913-39C9-A282-763A-44A10F11365D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033" name="Google Shape;11126;p66">
                  <a:extLst>
                    <a:ext uri="{FF2B5EF4-FFF2-40B4-BE49-F238E27FC236}">
                      <a16:creationId xmlns:a16="http://schemas.microsoft.com/office/drawing/2014/main" id="{41CC7894-EC7A-5A68-1D9E-69C082C7D9C3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034" name="Google Shape;11127;p66">
                    <a:extLst>
                      <a:ext uri="{FF2B5EF4-FFF2-40B4-BE49-F238E27FC236}">
                        <a16:creationId xmlns:a16="http://schemas.microsoft.com/office/drawing/2014/main" id="{F78DB2D2-D24D-E253-BB6B-CBC962BAD96A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035" name="Google Shape;11128;p66">
                    <a:extLst>
                      <a:ext uri="{FF2B5EF4-FFF2-40B4-BE49-F238E27FC236}">
                        <a16:creationId xmlns:a16="http://schemas.microsoft.com/office/drawing/2014/main" id="{2DFA2B56-FEAB-84C0-5562-35DCDBBA6273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1129;p66">
                    <a:extLst>
                      <a:ext uri="{FF2B5EF4-FFF2-40B4-BE49-F238E27FC236}">
                        <a16:creationId xmlns:a16="http://schemas.microsoft.com/office/drawing/2014/main" id="{BDB33443-C819-8E9B-3BAF-ABC47DCAC688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1130;p66">
                    <a:extLst>
                      <a:ext uri="{FF2B5EF4-FFF2-40B4-BE49-F238E27FC236}">
                        <a16:creationId xmlns:a16="http://schemas.microsoft.com/office/drawing/2014/main" id="{55648FD0-F495-AB04-8FA5-11E3674BC492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3FB2064A-5006-277A-5FAD-CB1837D00BF8}"/>
                  </a:ext>
                </a:extLst>
              </p:cNvPr>
              <p:cNvGrpSpPr/>
              <p:nvPr/>
            </p:nvGrpSpPr>
            <p:grpSpPr>
              <a:xfrm>
                <a:off x="3667416" y="3481646"/>
                <a:ext cx="221449" cy="221449"/>
                <a:chOff x="7051988" y="1403422"/>
                <a:chExt cx="596700" cy="596700"/>
              </a:xfrm>
            </p:grpSpPr>
            <p:sp>
              <p:nvSpPr>
                <p:cNvPr id="1025" name="Google Shape;1413;p39">
                  <a:extLst>
                    <a:ext uri="{FF2B5EF4-FFF2-40B4-BE49-F238E27FC236}">
                      <a16:creationId xmlns:a16="http://schemas.microsoft.com/office/drawing/2014/main" id="{B6A2132B-70E1-204E-6AAE-D7FFCFA4ACA9}"/>
                    </a:ext>
                  </a:extLst>
                </p:cNvPr>
                <p:cNvSpPr/>
                <p:nvPr/>
              </p:nvSpPr>
              <p:spPr>
                <a:xfrm>
                  <a:off x="7051988" y="1403422"/>
                  <a:ext cx="596700" cy="596700"/>
                </a:xfrm>
                <a:prstGeom prst="ellipse">
                  <a:avLst/>
                </a:prstGeom>
                <a:solidFill>
                  <a:srgbClr val="853EB9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6" name="Google Shape;11139;p66">
                  <a:extLst>
                    <a:ext uri="{FF2B5EF4-FFF2-40B4-BE49-F238E27FC236}">
                      <a16:creationId xmlns:a16="http://schemas.microsoft.com/office/drawing/2014/main" id="{939EA88D-4A4B-9A2A-2ACA-9C350C7F22BE}"/>
                    </a:ext>
                  </a:extLst>
                </p:cNvPr>
                <p:cNvGrpSpPr/>
                <p:nvPr/>
              </p:nvGrpSpPr>
              <p:grpSpPr>
                <a:xfrm>
                  <a:off x="7159290" y="1511567"/>
                  <a:ext cx="382096" cy="371911"/>
                  <a:chOff x="-37190575" y="1951325"/>
                  <a:chExt cx="324525" cy="315875"/>
                </a:xfrm>
                <a:solidFill>
                  <a:schemeClr val="bg1"/>
                </a:solidFill>
              </p:grpSpPr>
              <p:sp>
                <p:nvSpPr>
                  <p:cNvPr id="1027" name="Google Shape;11140;p66">
                    <a:extLst>
                      <a:ext uri="{FF2B5EF4-FFF2-40B4-BE49-F238E27FC236}">
                        <a16:creationId xmlns:a16="http://schemas.microsoft.com/office/drawing/2014/main" id="{593992C4-208E-1981-B88A-CCE4119AD090}"/>
                      </a:ext>
                    </a:extLst>
                  </p:cNvPr>
                  <p:cNvSpPr/>
                  <p:nvPr/>
                </p:nvSpPr>
                <p:spPr>
                  <a:xfrm>
                    <a:off x="-37190575" y="1951325"/>
                    <a:ext cx="324525" cy="31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1" h="12635" extrusionOk="0">
                        <a:moveTo>
                          <a:pt x="6693" y="790"/>
                        </a:moveTo>
                        <a:cubicBezTo>
                          <a:pt x="8301" y="790"/>
                          <a:pt x="9913" y="1489"/>
                          <a:pt x="11028" y="2868"/>
                        </a:cubicBezTo>
                        <a:cubicBezTo>
                          <a:pt x="11752" y="3813"/>
                          <a:pt x="12193" y="5010"/>
                          <a:pt x="12193" y="6270"/>
                        </a:cubicBezTo>
                        <a:cubicBezTo>
                          <a:pt x="12162" y="7058"/>
                          <a:pt x="11563" y="7593"/>
                          <a:pt x="10870" y="7593"/>
                        </a:cubicBezTo>
                        <a:lnTo>
                          <a:pt x="10019" y="7593"/>
                        </a:lnTo>
                        <a:cubicBezTo>
                          <a:pt x="8854" y="7593"/>
                          <a:pt x="7940" y="8539"/>
                          <a:pt x="7940" y="9704"/>
                        </a:cubicBezTo>
                        <a:lnTo>
                          <a:pt x="7940" y="10523"/>
                        </a:lnTo>
                        <a:cubicBezTo>
                          <a:pt x="7940" y="11216"/>
                          <a:pt x="7404" y="11784"/>
                          <a:pt x="6680" y="11815"/>
                        </a:cubicBezTo>
                        <a:cubicBezTo>
                          <a:pt x="6239" y="11815"/>
                          <a:pt x="5892" y="11784"/>
                          <a:pt x="5420" y="11658"/>
                        </a:cubicBezTo>
                        <a:cubicBezTo>
                          <a:pt x="3844" y="11311"/>
                          <a:pt x="2490" y="10208"/>
                          <a:pt x="1765" y="8791"/>
                        </a:cubicBezTo>
                        <a:cubicBezTo>
                          <a:pt x="536" y="6428"/>
                          <a:pt x="1261" y="3340"/>
                          <a:pt x="3624" y="1733"/>
                        </a:cubicBezTo>
                        <a:cubicBezTo>
                          <a:pt x="4545" y="1102"/>
                          <a:pt x="5618" y="790"/>
                          <a:pt x="6693" y="790"/>
                        </a:cubicBezTo>
                        <a:close/>
                        <a:moveTo>
                          <a:pt x="6648" y="1"/>
                        </a:moveTo>
                        <a:cubicBezTo>
                          <a:pt x="4474" y="1"/>
                          <a:pt x="2553" y="1103"/>
                          <a:pt x="1419" y="2805"/>
                        </a:cubicBezTo>
                        <a:cubicBezTo>
                          <a:pt x="95" y="4726"/>
                          <a:pt x="1" y="7215"/>
                          <a:pt x="1009" y="9169"/>
                        </a:cubicBezTo>
                        <a:cubicBezTo>
                          <a:pt x="2080" y="11216"/>
                          <a:pt x="4191" y="12634"/>
                          <a:pt x="6680" y="12634"/>
                        </a:cubicBezTo>
                        <a:cubicBezTo>
                          <a:pt x="7814" y="12634"/>
                          <a:pt x="8791" y="11689"/>
                          <a:pt x="8791" y="10523"/>
                        </a:cubicBezTo>
                        <a:lnTo>
                          <a:pt x="8791" y="9704"/>
                        </a:lnTo>
                        <a:cubicBezTo>
                          <a:pt x="8791" y="8980"/>
                          <a:pt x="9358" y="8444"/>
                          <a:pt x="10019" y="8444"/>
                        </a:cubicBezTo>
                        <a:lnTo>
                          <a:pt x="10870" y="8444"/>
                        </a:lnTo>
                        <a:cubicBezTo>
                          <a:pt x="12004" y="8444"/>
                          <a:pt x="12981" y="7499"/>
                          <a:pt x="12981" y="6333"/>
                        </a:cubicBezTo>
                        <a:cubicBezTo>
                          <a:pt x="12981" y="2962"/>
                          <a:pt x="10240" y="1"/>
                          <a:pt x="664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1141;p66">
                    <a:extLst>
                      <a:ext uri="{FF2B5EF4-FFF2-40B4-BE49-F238E27FC236}">
                        <a16:creationId xmlns:a16="http://schemas.microsoft.com/office/drawing/2014/main" id="{2FAE3E10-9AE3-5789-B0D6-A064E97A47A3}"/>
                      </a:ext>
                    </a:extLst>
                  </p:cNvPr>
                  <p:cNvSpPr/>
                  <p:nvPr/>
                </p:nvSpPr>
                <p:spPr>
                  <a:xfrm>
                    <a:off x="-37081875" y="2162600"/>
                    <a:ext cx="72475" cy="6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24" extrusionOk="0">
                        <a:moveTo>
                          <a:pt x="1418" y="812"/>
                        </a:moveTo>
                        <a:cubicBezTo>
                          <a:pt x="1670" y="812"/>
                          <a:pt x="1859" y="1001"/>
                          <a:pt x="1859" y="1253"/>
                        </a:cubicBezTo>
                        <a:cubicBezTo>
                          <a:pt x="1859" y="1474"/>
                          <a:pt x="1670" y="1663"/>
                          <a:pt x="1418" y="1663"/>
                        </a:cubicBezTo>
                        <a:cubicBezTo>
                          <a:pt x="1198" y="1663"/>
                          <a:pt x="1009" y="1474"/>
                          <a:pt x="1009" y="1253"/>
                        </a:cubicBezTo>
                        <a:cubicBezTo>
                          <a:pt x="1009" y="1001"/>
                          <a:pt x="1198" y="812"/>
                          <a:pt x="1418" y="812"/>
                        </a:cubicBezTo>
                        <a:close/>
                        <a:moveTo>
                          <a:pt x="1405" y="0"/>
                        </a:moveTo>
                        <a:cubicBezTo>
                          <a:pt x="1250" y="0"/>
                          <a:pt x="1094" y="28"/>
                          <a:pt x="946" y="88"/>
                        </a:cubicBezTo>
                        <a:cubicBezTo>
                          <a:pt x="316" y="371"/>
                          <a:pt x="0" y="1127"/>
                          <a:pt x="284" y="1757"/>
                        </a:cubicBezTo>
                        <a:cubicBezTo>
                          <a:pt x="496" y="2229"/>
                          <a:pt x="973" y="2524"/>
                          <a:pt x="1463" y="2524"/>
                        </a:cubicBezTo>
                        <a:cubicBezTo>
                          <a:pt x="1628" y="2524"/>
                          <a:pt x="1795" y="2490"/>
                          <a:pt x="1954" y="2419"/>
                        </a:cubicBezTo>
                        <a:cubicBezTo>
                          <a:pt x="2584" y="2135"/>
                          <a:pt x="2899" y="1379"/>
                          <a:pt x="2615" y="749"/>
                        </a:cubicBezTo>
                        <a:cubicBezTo>
                          <a:pt x="2399" y="292"/>
                          <a:pt x="1907" y="0"/>
                          <a:pt x="140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1142;p66">
                    <a:extLst>
                      <a:ext uri="{FF2B5EF4-FFF2-40B4-BE49-F238E27FC236}">
                        <a16:creationId xmlns:a16="http://schemas.microsoft.com/office/drawing/2014/main" id="{D323D0D6-BF71-A6A4-F996-6880D56E4D8B}"/>
                      </a:ext>
                    </a:extLst>
                  </p:cNvPr>
                  <p:cNvSpPr/>
                  <p:nvPr/>
                </p:nvSpPr>
                <p:spPr>
                  <a:xfrm>
                    <a:off x="-37144875" y="2099025"/>
                    <a:ext cx="72475" cy="6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9" h="2515" extrusionOk="0">
                        <a:moveTo>
                          <a:pt x="1418" y="835"/>
                        </a:moveTo>
                        <a:cubicBezTo>
                          <a:pt x="1670" y="835"/>
                          <a:pt x="1859" y="1024"/>
                          <a:pt x="1859" y="1276"/>
                        </a:cubicBezTo>
                        <a:cubicBezTo>
                          <a:pt x="1859" y="1496"/>
                          <a:pt x="1670" y="1685"/>
                          <a:pt x="1418" y="1685"/>
                        </a:cubicBezTo>
                        <a:cubicBezTo>
                          <a:pt x="1197" y="1685"/>
                          <a:pt x="1008" y="1496"/>
                          <a:pt x="1008" y="1276"/>
                        </a:cubicBezTo>
                        <a:cubicBezTo>
                          <a:pt x="1008" y="1024"/>
                          <a:pt x="1197" y="835"/>
                          <a:pt x="1418" y="835"/>
                        </a:cubicBezTo>
                        <a:close/>
                        <a:moveTo>
                          <a:pt x="1411" y="0"/>
                        </a:moveTo>
                        <a:cubicBezTo>
                          <a:pt x="1254" y="0"/>
                          <a:pt x="1096" y="26"/>
                          <a:pt x="945" y="79"/>
                        </a:cubicBezTo>
                        <a:cubicBezTo>
                          <a:pt x="315" y="362"/>
                          <a:pt x="0" y="1118"/>
                          <a:pt x="284" y="1748"/>
                        </a:cubicBezTo>
                        <a:cubicBezTo>
                          <a:pt x="496" y="2220"/>
                          <a:pt x="972" y="2515"/>
                          <a:pt x="1463" y="2515"/>
                        </a:cubicBezTo>
                        <a:cubicBezTo>
                          <a:pt x="1628" y="2515"/>
                          <a:pt x="1795" y="2481"/>
                          <a:pt x="1953" y="2410"/>
                        </a:cubicBezTo>
                        <a:cubicBezTo>
                          <a:pt x="2583" y="2126"/>
                          <a:pt x="2899" y="1370"/>
                          <a:pt x="2615" y="740"/>
                        </a:cubicBezTo>
                        <a:cubicBezTo>
                          <a:pt x="2399" y="261"/>
                          <a:pt x="1910" y="0"/>
                          <a:pt x="14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1143;p66">
                    <a:extLst>
                      <a:ext uri="{FF2B5EF4-FFF2-40B4-BE49-F238E27FC236}">
                        <a16:creationId xmlns:a16="http://schemas.microsoft.com/office/drawing/2014/main" id="{018C005D-9AEA-CD57-E50F-811670A0E7B4}"/>
                      </a:ext>
                    </a:extLst>
                  </p:cNvPr>
                  <p:cNvSpPr/>
                  <p:nvPr/>
                </p:nvSpPr>
                <p:spPr>
                  <a:xfrm>
                    <a:off x="-37123625" y="2014875"/>
                    <a:ext cx="71700" cy="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11" extrusionOk="0">
                        <a:moveTo>
                          <a:pt x="1418" y="798"/>
                        </a:moveTo>
                        <a:cubicBezTo>
                          <a:pt x="1639" y="798"/>
                          <a:pt x="1828" y="1019"/>
                          <a:pt x="1828" y="1239"/>
                        </a:cubicBezTo>
                        <a:cubicBezTo>
                          <a:pt x="1828" y="1460"/>
                          <a:pt x="1639" y="1680"/>
                          <a:pt x="1418" y="1680"/>
                        </a:cubicBezTo>
                        <a:cubicBezTo>
                          <a:pt x="1166" y="1680"/>
                          <a:pt x="977" y="1460"/>
                          <a:pt x="977" y="1239"/>
                        </a:cubicBezTo>
                        <a:cubicBezTo>
                          <a:pt x="1009" y="1019"/>
                          <a:pt x="1166" y="798"/>
                          <a:pt x="1418" y="798"/>
                        </a:cubicBezTo>
                        <a:close/>
                        <a:moveTo>
                          <a:pt x="1431" y="0"/>
                        </a:moveTo>
                        <a:cubicBezTo>
                          <a:pt x="1269" y="0"/>
                          <a:pt x="1105" y="34"/>
                          <a:pt x="946" y="105"/>
                        </a:cubicBezTo>
                        <a:cubicBezTo>
                          <a:pt x="316" y="389"/>
                          <a:pt x="1" y="1113"/>
                          <a:pt x="253" y="1743"/>
                        </a:cubicBezTo>
                        <a:cubicBezTo>
                          <a:pt x="472" y="2231"/>
                          <a:pt x="974" y="2511"/>
                          <a:pt x="1481" y="2511"/>
                        </a:cubicBezTo>
                        <a:cubicBezTo>
                          <a:pt x="1630" y="2511"/>
                          <a:pt x="1780" y="2487"/>
                          <a:pt x="1923" y="2436"/>
                        </a:cubicBezTo>
                        <a:cubicBezTo>
                          <a:pt x="2553" y="2153"/>
                          <a:pt x="2868" y="1397"/>
                          <a:pt x="2584" y="767"/>
                        </a:cubicBezTo>
                        <a:cubicBezTo>
                          <a:pt x="2372" y="295"/>
                          <a:pt x="1913" y="0"/>
                          <a:pt x="14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1144;p66">
                    <a:extLst>
                      <a:ext uri="{FF2B5EF4-FFF2-40B4-BE49-F238E27FC236}">
                        <a16:creationId xmlns:a16="http://schemas.microsoft.com/office/drawing/2014/main" id="{2CDF14A7-3231-5DB7-80CC-5DEB5BAAF736}"/>
                      </a:ext>
                    </a:extLst>
                  </p:cNvPr>
                  <p:cNvSpPr/>
                  <p:nvPr/>
                </p:nvSpPr>
                <p:spPr>
                  <a:xfrm>
                    <a:off x="-37039350" y="1993250"/>
                    <a:ext cx="71700" cy="6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8" h="2525" extrusionOk="0">
                        <a:moveTo>
                          <a:pt x="1418" y="844"/>
                        </a:moveTo>
                        <a:cubicBezTo>
                          <a:pt x="1671" y="844"/>
                          <a:pt x="1860" y="1033"/>
                          <a:pt x="1860" y="1285"/>
                        </a:cubicBezTo>
                        <a:cubicBezTo>
                          <a:pt x="1860" y="1506"/>
                          <a:pt x="1671" y="1726"/>
                          <a:pt x="1418" y="1726"/>
                        </a:cubicBezTo>
                        <a:cubicBezTo>
                          <a:pt x="1198" y="1726"/>
                          <a:pt x="977" y="1506"/>
                          <a:pt x="977" y="1285"/>
                        </a:cubicBezTo>
                        <a:cubicBezTo>
                          <a:pt x="977" y="1033"/>
                          <a:pt x="1198" y="844"/>
                          <a:pt x="1418" y="844"/>
                        </a:cubicBezTo>
                        <a:close/>
                        <a:moveTo>
                          <a:pt x="1402" y="1"/>
                        </a:moveTo>
                        <a:cubicBezTo>
                          <a:pt x="1248" y="1"/>
                          <a:pt x="1094" y="29"/>
                          <a:pt x="946" y="88"/>
                        </a:cubicBezTo>
                        <a:cubicBezTo>
                          <a:pt x="316" y="372"/>
                          <a:pt x="1" y="1128"/>
                          <a:pt x="284" y="1758"/>
                        </a:cubicBezTo>
                        <a:cubicBezTo>
                          <a:pt x="496" y="2229"/>
                          <a:pt x="955" y="2524"/>
                          <a:pt x="1437" y="2524"/>
                        </a:cubicBezTo>
                        <a:cubicBezTo>
                          <a:pt x="1599" y="2524"/>
                          <a:pt x="1764" y="2491"/>
                          <a:pt x="1923" y="2419"/>
                        </a:cubicBezTo>
                        <a:cubicBezTo>
                          <a:pt x="2553" y="2136"/>
                          <a:pt x="2868" y="1411"/>
                          <a:pt x="2616" y="781"/>
                        </a:cubicBezTo>
                        <a:cubicBezTo>
                          <a:pt x="2399" y="299"/>
                          <a:pt x="1905" y="1"/>
                          <a:pt x="140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1A3A20BF-D1F0-D557-E2A0-1555442696FF}"/>
                  </a:ext>
                </a:extLst>
              </p:cNvPr>
              <p:cNvGrpSpPr/>
              <p:nvPr/>
            </p:nvGrpSpPr>
            <p:grpSpPr>
              <a:xfrm>
                <a:off x="3654027" y="3800901"/>
                <a:ext cx="221449" cy="221449"/>
                <a:chOff x="4289588" y="1403422"/>
                <a:chExt cx="596700" cy="596700"/>
              </a:xfrm>
            </p:grpSpPr>
            <p:sp>
              <p:nvSpPr>
                <p:cNvPr id="1405" name="Google Shape;1412;p39">
                  <a:extLst>
                    <a:ext uri="{FF2B5EF4-FFF2-40B4-BE49-F238E27FC236}">
                      <a16:creationId xmlns:a16="http://schemas.microsoft.com/office/drawing/2014/main" id="{7CF37AC0-B223-E169-3676-49E28636D0A1}"/>
                    </a:ext>
                  </a:extLst>
                </p:cNvPr>
                <p:cNvSpPr/>
                <p:nvPr/>
              </p:nvSpPr>
              <p:spPr>
                <a:xfrm>
                  <a:off x="4289588" y="1403422"/>
                  <a:ext cx="596700" cy="596700"/>
                </a:xfrm>
                <a:prstGeom prst="ellipse">
                  <a:avLst/>
                </a:prstGeom>
                <a:solidFill>
                  <a:srgbClr val="F38D0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6" name="Google Shape;11091;p66">
                  <a:extLst>
                    <a:ext uri="{FF2B5EF4-FFF2-40B4-BE49-F238E27FC236}">
                      <a16:creationId xmlns:a16="http://schemas.microsoft.com/office/drawing/2014/main" id="{541E2971-4215-970F-127B-AC351B632BD2}"/>
                    </a:ext>
                  </a:extLst>
                </p:cNvPr>
                <p:cNvGrpSpPr/>
                <p:nvPr/>
              </p:nvGrpSpPr>
              <p:grpSpPr>
                <a:xfrm>
                  <a:off x="4392725" y="1521885"/>
                  <a:ext cx="390426" cy="369586"/>
                  <a:chOff x="-39055650" y="2315975"/>
                  <a:chExt cx="331600" cy="313900"/>
                </a:xfrm>
                <a:solidFill>
                  <a:schemeClr val="bg1"/>
                </a:solidFill>
              </p:grpSpPr>
              <p:sp>
                <p:nvSpPr>
                  <p:cNvPr id="1407" name="Google Shape;11092;p66">
                    <a:extLst>
                      <a:ext uri="{FF2B5EF4-FFF2-40B4-BE49-F238E27FC236}">
                        <a16:creationId xmlns:a16="http://schemas.microsoft.com/office/drawing/2014/main" id="{33EDD363-2788-13F9-4050-C9E53C29E207}"/>
                      </a:ext>
                    </a:extLst>
                  </p:cNvPr>
                  <p:cNvSpPr/>
                  <p:nvPr/>
                </p:nvSpPr>
                <p:spPr>
                  <a:xfrm>
                    <a:off x="-38976900" y="2390225"/>
                    <a:ext cx="167775" cy="1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1" h="6633" extrusionOk="0">
                        <a:moveTo>
                          <a:pt x="3765" y="1"/>
                        </a:moveTo>
                        <a:cubicBezTo>
                          <a:pt x="3655" y="1"/>
                          <a:pt x="3545" y="40"/>
                          <a:pt x="3466" y="119"/>
                        </a:cubicBezTo>
                        <a:cubicBezTo>
                          <a:pt x="3309" y="276"/>
                          <a:pt x="3309" y="560"/>
                          <a:pt x="3466" y="718"/>
                        </a:cubicBezTo>
                        <a:lnTo>
                          <a:pt x="4411" y="1663"/>
                        </a:lnTo>
                        <a:lnTo>
                          <a:pt x="3340" y="2734"/>
                        </a:lnTo>
                        <a:lnTo>
                          <a:pt x="2395" y="1789"/>
                        </a:lnTo>
                        <a:cubicBezTo>
                          <a:pt x="2316" y="1710"/>
                          <a:pt x="2214" y="1671"/>
                          <a:pt x="2111" y="1671"/>
                        </a:cubicBezTo>
                        <a:cubicBezTo>
                          <a:pt x="2009" y="1671"/>
                          <a:pt x="1907" y="1710"/>
                          <a:pt x="1828" y="1789"/>
                        </a:cubicBezTo>
                        <a:cubicBezTo>
                          <a:pt x="1670" y="1946"/>
                          <a:pt x="1670" y="2198"/>
                          <a:pt x="1828" y="2387"/>
                        </a:cubicBezTo>
                        <a:lnTo>
                          <a:pt x="2773" y="3332"/>
                        </a:lnTo>
                        <a:lnTo>
                          <a:pt x="1702" y="4372"/>
                        </a:lnTo>
                        <a:lnTo>
                          <a:pt x="757" y="3427"/>
                        </a:lnTo>
                        <a:cubicBezTo>
                          <a:pt x="678" y="3348"/>
                          <a:pt x="568" y="3309"/>
                          <a:pt x="457" y="3309"/>
                        </a:cubicBezTo>
                        <a:cubicBezTo>
                          <a:pt x="347" y="3309"/>
                          <a:pt x="237" y="3348"/>
                          <a:pt x="158" y="3427"/>
                        </a:cubicBezTo>
                        <a:cubicBezTo>
                          <a:pt x="1" y="3584"/>
                          <a:pt x="1" y="3868"/>
                          <a:pt x="158" y="4026"/>
                        </a:cubicBezTo>
                        <a:lnTo>
                          <a:pt x="1103" y="4971"/>
                        </a:lnTo>
                        <a:lnTo>
                          <a:pt x="977" y="5097"/>
                        </a:lnTo>
                        <a:cubicBezTo>
                          <a:pt x="820" y="5254"/>
                          <a:pt x="820" y="5538"/>
                          <a:pt x="977" y="5695"/>
                        </a:cubicBezTo>
                        <a:cubicBezTo>
                          <a:pt x="1056" y="5774"/>
                          <a:pt x="1166" y="5813"/>
                          <a:pt x="1276" y="5813"/>
                        </a:cubicBezTo>
                        <a:cubicBezTo>
                          <a:pt x="1387" y="5813"/>
                          <a:pt x="1497" y="5774"/>
                          <a:pt x="1576" y="5695"/>
                        </a:cubicBezTo>
                        <a:lnTo>
                          <a:pt x="1702" y="5569"/>
                        </a:lnTo>
                        <a:lnTo>
                          <a:pt x="2647" y="6514"/>
                        </a:lnTo>
                        <a:cubicBezTo>
                          <a:pt x="2726" y="6593"/>
                          <a:pt x="2836" y="6633"/>
                          <a:pt x="2946" y="6633"/>
                        </a:cubicBezTo>
                        <a:cubicBezTo>
                          <a:pt x="3057" y="6633"/>
                          <a:pt x="3167" y="6593"/>
                          <a:pt x="3246" y="6514"/>
                        </a:cubicBezTo>
                        <a:cubicBezTo>
                          <a:pt x="3403" y="6357"/>
                          <a:pt x="3403" y="6073"/>
                          <a:pt x="3246" y="5916"/>
                        </a:cubicBezTo>
                        <a:lnTo>
                          <a:pt x="2300" y="4971"/>
                        </a:lnTo>
                        <a:lnTo>
                          <a:pt x="3340" y="3899"/>
                        </a:lnTo>
                        <a:lnTo>
                          <a:pt x="4285" y="4845"/>
                        </a:lnTo>
                        <a:cubicBezTo>
                          <a:pt x="4364" y="4923"/>
                          <a:pt x="4474" y="4963"/>
                          <a:pt x="4585" y="4963"/>
                        </a:cubicBezTo>
                        <a:cubicBezTo>
                          <a:pt x="4695" y="4963"/>
                          <a:pt x="4805" y="4923"/>
                          <a:pt x="4884" y="4845"/>
                        </a:cubicBezTo>
                        <a:cubicBezTo>
                          <a:pt x="5041" y="4687"/>
                          <a:pt x="5041" y="4435"/>
                          <a:pt x="4884" y="4278"/>
                        </a:cubicBezTo>
                        <a:lnTo>
                          <a:pt x="3939" y="3332"/>
                        </a:lnTo>
                        <a:lnTo>
                          <a:pt x="5010" y="2261"/>
                        </a:lnTo>
                        <a:lnTo>
                          <a:pt x="5955" y="3206"/>
                        </a:lnTo>
                        <a:cubicBezTo>
                          <a:pt x="6034" y="3285"/>
                          <a:pt x="6144" y="3325"/>
                          <a:pt x="6254" y="3325"/>
                        </a:cubicBezTo>
                        <a:cubicBezTo>
                          <a:pt x="6365" y="3325"/>
                          <a:pt x="6475" y="3285"/>
                          <a:pt x="6554" y="3206"/>
                        </a:cubicBezTo>
                        <a:cubicBezTo>
                          <a:pt x="6711" y="3049"/>
                          <a:pt x="6711" y="2765"/>
                          <a:pt x="6554" y="2608"/>
                        </a:cubicBezTo>
                        <a:lnTo>
                          <a:pt x="5608" y="1663"/>
                        </a:lnTo>
                        <a:lnTo>
                          <a:pt x="5703" y="1537"/>
                        </a:lnTo>
                        <a:cubicBezTo>
                          <a:pt x="5860" y="1379"/>
                          <a:pt x="5860" y="1127"/>
                          <a:pt x="5703" y="970"/>
                        </a:cubicBezTo>
                        <a:cubicBezTo>
                          <a:pt x="5624" y="891"/>
                          <a:pt x="5522" y="851"/>
                          <a:pt x="5419" y="851"/>
                        </a:cubicBezTo>
                        <a:cubicBezTo>
                          <a:pt x="5317" y="851"/>
                          <a:pt x="5215" y="891"/>
                          <a:pt x="5136" y="970"/>
                        </a:cubicBezTo>
                        <a:lnTo>
                          <a:pt x="5010" y="1064"/>
                        </a:lnTo>
                        <a:lnTo>
                          <a:pt x="4065" y="119"/>
                        </a:lnTo>
                        <a:cubicBezTo>
                          <a:pt x="3986" y="40"/>
                          <a:pt x="3876" y="1"/>
                          <a:pt x="376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1093;p66">
                    <a:extLst>
                      <a:ext uri="{FF2B5EF4-FFF2-40B4-BE49-F238E27FC236}">
                        <a16:creationId xmlns:a16="http://schemas.microsoft.com/office/drawing/2014/main" id="{019B0AA4-7EA0-7882-07F2-95896336B6C8}"/>
                      </a:ext>
                    </a:extLst>
                  </p:cNvPr>
                  <p:cNvSpPr/>
                  <p:nvPr/>
                </p:nvSpPr>
                <p:spPr>
                  <a:xfrm>
                    <a:off x="-39055650" y="2315975"/>
                    <a:ext cx="331600" cy="31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64" h="12556" extrusionOk="0">
                        <a:moveTo>
                          <a:pt x="9083" y="792"/>
                        </a:moveTo>
                        <a:cubicBezTo>
                          <a:pt x="9988" y="792"/>
                          <a:pt x="10673" y="917"/>
                          <a:pt x="11121" y="1041"/>
                        </a:cubicBezTo>
                        <a:cubicBezTo>
                          <a:pt x="11216" y="1073"/>
                          <a:pt x="11373" y="1167"/>
                          <a:pt x="11499" y="1199"/>
                        </a:cubicBezTo>
                        <a:lnTo>
                          <a:pt x="11625" y="1325"/>
                        </a:lnTo>
                        <a:cubicBezTo>
                          <a:pt x="11814" y="1608"/>
                          <a:pt x="11909" y="2144"/>
                          <a:pt x="11940" y="2459"/>
                        </a:cubicBezTo>
                        <a:cubicBezTo>
                          <a:pt x="12003" y="3152"/>
                          <a:pt x="12003" y="3845"/>
                          <a:pt x="11972" y="4475"/>
                        </a:cubicBezTo>
                        <a:lnTo>
                          <a:pt x="8317" y="821"/>
                        </a:lnTo>
                        <a:cubicBezTo>
                          <a:pt x="8588" y="801"/>
                          <a:pt x="8843" y="792"/>
                          <a:pt x="9083" y="792"/>
                        </a:cubicBezTo>
                        <a:close/>
                        <a:moveTo>
                          <a:pt x="7246" y="978"/>
                        </a:moveTo>
                        <a:lnTo>
                          <a:pt x="11814" y="5546"/>
                        </a:lnTo>
                        <a:cubicBezTo>
                          <a:pt x="11184" y="8728"/>
                          <a:pt x="9136" y="11028"/>
                          <a:pt x="5797" y="11595"/>
                        </a:cubicBezTo>
                        <a:lnTo>
                          <a:pt x="1229" y="7027"/>
                        </a:lnTo>
                        <a:cubicBezTo>
                          <a:pt x="1890" y="3845"/>
                          <a:pt x="3907" y="1608"/>
                          <a:pt x="7246" y="978"/>
                        </a:cubicBezTo>
                        <a:close/>
                        <a:moveTo>
                          <a:pt x="1071" y="8004"/>
                        </a:moveTo>
                        <a:lnTo>
                          <a:pt x="4726" y="11690"/>
                        </a:lnTo>
                        <a:cubicBezTo>
                          <a:pt x="4391" y="11722"/>
                          <a:pt x="4083" y="11736"/>
                          <a:pt x="3800" y="11736"/>
                        </a:cubicBezTo>
                        <a:cubicBezTo>
                          <a:pt x="2431" y="11736"/>
                          <a:pt x="1669" y="11411"/>
                          <a:pt x="1512" y="11280"/>
                        </a:cubicBezTo>
                        <a:cubicBezTo>
                          <a:pt x="1229" y="11028"/>
                          <a:pt x="914" y="9799"/>
                          <a:pt x="1071" y="8004"/>
                        </a:cubicBezTo>
                        <a:close/>
                        <a:moveTo>
                          <a:pt x="9132" y="0"/>
                        </a:moveTo>
                        <a:cubicBezTo>
                          <a:pt x="8355" y="0"/>
                          <a:pt x="7508" y="77"/>
                          <a:pt x="6742" y="222"/>
                        </a:cubicBezTo>
                        <a:cubicBezTo>
                          <a:pt x="5482" y="506"/>
                          <a:pt x="4411" y="978"/>
                          <a:pt x="3560" y="1640"/>
                        </a:cubicBezTo>
                        <a:cubicBezTo>
                          <a:pt x="1764" y="2931"/>
                          <a:pt x="756" y="4948"/>
                          <a:pt x="347" y="7090"/>
                        </a:cubicBezTo>
                        <a:lnTo>
                          <a:pt x="347" y="7122"/>
                        </a:lnTo>
                        <a:cubicBezTo>
                          <a:pt x="0" y="9012"/>
                          <a:pt x="189" y="10934"/>
                          <a:pt x="756" y="11721"/>
                        </a:cubicBezTo>
                        <a:cubicBezTo>
                          <a:pt x="882" y="11879"/>
                          <a:pt x="945" y="11942"/>
                          <a:pt x="1103" y="12036"/>
                        </a:cubicBezTo>
                        <a:cubicBezTo>
                          <a:pt x="1678" y="12389"/>
                          <a:pt x="2725" y="12556"/>
                          <a:pt x="3868" y="12556"/>
                        </a:cubicBezTo>
                        <a:cubicBezTo>
                          <a:pt x="4664" y="12556"/>
                          <a:pt x="5506" y="12475"/>
                          <a:pt x="6270" y="12320"/>
                        </a:cubicBezTo>
                        <a:cubicBezTo>
                          <a:pt x="8380" y="11879"/>
                          <a:pt x="9956" y="10776"/>
                          <a:pt x="11058" y="9295"/>
                        </a:cubicBezTo>
                        <a:cubicBezTo>
                          <a:pt x="13264" y="6302"/>
                          <a:pt x="13075" y="2018"/>
                          <a:pt x="12255" y="852"/>
                        </a:cubicBezTo>
                        <a:cubicBezTo>
                          <a:pt x="12129" y="695"/>
                          <a:pt x="11972" y="537"/>
                          <a:pt x="11657" y="411"/>
                        </a:cubicBezTo>
                        <a:cubicBezTo>
                          <a:pt x="11279" y="222"/>
                          <a:pt x="10712" y="159"/>
                          <a:pt x="10271" y="64"/>
                        </a:cubicBezTo>
                        <a:cubicBezTo>
                          <a:pt x="9925" y="21"/>
                          <a:pt x="9538" y="0"/>
                          <a:pt x="9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58FEC915-8DBD-C4A7-3714-7F24A2AE9237}"/>
                  </a:ext>
                </a:extLst>
              </p:cNvPr>
              <p:cNvGrpSpPr/>
              <p:nvPr/>
            </p:nvGrpSpPr>
            <p:grpSpPr>
              <a:xfrm>
                <a:off x="3915965" y="4026176"/>
                <a:ext cx="221449" cy="221449"/>
                <a:chOff x="1527163" y="1403422"/>
                <a:chExt cx="596700" cy="596700"/>
              </a:xfrm>
            </p:grpSpPr>
            <p:sp>
              <p:nvSpPr>
                <p:cNvPr id="1399" name="Google Shape;1411;p39">
                  <a:extLst>
                    <a:ext uri="{FF2B5EF4-FFF2-40B4-BE49-F238E27FC236}">
                      <a16:creationId xmlns:a16="http://schemas.microsoft.com/office/drawing/2014/main" id="{183DFB41-725C-6464-FB83-4AC4810ADB88}"/>
                    </a:ext>
                  </a:extLst>
                </p:cNvPr>
                <p:cNvSpPr/>
                <p:nvPr/>
              </p:nvSpPr>
              <p:spPr>
                <a:xfrm>
                  <a:off x="1527163" y="1403422"/>
                  <a:ext cx="596700" cy="596700"/>
                </a:xfrm>
                <a:prstGeom prst="ellipse">
                  <a:avLst/>
                </a:prstGeom>
                <a:solidFill>
                  <a:srgbClr val="56CB64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400" name="Google Shape;11126;p66">
                  <a:extLst>
                    <a:ext uri="{FF2B5EF4-FFF2-40B4-BE49-F238E27FC236}">
                      <a16:creationId xmlns:a16="http://schemas.microsoft.com/office/drawing/2014/main" id="{249DD4E7-C6DB-8A0F-B4A3-2EE73496D473}"/>
                    </a:ext>
                  </a:extLst>
                </p:cNvPr>
                <p:cNvGrpSpPr/>
                <p:nvPr/>
              </p:nvGrpSpPr>
              <p:grpSpPr>
                <a:xfrm>
                  <a:off x="1654394" y="1511567"/>
                  <a:ext cx="342211" cy="372824"/>
                  <a:chOff x="-40160700" y="2339625"/>
                  <a:chExt cx="290650" cy="316650"/>
                </a:xfrm>
                <a:solidFill>
                  <a:schemeClr val="bg1"/>
                </a:solidFill>
              </p:grpSpPr>
              <p:sp>
                <p:nvSpPr>
                  <p:cNvPr id="1401" name="Google Shape;11127;p66">
                    <a:extLst>
                      <a:ext uri="{FF2B5EF4-FFF2-40B4-BE49-F238E27FC236}">
                        <a16:creationId xmlns:a16="http://schemas.microsoft.com/office/drawing/2014/main" id="{83F0682C-E7B4-44B4-F48F-F74F5D0B057D}"/>
                      </a:ext>
                    </a:extLst>
                  </p:cNvPr>
                  <p:cNvSpPr/>
                  <p:nvPr/>
                </p:nvSpPr>
                <p:spPr>
                  <a:xfrm>
                    <a:off x="-40005525" y="2552600"/>
                    <a:ext cx="70900" cy="6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487" extrusionOk="0">
                        <a:moveTo>
                          <a:pt x="1408" y="807"/>
                        </a:moveTo>
                        <a:cubicBezTo>
                          <a:pt x="1461" y="807"/>
                          <a:pt x="1518" y="817"/>
                          <a:pt x="1575" y="839"/>
                        </a:cubicBezTo>
                        <a:cubicBezTo>
                          <a:pt x="1733" y="902"/>
                          <a:pt x="1796" y="1028"/>
                          <a:pt x="1796" y="1248"/>
                        </a:cubicBezTo>
                        <a:cubicBezTo>
                          <a:pt x="1845" y="1496"/>
                          <a:pt x="1661" y="1666"/>
                          <a:pt x="1442" y="1666"/>
                        </a:cubicBezTo>
                        <a:cubicBezTo>
                          <a:pt x="1383" y="1666"/>
                          <a:pt x="1321" y="1653"/>
                          <a:pt x="1260" y="1626"/>
                        </a:cubicBezTo>
                        <a:cubicBezTo>
                          <a:pt x="1071" y="1563"/>
                          <a:pt x="945" y="1311"/>
                          <a:pt x="1008" y="1091"/>
                        </a:cubicBezTo>
                        <a:cubicBezTo>
                          <a:pt x="1081" y="921"/>
                          <a:pt x="1229" y="807"/>
                          <a:pt x="1408" y="807"/>
                        </a:cubicBezTo>
                        <a:close/>
                        <a:moveTo>
                          <a:pt x="1438" y="1"/>
                        </a:moveTo>
                        <a:cubicBezTo>
                          <a:pt x="1040" y="1"/>
                          <a:pt x="635" y="188"/>
                          <a:pt x="378" y="523"/>
                        </a:cubicBezTo>
                        <a:cubicBezTo>
                          <a:pt x="0" y="1091"/>
                          <a:pt x="158" y="1878"/>
                          <a:pt x="693" y="2256"/>
                        </a:cubicBezTo>
                        <a:cubicBezTo>
                          <a:pt x="909" y="2412"/>
                          <a:pt x="1158" y="2486"/>
                          <a:pt x="1405" y="2486"/>
                        </a:cubicBezTo>
                        <a:cubicBezTo>
                          <a:pt x="1806" y="2486"/>
                          <a:pt x="2204" y="2292"/>
                          <a:pt x="2457" y="1941"/>
                        </a:cubicBezTo>
                        <a:cubicBezTo>
                          <a:pt x="2836" y="1406"/>
                          <a:pt x="2678" y="618"/>
                          <a:pt x="2111" y="208"/>
                        </a:cubicBezTo>
                        <a:cubicBezTo>
                          <a:pt x="1911" y="67"/>
                          <a:pt x="1676" y="1"/>
                          <a:pt x="143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402" name="Google Shape;11128;p66">
                    <a:extLst>
                      <a:ext uri="{FF2B5EF4-FFF2-40B4-BE49-F238E27FC236}">
                        <a16:creationId xmlns:a16="http://schemas.microsoft.com/office/drawing/2014/main" id="{05833685-BB26-ABE1-AF21-E3A25F6B1874}"/>
                      </a:ext>
                    </a:extLst>
                  </p:cNvPr>
                  <p:cNvSpPr/>
                  <p:nvPr/>
                </p:nvSpPr>
                <p:spPr>
                  <a:xfrm>
                    <a:off x="-40039400" y="2605050"/>
                    <a:ext cx="29150" cy="2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6" h="820" extrusionOk="0">
                        <a:moveTo>
                          <a:pt x="725" y="1"/>
                        </a:moveTo>
                        <a:cubicBezTo>
                          <a:pt x="473" y="1"/>
                          <a:pt x="0" y="190"/>
                          <a:pt x="0" y="410"/>
                        </a:cubicBezTo>
                        <a:cubicBezTo>
                          <a:pt x="0" y="631"/>
                          <a:pt x="473" y="820"/>
                          <a:pt x="725" y="820"/>
                        </a:cubicBezTo>
                        <a:cubicBezTo>
                          <a:pt x="945" y="820"/>
                          <a:pt x="1166" y="631"/>
                          <a:pt x="1166" y="410"/>
                        </a:cubicBezTo>
                        <a:cubicBezTo>
                          <a:pt x="1103" y="158"/>
                          <a:pt x="914" y="1"/>
                          <a:pt x="72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1129;p66">
                    <a:extLst>
                      <a:ext uri="{FF2B5EF4-FFF2-40B4-BE49-F238E27FC236}">
                        <a16:creationId xmlns:a16="http://schemas.microsoft.com/office/drawing/2014/main" id="{B780EC4C-5D12-548C-3565-1DADD9A4F574}"/>
                      </a:ext>
                    </a:extLst>
                  </p:cNvPr>
                  <p:cNvSpPr/>
                  <p:nvPr/>
                </p:nvSpPr>
                <p:spPr>
                  <a:xfrm>
                    <a:off x="-40079575" y="2584575"/>
                    <a:ext cx="19725" cy="1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" h="789" extrusionOk="0">
                        <a:moveTo>
                          <a:pt x="410" y="1"/>
                        </a:moveTo>
                        <a:cubicBezTo>
                          <a:pt x="190" y="1"/>
                          <a:pt x="1" y="158"/>
                          <a:pt x="1" y="379"/>
                        </a:cubicBezTo>
                        <a:cubicBezTo>
                          <a:pt x="1" y="599"/>
                          <a:pt x="190" y="788"/>
                          <a:pt x="410" y="788"/>
                        </a:cubicBezTo>
                        <a:cubicBezTo>
                          <a:pt x="631" y="788"/>
                          <a:pt x="788" y="599"/>
                          <a:pt x="788" y="379"/>
                        </a:cubicBezTo>
                        <a:cubicBezTo>
                          <a:pt x="788" y="158"/>
                          <a:pt x="631" y="1"/>
                          <a:pt x="4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1130;p66">
                    <a:extLst>
                      <a:ext uri="{FF2B5EF4-FFF2-40B4-BE49-F238E27FC236}">
                        <a16:creationId xmlns:a16="http://schemas.microsoft.com/office/drawing/2014/main" id="{EC8A51D4-645E-1873-82A4-95D310CE652B}"/>
                      </a:ext>
                    </a:extLst>
                  </p:cNvPr>
                  <p:cNvSpPr/>
                  <p:nvPr/>
                </p:nvSpPr>
                <p:spPr>
                  <a:xfrm>
                    <a:off x="-40160700" y="2339625"/>
                    <a:ext cx="290650" cy="31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6" h="12666" extrusionOk="0">
                        <a:moveTo>
                          <a:pt x="7656" y="820"/>
                        </a:moveTo>
                        <a:cubicBezTo>
                          <a:pt x="7845" y="820"/>
                          <a:pt x="8003" y="946"/>
                          <a:pt x="8066" y="1072"/>
                        </a:cubicBezTo>
                        <a:cubicBezTo>
                          <a:pt x="8129" y="1355"/>
                          <a:pt x="7940" y="1639"/>
                          <a:pt x="7656" y="1639"/>
                        </a:cubicBezTo>
                        <a:lnTo>
                          <a:pt x="4065" y="1639"/>
                        </a:lnTo>
                        <a:cubicBezTo>
                          <a:pt x="3876" y="1639"/>
                          <a:pt x="3687" y="1450"/>
                          <a:pt x="3687" y="1261"/>
                        </a:cubicBezTo>
                        <a:cubicBezTo>
                          <a:pt x="3687" y="1009"/>
                          <a:pt x="3876" y="851"/>
                          <a:pt x="4065" y="820"/>
                        </a:cubicBezTo>
                        <a:close/>
                        <a:moveTo>
                          <a:pt x="7310" y="2458"/>
                        </a:moveTo>
                        <a:lnTo>
                          <a:pt x="7310" y="5860"/>
                        </a:lnTo>
                        <a:cubicBezTo>
                          <a:pt x="7310" y="6270"/>
                          <a:pt x="7467" y="6711"/>
                          <a:pt x="7656" y="7026"/>
                        </a:cubicBezTo>
                        <a:cubicBezTo>
                          <a:pt x="7026" y="7152"/>
                          <a:pt x="6396" y="7404"/>
                          <a:pt x="5797" y="7782"/>
                        </a:cubicBezTo>
                        <a:cubicBezTo>
                          <a:pt x="5146" y="8207"/>
                          <a:pt x="4241" y="8453"/>
                          <a:pt x="3401" y="8453"/>
                        </a:cubicBezTo>
                        <a:cubicBezTo>
                          <a:pt x="3306" y="8453"/>
                          <a:pt x="3212" y="8450"/>
                          <a:pt x="3120" y="8444"/>
                        </a:cubicBezTo>
                        <a:lnTo>
                          <a:pt x="4128" y="7026"/>
                        </a:lnTo>
                        <a:cubicBezTo>
                          <a:pt x="4380" y="6680"/>
                          <a:pt x="4537" y="6239"/>
                          <a:pt x="4537" y="5829"/>
                        </a:cubicBezTo>
                        <a:lnTo>
                          <a:pt x="4537" y="2458"/>
                        </a:lnTo>
                        <a:close/>
                        <a:moveTo>
                          <a:pt x="8192" y="7782"/>
                        </a:moveTo>
                        <a:cubicBezTo>
                          <a:pt x="10775" y="11500"/>
                          <a:pt x="10586" y="11216"/>
                          <a:pt x="10618" y="11279"/>
                        </a:cubicBezTo>
                        <a:cubicBezTo>
                          <a:pt x="10681" y="11563"/>
                          <a:pt x="10523" y="11846"/>
                          <a:pt x="10208" y="11846"/>
                        </a:cubicBezTo>
                        <a:lnTo>
                          <a:pt x="1576" y="11846"/>
                        </a:lnTo>
                        <a:cubicBezTo>
                          <a:pt x="1198" y="11846"/>
                          <a:pt x="1040" y="11437"/>
                          <a:pt x="1198" y="11216"/>
                        </a:cubicBezTo>
                        <a:lnTo>
                          <a:pt x="2584" y="9232"/>
                        </a:lnTo>
                        <a:cubicBezTo>
                          <a:pt x="2825" y="9263"/>
                          <a:pt x="3077" y="9280"/>
                          <a:pt x="3333" y="9280"/>
                        </a:cubicBezTo>
                        <a:cubicBezTo>
                          <a:pt x="4347" y="9280"/>
                          <a:pt x="5434" y="9022"/>
                          <a:pt x="6239" y="8444"/>
                        </a:cubicBezTo>
                        <a:cubicBezTo>
                          <a:pt x="6837" y="8066"/>
                          <a:pt x="7499" y="7814"/>
                          <a:pt x="8192" y="7782"/>
                        </a:cubicBezTo>
                        <a:close/>
                        <a:moveTo>
                          <a:pt x="4128" y="1"/>
                        </a:moveTo>
                        <a:cubicBezTo>
                          <a:pt x="3435" y="1"/>
                          <a:pt x="2899" y="536"/>
                          <a:pt x="2899" y="1261"/>
                        </a:cubicBezTo>
                        <a:cubicBezTo>
                          <a:pt x="2899" y="1765"/>
                          <a:pt x="3214" y="2237"/>
                          <a:pt x="3718" y="2426"/>
                        </a:cubicBezTo>
                        <a:lnTo>
                          <a:pt x="3718" y="5860"/>
                        </a:lnTo>
                        <a:cubicBezTo>
                          <a:pt x="3718" y="6081"/>
                          <a:pt x="3655" y="6365"/>
                          <a:pt x="3498" y="6554"/>
                        </a:cubicBezTo>
                        <a:lnTo>
                          <a:pt x="568" y="10744"/>
                        </a:lnTo>
                        <a:cubicBezTo>
                          <a:pt x="1" y="11563"/>
                          <a:pt x="568" y="12666"/>
                          <a:pt x="1607" y="12666"/>
                        </a:cubicBezTo>
                        <a:lnTo>
                          <a:pt x="10271" y="12666"/>
                        </a:lnTo>
                        <a:cubicBezTo>
                          <a:pt x="10555" y="12666"/>
                          <a:pt x="10870" y="12540"/>
                          <a:pt x="11090" y="12350"/>
                        </a:cubicBezTo>
                        <a:cubicBezTo>
                          <a:pt x="11531" y="11972"/>
                          <a:pt x="11626" y="11248"/>
                          <a:pt x="11248" y="10744"/>
                        </a:cubicBezTo>
                        <a:lnTo>
                          <a:pt x="8318" y="6554"/>
                        </a:lnTo>
                        <a:cubicBezTo>
                          <a:pt x="8160" y="6365"/>
                          <a:pt x="8097" y="6081"/>
                          <a:pt x="8097" y="5860"/>
                        </a:cubicBezTo>
                        <a:lnTo>
                          <a:pt x="8097" y="2426"/>
                        </a:lnTo>
                        <a:cubicBezTo>
                          <a:pt x="8570" y="2269"/>
                          <a:pt x="8916" y="1796"/>
                          <a:pt x="8916" y="1261"/>
                        </a:cubicBezTo>
                        <a:cubicBezTo>
                          <a:pt x="8916" y="568"/>
                          <a:pt x="8381" y="1"/>
                          <a:pt x="768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</p:grpSp>
      </p:grpSp>
      <p:grpSp>
        <p:nvGrpSpPr>
          <p:cNvPr id="1375" name="Grupo 1374">
            <a:extLst>
              <a:ext uri="{FF2B5EF4-FFF2-40B4-BE49-F238E27FC236}">
                <a16:creationId xmlns:a16="http://schemas.microsoft.com/office/drawing/2014/main" id="{ECA38355-5548-004D-774F-56067BF886FB}"/>
              </a:ext>
            </a:extLst>
          </p:cNvPr>
          <p:cNvGrpSpPr/>
          <p:nvPr/>
        </p:nvGrpSpPr>
        <p:grpSpPr>
          <a:xfrm>
            <a:off x="2648653" y="2344044"/>
            <a:ext cx="367061" cy="261572"/>
            <a:chOff x="7978792" y="2715121"/>
            <a:chExt cx="641569" cy="457189"/>
          </a:xfrm>
        </p:grpSpPr>
        <p:sp>
          <p:nvSpPr>
            <p:cNvPr id="1376" name="Google Shape;1046;p36">
              <a:extLst>
                <a:ext uri="{FF2B5EF4-FFF2-40B4-BE49-F238E27FC236}">
                  <a16:creationId xmlns:a16="http://schemas.microsoft.com/office/drawing/2014/main" id="{6112B56C-C7A6-6408-5394-9EC800C35850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047;p36">
              <a:extLst>
                <a:ext uri="{FF2B5EF4-FFF2-40B4-BE49-F238E27FC236}">
                  <a16:creationId xmlns:a16="http://schemas.microsoft.com/office/drawing/2014/main" id="{76DED14C-7372-0717-AF3B-6E03521EFF5F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09FF7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rupo 1377">
            <a:extLst>
              <a:ext uri="{FF2B5EF4-FFF2-40B4-BE49-F238E27FC236}">
                <a16:creationId xmlns:a16="http://schemas.microsoft.com/office/drawing/2014/main" id="{FBD6AEB8-3B3B-AE88-D9C0-993D05354769}"/>
              </a:ext>
            </a:extLst>
          </p:cNvPr>
          <p:cNvGrpSpPr/>
          <p:nvPr/>
        </p:nvGrpSpPr>
        <p:grpSpPr>
          <a:xfrm>
            <a:off x="2534558" y="3958925"/>
            <a:ext cx="367062" cy="261572"/>
            <a:chOff x="7978792" y="2715121"/>
            <a:chExt cx="641570" cy="457189"/>
          </a:xfrm>
          <a:solidFill>
            <a:srgbClr val="F38D01"/>
          </a:solidFill>
        </p:grpSpPr>
        <p:sp>
          <p:nvSpPr>
            <p:cNvPr id="1379" name="Google Shape;1046;p36">
              <a:extLst>
                <a:ext uri="{FF2B5EF4-FFF2-40B4-BE49-F238E27FC236}">
                  <a16:creationId xmlns:a16="http://schemas.microsoft.com/office/drawing/2014/main" id="{465788A4-255F-7018-3DA6-BC34697CA6F6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047;p36">
              <a:extLst>
                <a:ext uri="{FF2B5EF4-FFF2-40B4-BE49-F238E27FC236}">
                  <a16:creationId xmlns:a16="http://schemas.microsoft.com/office/drawing/2014/main" id="{7DC2504F-4871-C3B4-8AA2-FD70E945C4D3}"/>
                </a:ext>
              </a:extLst>
            </p:cNvPr>
            <p:cNvSpPr/>
            <p:nvPr/>
          </p:nvSpPr>
          <p:spPr>
            <a:xfrm flipH="1">
              <a:off x="7978793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FEB35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rupo 1380">
            <a:extLst>
              <a:ext uri="{FF2B5EF4-FFF2-40B4-BE49-F238E27FC236}">
                <a16:creationId xmlns:a16="http://schemas.microsoft.com/office/drawing/2014/main" id="{95D4B8DB-A88F-E105-85AB-590527E82A01}"/>
              </a:ext>
            </a:extLst>
          </p:cNvPr>
          <p:cNvGrpSpPr/>
          <p:nvPr/>
        </p:nvGrpSpPr>
        <p:grpSpPr>
          <a:xfrm>
            <a:off x="3500337" y="3175266"/>
            <a:ext cx="367061" cy="261572"/>
            <a:chOff x="7978792" y="2715121"/>
            <a:chExt cx="641569" cy="457189"/>
          </a:xfrm>
          <a:solidFill>
            <a:srgbClr val="F38D01"/>
          </a:solidFill>
        </p:grpSpPr>
        <p:sp>
          <p:nvSpPr>
            <p:cNvPr id="1382" name="Google Shape;1046;p36">
              <a:extLst>
                <a:ext uri="{FF2B5EF4-FFF2-40B4-BE49-F238E27FC236}">
                  <a16:creationId xmlns:a16="http://schemas.microsoft.com/office/drawing/2014/main" id="{3C4074A0-E0B2-4454-3E06-08F831D1E183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047;p36">
              <a:extLst>
                <a:ext uri="{FF2B5EF4-FFF2-40B4-BE49-F238E27FC236}">
                  <a16:creationId xmlns:a16="http://schemas.microsoft.com/office/drawing/2014/main" id="{C9546FE3-1B61-93E4-A538-09096955849E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A568D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4" name="Grupo 1383">
            <a:extLst>
              <a:ext uri="{FF2B5EF4-FFF2-40B4-BE49-F238E27FC236}">
                <a16:creationId xmlns:a16="http://schemas.microsoft.com/office/drawing/2014/main" id="{716C591E-1C71-DB6B-C4C5-7080CFAF9F38}"/>
              </a:ext>
            </a:extLst>
          </p:cNvPr>
          <p:cNvGrpSpPr/>
          <p:nvPr/>
        </p:nvGrpSpPr>
        <p:grpSpPr>
          <a:xfrm>
            <a:off x="1597504" y="3895933"/>
            <a:ext cx="367061" cy="261572"/>
            <a:chOff x="7978792" y="2715121"/>
            <a:chExt cx="641569" cy="457189"/>
          </a:xfrm>
          <a:solidFill>
            <a:srgbClr val="3575D1"/>
          </a:solidFill>
        </p:grpSpPr>
        <p:sp>
          <p:nvSpPr>
            <p:cNvPr id="1385" name="Google Shape;1046;p36">
              <a:extLst>
                <a:ext uri="{FF2B5EF4-FFF2-40B4-BE49-F238E27FC236}">
                  <a16:creationId xmlns:a16="http://schemas.microsoft.com/office/drawing/2014/main" id="{3C54976C-BCC7-6B34-139B-451AE6960366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047;p36">
              <a:extLst>
                <a:ext uri="{FF2B5EF4-FFF2-40B4-BE49-F238E27FC236}">
                  <a16:creationId xmlns:a16="http://schemas.microsoft.com/office/drawing/2014/main" id="{130C04C7-4FE8-4680-A46A-031F6BDB2702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76A1E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7" name="Grupo 1386">
            <a:extLst>
              <a:ext uri="{FF2B5EF4-FFF2-40B4-BE49-F238E27FC236}">
                <a16:creationId xmlns:a16="http://schemas.microsoft.com/office/drawing/2014/main" id="{EB2F9FA6-DB02-98ED-3110-46537ABB264E}"/>
              </a:ext>
            </a:extLst>
          </p:cNvPr>
          <p:cNvGrpSpPr/>
          <p:nvPr/>
        </p:nvGrpSpPr>
        <p:grpSpPr>
          <a:xfrm>
            <a:off x="3999156" y="2400281"/>
            <a:ext cx="367061" cy="261572"/>
            <a:chOff x="7978792" y="2715121"/>
            <a:chExt cx="641569" cy="457189"/>
          </a:xfrm>
          <a:solidFill>
            <a:srgbClr val="E440AE"/>
          </a:solidFill>
        </p:grpSpPr>
        <p:sp>
          <p:nvSpPr>
            <p:cNvPr id="1388" name="Google Shape;1046;p36">
              <a:extLst>
                <a:ext uri="{FF2B5EF4-FFF2-40B4-BE49-F238E27FC236}">
                  <a16:creationId xmlns:a16="http://schemas.microsoft.com/office/drawing/2014/main" id="{47007BF1-D5BD-8475-536F-ACF8CC67F084}"/>
                </a:ext>
              </a:extLst>
            </p:cNvPr>
            <p:cNvSpPr/>
            <p:nvPr/>
          </p:nvSpPr>
          <p:spPr>
            <a:xfrm flipH="1">
              <a:off x="7978792" y="2780232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6" y="0"/>
                  </a:moveTo>
                  <a:lnTo>
                    <a:pt x="6102" y="9"/>
                  </a:lnTo>
                  <a:lnTo>
                    <a:pt x="5848" y="1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14" y="151"/>
                  </a:lnTo>
                  <a:lnTo>
                    <a:pt x="4379" y="198"/>
                  </a:lnTo>
                  <a:lnTo>
                    <a:pt x="4143" y="245"/>
                  </a:lnTo>
                  <a:lnTo>
                    <a:pt x="3918" y="301"/>
                  </a:lnTo>
                  <a:lnTo>
                    <a:pt x="3692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54" y="650"/>
                  </a:lnTo>
                  <a:lnTo>
                    <a:pt x="265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52" y="1215"/>
                  </a:lnTo>
                  <a:lnTo>
                    <a:pt x="1583" y="1318"/>
                  </a:lnTo>
                  <a:lnTo>
                    <a:pt x="1432" y="1431"/>
                  </a:lnTo>
                  <a:lnTo>
                    <a:pt x="1281" y="1553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77" y="1921"/>
                  </a:lnTo>
                  <a:lnTo>
                    <a:pt x="764" y="2043"/>
                  </a:lnTo>
                  <a:lnTo>
                    <a:pt x="651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6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0" y="4048"/>
                  </a:lnTo>
                  <a:lnTo>
                    <a:pt x="29" y="4237"/>
                  </a:lnTo>
                  <a:lnTo>
                    <a:pt x="6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65" y="4980"/>
                  </a:lnTo>
                  <a:lnTo>
                    <a:pt x="349" y="5159"/>
                  </a:lnTo>
                  <a:lnTo>
                    <a:pt x="462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58" y="5828"/>
                  </a:lnTo>
                  <a:lnTo>
                    <a:pt x="1008" y="5978"/>
                  </a:lnTo>
                  <a:lnTo>
                    <a:pt x="1178" y="6129"/>
                  </a:lnTo>
                  <a:lnTo>
                    <a:pt x="1357" y="6280"/>
                  </a:lnTo>
                  <a:lnTo>
                    <a:pt x="154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402" y="6920"/>
                  </a:lnTo>
                  <a:lnTo>
                    <a:pt x="2637" y="7033"/>
                  </a:lnTo>
                  <a:lnTo>
                    <a:pt x="2882" y="7136"/>
                  </a:lnTo>
                  <a:lnTo>
                    <a:pt x="3136" y="7231"/>
                  </a:lnTo>
                  <a:lnTo>
                    <a:pt x="3400" y="7325"/>
                  </a:lnTo>
                  <a:lnTo>
                    <a:pt x="3663" y="7400"/>
                  </a:lnTo>
                  <a:lnTo>
                    <a:pt x="3946" y="7475"/>
                  </a:lnTo>
                  <a:lnTo>
                    <a:pt x="4228" y="7541"/>
                  </a:lnTo>
                  <a:lnTo>
                    <a:pt x="4511" y="7598"/>
                  </a:lnTo>
                  <a:lnTo>
                    <a:pt x="4812" y="7654"/>
                  </a:lnTo>
                  <a:lnTo>
                    <a:pt x="5104" y="7692"/>
                  </a:lnTo>
                  <a:lnTo>
                    <a:pt x="5414" y="7730"/>
                  </a:lnTo>
                  <a:lnTo>
                    <a:pt x="5725" y="7748"/>
                  </a:lnTo>
                  <a:lnTo>
                    <a:pt x="6036" y="7767"/>
                  </a:lnTo>
                  <a:lnTo>
                    <a:pt x="6667" y="7767"/>
                  </a:lnTo>
                  <a:lnTo>
                    <a:pt x="6968" y="7748"/>
                  </a:lnTo>
                  <a:lnTo>
                    <a:pt x="7269" y="7730"/>
                  </a:lnTo>
                  <a:lnTo>
                    <a:pt x="7561" y="7701"/>
                  </a:lnTo>
                  <a:lnTo>
                    <a:pt x="7853" y="7664"/>
                  </a:lnTo>
                  <a:lnTo>
                    <a:pt x="8135" y="7617"/>
                  </a:lnTo>
                  <a:lnTo>
                    <a:pt x="8418" y="7560"/>
                  </a:lnTo>
                  <a:lnTo>
                    <a:pt x="8691" y="7494"/>
                  </a:lnTo>
                  <a:lnTo>
                    <a:pt x="8954" y="7428"/>
                  </a:lnTo>
                  <a:lnTo>
                    <a:pt x="9218" y="7353"/>
                  </a:lnTo>
                  <a:lnTo>
                    <a:pt x="9472" y="7268"/>
                  </a:lnTo>
                  <a:lnTo>
                    <a:pt x="9717" y="7183"/>
                  </a:lnTo>
                  <a:lnTo>
                    <a:pt x="9962" y="7089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82" y="5809"/>
                  </a:lnTo>
                  <a:lnTo>
                    <a:pt x="12014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1"/>
                  </a:lnTo>
                  <a:lnTo>
                    <a:pt x="12645" y="4463"/>
                  </a:lnTo>
                  <a:lnTo>
                    <a:pt x="12683" y="4274"/>
                  </a:lnTo>
                  <a:lnTo>
                    <a:pt x="12702" y="4086"/>
                  </a:lnTo>
                  <a:lnTo>
                    <a:pt x="12711" y="3888"/>
                  </a:lnTo>
                  <a:lnTo>
                    <a:pt x="12702" y="3738"/>
                  </a:lnTo>
                  <a:lnTo>
                    <a:pt x="12692" y="3596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35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1" y="1553"/>
                  </a:lnTo>
                  <a:lnTo>
                    <a:pt x="11280" y="1431"/>
                  </a:lnTo>
                  <a:lnTo>
                    <a:pt x="11129" y="1318"/>
                  </a:lnTo>
                  <a:lnTo>
                    <a:pt x="10969" y="1215"/>
                  </a:lnTo>
                  <a:lnTo>
                    <a:pt x="1080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65" y="734"/>
                  </a:lnTo>
                  <a:lnTo>
                    <a:pt x="9868" y="650"/>
                  </a:lnTo>
                  <a:lnTo>
                    <a:pt x="9661" y="565"/>
                  </a:lnTo>
                  <a:lnTo>
                    <a:pt x="9453" y="490"/>
                  </a:lnTo>
                  <a:lnTo>
                    <a:pt x="9237" y="424"/>
                  </a:lnTo>
                  <a:lnTo>
                    <a:pt x="9020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8" y="75"/>
                  </a:lnTo>
                  <a:lnTo>
                    <a:pt x="7373" y="47"/>
                  </a:lnTo>
                  <a:lnTo>
                    <a:pt x="7119" y="28"/>
                  </a:lnTo>
                  <a:lnTo>
                    <a:pt x="6874" y="19"/>
                  </a:lnTo>
                  <a:lnTo>
                    <a:pt x="6620" y="9"/>
                  </a:lnTo>
                  <a:lnTo>
                    <a:pt x="635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047;p36">
              <a:extLst>
                <a:ext uri="{FF2B5EF4-FFF2-40B4-BE49-F238E27FC236}">
                  <a16:creationId xmlns:a16="http://schemas.microsoft.com/office/drawing/2014/main" id="{B31FD618-EE44-A027-A0EF-7101A616F88B}"/>
                </a:ext>
              </a:extLst>
            </p:cNvPr>
            <p:cNvSpPr/>
            <p:nvPr/>
          </p:nvSpPr>
          <p:spPr>
            <a:xfrm flipH="1">
              <a:off x="7978792" y="2715121"/>
              <a:ext cx="641569" cy="392078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6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1"/>
                  </a:lnTo>
                  <a:lnTo>
                    <a:pt x="360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807" y="659"/>
                  </a:lnTo>
                  <a:lnTo>
                    <a:pt x="2552" y="772"/>
                  </a:lnTo>
                  <a:lnTo>
                    <a:pt x="2317" y="885"/>
                  </a:lnTo>
                  <a:lnTo>
                    <a:pt x="2082" y="1008"/>
                  </a:lnTo>
                  <a:lnTo>
                    <a:pt x="1865" y="1130"/>
                  </a:lnTo>
                  <a:lnTo>
                    <a:pt x="1658" y="1271"/>
                  </a:lnTo>
                  <a:lnTo>
                    <a:pt x="1451" y="1412"/>
                  </a:lnTo>
                  <a:lnTo>
                    <a:pt x="1263" y="1554"/>
                  </a:lnTo>
                  <a:lnTo>
                    <a:pt x="1084" y="1714"/>
                  </a:lnTo>
                  <a:lnTo>
                    <a:pt x="924" y="1864"/>
                  </a:lnTo>
                  <a:lnTo>
                    <a:pt x="773" y="2034"/>
                  </a:lnTo>
                  <a:lnTo>
                    <a:pt x="632" y="2194"/>
                  </a:lnTo>
                  <a:lnTo>
                    <a:pt x="500" y="2373"/>
                  </a:lnTo>
                  <a:lnTo>
                    <a:pt x="387" y="2542"/>
                  </a:lnTo>
                  <a:lnTo>
                    <a:pt x="293" y="2721"/>
                  </a:lnTo>
                  <a:lnTo>
                    <a:pt x="199" y="2909"/>
                  </a:lnTo>
                  <a:lnTo>
                    <a:pt x="133" y="3098"/>
                  </a:lnTo>
                  <a:lnTo>
                    <a:pt x="76" y="3286"/>
                  </a:lnTo>
                  <a:lnTo>
                    <a:pt x="3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39" y="4274"/>
                  </a:lnTo>
                  <a:lnTo>
                    <a:pt x="76" y="4472"/>
                  </a:lnTo>
                  <a:lnTo>
                    <a:pt x="133" y="4661"/>
                  </a:lnTo>
                  <a:lnTo>
                    <a:pt x="199" y="4849"/>
                  </a:lnTo>
                  <a:lnTo>
                    <a:pt x="29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32" y="5564"/>
                  </a:lnTo>
                  <a:lnTo>
                    <a:pt x="773" y="5734"/>
                  </a:lnTo>
                  <a:lnTo>
                    <a:pt x="924" y="5894"/>
                  </a:lnTo>
                  <a:lnTo>
                    <a:pt x="1084" y="6054"/>
                  </a:lnTo>
                  <a:lnTo>
                    <a:pt x="1263" y="6205"/>
                  </a:lnTo>
                  <a:lnTo>
                    <a:pt x="1451" y="6346"/>
                  </a:lnTo>
                  <a:lnTo>
                    <a:pt x="1658" y="6487"/>
                  </a:lnTo>
                  <a:lnTo>
                    <a:pt x="1865" y="6628"/>
                  </a:lnTo>
                  <a:lnTo>
                    <a:pt x="2082" y="6751"/>
                  </a:lnTo>
                  <a:lnTo>
                    <a:pt x="2317" y="6873"/>
                  </a:lnTo>
                  <a:lnTo>
                    <a:pt x="2552" y="6995"/>
                  </a:lnTo>
                  <a:lnTo>
                    <a:pt x="2807" y="7099"/>
                  </a:lnTo>
                  <a:lnTo>
                    <a:pt x="3061" y="7202"/>
                  </a:lnTo>
                  <a:lnTo>
                    <a:pt x="3324" y="7297"/>
                  </a:lnTo>
                  <a:lnTo>
                    <a:pt x="3607" y="7381"/>
                  </a:lnTo>
                  <a:lnTo>
                    <a:pt x="3880" y="7457"/>
                  </a:lnTo>
                  <a:lnTo>
                    <a:pt x="4172" y="7532"/>
                  </a:lnTo>
                  <a:lnTo>
                    <a:pt x="4464" y="7588"/>
                  </a:lnTo>
                  <a:lnTo>
                    <a:pt x="4765" y="7645"/>
                  </a:lnTo>
                  <a:lnTo>
                    <a:pt x="5076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6" y="7767"/>
                  </a:lnTo>
                  <a:lnTo>
                    <a:pt x="6685" y="7758"/>
                  </a:lnTo>
                  <a:lnTo>
                    <a:pt x="7006" y="7739"/>
                  </a:lnTo>
                  <a:lnTo>
                    <a:pt x="7326" y="7720"/>
                  </a:lnTo>
                  <a:lnTo>
                    <a:pt x="7636" y="7683"/>
                  </a:lnTo>
                  <a:lnTo>
                    <a:pt x="7947" y="7645"/>
                  </a:lnTo>
                  <a:lnTo>
                    <a:pt x="8248" y="7588"/>
                  </a:lnTo>
                  <a:lnTo>
                    <a:pt x="8540" y="7532"/>
                  </a:lnTo>
                  <a:lnTo>
                    <a:pt x="8832" y="7457"/>
                  </a:lnTo>
                  <a:lnTo>
                    <a:pt x="9115" y="7381"/>
                  </a:lnTo>
                  <a:lnTo>
                    <a:pt x="9388" y="7297"/>
                  </a:lnTo>
                  <a:lnTo>
                    <a:pt x="9651" y="7202"/>
                  </a:lnTo>
                  <a:lnTo>
                    <a:pt x="9905" y="7099"/>
                  </a:lnTo>
                  <a:lnTo>
                    <a:pt x="10160" y="6995"/>
                  </a:lnTo>
                  <a:lnTo>
                    <a:pt x="10395" y="6873"/>
                  </a:lnTo>
                  <a:lnTo>
                    <a:pt x="10630" y="6751"/>
                  </a:lnTo>
                  <a:lnTo>
                    <a:pt x="10847" y="6628"/>
                  </a:lnTo>
                  <a:lnTo>
                    <a:pt x="11063" y="6487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29" y="5037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83" y="4274"/>
                  </a:lnTo>
                  <a:lnTo>
                    <a:pt x="12702" y="4077"/>
                  </a:lnTo>
                  <a:lnTo>
                    <a:pt x="12711" y="3879"/>
                  </a:lnTo>
                  <a:lnTo>
                    <a:pt x="12702" y="3681"/>
                  </a:lnTo>
                  <a:lnTo>
                    <a:pt x="1268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13" y="2909"/>
                  </a:lnTo>
                  <a:lnTo>
                    <a:pt x="12429" y="2721"/>
                  </a:lnTo>
                  <a:lnTo>
                    <a:pt x="12325" y="2542"/>
                  </a:lnTo>
                  <a:lnTo>
                    <a:pt x="12212" y="2373"/>
                  </a:lnTo>
                  <a:lnTo>
                    <a:pt x="12080" y="2194"/>
                  </a:lnTo>
                  <a:lnTo>
                    <a:pt x="11948" y="2034"/>
                  </a:lnTo>
                  <a:lnTo>
                    <a:pt x="11788" y="1864"/>
                  </a:lnTo>
                  <a:lnTo>
                    <a:pt x="11628" y="1714"/>
                  </a:lnTo>
                  <a:lnTo>
                    <a:pt x="11449" y="1554"/>
                  </a:lnTo>
                  <a:lnTo>
                    <a:pt x="11261" y="1412"/>
                  </a:lnTo>
                  <a:lnTo>
                    <a:pt x="11063" y="1271"/>
                  </a:lnTo>
                  <a:lnTo>
                    <a:pt x="10847" y="1130"/>
                  </a:lnTo>
                  <a:lnTo>
                    <a:pt x="10630" y="1008"/>
                  </a:lnTo>
                  <a:lnTo>
                    <a:pt x="10395" y="885"/>
                  </a:lnTo>
                  <a:lnTo>
                    <a:pt x="10160" y="772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88" y="462"/>
                  </a:lnTo>
                  <a:lnTo>
                    <a:pt x="9115" y="377"/>
                  </a:lnTo>
                  <a:lnTo>
                    <a:pt x="8832" y="301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6" y="38"/>
                  </a:lnTo>
                  <a:lnTo>
                    <a:pt x="7006" y="19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F094D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63" name="Imagen 1062">
            <a:extLst>
              <a:ext uri="{FF2B5EF4-FFF2-40B4-BE49-F238E27FC236}">
                <a16:creationId xmlns:a16="http://schemas.microsoft.com/office/drawing/2014/main" id="{448EB0B7-853E-D53B-5827-78E4C90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44" y="2121699"/>
            <a:ext cx="2708850" cy="1116210"/>
          </a:xfrm>
          <a:prstGeom prst="rect">
            <a:avLst/>
          </a:prstGeom>
        </p:spPr>
      </p:pic>
      <p:grpSp>
        <p:nvGrpSpPr>
          <p:cNvPr id="1108" name="Google Shape;1031;p36">
            <a:extLst>
              <a:ext uri="{FF2B5EF4-FFF2-40B4-BE49-F238E27FC236}">
                <a16:creationId xmlns:a16="http://schemas.microsoft.com/office/drawing/2014/main" id="{70D6194C-6807-3F69-F590-A2348784DF8E}"/>
              </a:ext>
            </a:extLst>
          </p:cNvPr>
          <p:cNvGrpSpPr/>
          <p:nvPr/>
        </p:nvGrpSpPr>
        <p:grpSpPr>
          <a:xfrm>
            <a:off x="5892352" y="683588"/>
            <a:ext cx="1435227" cy="1060831"/>
            <a:chOff x="1607486" y="3098816"/>
            <a:chExt cx="1559654" cy="1152799"/>
          </a:xfrm>
          <a:solidFill>
            <a:srgbClr val="FFD966"/>
          </a:solidFill>
        </p:grpSpPr>
        <p:sp>
          <p:nvSpPr>
            <p:cNvPr id="1109" name="Google Shape;1032;p36">
              <a:extLst>
                <a:ext uri="{FF2B5EF4-FFF2-40B4-BE49-F238E27FC236}">
                  <a16:creationId xmlns:a16="http://schemas.microsoft.com/office/drawing/2014/main" id="{AA13DD8B-F24C-6BA8-970B-E8144F1178EC}"/>
                </a:ext>
              </a:extLst>
            </p:cNvPr>
            <p:cNvSpPr/>
            <p:nvPr/>
          </p:nvSpPr>
          <p:spPr>
            <a:xfrm flipH="1">
              <a:off x="2237540" y="3630373"/>
              <a:ext cx="598620" cy="366090"/>
            </a:xfrm>
            <a:custGeom>
              <a:avLst/>
              <a:gdLst/>
              <a:ahLst/>
              <a:cxnLst/>
              <a:rect l="l" t="t" r="r" b="b"/>
              <a:pathLst>
                <a:path w="12702" h="7768" extrusionOk="0">
                  <a:moveTo>
                    <a:pt x="6346" y="0"/>
                  </a:moveTo>
                  <a:lnTo>
                    <a:pt x="6092" y="10"/>
                  </a:lnTo>
                  <a:lnTo>
                    <a:pt x="5838" y="19"/>
                  </a:lnTo>
                  <a:lnTo>
                    <a:pt x="5584" y="29"/>
                  </a:lnTo>
                  <a:lnTo>
                    <a:pt x="5339" y="57"/>
                  </a:lnTo>
                  <a:lnTo>
                    <a:pt x="5085" y="85"/>
                  </a:lnTo>
                  <a:lnTo>
                    <a:pt x="4849" y="113"/>
                  </a:lnTo>
                  <a:lnTo>
                    <a:pt x="4605" y="151"/>
                  </a:lnTo>
                  <a:lnTo>
                    <a:pt x="4369" y="198"/>
                  </a:lnTo>
                  <a:lnTo>
                    <a:pt x="4143" y="245"/>
                  </a:lnTo>
                  <a:lnTo>
                    <a:pt x="3908" y="302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9"/>
                  </a:lnTo>
                  <a:lnTo>
                    <a:pt x="3051" y="575"/>
                  </a:lnTo>
                  <a:lnTo>
                    <a:pt x="2844" y="650"/>
                  </a:lnTo>
                  <a:lnTo>
                    <a:pt x="2646" y="735"/>
                  </a:lnTo>
                  <a:lnTo>
                    <a:pt x="2449" y="819"/>
                  </a:lnTo>
                  <a:lnTo>
                    <a:pt x="2270" y="914"/>
                  </a:lnTo>
                  <a:lnTo>
                    <a:pt x="2081" y="1008"/>
                  </a:lnTo>
                  <a:lnTo>
                    <a:pt x="1912" y="1111"/>
                  </a:lnTo>
                  <a:lnTo>
                    <a:pt x="1742" y="1215"/>
                  </a:lnTo>
                  <a:lnTo>
                    <a:pt x="1582" y="1328"/>
                  </a:lnTo>
                  <a:lnTo>
                    <a:pt x="1422" y="1441"/>
                  </a:lnTo>
                  <a:lnTo>
                    <a:pt x="1272" y="1554"/>
                  </a:lnTo>
                  <a:lnTo>
                    <a:pt x="1131" y="1667"/>
                  </a:lnTo>
                  <a:lnTo>
                    <a:pt x="999" y="1789"/>
                  </a:lnTo>
                  <a:lnTo>
                    <a:pt x="876" y="1921"/>
                  </a:lnTo>
                  <a:lnTo>
                    <a:pt x="754" y="2053"/>
                  </a:lnTo>
                  <a:lnTo>
                    <a:pt x="641" y="2185"/>
                  </a:lnTo>
                  <a:lnTo>
                    <a:pt x="537" y="2316"/>
                  </a:lnTo>
                  <a:lnTo>
                    <a:pt x="443" y="2448"/>
                  </a:lnTo>
                  <a:lnTo>
                    <a:pt x="358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" y="4049"/>
                  </a:lnTo>
                  <a:lnTo>
                    <a:pt x="20" y="4237"/>
                  </a:lnTo>
                  <a:lnTo>
                    <a:pt x="57" y="4435"/>
                  </a:lnTo>
                  <a:lnTo>
                    <a:pt x="114" y="4623"/>
                  </a:lnTo>
                  <a:lnTo>
                    <a:pt x="180" y="4802"/>
                  </a:lnTo>
                  <a:lnTo>
                    <a:pt x="255" y="4981"/>
                  </a:lnTo>
                  <a:lnTo>
                    <a:pt x="349" y="5160"/>
                  </a:lnTo>
                  <a:lnTo>
                    <a:pt x="453" y="5329"/>
                  </a:lnTo>
                  <a:lnTo>
                    <a:pt x="575" y="5499"/>
                  </a:lnTo>
                  <a:lnTo>
                    <a:pt x="707" y="5668"/>
                  </a:lnTo>
                  <a:lnTo>
                    <a:pt x="848" y="5828"/>
                  </a:lnTo>
                  <a:lnTo>
                    <a:pt x="999" y="5988"/>
                  </a:lnTo>
                  <a:lnTo>
                    <a:pt x="1168" y="613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3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392" y="6930"/>
                  </a:lnTo>
                  <a:lnTo>
                    <a:pt x="2627" y="7033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25"/>
                  </a:lnTo>
                  <a:lnTo>
                    <a:pt x="3663" y="7410"/>
                  </a:lnTo>
                  <a:lnTo>
                    <a:pt x="3936" y="7476"/>
                  </a:lnTo>
                  <a:lnTo>
                    <a:pt x="4219" y="7551"/>
                  </a:lnTo>
                  <a:lnTo>
                    <a:pt x="4510" y="7608"/>
                  </a:lnTo>
                  <a:lnTo>
                    <a:pt x="4802" y="7655"/>
                  </a:lnTo>
                  <a:lnTo>
                    <a:pt x="5104" y="7692"/>
                  </a:lnTo>
                  <a:lnTo>
                    <a:pt x="5405" y="7730"/>
                  </a:lnTo>
                  <a:lnTo>
                    <a:pt x="5716" y="7749"/>
                  </a:lnTo>
                  <a:lnTo>
                    <a:pt x="6036" y="7768"/>
                  </a:lnTo>
                  <a:lnTo>
                    <a:pt x="6657" y="7768"/>
                  </a:lnTo>
                  <a:lnTo>
                    <a:pt x="6958" y="7749"/>
                  </a:lnTo>
                  <a:lnTo>
                    <a:pt x="7260" y="7730"/>
                  </a:lnTo>
                  <a:lnTo>
                    <a:pt x="7551" y="7702"/>
                  </a:lnTo>
                  <a:lnTo>
                    <a:pt x="7843" y="7664"/>
                  </a:lnTo>
                  <a:lnTo>
                    <a:pt x="8126" y="7617"/>
                  </a:lnTo>
                  <a:lnTo>
                    <a:pt x="8408" y="7560"/>
                  </a:lnTo>
                  <a:lnTo>
                    <a:pt x="8681" y="7504"/>
                  </a:lnTo>
                  <a:lnTo>
                    <a:pt x="8954" y="7429"/>
                  </a:lnTo>
                  <a:lnTo>
                    <a:pt x="9208" y="7353"/>
                  </a:lnTo>
                  <a:lnTo>
                    <a:pt x="9463" y="7269"/>
                  </a:lnTo>
                  <a:lnTo>
                    <a:pt x="9717" y="7184"/>
                  </a:lnTo>
                  <a:lnTo>
                    <a:pt x="9952" y="7090"/>
                  </a:lnTo>
                  <a:lnTo>
                    <a:pt x="10188" y="698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15"/>
                  </a:lnTo>
                  <a:lnTo>
                    <a:pt x="11223" y="6384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22" y="5960"/>
                  </a:lnTo>
                  <a:lnTo>
                    <a:pt x="11873" y="5809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60"/>
                  </a:lnTo>
                  <a:lnTo>
                    <a:pt x="12447" y="4990"/>
                  </a:lnTo>
                  <a:lnTo>
                    <a:pt x="12522" y="482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84"/>
                  </a:lnTo>
                  <a:lnTo>
                    <a:pt x="12701" y="4086"/>
                  </a:lnTo>
                  <a:lnTo>
                    <a:pt x="12701" y="3889"/>
                  </a:lnTo>
                  <a:lnTo>
                    <a:pt x="12701" y="3747"/>
                  </a:lnTo>
                  <a:lnTo>
                    <a:pt x="12683" y="3597"/>
                  </a:lnTo>
                  <a:lnTo>
                    <a:pt x="1270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85"/>
                  </a:lnTo>
                  <a:lnTo>
                    <a:pt x="11948" y="2053"/>
                  </a:lnTo>
                  <a:lnTo>
                    <a:pt x="11826" y="1921"/>
                  </a:lnTo>
                  <a:lnTo>
                    <a:pt x="11703" y="1789"/>
                  </a:lnTo>
                  <a:lnTo>
                    <a:pt x="11572" y="1667"/>
                  </a:lnTo>
                  <a:lnTo>
                    <a:pt x="11430" y="1554"/>
                  </a:lnTo>
                  <a:lnTo>
                    <a:pt x="11280" y="1441"/>
                  </a:lnTo>
                  <a:lnTo>
                    <a:pt x="11120" y="1328"/>
                  </a:lnTo>
                  <a:lnTo>
                    <a:pt x="10960" y="1215"/>
                  </a:lnTo>
                  <a:lnTo>
                    <a:pt x="10790" y="1111"/>
                  </a:lnTo>
                  <a:lnTo>
                    <a:pt x="10621" y="1008"/>
                  </a:lnTo>
                  <a:lnTo>
                    <a:pt x="10432" y="914"/>
                  </a:lnTo>
                  <a:lnTo>
                    <a:pt x="10244" y="819"/>
                  </a:lnTo>
                  <a:lnTo>
                    <a:pt x="10056" y="735"/>
                  </a:lnTo>
                  <a:lnTo>
                    <a:pt x="9858" y="650"/>
                  </a:lnTo>
                  <a:lnTo>
                    <a:pt x="9651" y="575"/>
                  </a:lnTo>
                  <a:lnTo>
                    <a:pt x="9444" y="499"/>
                  </a:lnTo>
                  <a:lnTo>
                    <a:pt x="9227" y="424"/>
                  </a:lnTo>
                  <a:lnTo>
                    <a:pt x="9011" y="358"/>
                  </a:lnTo>
                  <a:lnTo>
                    <a:pt x="8794" y="302"/>
                  </a:lnTo>
                  <a:lnTo>
                    <a:pt x="8559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53" y="113"/>
                  </a:lnTo>
                  <a:lnTo>
                    <a:pt x="7617" y="85"/>
                  </a:lnTo>
                  <a:lnTo>
                    <a:pt x="7363" y="57"/>
                  </a:lnTo>
                  <a:lnTo>
                    <a:pt x="7118" y="29"/>
                  </a:lnTo>
                  <a:lnTo>
                    <a:pt x="6864" y="19"/>
                  </a:lnTo>
                  <a:lnTo>
                    <a:pt x="6610" y="10"/>
                  </a:lnTo>
                  <a:lnTo>
                    <a:pt x="6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033;p36">
              <a:extLst>
                <a:ext uri="{FF2B5EF4-FFF2-40B4-BE49-F238E27FC236}">
                  <a16:creationId xmlns:a16="http://schemas.microsoft.com/office/drawing/2014/main" id="{BDEBE8A1-16EC-F4F6-0753-F7EE62D71BDE}"/>
                </a:ext>
              </a:extLst>
            </p:cNvPr>
            <p:cNvSpPr/>
            <p:nvPr/>
          </p:nvSpPr>
          <p:spPr>
            <a:xfrm flipH="1">
              <a:off x="2237540" y="3569578"/>
              <a:ext cx="598620" cy="366090"/>
            </a:xfrm>
            <a:custGeom>
              <a:avLst/>
              <a:gdLst/>
              <a:ahLst/>
              <a:cxnLst/>
              <a:rect l="l" t="t" r="r" b="b"/>
              <a:pathLst>
                <a:path w="12702" h="7768" extrusionOk="0">
                  <a:moveTo>
                    <a:pt x="6026" y="1"/>
                  </a:moveTo>
                  <a:lnTo>
                    <a:pt x="5697" y="19"/>
                  </a:lnTo>
                  <a:lnTo>
                    <a:pt x="5386" y="48"/>
                  </a:lnTo>
                  <a:lnTo>
                    <a:pt x="5066" y="76"/>
                  </a:lnTo>
                  <a:lnTo>
                    <a:pt x="4765" y="123"/>
                  </a:lnTo>
                  <a:lnTo>
                    <a:pt x="4463" y="170"/>
                  </a:lnTo>
                  <a:lnTo>
                    <a:pt x="4162" y="236"/>
                  </a:lnTo>
                  <a:lnTo>
                    <a:pt x="3880" y="302"/>
                  </a:lnTo>
                  <a:lnTo>
                    <a:pt x="3597" y="387"/>
                  </a:lnTo>
                  <a:lnTo>
                    <a:pt x="3324" y="471"/>
                  </a:lnTo>
                  <a:lnTo>
                    <a:pt x="3061" y="565"/>
                  </a:lnTo>
                  <a:lnTo>
                    <a:pt x="2797" y="660"/>
                  </a:lnTo>
                  <a:lnTo>
                    <a:pt x="2552" y="773"/>
                  </a:lnTo>
                  <a:lnTo>
                    <a:pt x="2307" y="886"/>
                  </a:lnTo>
                  <a:lnTo>
                    <a:pt x="2081" y="1008"/>
                  </a:lnTo>
                  <a:lnTo>
                    <a:pt x="1855" y="1140"/>
                  </a:lnTo>
                  <a:lnTo>
                    <a:pt x="1648" y="1272"/>
                  </a:lnTo>
                  <a:lnTo>
                    <a:pt x="1451" y="1413"/>
                  </a:lnTo>
                  <a:lnTo>
                    <a:pt x="1262" y="1563"/>
                  </a:lnTo>
                  <a:lnTo>
                    <a:pt x="1083" y="1714"/>
                  </a:lnTo>
                  <a:lnTo>
                    <a:pt x="914" y="1865"/>
                  </a:lnTo>
                  <a:lnTo>
                    <a:pt x="763" y="2034"/>
                  </a:lnTo>
                  <a:lnTo>
                    <a:pt x="622" y="2204"/>
                  </a:lnTo>
                  <a:lnTo>
                    <a:pt x="500" y="2373"/>
                  </a:lnTo>
                  <a:lnTo>
                    <a:pt x="387" y="2543"/>
                  </a:lnTo>
                  <a:lnTo>
                    <a:pt x="283" y="2731"/>
                  </a:lnTo>
                  <a:lnTo>
                    <a:pt x="198" y="2910"/>
                  </a:lnTo>
                  <a:lnTo>
                    <a:pt x="123" y="3098"/>
                  </a:lnTo>
                  <a:lnTo>
                    <a:pt x="67" y="3286"/>
                  </a:lnTo>
                  <a:lnTo>
                    <a:pt x="29" y="3484"/>
                  </a:lnTo>
                  <a:lnTo>
                    <a:pt x="1" y="3682"/>
                  </a:lnTo>
                  <a:lnTo>
                    <a:pt x="1" y="3879"/>
                  </a:lnTo>
                  <a:lnTo>
                    <a:pt x="1" y="4087"/>
                  </a:lnTo>
                  <a:lnTo>
                    <a:pt x="29" y="4275"/>
                  </a:lnTo>
                  <a:lnTo>
                    <a:pt x="67" y="4473"/>
                  </a:lnTo>
                  <a:lnTo>
                    <a:pt x="123" y="4661"/>
                  </a:lnTo>
                  <a:lnTo>
                    <a:pt x="198" y="4849"/>
                  </a:lnTo>
                  <a:lnTo>
                    <a:pt x="28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22" y="5565"/>
                  </a:lnTo>
                  <a:lnTo>
                    <a:pt x="763" y="5734"/>
                  </a:lnTo>
                  <a:lnTo>
                    <a:pt x="914" y="5894"/>
                  </a:lnTo>
                  <a:lnTo>
                    <a:pt x="1083" y="6054"/>
                  </a:lnTo>
                  <a:lnTo>
                    <a:pt x="1262" y="6205"/>
                  </a:lnTo>
                  <a:lnTo>
                    <a:pt x="1451" y="6356"/>
                  </a:lnTo>
                  <a:lnTo>
                    <a:pt x="1648" y="6497"/>
                  </a:lnTo>
                  <a:lnTo>
                    <a:pt x="1855" y="6629"/>
                  </a:lnTo>
                  <a:lnTo>
                    <a:pt x="2081" y="6760"/>
                  </a:lnTo>
                  <a:lnTo>
                    <a:pt x="2307" y="6883"/>
                  </a:lnTo>
                  <a:lnTo>
                    <a:pt x="2552" y="6996"/>
                  </a:lnTo>
                  <a:lnTo>
                    <a:pt x="2797" y="7099"/>
                  </a:lnTo>
                  <a:lnTo>
                    <a:pt x="3061" y="7203"/>
                  </a:lnTo>
                  <a:lnTo>
                    <a:pt x="3324" y="7297"/>
                  </a:lnTo>
                  <a:lnTo>
                    <a:pt x="3597" y="7382"/>
                  </a:lnTo>
                  <a:lnTo>
                    <a:pt x="3880" y="7457"/>
                  </a:lnTo>
                  <a:lnTo>
                    <a:pt x="4162" y="7532"/>
                  </a:lnTo>
                  <a:lnTo>
                    <a:pt x="4463" y="7589"/>
                  </a:lnTo>
                  <a:lnTo>
                    <a:pt x="4765" y="7645"/>
                  </a:lnTo>
                  <a:lnTo>
                    <a:pt x="5066" y="7683"/>
                  </a:lnTo>
                  <a:lnTo>
                    <a:pt x="5386" y="7721"/>
                  </a:lnTo>
                  <a:lnTo>
                    <a:pt x="5697" y="7749"/>
                  </a:lnTo>
                  <a:lnTo>
                    <a:pt x="6026" y="7758"/>
                  </a:lnTo>
                  <a:lnTo>
                    <a:pt x="6346" y="7768"/>
                  </a:lnTo>
                  <a:lnTo>
                    <a:pt x="6676" y="7758"/>
                  </a:lnTo>
                  <a:lnTo>
                    <a:pt x="6996" y="7749"/>
                  </a:lnTo>
                  <a:lnTo>
                    <a:pt x="7316" y="7721"/>
                  </a:lnTo>
                  <a:lnTo>
                    <a:pt x="7627" y="7683"/>
                  </a:lnTo>
                  <a:lnTo>
                    <a:pt x="7937" y="7645"/>
                  </a:lnTo>
                  <a:lnTo>
                    <a:pt x="8239" y="7589"/>
                  </a:lnTo>
                  <a:lnTo>
                    <a:pt x="8540" y="7532"/>
                  </a:lnTo>
                  <a:lnTo>
                    <a:pt x="8822" y="7457"/>
                  </a:lnTo>
                  <a:lnTo>
                    <a:pt x="9105" y="7382"/>
                  </a:lnTo>
                  <a:lnTo>
                    <a:pt x="9378" y="7297"/>
                  </a:lnTo>
                  <a:lnTo>
                    <a:pt x="9642" y="7203"/>
                  </a:lnTo>
                  <a:lnTo>
                    <a:pt x="9905" y="7099"/>
                  </a:lnTo>
                  <a:lnTo>
                    <a:pt x="10150" y="6996"/>
                  </a:lnTo>
                  <a:lnTo>
                    <a:pt x="10395" y="6883"/>
                  </a:lnTo>
                  <a:lnTo>
                    <a:pt x="10621" y="6760"/>
                  </a:lnTo>
                  <a:lnTo>
                    <a:pt x="10847" y="6629"/>
                  </a:lnTo>
                  <a:lnTo>
                    <a:pt x="11054" y="6497"/>
                  </a:lnTo>
                  <a:lnTo>
                    <a:pt x="11251" y="6356"/>
                  </a:lnTo>
                  <a:lnTo>
                    <a:pt x="11440" y="6205"/>
                  </a:lnTo>
                  <a:lnTo>
                    <a:pt x="11619" y="6054"/>
                  </a:lnTo>
                  <a:lnTo>
                    <a:pt x="11788" y="5894"/>
                  </a:lnTo>
                  <a:lnTo>
                    <a:pt x="11939" y="5734"/>
                  </a:lnTo>
                  <a:lnTo>
                    <a:pt x="12080" y="5565"/>
                  </a:lnTo>
                  <a:lnTo>
                    <a:pt x="12202" y="5395"/>
                  </a:lnTo>
                  <a:lnTo>
                    <a:pt x="12315" y="5216"/>
                  </a:lnTo>
                  <a:lnTo>
                    <a:pt x="12419" y="5037"/>
                  </a:lnTo>
                  <a:lnTo>
                    <a:pt x="12504" y="4849"/>
                  </a:lnTo>
                  <a:lnTo>
                    <a:pt x="12579" y="4661"/>
                  </a:lnTo>
                  <a:lnTo>
                    <a:pt x="12635" y="4473"/>
                  </a:lnTo>
                  <a:lnTo>
                    <a:pt x="12673" y="4275"/>
                  </a:lnTo>
                  <a:lnTo>
                    <a:pt x="12692" y="4087"/>
                  </a:lnTo>
                  <a:lnTo>
                    <a:pt x="12701" y="3879"/>
                  </a:lnTo>
                  <a:lnTo>
                    <a:pt x="12692" y="3682"/>
                  </a:lnTo>
                  <a:lnTo>
                    <a:pt x="12673" y="3484"/>
                  </a:lnTo>
                  <a:lnTo>
                    <a:pt x="12635" y="3286"/>
                  </a:lnTo>
                  <a:lnTo>
                    <a:pt x="12579" y="3098"/>
                  </a:lnTo>
                  <a:lnTo>
                    <a:pt x="12504" y="2910"/>
                  </a:lnTo>
                  <a:lnTo>
                    <a:pt x="12419" y="2731"/>
                  </a:lnTo>
                  <a:lnTo>
                    <a:pt x="12315" y="2543"/>
                  </a:lnTo>
                  <a:lnTo>
                    <a:pt x="12202" y="2373"/>
                  </a:lnTo>
                  <a:lnTo>
                    <a:pt x="12080" y="2204"/>
                  </a:lnTo>
                  <a:lnTo>
                    <a:pt x="11939" y="2034"/>
                  </a:lnTo>
                  <a:lnTo>
                    <a:pt x="11788" y="1865"/>
                  </a:lnTo>
                  <a:lnTo>
                    <a:pt x="11619" y="1714"/>
                  </a:lnTo>
                  <a:lnTo>
                    <a:pt x="11440" y="1563"/>
                  </a:lnTo>
                  <a:lnTo>
                    <a:pt x="11251" y="1413"/>
                  </a:lnTo>
                  <a:lnTo>
                    <a:pt x="11054" y="1272"/>
                  </a:lnTo>
                  <a:lnTo>
                    <a:pt x="10847" y="1140"/>
                  </a:lnTo>
                  <a:lnTo>
                    <a:pt x="10621" y="1008"/>
                  </a:lnTo>
                  <a:lnTo>
                    <a:pt x="10395" y="886"/>
                  </a:lnTo>
                  <a:lnTo>
                    <a:pt x="10150" y="773"/>
                  </a:lnTo>
                  <a:lnTo>
                    <a:pt x="9905" y="660"/>
                  </a:lnTo>
                  <a:lnTo>
                    <a:pt x="9642" y="565"/>
                  </a:lnTo>
                  <a:lnTo>
                    <a:pt x="9378" y="471"/>
                  </a:lnTo>
                  <a:lnTo>
                    <a:pt x="9105" y="387"/>
                  </a:lnTo>
                  <a:lnTo>
                    <a:pt x="8822" y="302"/>
                  </a:lnTo>
                  <a:lnTo>
                    <a:pt x="8540" y="236"/>
                  </a:lnTo>
                  <a:lnTo>
                    <a:pt x="8239" y="170"/>
                  </a:lnTo>
                  <a:lnTo>
                    <a:pt x="7937" y="123"/>
                  </a:lnTo>
                  <a:lnTo>
                    <a:pt x="7627" y="76"/>
                  </a:lnTo>
                  <a:lnTo>
                    <a:pt x="7316" y="48"/>
                  </a:lnTo>
                  <a:lnTo>
                    <a:pt x="6996" y="19"/>
                  </a:lnTo>
                  <a:lnTo>
                    <a:pt x="6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34;p36">
              <a:extLst>
                <a:ext uri="{FF2B5EF4-FFF2-40B4-BE49-F238E27FC236}">
                  <a16:creationId xmlns:a16="http://schemas.microsoft.com/office/drawing/2014/main" id="{D7E0839A-AD1C-4891-27B3-8028425FE51B}"/>
                </a:ext>
              </a:extLst>
            </p:cNvPr>
            <p:cNvSpPr/>
            <p:nvPr/>
          </p:nvSpPr>
          <p:spPr>
            <a:xfrm flipH="1">
              <a:off x="2222459" y="3541206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0"/>
                  </a:moveTo>
                  <a:lnTo>
                    <a:pt x="5838" y="9"/>
                  </a:lnTo>
                  <a:lnTo>
                    <a:pt x="558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49" y="113"/>
                  </a:lnTo>
                  <a:lnTo>
                    <a:pt x="4604" y="151"/>
                  </a:lnTo>
                  <a:lnTo>
                    <a:pt x="4369" y="188"/>
                  </a:lnTo>
                  <a:lnTo>
                    <a:pt x="4143" y="245"/>
                  </a:lnTo>
                  <a:lnTo>
                    <a:pt x="3917" y="292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40"/>
                  </a:lnTo>
                  <a:lnTo>
                    <a:pt x="2646" y="725"/>
                  </a:lnTo>
                  <a:lnTo>
                    <a:pt x="2458" y="819"/>
                  </a:lnTo>
                  <a:lnTo>
                    <a:pt x="2269" y="904"/>
                  </a:lnTo>
                  <a:lnTo>
                    <a:pt x="2091" y="1007"/>
                  </a:lnTo>
                  <a:lnTo>
                    <a:pt x="1912" y="1102"/>
                  </a:lnTo>
                  <a:lnTo>
                    <a:pt x="1742" y="1215"/>
                  </a:lnTo>
                  <a:lnTo>
                    <a:pt x="1582" y="1318"/>
                  </a:lnTo>
                  <a:lnTo>
                    <a:pt x="1422" y="1431"/>
                  </a:lnTo>
                  <a:lnTo>
                    <a:pt x="1281" y="1544"/>
                  </a:lnTo>
                  <a:lnTo>
                    <a:pt x="1140" y="1666"/>
                  </a:lnTo>
                  <a:lnTo>
                    <a:pt x="998" y="1789"/>
                  </a:lnTo>
                  <a:lnTo>
                    <a:pt x="876" y="1911"/>
                  </a:lnTo>
                  <a:lnTo>
                    <a:pt x="754" y="2043"/>
                  </a:lnTo>
                  <a:lnTo>
                    <a:pt x="641" y="2175"/>
                  </a:lnTo>
                  <a:lnTo>
                    <a:pt x="546" y="2307"/>
                  </a:lnTo>
                  <a:lnTo>
                    <a:pt x="443" y="2448"/>
                  </a:lnTo>
                  <a:lnTo>
                    <a:pt x="358" y="2589"/>
                  </a:lnTo>
                  <a:lnTo>
                    <a:pt x="0" y="2589"/>
                  </a:lnTo>
                  <a:lnTo>
                    <a:pt x="0" y="4039"/>
                  </a:lnTo>
                  <a:lnTo>
                    <a:pt x="29" y="4237"/>
                  </a:lnTo>
                  <a:lnTo>
                    <a:pt x="57" y="4425"/>
                  </a:lnTo>
                  <a:lnTo>
                    <a:pt x="113" y="4613"/>
                  </a:lnTo>
                  <a:lnTo>
                    <a:pt x="179" y="4802"/>
                  </a:lnTo>
                  <a:lnTo>
                    <a:pt x="255" y="4980"/>
                  </a:lnTo>
                  <a:lnTo>
                    <a:pt x="349" y="5159"/>
                  </a:lnTo>
                  <a:lnTo>
                    <a:pt x="452" y="5329"/>
                  </a:lnTo>
                  <a:lnTo>
                    <a:pt x="575" y="5498"/>
                  </a:lnTo>
                  <a:lnTo>
                    <a:pt x="707" y="5658"/>
                  </a:lnTo>
                  <a:lnTo>
                    <a:pt x="848" y="5828"/>
                  </a:lnTo>
                  <a:lnTo>
                    <a:pt x="1008" y="5978"/>
                  </a:lnTo>
                  <a:lnTo>
                    <a:pt x="1168" y="612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27" y="7033"/>
                  </a:lnTo>
                  <a:lnTo>
                    <a:pt x="2872" y="7136"/>
                  </a:lnTo>
                  <a:lnTo>
                    <a:pt x="3126" y="7231"/>
                  </a:lnTo>
                  <a:lnTo>
                    <a:pt x="3390" y="7315"/>
                  </a:lnTo>
                  <a:lnTo>
                    <a:pt x="3663" y="7400"/>
                  </a:lnTo>
                  <a:lnTo>
                    <a:pt x="3936" y="7475"/>
                  </a:lnTo>
                  <a:lnTo>
                    <a:pt x="4218" y="7541"/>
                  </a:lnTo>
                  <a:lnTo>
                    <a:pt x="4510" y="7598"/>
                  </a:lnTo>
                  <a:lnTo>
                    <a:pt x="4802" y="7645"/>
                  </a:lnTo>
                  <a:lnTo>
                    <a:pt x="5103" y="7692"/>
                  </a:lnTo>
                  <a:lnTo>
                    <a:pt x="5405" y="7720"/>
                  </a:lnTo>
                  <a:lnTo>
                    <a:pt x="5715" y="7748"/>
                  </a:lnTo>
                  <a:lnTo>
                    <a:pt x="6035" y="7758"/>
                  </a:lnTo>
                  <a:lnTo>
                    <a:pt x="6355" y="7767"/>
                  </a:lnTo>
                  <a:lnTo>
                    <a:pt x="6657" y="7758"/>
                  </a:lnTo>
                  <a:lnTo>
                    <a:pt x="6958" y="7748"/>
                  </a:lnTo>
                  <a:lnTo>
                    <a:pt x="7259" y="7730"/>
                  </a:lnTo>
                  <a:lnTo>
                    <a:pt x="7551" y="7692"/>
                  </a:lnTo>
                  <a:lnTo>
                    <a:pt x="7843" y="7654"/>
                  </a:lnTo>
                  <a:lnTo>
                    <a:pt x="8135" y="7607"/>
                  </a:lnTo>
                  <a:lnTo>
                    <a:pt x="8408" y="7560"/>
                  </a:lnTo>
                  <a:lnTo>
                    <a:pt x="8681" y="7494"/>
                  </a:lnTo>
                  <a:lnTo>
                    <a:pt x="8954" y="7428"/>
                  </a:lnTo>
                  <a:lnTo>
                    <a:pt x="9208" y="7353"/>
                  </a:lnTo>
                  <a:lnTo>
                    <a:pt x="9462" y="7268"/>
                  </a:lnTo>
                  <a:lnTo>
                    <a:pt x="9717" y="7174"/>
                  </a:lnTo>
                  <a:lnTo>
                    <a:pt x="9952" y="7080"/>
                  </a:lnTo>
                  <a:lnTo>
                    <a:pt x="10187" y="6976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2"/>
                  </a:lnTo>
                  <a:lnTo>
                    <a:pt x="11571" y="6101"/>
                  </a:lnTo>
                  <a:lnTo>
                    <a:pt x="11731" y="5950"/>
                  </a:lnTo>
                  <a:lnTo>
                    <a:pt x="11873" y="5800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59"/>
                  </a:lnTo>
                  <a:lnTo>
                    <a:pt x="12447" y="4990"/>
                  </a:lnTo>
                  <a:lnTo>
                    <a:pt x="12522" y="4811"/>
                  </a:lnTo>
                  <a:lnTo>
                    <a:pt x="12588" y="4642"/>
                  </a:lnTo>
                  <a:lnTo>
                    <a:pt x="12635" y="4453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738"/>
                  </a:lnTo>
                  <a:lnTo>
                    <a:pt x="12682" y="3596"/>
                  </a:lnTo>
                  <a:lnTo>
                    <a:pt x="12710" y="2589"/>
                  </a:lnTo>
                  <a:lnTo>
                    <a:pt x="12343" y="2589"/>
                  </a:lnTo>
                  <a:lnTo>
                    <a:pt x="12259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25" y="1911"/>
                  </a:lnTo>
                  <a:lnTo>
                    <a:pt x="11703" y="1789"/>
                  </a:lnTo>
                  <a:lnTo>
                    <a:pt x="11571" y="1666"/>
                  </a:lnTo>
                  <a:lnTo>
                    <a:pt x="11430" y="1544"/>
                  </a:lnTo>
                  <a:lnTo>
                    <a:pt x="11279" y="1431"/>
                  </a:lnTo>
                  <a:lnTo>
                    <a:pt x="11119" y="1318"/>
                  </a:lnTo>
                  <a:lnTo>
                    <a:pt x="10959" y="1215"/>
                  </a:lnTo>
                  <a:lnTo>
                    <a:pt x="10790" y="1102"/>
                  </a:lnTo>
                  <a:lnTo>
                    <a:pt x="10620" y="1007"/>
                  </a:lnTo>
                  <a:lnTo>
                    <a:pt x="10432" y="904"/>
                  </a:lnTo>
                  <a:lnTo>
                    <a:pt x="10253" y="819"/>
                  </a:lnTo>
                  <a:lnTo>
                    <a:pt x="10055" y="725"/>
                  </a:lnTo>
                  <a:lnTo>
                    <a:pt x="9858" y="640"/>
                  </a:lnTo>
                  <a:lnTo>
                    <a:pt x="9651" y="565"/>
                  </a:lnTo>
                  <a:lnTo>
                    <a:pt x="9444" y="490"/>
                  </a:lnTo>
                  <a:lnTo>
                    <a:pt x="9236" y="424"/>
                  </a:lnTo>
                  <a:lnTo>
                    <a:pt x="9010" y="358"/>
                  </a:lnTo>
                  <a:lnTo>
                    <a:pt x="8794" y="292"/>
                  </a:lnTo>
                  <a:lnTo>
                    <a:pt x="8568" y="245"/>
                  </a:lnTo>
                  <a:lnTo>
                    <a:pt x="8333" y="188"/>
                  </a:lnTo>
                  <a:lnTo>
                    <a:pt x="8097" y="151"/>
                  </a:lnTo>
                  <a:lnTo>
                    <a:pt x="7852" y="113"/>
                  </a:lnTo>
                  <a:lnTo>
                    <a:pt x="7617" y="75"/>
                  </a:lnTo>
                  <a:lnTo>
                    <a:pt x="7372" y="47"/>
                  </a:lnTo>
                  <a:lnTo>
                    <a:pt x="7118" y="28"/>
                  </a:lnTo>
                  <a:lnTo>
                    <a:pt x="6864" y="9"/>
                  </a:lnTo>
                  <a:lnTo>
                    <a:pt x="6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35;p36">
              <a:extLst>
                <a:ext uri="{FF2B5EF4-FFF2-40B4-BE49-F238E27FC236}">
                  <a16:creationId xmlns:a16="http://schemas.microsoft.com/office/drawing/2014/main" id="{17ECB7BB-DD9E-F753-4FAB-CEE70F4285D5}"/>
                </a:ext>
              </a:extLst>
            </p:cNvPr>
            <p:cNvSpPr/>
            <p:nvPr/>
          </p:nvSpPr>
          <p:spPr>
            <a:xfrm flipH="1">
              <a:off x="2222459" y="3479940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26" y="10"/>
                  </a:lnTo>
                  <a:lnTo>
                    <a:pt x="5706" y="20"/>
                  </a:lnTo>
                  <a:lnTo>
                    <a:pt x="5386" y="48"/>
                  </a:lnTo>
                  <a:lnTo>
                    <a:pt x="5075" y="86"/>
                  </a:lnTo>
                  <a:lnTo>
                    <a:pt x="4764" y="123"/>
                  </a:lnTo>
                  <a:lnTo>
                    <a:pt x="4463" y="180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597" y="387"/>
                  </a:lnTo>
                  <a:lnTo>
                    <a:pt x="3324" y="472"/>
                  </a:lnTo>
                  <a:lnTo>
                    <a:pt x="3060" y="566"/>
                  </a:lnTo>
                  <a:lnTo>
                    <a:pt x="2797" y="669"/>
                  </a:lnTo>
                  <a:lnTo>
                    <a:pt x="2552" y="773"/>
                  </a:lnTo>
                  <a:lnTo>
                    <a:pt x="2307" y="895"/>
                  </a:lnTo>
                  <a:lnTo>
                    <a:pt x="2081" y="1008"/>
                  </a:lnTo>
                  <a:lnTo>
                    <a:pt x="1855" y="1140"/>
                  </a:lnTo>
                  <a:lnTo>
                    <a:pt x="1648" y="1272"/>
                  </a:lnTo>
                  <a:lnTo>
                    <a:pt x="1450" y="1413"/>
                  </a:lnTo>
                  <a:lnTo>
                    <a:pt x="1262" y="1564"/>
                  </a:lnTo>
                  <a:lnTo>
                    <a:pt x="1083" y="1714"/>
                  </a:lnTo>
                  <a:lnTo>
                    <a:pt x="914" y="1874"/>
                  </a:lnTo>
                  <a:lnTo>
                    <a:pt x="763" y="2034"/>
                  </a:lnTo>
                  <a:lnTo>
                    <a:pt x="622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83" y="2731"/>
                  </a:lnTo>
                  <a:lnTo>
                    <a:pt x="198" y="2919"/>
                  </a:lnTo>
                  <a:lnTo>
                    <a:pt x="123" y="3108"/>
                  </a:lnTo>
                  <a:lnTo>
                    <a:pt x="76" y="3296"/>
                  </a:lnTo>
                  <a:lnTo>
                    <a:pt x="29" y="3494"/>
                  </a:lnTo>
                  <a:lnTo>
                    <a:pt x="10" y="3691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29" y="4285"/>
                  </a:lnTo>
                  <a:lnTo>
                    <a:pt x="76" y="4482"/>
                  </a:lnTo>
                  <a:lnTo>
                    <a:pt x="123" y="4671"/>
                  </a:lnTo>
                  <a:lnTo>
                    <a:pt x="198" y="4859"/>
                  </a:lnTo>
                  <a:lnTo>
                    <a:pt x="283" y="5038"/>
                  </a:lnTo>
                  <a:lnTo>
                    <a:pt x="386" y="5226"/>
                  </a:lnTo>
                  <a:lnTo>
                    <a:pt x="499" y="5395"/>
                  </a:lnTo>
                  <a:lnTo>
                    <a:pt x="622" y="5574"/>
                  </a:lnTo>
                  <a:lnTo>
                    <a:pt x="763" y="5734"/>
                  </a:lnTo>
                  <a:lnTo>
                    <a:pt x="914" y="5904"/>
                  </a:lnTo>
                  <a:lnTo>
                    <a:pt x="1083" y="6054"/>
                  </a:lnTo>
                  <a:lnTo>
                    <a:pt x="1262" y="6215"/>
                  </a:lnTo>
                  <a:lnTo>
                    <a:pt x="1450" y="6356"/>
                  </a:lnTo>
                  <a:lnTo>
                    <a:pt x="1648" y="6497"/>
                  </a:lnTo>
                  <a:lnTo>
                    <a:pt x="1855" y="6629"/>
                  </a:lnTo>
                  <a:lnTo>
                    <a:pt x="2081" y="6761"/>
                  </a:lnTo>
                  <a:lnTo>
                    <a:pt x="2307" y="6883"/>
                  </a:lnTo>
                  <a:lnTo>
                    <a:pt x="2552" y="6996"/>
                  </a:lnTo>
                  <a:lnTo>
                    <a:pt x="2797" y="7109"/>
                  </a:lnTo>
                  <a:lnTo>
                    <a:pt x="3060" y="7213"/>
                  </a:lnTo>
                  <a:lnTo>
                    <a:pt x="3324" y="7297"/>
                  </a:lnTo>
                  <a:lnTo>
                    <a:pt x="3597" y="7391"/>
                  </a:lnTo>
                  <a:lnTo>
                    <a:pt x="3879" y="7467"/>
                  </a:lnTo>
                  <a:lnTo>
                    <a:pt x="4171" y="7533"/>
                  </a:lnTo>
                  <a:lnTo>
                    <a:pt x="4463" y="7599"/>
                  </a:lnTo>
                  <a:lnTo>
                    <a:pt x="4764" y="7646"/>
                  </a:lnTo>
                  <a:lnTo>
                    <a:pt x="5075" y="7693"/>
                  </a:lnTo>
                  <a:lnTo>
                    <a:pt x="5386" y="7721"/>
                  </a:lnTo>
                  <a:lnTo>
                    <a:pt x="5706" y="7749"/>
                  </a:lnTo>
                  <a:lnTo>
                    <a:pt x="6026" y="7768"/>
                  </a:lnTo>
                  <a:lnTo>
                    <a:pt x="6676" y="7768"/>
                  </a:lnTo>
                  <a:lnTo>
                    <a:pt x="7005" y="7749"/>
                  </a:lnTo>
                  <a:lnTo>
                    <a:pt x="7316" y="7721"/>
                  </a:lnTo>
                  <a:lnTo>
                    <a:pt x="7636" y="7693"/>
                  </a:lnTo>
                  <a:lnTo>
                    <a:pt x="7937" y="7646"/>
                  </a:lnTo>
                  <a:lnTo>
                    <a:pt x="8238" y="7599"/>
                  </a:lnTo>
                  <a:lnTo>
                    <a:pt x="8540" y="7533"/>
                  </a:lnTo>
                  <a:lnTo>
                    <a:pt x="8822" y="7467"/>
                  </a:lnTo>
                  <a:lnTo>
                    <a:pt x="9105" y="7391"/>
                  </a:lnTo>
                  <a:lnTo>
                    <a:pt x="9378" y="7297"/>
                  </a:lnTo>
                  <a:lnTo>
                    <a:pt x="9651" y="7213"/>
                  </a:lnTo>
                  <a:lnTo>
                    <a:pt x="9905" y="7109"/>
                  </a:lnTo>
                  <a:lnTo>
                    <a:pt x="10150" y="6996"/>
                  </a:lnTo>
                  <a:lnTo>
                    <a:pt x="10394" y="6883"/>
                  </a:lnTo>
                  <a:lnTo>
                    <a:pt x="10620" y="6761"/>
                  </a:lnTo>
                  <a:lnTo>
                    <a:pt x="10846" y="6629"/>
                  </a:lnTo>
                  <a:lnTo>
                    <a:pt x="11053" y="6497"/>
                  </a:lnTo>
                  <a:lnTo>
                    <a:pt x="11251" y="6356"/>
                  </a:lnTo>
                  <a:lnTo>
                    <a:pt x="11439" y="6215"/>
                  </a:lnTo>
                  <a:lnTo>
                    <a:pt x="11618" y="6054"/>
                  </a:lnTo>
                  <a:lnTo>
                    <a:pt x="11788" y="5904"/>
                  </a:lnTo>
                  <a:lnTo>
                    <a:pt x="11938" y="5734"/>
                  </a:lnTo>
                  <a:lnTo>
                    <a:pt x="12080" y="5574"/>
                  </a:lnTo>
                  <a:lnTo>
                    <a:pt x="12202" y="5395"/>
                  </a:lnTo>
                  <a:lnTo>
                    <a:pt x="12324" y="5226"/>
                  </a:lnTo>
                  <a:lnTo>
                    <a:pt x="12419" y="5038"/>
                  </a:lnTo>
                  <a:lnTo>
                    <a:pt x="12503" y="4859"/>
                  </a:lnTo>
                  <a:lnTo>
                    <a:pt x="12579" y="4671"/>
                  </a:lnTo>
                  <a:lnTo>
                    <a:pt x="12635" y="4482"/>
                  </a:lnTo>
                  <a:lnTo>
                    <a:pt x="12673" y="428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91"/>
                  </a:lnTo>
                  <a:lnTo>
                    <a:pt x="12673" y="3494"/>
                  </a:lnTo>
                  <a:lnTo>
                    <a:pt x="12635" y="3296"/>
                  </a:lnTo>
                  <a:lnTo>
                    <a:pt x="12579" y="3108"/>
                  </a:lnTo>
                  <a:lnTo>
                    <a:pt x="12503" y="2919"/>
                  </a:lnTo>
                  <a:lnTo>
                    <a:pt x="12419" y="2731"/>
                  </a:lnTo>
                  <a:lnTo>
                    <a:pt x="12324" y="2552"/>
                  </a:lnTo>
                  <a:lnTo>
                    <a:pt x="12202" y="2373"/>
                  </a:lnTo>
                  <a:lnTo>
                    <a:pt x="12080" y="2204"/>
                  </a:lnTo>
                  <a:lnTo>
                    <a:pt x="11938" y="2034"/>
                  </a:lnTo>
                  <a:lnTo>
                    <a:pt x="11788" y="1874"/>
                  </a:lnTo>
                  <a:lnTo>
                    <a:pt x="11618" y="1714"/>
                  </a:lnTo>
                  <a:lnTo>
                    <a:pt x="11439" y="1564"/>
                  </a:lnTo>
                  <a:lnTo>
                    <a:pt x="11251" y="1413"/>
                  </a:lnTo>
                  <a:lnTo>
                    <a:pt x="11053" y="1272"/>
                  </a:lnTo>
                  <a:lnTo>
                    <a:pt x="10846" y="1140"/>
                  </a:lnTo>
                  <a:lnTo>
                    <a:pt x="10620" y="1008"/>
                  </a:lnTo>
                  <a:lnTo>
                    <a:pt x="10394" y="895"/>
                  </a:lnTo>
                  <a:lnTo>
                    <a:pt x="10150" y="773"/>
                  </a:lnTo>
                  <a:lnTo>
                    <a:pt x="9905" y="669"/>
                  </a:lnTo>
                  <a:lnTo>
                    <a:pt x="9651" y="566"/>
                  </a:lnTo>
                  <a:lnTo>
                    <a:pt x="9378" y="472"/>
                  </a:lnTo>
                  <a:lnTo>
                    <a:pt x="9105" y="387"/>
                  </a:lnTo>
                  <a:lnTo>
                    <a:pt x="8822" y="311"/>
                  </a:lnTo>
                  <a:lnTo>
                    <a:pt x="8540" y="236"/>
                  </a:lnTo>
                  <a:lnTo>
                    <a:pt x="8238" y="180"/>
                  </a:lnTo>
                  <a:lnTo>
                    <a:pt x="7937" y="123"/>
                  </a:lnTo>
                  <a:lnTo>
                    <a:pt x="7636" y="86"/>
                  </a:lnTo>
                  <a:lnTo>
                    <a:pt x="7316" y="48"/>
                  </a:lnTo>
                  <a:lnTo>
                    <a:pt x="7005" y="20"/>
                  </a:lnTo>
                  <a:lnTo>
                    <a:pt x="6676" y="10"/>
                  </a:lnTo>
                  <a:lnTo>
                    <a:pt x="6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36;p36">
              <a:extLst>
                <a:ext uri="{FF2B5EF4-FFF2-40B4-BE49-F238E27FC236}">
                  <a16:creationId xmlns:a16="http://schemas.microsoft.com/office/drawing/2014/main" id="{5016BD90-6010-68F0-E616-5CBEC2A84DE8}"/>
                </a:ext>
              </a:extLst>
            </p:cNvPr>
            <p:cNvSpPr/>
            <p:nvPr/>
          </p:nvSpPr>
          <p:spPr>
            <a:xfrm flipH="1">
              <a:off x="2222459" y="3447563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1"/>
                  </a:moveTo>
                  <a:lnTo>
                    <a:pt x="5838" y="10"/>
                  </a:lnTo>
                  <a:lnTo>
                    <a:pt x="558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13"/>
                  </a:lnTo>
                  <a:lnTo>
                    <a:pt x="4604" y="151"/>
                  </a:lnTo>
                  <a:lnTo>
                    <a:pt x="4369" y="189"/>
                  </a:lnTo>
                  <a:lnTo>
                    <a:pt x="4143" y="245"/>
                  </a:lnTo>
                  <a:lnTo>
                    <a:pt x="3917" y="302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50"/>
                  </a:lnTo>
                  <a:lnTo>
                    <a:pt x="2646" y="72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1" y="1008"/>
                  </a:lnTo>
                  <a:lnTo>
                    <a:pt x="1912" y="1111"/>
                  </a:lnTo>
                  <a:lnTo>
                    <a:pt x="1742" y="1215"/>
                  </a:lnTo>
                  <a:lnTo>
                    <a:pt x="1582" y="1319"/>
                  </a:lnTo>
                  <a:lnTo>
                    <a:pt x="1422" y="1432"/>
                  </a:lnTo>
                  <a:lnTo>
                    <a:pt x="1281" y="1545"/>
                  </a:lnTo>
                  <a:lnTo>
                    <a:pt x="1140" y="1667"/>
                  </a:lnTo>
                  <a:lnTo>
                    <a:pt x="998" y="1789"/>
                  </a:lnTo>
                  <a:lnTo>
                    <a:pt x="876" y="1912"/>
                  </a:lnTo>
                  <a:lnTo>
                    <a:pt x="754" y="2044"/>
                  </a:lnTo>
                  <a:lnTo>
                    <a:pt x="641" y="2175"/>
                  </a:lnTo>
                  <a:lnTo>
                    <a:pt x="546" y="2307"/>
                  </a:lnTo>
                  <a:lnTo>
                    <a:pt x="443" y="2448"/>
                  </a:lnTo>
                  <a:lnTo>
                    <a:pt x="358" y="2590"/>
                  </a:lnTo>
                  <a:lnTo>
                    <a:pt x="0" y="2590"/>
                  </a:lnTo>
                  <a:lnTo>
                    <a:pt x="0" y="4039"/>
                  </a:lnTo>
                  <a:lnTo>
                    <a:pt x="0" y="4049"/>
                  </a:lnTo>
                  <a:lnTo>
                    <a:pt x="29" y="4237"/>
                  </a:lnTo>
                  <a:lnTo>
                    <a:pt x="57" y="4425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5" y="4981"/>
                  </a:lnTo>
                  <a:lnTo>
                    <a:pt x="349" y="5160"/>
                  </a:lnTo>
                  <a:lnTo>
                    <a:pt x="452" y="5329"/>
                  </a:lnTo>
                  <a:lnTo>
                    <a:pt x="575" y="5499"/>
                  </a:lnTo>
                  <a:lnTo>
                    <a:pt x="707" y="5668"/>
                  </a:lnTo>
                  <a:lnTo>
                    <a:pt x="848" y="5828"/>
                  </a:lnTo>
                  <a:lnTo>
                    <a:pt x="1008" y="5979"/>
                  </a:lnTo>
                  <a:lnTo>
                    <a:pt x="1168" y="6130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27" y="7033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16"/>
                  </a:lnTo>
                  <a:lnTo>
                    <a:pt x="3663" y="7401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598"/>
                  </a:lnTo>
                  <a:lnTo>
                    <a:pt x="4802" y="7655"/>
                  </a:lnTo>
                  <a:lnTo>
                    <a:pt x="5103" y="7692"/>
                  </a:lnTo>
                  <a:lnTo>
                    <a:pt x="5405" y="7721"/>
                  </a:lnTo>
                  <a:lnTo>
                    <a:pt x="5715" y="7749"/>
                  </a:lnTo>
                  <a:lnTo>
                    <a:pt x="6035" y="7758"/>
                  </a:lnTo>
                  <a:lnTo>
                    <a:pt x="6355" y="7768"/>
                  </a:lnTo>
                  <a:lnTo>
                    <a:pt x="6657" y="7758"/>
                  </a:lnTo>
                  <a:lnTo>
                    <a:pt x="6958" y="7749"/>
                  </a:lnTo>
                  <a:lnTo>
                    <a:pt x="7259" y="7730"/>
                  </a:lnTo>
                  <a:lnTo>
                    <a:pt x="7551" y="7702"/>
                  </a:lnTo>
                  <a:lnTo>
                    <a:pt x="7843" y="7655"/>
                  </a:lnTo>
                  <a:lnTo>
                    <a:pt x="8135" y="7617"/>
                  </a:lnTo>
                  <a:lnTo>
                    <a:pt x="8408" y="7561"/>
                  </a:lnTo>
                  <a:lnTo>
                    <a:pt x="8681" y="7495"/>
                  </a:lnTo>
                  <a:lnTo>
                    <a:pt x="8954" y="7429"/>
                  </a:lnTo>
                  <a:lnTo>
                    <a:pt x="9208" y="7353"/>
                  </a:lnTo>
                  <a:lnTo>
                    <a:pt x="9462" y="7269"/>
                  </a:lnTo>
                  <a:lnTo>
                    <a:pt x="9717" y="7175"/>
                  </a:lnTo>
                  <a:lnTo>
                    <a:pt x="9952" y="7080"/>
                  </a:lnTo>
                  <a:lnTo>
                    <a:pt x="10187" y="6977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3"/>
                  </a:lnTo>
                  <a:lnTo>
                    <a:pt x="11571" y="6101"/>
                  </a:lnTo>
                  <a:lnTo>
                    <a:pt x="11731" y="5951"/>
                  </a:lnTo>
                  <a:lnTo>
                    <a:pt x="11873" y="5800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60"/>
                  </a:lnTo>
                  <a:lnTo>
                    <a:pt x="12447" y="4990"/>
                  </a:lnTo>
                  <a:lnTo>
                    <a:pt x="12522" y="481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738"/>
                  </a:lnTo>
                  <a:lnTo>
                    <a:pt x="1268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9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48" y="2044"/>
                  </a:lnTo>
                  <a:lnTo>
                    <a:pt x="11825" y="1912"/>
                  </a:lnTo>
                  <a:lnTo>
                    <a:pt x="11703" y="1789"/>
                  </a:lnTo>
                  <a:lnTo>
                    <a:pt x="11571" y="1667"/>
                  </a:lnTo>
                  <a:lnTo>
                    <a:pt x="11430" y="1545"/>
                  </a:lnTo>
                  <a:lnTo>
                    <a:pt x="11279" y="1432"/>
                  </a:lnTo>
                  <a:lnTo>
                    <a:pt x="11119" y="1319"/>
                  </a:lnTo>
                  <a:lnTo>
                    <a:pt x="10959" y="1215"/>
                  </a:lnTo>
                  <a:lnTo>
                    <a:pt x="10790" y="1111"/>
                  </a:lnTo>
                  <a:lnTo>
                    <a:pt x="10620" y="1008"/>
                  </a:lnTo>
                  <a:lnTo>
                    <a:pt x="10432" y="914"/>
                  </a:lnTo>
                  <a:lnTo>
                    <a:pt x="10253" y="820"/>
                  </a:lnTo>
                  <a:lnTo>
                    <a:pt x="10055" y="725"/>
                  </a:lnTo>
                  <a:lnTo>
                    <a:pt x="9858" y="650"/>
                  </a:lnTo>
                  <a:lnTo>
                    <a:pt x="9651" y="565"/>
                  </a:lnTo>
                  <a:lnTo>
                    <a:pt x="9444" y="490"/>
                  </a:lnTo>
                  <a:lnTo>
                    <a:pt x="9236" y="424"/>
                  </a:lnTo>
                  <a:lnTo>
                    <a:pt x="9010" y="358"/>
                  </a:lnTo>
                  <a:lnTo>
                    <a:pt x="8794" y="302"/>
                  </a:lnTo>
                  <a:lnTo>
                    <a:pt x="8568" y="245"/>
                  </a:lnTo>
                  <a:lnTo>
                    <a:pt x="8333" y="189"/>
                  </a:lnTo>
                  <a:lnTo>
                    <a:pt x="8097" y="151"/>
                  </a:lnTo>
                  <a:lnTo>
                    <a:pt x="7852" y="113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18" y="29"/>
                  </a:lnTo>
                  <a:lnTo>
                    <a:pt x="6864" y="10"/>
                  </a:lnTo>
                  <a:lnTo>
                    <a:pt x="66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037;p36">
              <a:extLst>
                <a:ext uri="{FF2B5EF4-FFF2-40B4-BE49-F238E27FC236}">
                  <a16:creationId xmlns:a16="http://schemas.microsoft.com/office/drawing/2014/main" id="{7D064292-125E-F183-16EA-1A9D95FFEC63}"/>
                </a:ext>
              </a:extLst>
            </p:cNvPr>
            <p:cNvSpPr/>
            <p:nvPr/>
          </p:nvSpPr>
          <p:spPr>
            <a:xfrm flipH="1">
              <a:off x="2222459" y="3386344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0"/>
                  </a:moveTo>
                  <a:lnTo>
                    <a:pt x="6026" y="10"/>
                  </a:lnTo>
                  <a:lnTo>
                    <a:pt x="5706" y="29"/>
                  </a:lnTo>
                  <a:lnTo>
                    <a:pt x="5386" y="47"/>
                  </a:lnTo>
                  <a:lnTo>
                    <a:pt x="5075" y="85"/>
                  </a:lnTo>
                  <a:lnTo>
                    <a:pt x="4764" y="123"/>
                  </a:lnTo>
                  <a:lnTo>
                    <a:pt x="4463" y="179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597" y="386"/>
                  </a:lnTo>
                  <a:lnTo>
                    <a:pt x="3324" y="471"/>
                  </a:lnTo>
                  <a:lnTo>
                    <a:pt x="3060" y="565"/>
                  </a:lnTo>
                  <a:lnTo>
                    <a:pt x="2797" y="669"/>
                  </a:lnTo>
                  <a:lnTo>
                    <a:pt x="2552" y="772"/>
                  </a:lnTo>
                  <a:lnTo>
                    <a:pt x="2307" y="895"/>
                  </a:lnTo>
                  <a:lnTo>
                    <a:pt x="2081" y="1017"/>
                  </a:lnTo>
                  <a:lnTo>
                    <a:pt x="1855" y="1139"/>
                  </a:lnTo>
                  <a:lnTo>
                    <a:pt x="1648" y="1281"/>
                  </a:lnTo>
                  <a:lnTo>
                    <a:pt x="1450" y="1422"/>
                  </a:lnTo>
                  <a:lnTo>
                    <a:pt x="1262" y="1563"/>
                  </a:lnTo>
                  <a:lnTo>
                    <a:pt x="1083" y="1714"/>
                  </a:lnTo>
                  <a:lnTo>
                    <a:pt x="914" y="1874"/>
                  </a:lnTo>
                  <a:lnTo>
                    <a:pt x="763" y="2034"/>
                  </a:lnTo>
                  <a:lnTo>
                    <a:pt x="622" y="2203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83" y="2731"/>
                  </a:lnTo>
                  <a:lnTo>
                    <a:pt x="198" y="2919"/>
                  </a:lnTo>
                  <a:lnTo>
                    <a:pt x="123" y="3107"/>
                  </a:lnTo>
                  <a:lnTo>
                    <a:pt x="76" y="3295"/>
                  </a:lnTo>
                  <a:lnTo>
                    <a:pt x="29" y="3493"/>
                  </a:lnTo>
                  <a:lnTo>
                    <a:pt x="10" y="3691"/>
                  </a:lnTo>
                  <a:lnTo>
                    <a:pt x="0" y="3889"/>
                  </a:lnTo>
                  <a:lnTo>
                    <a:pt x="10" y="4086"/>
                  </a:lnTo>
                  <a:lnTo>
                    <a:pt x="29" y="4284"/>
                  </a:lnTo>
                  <a:lnTo>
                    <a:pt x="76" y="4482"/>
                  </a:lnTo>
                  <a:lnTo>
                    <a:pt x="123" y="4670"/>
                  </a:lnTo>
                  <a:lnTo>
                    <a:pt x="198" y="4858"/>
                  </a:lnTo>
                  <a:lnTo>
                    <a:pt x="283" y="5047"/>
                  </a:lnTo>
                  <a:lnTo>
                    <a:pt x="386" y="5225"/>
                  </a:lnTo>
                  <a:lnTo>
                    <a:pt x="499" y="5395"/>
                  </a:lnTo>
                  <a:lnTo>
                    <a:pt x="622" y="5574"/>
                  </a:lnTo>
                  <a:lnTo>
                    <a:pt x="763" y="5734"/>
                  </a:lnTo>
                  <a:lnTo>
                    <a:pt x="914" y="5903"/>
                  </a:lnTo>
                  <a:lnTo>
                    <a:pt x="1083" y="6054"/>
                  </a:lnTo>
                  <a:lnTo>
                    <a:pt x="1262" y="6214"/>
                  </a:lnTo>
                  <a:lnTo>
                    <a:pt x="1450" y="6355"/>
                  </a:lnTo>
                  <a:lnTo>
                    <a:pt x="1648" y="6496"/>
                  </a:lnTo>
                  <a:lnTo>
                    <a:pt x="1855" y="6638"/>
                  </a:lnTo>
                  <a:lnTo>
                    <a:pt x="2081" y="6760"/>
                  </a:lnTo>
                  <a:lnTo>
                    <a:pt x="2307" y="6882"/>
                  </a:lnTo>
                  <a:lnTo>
                    <a:pt x="2552" y="6995"/>
                  </a:lnTo>
                  <a:lnTo>
                    <a:pt x="2797" y="7108"/>
                  </a:lnTo>
                  <a:lnTo>
                    <a:pt x="3060" y="7212"/>
                  </a:lnTo>
                  <a:lnTo>
                    <a:pt x="3324" y="7306"/>
                  </a:lnTo>
                  <a:lnTo>
                    <a:pt x="3597" y="7391"/>
                  </a:lnTo>
                  <a:lnTo>
                    <a:pt x="3879" y="7466"/>
                  </a:lnTo>
                  <a:lnTo>
                    <a:pt x="4171" y="7532"/>
                  </a:lnTo>
                  <a:lnTo>
                    <a:pt x="4463" y="7598"/>
                  </a:lnTo>
                  <a:lnTo>
                    <a:pt x="4764" y="7645"/>
                  </a:lnTo>
                  <a:lnTo>
                    <a:pt x="5075" y="7692"/>
                  </a:lnTo>
                  <a:lnTo>
                    <a:pt x="5386" y="7730"/>
                  </a:lnTo>
                  <a:lnTo>
                    <a:pt x="5706" y="7749"/>
                  </a:lnTo>
                  <a:lnTo>
                    <a:pt x="6026" y="7767"/>
                  </a:lnTo>
                  <a:lnTo>
                    <a:pt x="6676" y="7767"/>
                  </a:lnTo>
                  <a:lnTo>
                    <a:pt x="7005" y="7749"/>
                  </a:lnTo>
                  <a:lnTo>
                    <a:pt x="7316" y="7730"/>
                  </a:lnTo>
                  <a:lnTo>
                    <a:pt x="7636" y="7692"/>
                  </a:lnTo>
                  <a:lnTo>
                    <a:pt x="7937" y="7645"/>
                  </a:lnTo>
                  <a:lnTo>
                    <a:pt x="8238" y="7598"/>
                  </a:lnTo>
                  <a:lnTo>
                    <a:pt x="8540" y="7532"/>
                  </a:lnTo>
                  <a:lnTo>
                    <a:pt x="8822" y="7466"/>
                  </a:lnTo>
                  <a:lnTo>
                    <a:pt x="9105" y="7391"/>
                  </a:lnTo>
                  <a:lnTo>
                    <a:pt x="9378" y="7306"/>
                  </a:lnTo>
                  <a:lnTo>
                    <a:pt x="9651" y="7212"/>
                  </a:lnTo>
                  <a:lnTo>
                    <a:pt x="9905" y="7108"/>
                  </a:lnTo>
                  <a:lnTo>
                    <a:pt x="10150" y="6995"/>
                  </a:lnTo>
                  <a:lnTo>
                    <a:pt x="10394" y="6882"/>
                  </a:lnTo>
                  <a:lnTo>
                    <a:pt x="10620" y="6760"/>
                  </a:lnTo>
                  <a:lnTo>
                    <a:pt x="10846" y="6638"/>
                  </a:lnTo>
                  <a:lnTo>
                    <a:pt x="11053" y="6496"/>
                  </a:lnTo>
                  <a:lnTo>
                    <a:pt x="11251" y="6355"/>
                  </a:lnTo>
                  <a:lnTo>
                    <a:pt x="11439" y="6214"/>
                  </a:lnTo>
                  <a:lnTo>
                    <a:pt x="11618" y="6054"/>
                  </a:lnTo>
                  <a:lnTo>
                    <a:pt x="11788" y="5903"/>
                  </a:lnTo>
                  <a:lnTo>
                    <a:pt x="11938" y="5734"/>
                  </a:lnTo>
                  <a:lnTo>
                    <a:pt x="12080" y="5574"/>
                  </a:lnTo>
                  <a:lnTo>
                    <a:pt x="12202" y="5395"/>
                  </a:lnTo>
                  <a:lnTo>
                    <a:pt x="12324" y="5225"/>
                  </a:lnTo>
                  <a:lnTo>
                    <a:pt x="12419" y="5047"/>
                  </a:lnTo>
                  <a:lnTo>
                    <a:pt x="12503" y="4858"/>
                  </a:lnTo>
                  <a:lnTo>
                    <a:pt x="12579" y="4670"/>
                  </a:lnTo>
                  <a:lnTo>
                    <a:pt x="12635" y="4482"/>
                  </a:lnTo>
                  <a:lnTo>
                    <a:pt x="12673" y="4284"/>
                  </a:lnTo>
                  <a:lnTo>
                    <a:pt x="12701" y="4086"/>
                  </a:lnTo>
                  <a:lnTo>
                    <a:pt x="12710" y="3889"/>
                  </a:lnTo>
                  <a:lnTo>
                    <a:pt x="12701" y="3691"/>
                  </a:lnTo>
                  <a:lnTo>
                    <a:pt x="12673" y="3493"/>
                  </a:lnTo>
                  <a:lnTo>
                    <a:pt x="12635" y="3295"/>
                  </a:lnTo>
                  <a:lnTo>
                    <a:pt x="12579" y="3107"/>
                  </a:lnTo>
                  <a:lnTo>
                    <a:pt x="12503" y="2919"/>
                  </a:lnTo>
                  <a:lnTo>
                    <a:pt x="12419" y="2731"/>
                  </a:lnTo>
                  <a:lnTo>
                    <a:pt x="12324" y="2552"/>
                  </a:lnTo>
                  <a:lnTo>
                    <a:pt x="12202" y="2373"/>
                  </a:lnTo>
                  <a:lnTo>
                    <a:pt x="12080" y="2203"/>
                  </a:lnTo>
                  <a:lnTo>
                    <a:pt x="11938" y="2034"/>
                  </a:lnTo>
                  <a:lnTo>
                    <a:pt x="11788" y="1874"/>
                  </a:lnTo>
                  <a:lnTo>
                    <a:pt x="11618" y="1714"/>
                  </a:lnTo>
                  <a:lnTo>
                    <a:pt x="11439" y="1563"/>
                  </a:lnTo>
                  <a:lnTo>
                    <a:pt x="11251" y="1422"/>
                  </a:lnTo>
                  <a:lnTo>
                    <a:pt x="11053" y="1281"/>
                  </a:lnTo>
                  <a:lnTo>
                    <a:pt x="10846" y="1139"/>
                  </a:lnTo>
                  <a:lnTo>
                    <a:pt x="10620" y="1017"/>
                  </a:lnTo>
                  <a:lnTo>
                    <a:pt x="10394" y="895"/>
                  </a:lnTo>
                  <a:lnTo>
                    <a:pt x="10150" y="772"/>
                  </a:lnTo>
                  <a:lnTo>
                    <a:pt x="9905" y="669"/>
                  </a:lnTo>
                  <a:lnTo>
                    <a:pt x="9651" y="565"/>
                  </a:lnTo>
                  <a:lnTo>
                    <a:pt x="9378" y="471"/>
                  </a:lnTo>
                  <a:lnTo>
                    <a:pt x="9105" y="386"/>
                  </a:lnTo>
                  <a:lnTo>
                    <a:pt x="8822" y="311"/>
                  </a:lnTo>
                  <a:lnTo>
                    <a:pt x="8540" y="236"/>
                  </a:lnTo>
                  <a:lnTo>
                    <a:pt x="8238" y="179"/>
                  </a:lnTo>
                  <a:lnTo>
                    <a:pt x="7937" y="123"/>
                  </a:lnTo>
                  <a:lnTo>
                    <a:pt x="7636" y="85"/>
                  </a:lnTo>
                  <a:lnTo>
                    <a:pt x="7316" y="47"/>
                  </a:lnTo>
                  <a:lnTo>
                    <a:pt x="7005" y="29"/>
                  </a:lnTo>
                  <a:lnTo>
                    <a:pt x="6676" y="10"/>
                  </a:lnTo>
                  <a:lnTo>
                    <a:pt x="635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038;p36">
              <a:extLst>
                <a:ext uri="{FF2B5EF4-FFF2-40B4-BE49-F238E27FC236}">
                  <a16:creationId xmlns:a16="http://schemas.microsoft.com/office/drawing/2014/main" id="{23DAA630-8E31-4DFF-E546-B942DFF4B8A1}"/>
                </a:ext>
              </a:extLst>
            </p:cNvPr>
            <p:cNvSpPr/>
            <p:nvPr/>
          </p:nvSpPr>
          <p:spPr>
            <a:xfrm flipH="1">
              <a:off x="1701129" y="3783020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0"/>
                  </a:moveTo>
                  <a:lnTo>
                    <a:pt x="5838" y="9"/>
                  </a:lnTo>
                  <a:lnTo>
                    <a:pt x="5584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50" y="113"/>
                  </a:lnTo>
                  <a:lnTo>
                    <a:pt x="4605" y="151"/>
                  </a:lnTo>
                  <a:lnTo>
                    <a:pt x="4369" y="198"/>
                  </a:lnTo>
                  <a:lnTo>
                    <a:pt x="4143" y="245"/>
                  </a:lnTo>
                  <a:lnTo>
                    <a:pt x="3917" y="301"/>
                  </a:lnTo>
                  <a:lnTo>
                    <a:pt x="3691" y="358"/>
                  </a:lnTo>
                  <a:lnTo>
                    <a:pt x="3475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50"/>
                  </a:lnTo>
                  <a:lnTo>
                    <a:pt x="2646" y="734"/>
                  </a:lnTo>
                  <a:lnTo>
                    <a:pt x="2458" y="819"/>
                  </a:lnTo>
                  <a:lnTo>
                    <a:pt x="2270" y="913"/>
                  </a:lnTo>
                  <a:lnTo>
                    <a:pt x="2091" y="1007"/>
                  </a:lnTo>
                  <a:lnTo>
                    <a:pt x="1912" y="1111"/>
                  </a:lnTo>
                  <a:lnTo>
                    <a:pt x="1743" y="1215"/>
                  </a:lnTo>
                  <a:lnTo>
                    <a:pt x="1583" y="1318"/>
                  </a:lnTo>
                  <a:lnTo>
                    <a:pt x="1423" y="1431"/>
                  </a:lnTo>
                  <a:lnTo>
                    <a:pt x="1281" y="1544"/>
                  </a:lnTo>
                  <a:lnTo>
                    <a:pt x="1140" y="1666"/>
                  </a:lnTo>
                  <a:lnTo>
                    <a:pt x="999" y="1789"/>
                  </a:lnTo>
                  <a:lnTo>
                    <a:pt x="876" y="1921"/>
                  </a:lnTo>
                  <a:lnTo>
                    <a:pt x="754" y="2043"/>
                  </a:lnTo>
                  <a:lnTo>
                    <a:pt x="650" y="2175"/>
                  </a:lnTo>
                  <a:lnTo>
                    <a:pt x="547" y="2316"/>
                  </a:lnTo>
                  <a:lnTo>
                    <a:pt x="453" y="2448"/>
                  </a:lnTo>
                  <a:lnTo>
                    <a:pt x="359" y="2589"/>
                  </a:lnTo>
                  <a:lnTo>
                    <a:pt x="1" y="2589"/>
                  </a:lnTo>
                  <a:lnTo>
                    <a:pt x="1" y="4039"/>
                  </a:lnTo>
                  <a:lnTo>
                    <a:pt x="1" y="4048"/>
                  </a:lnTo>
                  <a:lnTo>
                    <a:pt x="29" y="4237"/>
                  </a:lnTo>
                  <a:lnTo>
                    <a:pt x="57" y="4425"/>
                  </a:lnTo>
                  <a:lnTo>
                    <a:pt x="114" y="4613"/>
                  </a:lnTo>
                  <a:lnTo>
                    <a:pt x="180" y="4802"/>
                  </a:lnTo>
                  <a:lnTo>
                    <a:pt x="255" y="4980"/>
                  </a:lnTo>
                  <a:lnTo>
                    <a:pt x="349" y="5159"/>
                  </a:lnTo>
                  <a:lnTo>
                    <a:pt x="453" y="5329"/>
                  </a:lnTo>
                  <a:lnTo>
                    <a:pt x="575" y="5498"/>
                  </a:lnTo>
                  <a:lnTo>
                    <a:pt x="707" y="5668"/>
                  </a:lnTo>
                  <a:lnTo>
                    <a:pt x="848" y="5828"/>
                  </a:lnTo>
                  <a:lnTo>
                    <a:pt x="1008" y="5978"/>
                  </a:lnTo>
                  <a:lnTo>
                    <a:pt x="1168" y="612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3" y="6553"/>
                  </a:lnTo>
                  <a:lnTo>
                    <a:pt x="1950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28" y="7033"/>
                  </a:lnTo>
                  <a:lnTo>
                    <a:pt x="2882" y="7136"/>
                  </a:lnTo>
                  <a:lnTo>
                    <a:pt x="3127" y="7231"/>
                  </a:lnTo>
                  <a:lnTo>
                    <a:pt x="3390" y="7325"/>
                  </a:lnTo>
                  <a:lnTo>
                    <a:pt x="3663" y="7400"/>
                  </a:lnTo>
                  <a:lnTo>
                    <a:pt x="3936" y="7475"/>
                  </a:lnTo>
                  <a:lnTo>
                    <a:pt x="4219" y="7541"/>
                  </a:lnTo>
                  <a:lnTo>
                    <a:pt x="4511" y="7598"/>
                  </a:lnTo>
                  <a:lnTo>
                    <a:pt x="4802" y="7654"/>
                  </a:lnTo>
                  <a:lnTo>
                    <a:pt x="5104" y="7692"/>
                  </a:lnTo>
                  <a:lnTo>
                    <a:pt x="5405" y="7720"/>
                  </a:lnTo>
                  <a:lnTo>
                    <a:pt x="5716" y="7748"/>
                  </a:lnTo>
                  <a:lnTo>
                    <a:pt x="6036" y="7758"/>
                  </a:lnTo>
                  <a:lnTo>
                    <a:pt x="6356" y="7767"/>
                  </a:lnTo>
                  <a:lnTo>
                    <a:pt x="6657" y="7767"/>
                  </a:lnTo>
                  <a:lnTo>
                    <a:pt x="6958" y="7748"/>
                  </a:lnTo>
                  <a:lnTo>
                    <a:pt x="7260" y="7730"/>
                  </a:lnTo>
                  <a:lnTo>
                    <a:pt x="7561" y="7701"/>
                  </a:lnTo>
                  <a:lnTo>
                    <a:pt x="7843" y="7664"/>
                  </a:lnTo>
                  <a:lnTo>
                    <a:pt x="8135" y="7617"/>
                  </a:lnTo>
                  <a:lnTo>
                    <a:pt x="8408" y="7560"/>
                  </a:lnTo>
                  <a:lnTo>
                    <a:pt x="8681" y="7494"/>
                  </a:lnTo>
                  <a:lnTo>
                    <a:pt x="8954" y="7428"/>
                  </a:lnTo>
                  <a:lnTo>
                    <a:pt x="9209" y="7353"/>
                  </a:lnTo>
                  <a:lnTo>
                    <a:pt x="9463" y="7268"/>
                  </a:lnTo>
                  <a:lnTo>
                    <a:pt x="9717" y="7184"/>
                  </a:lnTo>
                  <a:lnTo>
                    <a:pt x="9952" y="7080"/>
                  </a:lnTo>
                  <a:lnTo>
                    <a:pt x="10188" y="6976"/>
                  </a:lnTo>
                  <a:lnTo>
                    <a:pt x="10414" y="6873"/>
                  </a:lnTo>
                  <a:lnTo>
                    <a:pt x="10630" y="6760"/>
                  </a:lnTo>
                  <a:lnTo>
                    <a:pt x="10837" y="6637"/>
                  </a:lnTo>
                  <a:lnTo>
                    <a:pt x="11035" y="6515"/>
                  </a:lnTo>
                  <a:lnTo>
                    <a:pt x="11223" y="6383"/>
                  </a:lnTo>
                  <a:lnTo>
                    <a:pt x="11402" y="6242"/>
                  </a:lnTo>
                  <a:lnTo>
                    <a:pt x="11572" y="6101"/>
                  </a:lnTo>
                  <a:lnTo>
                    <a:pt x="11732" y="5960"/>
                  </a:lnTo>
                  <a:lnTo>
                    <a:pt x="11873" y="5800"/>
                  </a:lnTo>
                  <a:lnTo>
                    <a:pt x="12014" y="5649"/>
                  </a:lnTo>
                  <a:lnTo>
                    <a:pt x="12137" y="5489"/>
                  </a:lnTo>
                  <a:lnTo>
                    <a:pt x="12250" y="5329"/>
                  </a:lnTo>
                  <a:lnTo>
                    <a:pt x="12353" y="5159"/>
                  </a:lnTo>
                  <a:lnTo>
                    <a:pt x="12447" y="4990"/>
                  </a:lnTo>
                  <a:lnTo>
                    <a:pt x="12523" y="4820"/>
                  </a:lnTo>
                  <a:lnTo>
                    <a:pt x="12589" y="4642"/>
                  </a:lnTo>
                  <a:lnTo>
                    <a:pt x="12636" y="4463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1" y="3888"/>
                  </a:lnTo>
                  <a:lnTo>
                    <a:pt x="12701" y="3738"/>
                  </a:lnTo>
                  <a:lnTo>
                    <a:pt x="12692" y="3597"/>
                  </a:lnTo>
                  <a:lnTo>
                    <a:pt x="12711" y="2589"/>
                  </a:lnTo>
                  <a:lnTo>
                    <a:pt x="12344" y="2589"/>
                  </a:lnTo>
                  <a:lnTo>
                    <a:pt x="12259" y="2448"/>
                  </a:lnTo>
                  <a:lnTo>
                    <a:pt x="12165" y="2316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26" y="1921"/>
                  </a:lnTo>
                  <a:lnTo>
                    <a:pt x="11704" y="1789"/>
                  </a:lnTo>
                  <a:lnTo>
                    <a:pt x="11572" y="1666"/>
                  </a:lnTo>
                  <a:lnTo>
                    <a:pt x="11430" y="1544"/>
                  </a:lnTo>
                  <a:lnTo>
                    <a:pt x="11280" y="1431"/>
                  </a:lnTo>
                  <a:lnTo>
                    <a:pt x="11120" y="1318"/>
                  </a:lnTo>
                  <a:lnTo>
                    <a:pt x="10960" y="1215"/>
                  </a:lnTo>
                  <a:lnTo>
                    <a:pt x="10790" y="1111"/>
                  </a:lnTo>
                  <a:lnTo>
                    <a:pt x="10621" y="1007"/>
                  </a:lnTo>
                  <a:lnTo>
                    <a:pt x="10442" y="913"/>
                  </a:lnTo>
                  <a:lnTo>
                    <a:pt x="10254" y="819"/>
                  </a:lnTo>
                  <a:lnTo>
                    <a:pt x="10056" y="734"/>
                  </a:lnTo>
                  <a:lnTo>
                    <a:pt x="9858" y="650"/>
                  </a:lnTo>
                  <a:lnTo>
                    <a:pt x="9660" y="565"/>
                  </a:lnTo>
                  <a:lnTo>
                    <a:pt x="9444" y="490"/>
                  </a:lnTo>
                  <a:lnTo>
                    <a:pt x="9237" y="424"/>
                  </a:lnTo>
                  <a:lnTo>
                    <a:pt x="9011" y="358"/>
                  </a:lnTo>
                  <a:lnTo>
                    <a:pt x="8794" y="301"/>
                  </a:lnTo>
                  <a:lnTo>
                    <a:pt x="8568" y="245"/>
                  </a:lnTo>
                  <a:lnTo>
                    <a:pt x="8333" y="198"/>
                  </a:lnTo>
                  <a:lnTo>
                    <a:pt x="8098" y="151"/>
                  </a:lnTo>
                  <a:lnTo>
                    <a:pt x="7862" y="113"/>
                  </a:lnTo>
                  <a:lnTo>
                    <a:pt x="7617" y="75"/>
                  </a:lnTo>
                  <a:lnTo>
                    <a:pt x="7373" y="47"/>
                  </a:lnTo>
                  <a:lnTo>
                    <a:pt x="7118" y="28"/>
                  </a:lnTo>
                  <a:lnTo>
                    <a:pt x="6864" y="9"/>
                  </a:lnTo>
                  <a:lnTo>
                    <a:pt x="6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39;p36">
              <a:extLst>
                <a:ext uri="{FF2B5EF4-FFF2-40B4-BE49-F238E27FC236}">
                  <a16:creationId xmlns:a16="http://schemas.microsoft.com/office/drawing/2014/main" id="{500CE986-51BD-BE43-5FF8-30285423062D}"/>
                </a:ext>
              </a:extLst>
            </p:cNvPr>
            <p:cNvSpPr/>
            <p:nvPr/>
          </p:nvSpPr>
          <p:spPr>
            <a:xfrm flipH="1">
              <a:off x="1701129" y="3722225"/>
              <a:ext cx="599044" cy="365666"/>
            </a:xfrm>
            <a:custGeom>
              <a:avLst/>
              <a:gdLst/>
              <a:ahLst/>
              <a:cxnLst/>
              <a:rect l="l" t="t" r="r" b="b"/>
              <a:pathLst>
                <a:path w="12711" h="7759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5" y="76"/>
                  </a:lnTo>
                  <a:lnTo>
                    <a:pt x="4765" y="123"/>
                  </a:lnTo>
                  <a:lnTo>
                    <a:pt x="4464" y="170"/>
                  </a:lnTo>
                  <a:lnTo>
                    <a:pt x="4172" y="236"/>
                  </a:lnTo>
                  <a:lnTo>
                    <a:pt x="3880" y="302"/>
                  </a:lnTo>
                  <a:lnTo>
                    <a:pt x="3597" y="377"/>
                  </a:lnTo>
                  <a:lnTo>
                    <a:pt x="3324" y="462"/>
                  </a:lnTo>
                  <a:lnTo>
                    <a:pt x="3061" y="556"/>
                  </a:lnTo>
                  <a:lnTo>
                    <a:pt x="2797" y="659"/>
                  </a:lnTo>
                  <a:lnTo>
                    <a:pt x="2552" y="763"/>
                  </a:lnTo>
                  <a:lnTo>
                    <a:pt x="2308" y="885"/>
                  </a:lnTo>
                  <a:lnTo>
                    <a:pt x="2082" y="1008"/>
                  </a:lnTo>
                  <a:lnTo>
                    <a:pt x="1856" y="1130"/>
                  </a:lnTo>
                  <a:lnTo>
                    <a:pt x="1648" y="1271"/>
                  </a:lnTo>
                  <a:lnTo>
                    <a:pt x="1451" y="1412"/>
                  </a:lnTo>
                  <a:lnTo>
                    <a:pt x="1262" y="1554"/>
                  </a:lnTo>
                  <a:lnTo>
                    <a:pt x="1084" y="1704"/>
                  </a:lnTo>
                  <a:lnTo>
                    <a:pt x="914" y="1864"/>
                  </a:lnTo>
                  <a:lnTo>
                    <a:pt x="763" y="2024"/>
                  </a:lnTo>
                  <a:lnTo>
                    <a:pt x="622" y="2194"/>
                  </a:lnTo>
                  <a:lnTo>
                    <a:pt x="500" y="2363"/>
                  </a:lnTo>
                  <a:lnTo>
                    <a:pt x="387" y="2542"/>
                  </a:lnTo>
                  <a:lnTo>
                    <a:pt x="283" y="2721"/>
                  </a:lnTo>
                  <a:lnTo>
                    <a:pt x="199" y="2909"/>
                  </a:lnTo>
                  <a:lnTo>
                    <a:pt x="123" y="3098"/>
                  </a:lnTo>
                  <a:lnTo>
                    <a:pt x="76" y="3286"/>
                  </a:lnTo>
                  <a:lnTo>
                    <a:pt x="29" y="3484"/>
                  </a:lnTo>
                  <a:lnTo>
                    <a:pt x="10" y="3681"/>
                  </a:lnTo>
                  <a:lnTo>
                    <a:pt x="1" y="3879"/>
                  </a:lnTo>
                  <a:lnTo>
                    <a:pt x="10" y="4077"/>
                  </a:lnTo>
                  <a:lnTo>
                    <a:pt x="29" y="4275"/>
                  </a:lnTo>
                  <a:lnTo>
                    <a:pt x="76" y="4472"/>
                  </a:lnTo>
                  <a:lnTo>
                    <a:pt x="123" y="4661"/>
                  </a:lnTo>
                  <a:lnTo>
                    <a:pt x="199" y="4849"/>
                  </a:lnTo>
                  <a:lnTo>
                    <a:pt x="283" y="5037"/>
                  </a:lnTo>
                  <a:lnTo>
                    <a:pt x="387" y="5216"/>
                  </a:lnTo>
                  <a:lnTo>
                    <a:pt x="500" y="5395"/>
                  </a:lnTo>
                  <a:lnTo>
                    <a:pt x="622" y="5564"/>
                  </a:lnTo>
                  <a:lnTo>
                    <a:pt x="763" y="5734"/>
                  </a:lnTo>
                  <a:lnTo>
                    <a:pt x="914" y="5894"/>
                  </a:lnTo>
                  <a:lnTo>
                    <a:pt x="1084" y="6054"/>
                  </a:lnTo>
                  <a:lnTo>
                    <a:pt x="1262" y="6205"/>
                  </a:lnTo>
                  <a:lnTo>
                    <a:pt x="1451" y="6346"/>
                  </a:lnTo>
                  <a:lnTo>
                    <a:pt x="1648" y="6487"/>
                  </a:lnTo>
                  <a:lnTo>
                    <a:pt x="1856" y="6628"/>
                  </a:lnTo>
                  <a:lnTo>
                    <a:pt x="2082" y="6751"/>
                  </a:lnTo>
                  <a:lnTo>
                    <a:pt x="2308" y="6873"/>
                  </a:lnTo>
                  <a:lnTo>
                    <a:pt x="2552" y="6986"/>
                  </a:lnTo>
                  <a:lnTo>
                    <a:pt x="2797" y="7099"/>
                  </a:lnTo>
                  <a:lnTo>
                    <a:pt x="3061" y="7203"/>
                  </a:lnTo>
                  <a:lnTo>
                    <a:pt x="3324" y="7297"/>
                  </a:lnTo>
                  <a:lnTo>
                    <a:pt x="3597" y="7381"/>
                  </a:lnTo>
                  <a:lnTo>
                    <a:pt x="3880" y="7457"/>
                  </a:lnTo>
                  <a:lnTo>
                    <a:pt x="4172" y="7523"/>
                  </a:lnTo>
                  <a:lnTo>
                    <a:pt x="4464" y="7589"/>
                  </a:lnTo>
                  <a:lnTo>
                    <a:pt x="4765" y="7636"/>
                  </a:lnTo>
                  <a:lnTo>
                    <a:pt x="5075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676" y="7758"/>
                  </a:lnTo>
                  <a:lnTo>
                    <a:pt x="7006" y="7739"/>
                  </a:lnTo>
                  <a:lnTo>
                    <a:pt x="7316" y="7720"/>
                  </a:lnTo>
                  <a:lnTo>
                    <a:pt x="7636" y="7683"/>
                  </a:lnTo>
                  <a:lnTo>
                    <a:pt x="7938" y="7636"/>
                  </a:lnTo>
                  <a:lnTo>
                    <a:pt x="8239" y="7589"/>
                  </a:lnTo>
                  <a:lnTo>
                    <a:pt x="8540" y="7523"/>
                  </a:lnTo>
                  <a:lnTo>
                    <a:pt x="8823" y="7457"/>
                  </a:lnTo>
                  <a:lnTo>
                    <a:pt x="9105" y="7381"/>
                  </a:lnTo>
                  <a:lnTo>
                    <a:pt x="9378" y="7297"/>
                  </a:lnTo>
                  <a:lnTo>
                    <a:pt x="9651" y="7203"/>
                  </a:lnTo>
                  <a:lnTo>
                    <a:pt x="9905" y="7099"/>
                  </a:lnTo>
                  <a:lnTo>
                    <a:pt x="10150" y="6986"/>
                  </a:lnTo>
                  <a:lnTo>
                    <a:pt x="10395" y="6873"/>
                  </a:lnTo>
                  <a:lnTo>
                    <a:pt x="10621" y="6751"/>
                  </a:lnTo>
                  <a:lnTo>
                    <a:pt x="10847" y="6628"/>
                  </a:lnTo>
                  <a:lnTo>
                    <a:pt x="11054" y="6487"/>
                  </a:lnTo>
                  <a:lnTo>
                    <a:pt x="11252" y="6346"/>
                  </a:lnTo>
                  <a:lnTo>
                    <a:pt x="11440" y="6205"/>
                  </a:lnTo>
                  <a:lnTo>
                    <a:pt x="11619" y="6054"/>
                  </a:lnTo>
                  <a:lnTo>
                    <a:pt x="11788" y="5894"/>
                  </a:lnTo>
                  <a:lnTo>
                    <a:pt x="11939" y="5734"/>
                  </a:lnTo>
                  <a:lnTo>
                    <a:pt x="12080" y="5564"/>
                  </a:lnTo>
                  <a:lnTo>
                    <a:pt x="12212" y="5395"/>
                  </a:lnTo>
                  <a:lnTo>
                    <a:pt x="12325" y="5216"/>
                  </a:lnTo>
                  <a:lnTo>
                    <a:pt x="12419" y="5037"/>
                  </a:lnTo>
                  <a:lnTo>
                    <a:pt x="12504" y="4849"/>
                  </a:lnTo>
                  <a:lnTo>
                    <a:pt x="12579" y="4661"/>
                  </a:lnTo>
                  <a:lnTo>
                    <a:pt x="12636" y="4472"/>
                  </a:lnTo>
                  <a:lnTo>
                    <a:pt x="12673" y="4275"/>
                  </a:lnTo>
                  <a:lnTo>
                    <a:pt x="12701" y="4077"/>
                  </a:lnTo>
                  <a:lnTo>
                    <a:pt x="12711" y="3879"/>
                  </a:lnTo>
                  <a:lnTo>
                    <a:pt x="12701" y="3681"/>
                  </a:lnTo>
                  <a:lnTo>
                    <a:pt x="12673" y="3484"/>
                  </a:lnTo>
                  <a:lnTo>
                    <a:pt x="12636" y="3286"/>
                  </a:lnTo>
                  <a:lnTo>
                    <a:pt x="12579" y="3098"/>
                  </a:lnTo>
                  <a:lnTo>
                    <a:pt x="12504" y="2909"/>
                  </a:lnTo>
                  <a:lnTo>
                    <a:pt x="12419" y="2721"/>
                  </a:lnTo>
                  <a:lnTo>
                    <a:pt x="12325" y="2542"/>
                  </a:lnTo>
                  <a:lnTo>
                    <a:pt x="12212" y="2363"/>
                  </a:lnTo>
                  <a:lnTo>
                    <a:pt x="12080" y="2194"/>
                  </a:lnTo>
                  <a:lnTo>
                    <a:pt x="11939" y="2024"/>
                  </a:lnTo>
                  <a:lnTo>
                    <a:pt x="11788" y="1864"/>
                  </a:lnTo>
                  <a:lnTo>
                    <a:pt x="11619" y="1704"/>
                  </a:lnTo>
                  <a:lnTo>
                    <a:pt x="11440" y="1554"/>
                  </a:lnTo>
                  <a:lnTo>
                    <a:pt x="11252" y="1412"/>
                  </a:lnTo>
                  <a:lnTo>
                    <a:pt x="11054" y="1271"/>
                  </a:lnTo>
                  <a:lnTo>
                    <a:pt x="10847" y="1130"/>
                  </a:lnTo>
                  <a:lnTo>
                    <a:pt x="10621" y="1008"/>
                  </a:lnTo>
                  <a:lnTo>
                    <a:pt x="10395" y="885"/>
                  </a:lnTo>
                  <a:lnTo>
                    <a:pt x="10150" y="763"/>
                  </a:lnTo>
                  <a:lnTo>
                    <a:pt x="9905" y="659"/>
                  </a:lnTo>
                  <a:lnTo>
                    <a:pt x="9651" y="556"/>
                  </a:lnTo>
                  <a:lnTo>
                    <a:pt x="9378" y="462"/>
                  </a:lnTo>
                  <a:lnTo>
                    <a:pt x="9105" y="377"/>
                  </a:lnTo>
                  <a:lnTo>
                    <a:pt x="8823" y="302"/>
                  </a:lnTo>
                  <a:lnTo>
                    <a:pt x="8540" y="236"/>
                  </a:lnTo>
                  <a:lnTo>
                    <a:pt x="8239" y="170"/>
                  </a:lnTo>
                  <a:lnTo>
                    <a:pt x="7938" y="123"/>
                  </a:lnTo>
                  <a:lnTo>
                    <a:pt x="7636" y="76"/>
                  </a:lnTo>
                  <a:lnTo>
                    <a:pt x="7316" y="38"/>
                  </a:lnTo>
                  <a:lnTo>
                    <a:pt x="7006" y="19"/>
                  </a:lnTo>
                  <a:lnTo>
                    <a:pt x="6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040;p36">
              <a:extLst>
                <a:ext uri="{FF2B5EF4-FFF2-40B4-BE49-F238E27FC236}">
                  <a16:creationId xmlns:a16="http://schemas.microsoft.com/office/drawing/2014/main" id="{699C1C8E-06D6-1E65-44F3-0773A75FD0C5}"/>
                </a:ext>
              </a:extLst>
            </p:cNvPr>
            <p:cNvSpPr/>
            <p:nvPr/>
          </p:nvSpPr>
          <p:spPr>
            <a:xfrm flipH="1">
              <a:off x="1693117" y="3672081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92" y="0"/>
                  </a:moveTo>
                  <a:lnTo>
                    <a:pt x="5838" y="10"/>
                  </a:lnTo>
                  <a:lnTo>
                    <a:pt x="5583" y="29"/>
                  </a:lnTo>
                  <a:lnTo>
                    <a:pt x="5339" y="47"/>
                  </a:lnTo>
                  <a:lnTo>
                    <a:pt x="5094" y="76"/>
                  </a:lnTo>
                  <a:lnTo>
                    <a:pt x="4849" y="113"/>
                  </a:lnTo>
                  <a:lnTo>
                    <a:pt x="4604" y="151"/>
                  </a:lnTo>
                  <a:lnTo>
                    <a:pt x="4369" y="189"/>
                  </a:lnTo>
                  <a:lnTo>
                    <a:pt x="4143" y="245"/>
                  </a:lnTo>
                  <a:lnTo>
                    <a:pt x="3917" y="302"/>
                  </a:lnTo>
                  <a:lnTo>
                    <a:pt x="3691" y="358"/>
                  </a:lnTo>
                  <a:lnTo>
                    <a:pt x="3474" y="424"/>
                  </a:lnTo>
                  <a:lnTo>
                    <a:pt x="3258" y="490"/>
                  </a:lnTo>
                  <a:lnTo>
                    <a:pt x="3051" y="565"/>
                  </a:lnTo>
                  <a:lnTo>
                    <a:pt x="2844" y="650"/>
                  </a:lnTo>
                  <a:lnTo>
                    <a:pt x="2646" y="725"/>
                  </a:lnTo>
                  <a:lnTo>
                    <a:pt x="2458" y="819"/>
                  </a:lnTo>
                  <a:lnTo>
                    <a:pt x="2269" y="914"/>
                  </a:lnTo>
                  <a:lnTo>
                    <a:pt x="2090" y="1008"/>
                  </a:lnTo>
                  <a:lnTo>
                    <a:pt x="1912" y="1111"/>
                  </a:lnTo>
                  <a:lnTo>
                    <a:pt x="1742" y="1215"/>
                  </a:lnTo>
                  <a:lnTo>
                    <a:pt x="1582" y="1318"/>
                  </a:lnTo>
                  <a:lnTo>
                    <a:pt x="1422" y="1431"/>
                  </a:lnTo>
                  <a:lnTo>
                    <a:pt x="1281" y="1544"/>
                  </a:lnTo>
                  <a:lnTo>
                    <a:pt x="1140" y="1667"/>
                  </a:lnTo>
                  <a:lnTo>
                    <a:pt x="998" y="1789"/>
                  </a:lnTo>
                  <a:lnTo>
                    <a:pt x="876" y="1912"/>
                  </a:lnTo>
                  <a:lnTo>
                    <a:pt x="754" y="2043"/>
                  </a:lnTo>
                  <a:lnTo>
                    <a:pt x="650" y="2175"/>
                  </a:lnTo>
                  <a:lnTo>
                    <a:pt x="546" y="2307"/>
                  </a:lnTo>
                  <a:lnTo>
                    <a:pt x="452" y="2448"/>
                  </a:lnTo>
                  <a:lnTo>
                    <a:pt x="358" y="2589"/>
                  </a:lnTo>
                  <a:lnTo>
                    <a:pt x="0" y="2589"/>
                  </a:lnTo>
                  <a:lnTo>
                    <a:pt x="0" y="4039"/>
                  </a:lnTo>
                  <a:lnTo>
                    <a:pt x="10" y="4049"/>
                  </a:lnTo>
                  <a:lnTo>
                    <a:pt x="29" y="4237"/>
                  </a:lnTo>
                  <a:lnTo>
                    <a:pt x="66" y="4425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5" y="4981"/>
                  </a:lnTo>
                  <a:lnTo>
                    <a:pt x="349" y="5160"/>
                  </a:lnTo>
                  <a:lnTo>
                    <a:pt x="452" y="5329"/>
                  </a:lnTo>
                  <a:lnTo>
                    <a:pt x="575" y="5499"/>
                  </a:lnTo>
                  <a:lnTo>
                    <a:pt x="706" y="5668"/>
                  </a:lnTo>
                  <a:lnTo>
                    <a:pt x="848" y="5828"/>
                  </a:lnTo>
                  <a:lnTo>
                    <a:pt x="1008" y="5979"/>
                  </a:lnTo>
                  <a:lnTo>
                    <a:pt x="1168" y="6129"/>
                  </a:lnTo>
                  <a:lnTo>
                    <a:pt x="1347" y="6280"/>
                  </a:lnTo>
                  <a:lnTo>
                    <a:pt x="1535" y="6421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66" y="6807"/>
                  </a:lnTo>
                  <a:lnTo>
                    <a:pt x="2392" y="6920"/>
                  </a:lnTo>
                  <a:lnTo>
                    <a:pt x="2636" y="7033"/>
                  </a:lnTo>
                  <a:lnTo>
                    <a:pt x="2881" y="7137"/>
                  </a:lnTo>
                  <a:lnTo>
                    <a:pt x="3135" y="7231"/>
                  </a:lnTo>
                  <a:lnTo>
                    <a:pt x="3390" y="7325"/>
                  </a:lnTo>
                  <a:lnTo>
                    <a:pt x="3663" y="7400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598"/>
                  </a:lnTo>
                  <a:lnTo>
                    <a:pt x="4802" y="7655"/>
                  </a:lnTo>
                  <a:lnTo>
                    <a:pt x="5103" y="7692"/>
                  </a:lnTo>
                  <a:lnTo>
                    <a:pt x="5404" y="7720"/>
                  </a:lnTo>
                  <a:lnTo>
                    <a:pt x="5715" y="7749"/>
                  </a:lnTo>
                  <a:lnTo>
                    <a:pt x="6035" y="7758"/>
                  </a:lnTo>
                  <a:lnTo>
                    <a:pt x="6355" y="7768"/>
                  </a:lnTo>
                  <a:lnTo>
                    <a:pt x="6657" y="7758"/>
                  </a:lnTo>
                  <a:lnTo>
                    <a:pt x="6967" y="7749"/>
                  </a:lnTo>
                  <a:lnTo>
                    <a:pt x="7259" y="7730"/>
                  </a:lnTo>
                  <a:lnTo>
                    <a:pt x="7560" y="7702"/>
                  </a:lnTo>
                  <a:lnTo>
                    <a:pt x="7843" y="7655"/>
                  </a:lnTo>
                  <a:lnTo>
                    <a:pt x="8135" y="7617"/>
                  </a:lnTo>
                  <a:lnTo>
                    <a:pt x="8408" y="7560"/>
                  </a:lnTo>
                  <a:lnTo>
                    <a:pt x="8681" y="7495"/>
                  </a:lnTo>
                  <a:lnTo>
                    <a:pt x="8954" y="7429"/>
                  </a:lnTo>
                  <a:lnTo>
                    <a:pt x="9217" y="7353"/>
                  </a:lnTo>
                  <a:lnTo>
                    <a:pt x="9472" y="7269"/>
                  </a:lnTo>
                  <a:lnTo>
                    <a:pt x="9716" y="7184"/>
                  </a:lnTo>
                  <a:lnTo>
                    <a:pt x="9952" y="7080"/>
                  </a:lnTo>
                  <a:lnTo>
                    <a:pt x="10187" y="6977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2"/>
                  </a:lnTo>
                  <a:lnTo>
                    <a:pt x="11571" y="6101"/>
                  </a:lnTo>
                  <a:lnTo>
                    <a:pt x="11731" y="5951"/>
                  </a:lnTo>
                  <a:lnTo>
                    <a:pt x="11872" y="5800"/>
                  </a:lnTo>
                  <a:lnTo>
                    <a:pt x="12014" y="5649"/>
                  </a:lnTo>
                  <a:lnTo>
                    <a:pt x="12136" y="5489"/>
                  </a:lnTo>
                  <a:lnTo>
                    <a:pt x="12249" y="5329"/>
                  </a:lnTo>
                  <a:lnTo>
                    <a:pt x="12353" y="5160"/>
                  </a:lnTo>
                  <a:lnTo>
                    <a:pt x="12447" y="4990"/>
                  </a:lnTo>
                  <a:lnTo>
                    <a:pt x="12522" y="481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738"/>
                  </a:lnTo>
                  <a:lnTo>
                    <a:pt x="12692" y="3597"/>
                  </a:lnTo>
                  <a:lnTo>
                    <a:pt x="12710" y="2589"/>
                  </a:lnTo>
                  <a:lnTo>
                    <a:pt x="12343" y="2589"/>
                  </a:lnTo>
                  <a:lnTo>
                    <a:pt x="12258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48" y="2043"/>
                  </a:lnTo>
                  <a:lnTo>
                    <a:pt x="11825" y="1912"/>
                  </a:lnTo>
                  <a:lnTo>
                    <a:pt x="11703" y="1789"/>
                  </a:lnTo>
                  <a:lnTo>
                    <a:pt x="11571" y="1667"/>
                  </a:lnTo>
                  <a:lnTo>
                    <a:pt x="11430" y="1544"/>
                  </a:lnTo>
                  <a:lnTo>
                    <a:pt x="11279" y="1431"/>
                  </a:lnTo>
                  <a:lnTo>
                    <a:pt x="11129" y="1318"/>
                  </a:lnTo>
                  <a:lnTo>
                    <a:pt x="10959" y="1215"/>
                  </a:lnTo>
                  <a:lnTo>
                    <a:pt x="10790" y="1111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19"/>
                  </a:lnTo>
                  <a:lnTo>
                    <a:pt x="10055" y="725"/>
                  </a:lnTo>
                  <a:lnTo>
                    <a:pt x="9858" y="650"/>
                  </a:lnTo>
                  <a:lnTo>
                    <a:pt x="9660" y="565"/>
                  </a:lnTo>
                  <a:lnTo>
                    <a:pt x="9443" y="490"/>
                  </a:lnTo>
                  <a:lnTo>
                    <a:pt x="9236" y="424"/>
                  </a:lnTo>
                  <a:lnTo>
                    <a:pt x="9020" y="358"/>
                  </a:lnTo>
                  <a:lnTo>
                    <a:pt x="8794" y="302"/>
                  </a:lnTo>
                  <a:lnTo>
                    <a:pt x="8568" y="245"/>
                  </a:lnTo>
                  <a:lnTo>
                    <a:pt x="8332" y="189"/>
                  </a:lnTo>
                  <a:lnTo>
                    <a:pt x="8097" y="151"/>
                  </a:lnTo>
                  <a:lnTo>
                    <a:pt x="7862" y="113"/>
                  </a:lnTo>
                  <a:lnTo>
                    <a:pt x="7617" y="76"/>
                  </a:lnTo>
                  <a:lnTo>
                    <a:pt x="7372" y="47"/>
                  </a:lnTo>
                  <a:lnTo>
                    <a:pt x="7118" y="29"/>
                  </a:lnTo>
                  <a:lnTo>
                    <a:pt x="6864" y="10"/>
                  </a:lnTo>
                  <a:lnTo>
                    <a:pt x="6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041;p36">
              <a:extLst>
                <a:ext uri="{FF2B5EF4-FFF2-40B4-BE49-F238E27FC236}">
                  <a16:creationId xmlns:a16="http://schemas.microsoft.com/office/drawing/2014/main" id="{D0B9BE96-359C-7D6E-2058-A9594D6330AC}"/>
                </a:ext>
              </a:extLst>
            </p:cNvPr>
            <p:cNvSpPr/>
            <p:nvPr/>
          </p:nvSpPr>
          <p:spPr>
            <a:xfrm flipH="1">
              <a:off x="1693117" y="3610862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0"/>
                  </a:moveTo>
                  <a:lnTo>
                    <a:pt x="6026" y="10"/>
                  </a:lnTo>
                  <a:lnTo>
                    <a:pt x="5706" y="28"/>
                  </a:lnTo>
                  <a:lnTo>
                    <a:pt x="5386" y="47"/>
                  </a:lnTo>
                  <a:lnTo>
                    <a:pt x="5075" y="85"/>
                  </a:lnTo>
                  <a:lnTo>
                    <a:pt x="4764" y="123"/>
                  </a:lnTo>
                  <a:lnTo>
                    <a:pt x="4463" y="179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597" y="386"/>
                  </a:lnTo>
                  <a:lnTo>
                    <a:pt x="3324" y="471"/>
                  </a:lnTo>
                  <a:lnTo>
                    <a:pt x="3060" y="565"/>
                  </a:lnTo>
                  <a:lnTo>
                    <a:pt x="2797" y="669"/>
                  </a:lnTo>
                  <a:lnTo>
                    <a:pt x="2552" y="772"/>
                  </a:lnTo>
                  <a:lnTo>
                    <a:pt x="2307" y="895"/>
                  </a:lnTo>
                  <a:lnTo>
                    <a:pt x="2081" y="1017"/>
                  </a:lnTo>
                  <a:lnTo>
                    <a:pt x="1864" y="1139"/>
                  </a:lnTo>
                  <a:lnTo>
                    <a:pt x="1648" y="1281"/>
                  </a:lnTo>
                  <a:lnTo>
                    <a:pt x="1450" y="1422"/>
                  </a:lnTo>
                  <a:lnTo>
                    <a:pt x="1262" y="1563"/>
                  </a:lnTo>
                  <a:lnTo>
                    <a:pt x="1083" y="1714"/>
                  </a:lnTo>
                  <a:lnTo>
                    <a:pt x="923" y="1874"/>
                  </a:lnTo>
                  <a:lnTo>
                    <a:pt x="763" y="2034"/>
                  </a:lnTo>
                  <a:lnTo>
                    <a:pt x="622" y="2203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83" y="2730"/>
                  </a:lnTo>
                  <a:lnTo>
                    <a:pt x="198" y="2919"/>
                  </a:lnTo>
                  <a:lnTo>
                    <a:pt x="132" y="3107"/>
                  </a:lnTo>
                  <a:lnTo>
                    <a:pt x="76" y="3295"/>
                  </a:lnTo>
                  <a:lnTo>
                    <a:pt x="29" y="3493"/>
                  </a:lnTo>
                  <a:lnTo>
                    <a:pt x="10" y="3691"/>
                  </a:lnTo>
                  <a:lnTo>
                    <a:pt x="0" y="3888"/>
                  </a:lnTo>
                  <a:lnTo>
                    <a:pt x="10" y="4086"/>
                  </a:lnTo>
                  <a:lnTo>
                    <a:pt x="29" y="4284"/>
                  </a:lnTo>
                  <a:lnTo>
                    <a:pt x="76" y="4482"/>
                  </a:lnTo>
                  <a:lnTo>
                    <a:pt x="132" y="4670"/>
                  </a:lnTo>
                  <a:lnTo>
                    <a:pt x="198" y="4858"/>
                  </a:lnTo>
                  <a:lnTo>
                    <a:pt x="283" y="5046"/>
                  </a:lnTo>
                  <a:lnTo>
                    <a:pt x="386" y="5225"/>
                  </a:lnTo>
                  <a:lnTo>
                    <a:pt x="499" y="5395"/>
                  </a:lnTo>
                  <a:lnTo>
                    <a:pt x="622" y="5574"/>
                  </a:lnTo>
                  <a:lnTo>
                    <a:pt x="763" y="5734"/>
                  </a:lnTo>
                  <a:lnTo>
                    <a:pt x="923" y="5903"/>
                  </a:lnTo>
                  <a:lnTo>
                    <a:pt x="1083" y="6054"/>
                  </a:lnTo>
                  <a:lnTo>
                    <a:pt x="1262" y="6214"/>
                  </a:lnTo>
                  <a:lnTo>
                    <a:pt x="1450" y="6355"/>
                  </a:lnTo>
                  <a:lnTo>
                    <a:pt x="1648" y="6496"/>
                  </a:lnTo>
                  <a:lnTo>
                    <a:pt x="1864" y="6638"/>
                  </a:lnTo>
                  <a:lnTo>
                    <a:pt x="2081" y="6760"/>
                  </a:lnTo>
                  <a:lnTo>
                    <a:pt x="2307" y="6882"/>
                  </a:lnTo>
                  <a:lnTo>
                    <a:pt x="2552" y="6995"/>
                  </a:lnTo>
                  <a:lnTo>
                    <a:pt x="2797" y="7108"/>
                  </a:lnTo>
                  <a:lnTo>
                    <a:pt x="3060" y="7212"/>
                  </a:lnTo>
                  <a:lnTo>
                    <a:pt x="3324" y="7306"/>
                  </a:lnTo>
                  <a:lnTo>
                    <a:pt x="3597" y="7391"/>
                  </a:lnTo>
                  <a:lnTo>
                    <a:pt x="3879" y="7466"/>
                  </a:lnTo>
                  <a:lnTo>
                    <a:pt x="4171" y="7532"/>
                  </a:lnTo>
                  <a:lnTo>
                    <a:pt x="4463" y="7598"/>
                  </a:lnTo>
                  <a:lnTo>
                    <a:pt x="4764" y="7645"/>
                  </a:lnTo>
                  <a:lnTo>
                    <a:pt x="5075" y="7692"/>
                  </a:lnTo>
                  <a:lnTo>
                    <a:pt x="5386" y="7730"/>
                  </a:lnTo>
                  <a:lnTo>
                    <a:pt x="5706" y="7749"/>
                  </a:lnTo>
                  <a:lnTo>
                    <a:pt x="6026" y="7767"/>
                  </a:lnTo>
                  <a:lnTo>
                    <a:pt x="6675" y="7767"/>
                  </a:lnTo>
                  <a:lnTo>
                    <a:pt x="7005" y="7749"/>
                  </a:lnTo>
                  <a:lnTo>
                    <a:pt x="7325" y="7730"/>
                  </a:lnTo>
                  <a:lnTo>
                    <a:pt x="7636" y="7692"/>
                  </a:lnTo>
                  <a:lnTo>
                    <a:pt x="7937" y="7645"/>
                  </a:lnTo>
                  <a:lnTo>
                    <a:pt x="8238" y="7598"/>
                  </a:lnTo>
                  <a:lnTo>
                    <a:pt x="8540" y="7532"/>
                  </a:lnTo>
                  <a:lnTo>
                    <a:pt x="8822" y="7466"/>
                  </a:lnTo>
                  <a:lnTo>
                    <a:pt x="9104" y="7391"/>
                  </a:lnTo>
                  <a:lnTo>
                    <a:pt x="9378" y="7306"/>
                  </a:lnTo>
                  <a:lnTo>
                    <a:pt x="9651" y="7212"/>
                  </a:lnTo>
                  <a:lnTo>
                    <a:pt x="9905" y="7108"/>
                  </a:lnTo>
                  <a:lnTo>
                    <a:pt x="10159" y="6995"/>
                  </a:lnTo>
                  <a:lnTo>
                    <a:pt x="10394" y="6882"/>
                  </a:lnTo>
                  <a:lnTo>
                    <a:pt x="10630" y="6760"/>
                  </a:lnTo>
                  <a:lnTo>
                    <a:pt x="10846" y="6638"/>
                  </a:lnTo>
                  <a:lnTo>
                    <a:pt x="11053" y="6496"/>
                  </a:lnTo>
                  <a:lnTo>
                    <a:pt x="11260" y="6355"/>
                  </a:lnTo>
                  <a:lnTo>
                    <a:pt x="11449" y="6214"/>
                  </a:lnTo>
                  <a:lnTo>
                    <a:pt x="11618" y="6054"/>
                  </a:lnTo>
                  <a:lnTo>
                    <a:pt x="11788" y="5903"/>
                  </a:lnTo>
                  <a:lnTo>
                    <a:pt x="11938" y="5734"/>
                  </a:lnTo>
                  <a:lnTo>
                    <a:pt x="12080" y="5574"/>
                  </a:lnTo>
                  <a:lnTo>
                    <a:pt x="12211" y="5395"/>
                  </a:lnTo>
                  <a:lnTo>
                    <a:pt x="12324" y="5225"/>
                  </a:lnTo>
                  <a:lnTo>
                    <a:pt x="12419" y="5046"/>
                  </a:lnTo>
                  <a:lnTo>
                    <a:pt x="12503" y="4858"/>
                  </a:lnTo>
                  <a:lnTo>
                    <a:pt x="12579" y="4670"/>
                  </a:lnTo>
                  <a:lnTo>
                    <a:pt x="12635" y="4482"/>
                  </a:lnTo>
                  <a:lnTo>
                    <a:pt x="12673" y="4284"/>
                  </a:lnTo>
                  <a:lnTo>
                    <a:pt x="12701" y="4086"/>
                  </a:lnTo>
                  <a:lnTo>
                    <a:pt x="12710" y="3888"/>
                  </a:lnTo>
                  <a:lnTo>
                    <a:pt x="12701" y="3691"/>
                  </a:lnTo>
                  <a:lnTo>
                    <a:pt x="12673" y="3493"/>
                  </a:lnTo>
                  <a:lnTo>
                    <a:pt x="12635" y="3295"/>
                  </a:lnTo>
                  <a:lnTo>
                    <a:pt x="12579" y="3107"/>
                  </a:lnTo>
                  <a:lnTo>
                    <a:pt x="12503" y="2919"/>
                  </a:lnTo>
                  <a:lnTo>
                    <a:pt x="12419" y="2730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0" y="2203"/>
                  </a:lnTo>
                  <a:lnTo>
                    <a:pt x="11938" y="2034"/>
                  </a:lnTo>
                  <a:lnTo>
                    <a:pt x="11788" y="1874"/>
                  </a:lnTo>
                  <a:lnTo>
                    <a:pt x="11618" y="1714"/>
                  </a:lnTo>
                  <a:lnTo>
                    <a:pt x="11449" y="1563"/>
                  </a:lnTo>
                  <a:lnTo>
                    <a:pt x="11260" y="1422"/>
                  </a:lnTo>
                  <a:lnTo>
                    <a:pt x="11053" y="1281"/>
                  </a:lnTo>
                  <a:lnTo>
                    <a:pt x="10846" y="1139"/>
                  </a:lnTo>
                  <a:lnTo>
                    <a:pt x="10630" y="1017"/>
                  </a:lnTo>
                  <a:lnTo>
                    <a:pt x="10394" y="895"/>
                  </a:lnTo>
                  <a:lnTo>
                    <a:pt x="10159" y="772"/>
                  </a:lnTo>
                  <a:lnTo>
                    <a:pt x="9905" y="669"/>
                  </a:lnTo>
                  <a:lnTo>
                    <a:pt x="9651" y="565"/>
                  </a:lnTo>
                  <a:lnTo>
                    <a:pt x="9378" y="471"/>
                  </a:lnTo>
                  <a:lnTo>
                    <a:pt x="9104" y="386"/>
                  </a:lnTo>
                  <a:lnTo>
                    <a:pt x="8822" y="311"/>
                  </a:lnTo>
                  <a:lnTo>
                    <a:pt x="8540" y="236"/>
                  </a:lnTo>
                  <a:lnTo>
                    <a:pt x="8238" y="179"/>
                  </a:lnTo>
                  <a:lnTo>
                    <a:pt x="7937" y="123"/>
                  </a:lnTo>
                  <a:lnTo>
                    <a:pt x="7636" y="85"/>
                  </a:lnTo>
                  <a:lnTo>
                    <a:pt x="7325" y="47"/>
                  </a:lnTo>
                  <a:lnTo>
                    <a:pt x="7005" y="28"/>
                  </a:lnTo>
                  <a:lnTo>
                    <a:pt x="6675" y="10"/>
                  </a:lnTo>
                  <a:lnTo>
                    <a:pt x="635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042;p36">
              <a:extLst>
                <a:ext uri="{FF2B5EF4-FFF2-40B4-BE49-F238E27FC236}">
                  <a16:creationId xmlns:a16="http://schemas.microsoft.com/office/drawing/2014/main" id="{92E342F7-D2A6-E291-89D1-3306897A2950}"/>
                </a:ext>
              </a:extLst>
            </p:cNvPr>
            <p:cNvSpPr/>
            <p:nvPr/>
          </p:nvSpPr>
          <p:spPr>
            <a:xfrm flipH="1">
              <a:off x="1607486" y="3585978"/>
              <a:ext cx="599044" cy="366138"/>
            </a:xfrm>
            <a:custGeom>
              <a:avLst/>
              <a:gdLst/>
              <a:ahLst/>
              <a:cxnLst/>
              <a:rect l="l" t="t" r="r" b="b"/>
              <a:pathLst>
                <a:path w="12711" h="7769" extrusionOk="0">
                  <a:moveTo>
                    <a:pt x="6101" y="1"/>
                  </a:moveTo>
                  <a:lnTo>
                    <a:pt x="5847" y="10"/>
                  </a:lnTo>
                  <a:lnTo>
                    <a:pt x="559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04"/>
                  </a:lnTo>
                  <a:lnTo>
                    <a:pt x="4614" y="142"/>
                  </a:lnTo>
                  <a:lnTo>
                    <a:pt x="4378" y="189"/>
                  </a:lnTo>
                  <a:lnTo>
                    <a:pt x="4143" y="236"/>
                  </a:lnTo>
                  <a:lnTo>
                    <a:pt x="3917" y="293"/>
                  </a:lnTo>
                  <a:lnTo>
                    <a:pt x="3691" y="359"/>
                  </a:lnTo>
                  <a:lnTo>
                    <a:pt x="3474" y="415"/>
                  </a:lnTo>
                  <a:lnTo>
                    <a:pt x="3258" y="490"/>
                  </a:lnTo>
                  <a:lnTo>
                    <a:pt x="3051" y="566"/>
                  </a:lnTo>
                  <a:lnTo>
                    <a:pt x="2853" y="641"/>
                  </a:lnTo>
                  <a:lnTo>
                    <a:pt x="2655" y="726"/>
                  </a:lnTo>
                  <a:lnTo>
                    <a:pt x="2458" y="811"/>
                  </a:lnTo>
                  <a:lnTo>
                    <a:pt x="2269" y="905"/>
                  </a:lnTo>
                  <a:lnTo>
                    <a:pt x="2090" y="1008"/>
                  </a:lnTo>
                  <a:lnTo>
                    <a:pt x="1912" y="1102"/>
                  </a:lnTo>
                  <a:lnTo>
                    <a:pt x="1752" y="1206"/>
                  </a:lnTo>
                  <a:lnTo>
                    <a:pt x="1582" y="1319"/>
                  </a:lnTo>
                  <a:lnTo>
                    <a:pt x="1431" y="1432"/>
                  </a:lnTo>
                  <a:lnTo>
                    <a:pt x="1281" y="1545"/>
                  </a:lnTo>
                  <a:lnTo>
                    <a:pt x="1140" y="1667"/>
                  </a:lnTo>
                  <a:lnTo>
                    <a:pt x="1008" y="1790"/>
                  </a:lnTo>
                  <a:lnTo>
                    <a:pt x="876" y="1912"/>
                  </a:lnTo>
                  <a:lnTo>
                    <a:pt x="763" y="2044"/>
                  </a:lnTo>
                  <a:lnTo>
                    <a:pt x="650" y="2176"/>
                  </a:lnTo>
                  <a:lnTo>
                    <a:pt x="546" y="2308"/>
                  </a:lnTo>
                  <a:lnTo>
                    <a:pt x="452" y="2449"/>
                  </a:lnTo>
                  <a:lnTo>
                    <a:pt x="36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10" y="4040"/>
                  </a:lnTo>
                  <a:lnTo>
                    <a:pt x="29" y="4238"/>
                  </a:lnTo>
                  <a:lnTo>
                    <a:pt x="66" y="4426"/>
                  </a:lnTo>
                  <a:lnTo>
                    <a:pt x="113" y="4614"/>
                  </a:lnTo>
                  <a:lnTo>
                    <a:pt x="179" y="4793"/>
                  </a:lnTo>
                  <a:lnTo>
                    <a:pt x="264" y="4981"/>
                  </a:lnTo>
                  <a:lnTo>
                    <a:pt x="349" y="5151"/>
                  </a:lnTo>
                  <a:lnTo>
                    <a:pt x="462" y="5330"/>
                  </a:lnTo>
                  <a:lnTo>
                    <a:pt x="575" y="5499"/>
                  </a:lnTo>
                  <a:lnTo>
                    <a:pt x="707" y="5659"/>
                  </a:lnTo>
                  <a:lnTo>
                    <a:pt x="857" y="5819"/>
                  </a:lnTo>
                  <a:lnTo>
                    <a:pt x="1008" y="5979"/>
                  </a:lnTo>
                  <a:lnTo>
                    <a:pt x="1177" y="6130"/>
                  </a:lnTo>
                  <a:lnTo>
                    <a:pt x="1356" y="6271"/>
                  </a:lnTo>
                  <a:lnTo>
                    <a:pt x="1544" y="6412"/>
                  </a:lnTo>
                  <a:lnTo>
                    <a:pt x="1742" y="6554"/>
                  </a:lnTo>
                  <a:lnTo>
                    <a:pt x="1949" y="6676"/>
                  </a:lnTo>
                  <a:lnTo>
                    <a:pt x="2166" y="6798"/>
                  </a:lnTo>
                  <a:lnTo>
                    <a:pt x="2401" y="6921"/>
                  </a:lnTo>
                  <a:lnTo>
                    <a:pt x="2637" y="7034"/>
                  </a:lnTo>
                  <a:lnTo>
                    <a:pt x="2881" y="7137"/>
                  </a:lnTo>
                  <a:lnTo>
                    <a:pt x="3136" y="7231"/>
                  </a:lnTo>
                  <a:lnTo>
                    <a:pt x="3399" y="7316"/>
                  </a:lnTo>
                  <a:lnTo>
                    <a:pt x="3663" y="7401"/>
                  </a:lnTo>
                  <a:lnTo>
                    <a:pt x="3945" y="7476"/>
                  </a:lnTo>
                  <a:lnTo>
                    <a:pt x="4228" y="7542"/>
                  </a:lnTo>
                  <a:lnTo>
                    <a:pt x="4510" y="7599"/>
                  </a:lnTo>
                  <a:lnTo>
                    <a:pt x="4811" y="7646"/>
                  </a:lnTo>
                  <a:lnTo>
                    <a:pt x="5103" y="7693"/>
                  </a:lnTo>
                  <a:lnTo>
                    <a:pt x="5414" y="7721"/>
                  </a:lnTo>
                  <a:lnTo>
                    <a:pt x="5725" y="7749"/>
                  </a:lnTo>
                  <a:lnTo>
                    <a:pt x="6035" y="7759"/>
                  </a:lnTo>
                  <a:lnTo>
                    <a:pt x="6355" y="7768"/>
                  </a:lnTo>
                  <a:lnTo>
                    <a:pt x="6666" y="7759"/>
                  </a:lnTo>
                  <a:lnTo>
                    <a:pt x="6967" y="7749"/>
                  </a:lnTo>
                  <a:lnTo>
                    <a:pt x="7269" y="7721"/>
                  </a:lnTo>
                  <a:lnTo>
                    <a:pt x="7561" y="7693"/>
                  </a:lnTo>
                  <a:lnTo>
                    <a:pt x="7852" y="7655"/>
                  </a:lnTo>
                  <a:lnTo>
                    <a:pt x="8135" y="7608"/>
                  </a:lnTo>
                  <a:lnTo>
                    <a:pt x="8417" y="7561"/>
                  </a:lnTo>
                  <a:lnTo>
                    <a:pt x="8690" y="7495"/>
                  </a:lnTo>
                  <a:lnTo>
                    <a:pt x="8954" y="7429"/>
                  </a:lnTo>
                  <a:lnTo>
                    <a:pt x="9218" y="7354"/>
                  </a:lnTo>
                  <a:lnTo>
                    <a:pt x="9472" y="7269"/>
                  </a:lnTo>
                  <a:lnTo>
                    <a:pt x="9717" y="7175"/>
                  </a:lnTo>
                  <a:lnTo>
                    <a:pt x="9961" y="7081"/>
                  </a:lnTo>
                  <a:lnTo>
                    <a:pt x="10187" y="6977"/>
                  </a:lnTo>
                  <a:lnTo>
                    <a:pt x="10413" y="6874"/>
                  </a:lnTo>
                  <a:lnTo>
                    <a:pt x="10630" y="6751"/>
                  </a:lnTo>
                  <a:lnTo>
                    <a:pt x="10837" y="6638"/>
                  </a:lnTo>
                  <a:lnTo>
                    <a:pt x="11035" y="6507"/>
                  </a:lnTo>
                  <a:lnTo>
                    <a:pt x="11223" y="6375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51"/>
                  </a:lnTo>
                  <a:lnTo>
                    <a:pt x="11882" y="5800"/>
                  </a:lnTo>
                  <a:lnTo>
                    <a:pt x="12014" y="5650"/>
                  </a:lnTo>
                  <a:lnTo>
                    <a:pt x="12146" y="5490"/>
                  </a:lnTo>
                  <a:lnTo>
                    <a:pt x="12259" y="5320"/>
                  </a:lnTo>
                  <a:lnTo>
                    <a:pt x="12362" y="5160"/>
                  </a:lnTo>
                  <a:lnTo>
                    <a:pt x="12447" y="4991"/>
                  </a:lnTo>
                  <a:lnTo>
                    <a:pt x="12522" y="4812"/>
                  </a:lnTo>
                  <a:lnTo>
                    <a:pt x="12588" y="4633"/>
                  </a:lnTo>
                  <a:lnTo>
                    <a:pt x="12645" y="4454"/>
                  </a:lnTo>
                  <a:lnTo>
                    <a:pt x="12682" y="4275"/>
                  </a:lnTo>
                  <a:lnTo>
                    <a:pt x="12701" y="4078"/>
                  </a:lnTo>
                  <a:lnTo>
                    <a:pt x="12710" y="3880"/>
                  </a:lnTo>
                  <a:lnTo>
                    <a:pt x="12701" y="3739"/>
                  </a:lnTo>
                  <a:lnTo>
                    <a:pt x="1269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9" y="2449"/>
                  </a:lnTo>
                  <a:lnTo>
                    <a:pt x="12164" y="2308"/>
                  </a:lnTo>
                  <a:lnTo>
                    <a:pt x="12061" y="2176"/>
                  </a:lnTo>
                  <a:lnTo>
                    <a:pt x="11948" y="2044"/>
                  </a:lnTo>
                  <a:lnTo>
                    <a:pt x="11835" y="1912"/>
                  </a:lnTo>
                  <a:lnTo>
                    <a:pt x="11703" y="1790"/>
                  </a:lnTo>
                  <a:lnTo>
                    <a:pt x="11571" y="1667"/>
                  </a:lnTo>
                  <a:lnTo>
                    <a:pt x="11430" y="1545"/>
                  </a:lnTo>
                  <a:lnTo>
                    <a:pt x="11279" y="1432"/>
                  </a:lnTo>
                  <a:lnTo>
                    <a:pt x="11129" y="1319"/>
                  </a:lnTo>
                  <a:lnTo>
                    <a:pt x="10969" y="1206"/>
                  </a:lnTo>
                  <a:lnTo>
                    <a:pt x="10799" y="1102"/>
                  </a:lnTo>
                  <a:lnTo>
                    <a:pt x="10620" y="1008"/>
                  </a:lnTo>
                  <a:lnTo>
                    <a:pt x="10441" y="905"/>
                  </a:lnTo>
                  <a:lnTo>
                    <a:pt x="10253" y="811"/>
                  </a:lnTo>
                  <a:lnTo>
                    <a:pt x="10065" y="726"/>
                  </a:lnTo>
                  <a:lnTo>
                    <a:pt x="9867" y="641"/>
                  </a:lnTo>
                  <a:lnTo>
                    <a:pt x="9660" y="566"/>
                  </a:lnTo>
                  <a:lnTo>
                    <a:pt x="9453" y="490"/>
                  </a:lnTo>
                  <a:lnTo>
                    <a:pt x="9236" y="415"/>
                  </a:lnTo>
                  <a:lnTo>
                    <a:pt x="9020" y="359"/>
                  </a:lnTo>
                  <a:lnTo>
                    <a:pt x="8794" y="293"/>
                  </a:lnTo>
                  <a:lnTo>
                    <a:pt x="8568" y="236"/>
                  </a:lnTo>
                  <a:lnTo>
                    <a:pt x="8333" y="189"/>
                  </a:lnTo>
                  <a:lnTo>
                    <a:pt x="8097" y="142"/>
                  </a:lnTo>
                  <a:lnTo>
                    <a:pt x="7862" y="104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18" y="29"/>
                  </a:lnTo>
                  <a:lnTo>
                    <a:pt x="6873" y="10"/>
                  </a:lnTo>
                  <a:lnTo>
                    <a:pt x="6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043;p36">
              <a:extLst>
                <a:ext uri="{FF2B5EF4-FFF2-40B4-BE49-F238E27FC236}">
                  <a16:creationId xmlns:a16="http://schemas.microsoft.com/office/drawing/2014/main" id="{054D8292-2C35-3AC3-2DB5-4B0C7D8CF7FB}"/>
                </a:ext>
              </a:extLst>
            </p:cNvPr>
            <p:cNvSpPr/>
            <p:nvPr/>
          </p:nvSpPr>
          <p:spPr>
            <a:xfrm flipH="1">
              <a:off x="1607486" y="3524759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26" y="10"/>
                  </a:lnTo>
                  <a:lnTo>
                    <a:pt x="5706" y="20"/>
                  </a:lnTo>
                  <a:lnTo>
                    <a:pt x="5386" y="48"/>
                  </a:lnTo>
                  <a:lnTo>
                    <a:pt x="5075" y="85"/>
                  </a:lnTo>
                  <a:lnTo>
                    <a:pt x="4764" y="123"/>
                  </a:lnTo>
                  <a:lnTo>
                    <a:pt x="4463" y="180"/>
                  </a:lnTo>
                  <a:lnTo>
                    <a:pt x="4171" y="236"/>
                  </a:lnTo>
                  <a:lnTo>
                    <a:pt x="3879" y="311"/>
                  </a:lnTo>
                  <a:lnTo>
                    <a:pt x="3606" y="387"/>
                  </a:lnTo>
                  <a:lnTo>
                    <a:pt x="3324" y="471"/>
                  </a:lnTo>
                  <a:lnTo>
                    <a:pt x="3060" y="566"/>
                  </a:lnTo>
                  <a:lnTo>
                    <a:pt x="2806" y="669"/>
                  </a:lnTo>
                  <a:lnTo>
                    <a:pt x="2552" y="773"/>
                  </a:lnTo>
                  <a:lnTo>
                    <a:pt x="2316" y="886"/>
                  </a:lnTo>
                  <a:lnTo>
                    <a:pt x="2081" y="1008"/>
                  </a:lnTo>
                  <a:lnTo>
                    <a:pt x="1865" y="1140"/>
                  </a:lnTo>
                  <a:lnTo>
                    <a:pt x="1657" y="1272"/>
                  </a:lnTo>
                  <a:lnTo>
                    <a:pt x="1450" y="1413"/>
                  </a:lnTo>
                  <a:lnTo>
                    <a:pt x="1262" y="1564"/>
                  </a:lnTo>
                  <a:lnTo>
                    <a:pt x="1083" y="1714"/>
                  </a:lnTo>
                  <a:lnTo>
                    <a:pt x="923" y="1874"/>
                  </a:lnTo>
                  <a:lnTo>
                    <a:pt x="772" y="2034"/>
                  </a:lnTo>
                  <a:lnTo>
                    <a:pt x="631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92" y="2731"/>
                  </a:lnTo>
                  <a:lnTo>
                    <a:pt x="198" y="2919"/>
                  </a:lnTo>
                  <a:lnTo>
                    <a:pt x="132" y="3098"/>
                  </a:lnTo>
                  <a:lnTo>
                    <a:pt x="76" y="3296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38" y="4284"/>
                  </a:lnTo>
                  <a:lnTo>
                    <a:pt x="76" y="4473"/>
                  </a:lnTo>
                  <a:lnTo>
                    <a:pt x="132" y="4670"/>
                  </a:lnTo>
                  <a:lnTo>
                    <a:pt x="198" y="4859"/>
                  </a:lnTo>
                  <a:lnTo>
                    <a:pt x="292" y="5038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894"/>
                  </a:lnTo>
                  <a:lnTo>
                    <a:pt x="1083" y="6054"/>
                  </a:lnTo>
                  <a:lnTo>
                    <a:pt x="1262" y="6205"/>
                  </a:lnTo>
                  <a:lnTo>
                    <a:pt x="1450" y="6356"/>
                  </a:lnTo>
                  <a:lnTo>
                    <a:pt x="1657" y="6497"/>
                  </a:lnTo>
                  <a:lnTo>
                    <a:pt x="1865" y="6629"/>
                  </a:lnTo>
                  <a:lnTo>
                    <a:pt x="2081" y="6760"/>
                  </a:lnTo>
                  <a:lnTo>
                    <a:pt x="2316" y="6883"/>
                  </a:lnTo>
                  <a:lnTo>
                    <a:pt x="2552" y="6996"/>
                  </a:lnTo>
                  <a:lnTo>
                    <a:pt x="2806" y="7109"/>
                  </a:lnTo>
                  <a:lnTo>
                    <a:pt x="3060" y="7203"/>
                  </a:lnTo>
                  <a:lnTo>
                    <a:pt x="3324" y="7297"/>
                  </a:lnTo>
                  <a:lnTo>
                    <a:pt x="3606" y="7382"/>
                  </a:lnTo>
                  <a:lnTo>
                    <a:pt x="3879" y="7467"/>
                  </a:lnTo>
                  <a:lnTo>
                    <a:pt x="4171" y="7532"/>
                  </a:lnTo>
                  <a:lnTo>
                    <a:pt x="4463" y="7589"/>
                  </a:lnTo>
                  <a:lnTo>
                    <a:pt x="4764" y="7645"/>
                  </a:lnTo>
                  <a:lnTo>
                    <a:pt x="5075" y="7693"/>
                  </a:lnTo>
                  <a:lnTo>
                    <a:pt x="5386" y="7721"/>
                  </a:lnTo>
                  <a:lnTo>
                    <a:pt x="5706" y="7749"/>
                  </a:lnTo>
                  <a:lnTo>
                    <a:pt x="6026" y="7758"/>
                  </a:lnTo>
                  <a:lnTo>
                    <a:pt x="6355" y="7768"/>
                  </a:lnTo>
                  <a:lnTo>
                    <a:pt x="6685" y="7758"/>
                  </a:lnTo>
                  <a:lnTo>
                    <a:pt x="7005" y="7749"/>
                  </a:lnTo>
                  <a:lnTo>
                    <a:pt x="7325" y="7721"/>
                  </a:lnTo>
                  <a:lnTo>
                    <a:pt x="7636" y="7693"/>
                  </a:lnTo>
                  <a:lnTo>
                    <a:pt x="7947" y="7645"/>
                  </a:lnTo>
                  <a:lnTo>
                    <a:pt x="8248" y="7589"/>
                  </a:lnTo>
                  <a:lnTo>
                    <a:pt x="8540" y="7532"/>
                  </a:lnTo>
                  <a:lnTo>
                    <a:pt x="8832" y="7467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05" y="7109"/>
                  </a:lnTo>
                  <a:lnTo>
                    <a:pt x="10159" y="6996"/>
                  </a:lnTo>
                  <a:lnTo>
                    <a:pt x="10394" y="6883"/>
                  </a:lnTo>
                  <a:lnTo>
                    <a:pt x="10630" y="6760"/>
                  </a:lnTo>
                  <a:lnTo>
                    <a:pt x="10846" y="6629"/>
                  </a:lnTo>
                  <a:lnTo>
                    <a:pt x="11063" y="6497"/>
                  </a:lnTo>
                  <a:lnTo>
                    <a:pt x="11261" y="635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0" y="5565"/>
                  </a:lnTo>
                  <a:lnTo>
                    <a:pt x="12211" y="5395"/>
                  </a:lnTo>
                  <a:lnTo>
                    <a:pt x="12324" y="5216"/>
                  </a:lnTo>
                  <a:lnTo>
                    <a:pt x="12428" y="5038"/>
                  </a:lnTo>
                  <a:lnTo>
                    <a:pt x="12513" y="4859"/>
                  </a:lnTo>
                  <a:lnTo>
                    <a:pt x="12579" y="4670"/>
                  </a:lnTo>
                  <a:lnTo>
                    <a:pt x="12635" y="4473"/>
                  </a:lnTo>
                  <a:lnTo>
                    <a:pt x="12682" y="4284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96"/>
                  </a:lnTo>
                  <a:lnTo>
                    <a:pt x="12579" y="3098"/>
                  </a:lnTo>
                  <a:lnTo>
                    <a:pt x="12513" y="2919"/>
                  </a:lnTo>
                  <a:lnTo>
                    <a:pt x="12428" y="2731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0" y="2204"/>
                  </a:lnTo>
                  <a:lnTo>
                    <a:pt x="11948" y="2034"/>
                  </a:lnTo>
                  <a:lnTo>
                    <a:pt x="11788" y="1874"/>
                  </a:lnTo>
                  <a:lnTo>
                    <a:pt x="11628" y="1714"/>
                  </a:lnTo>
                  <a:lnTo>
                    <a:pt x="11449" y="1564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46" y="1140"/>
                  </a:lnTo>
                  <a:lnTo>
                    <a:pt x="10630" y="1008"/>
                  </a:lnTo>
                  <a:lnTo>
                    <a:pt x="10394" y="886"/>
                  </a:lnTo>
                  <a:lnTo>
                    <a:pt x="10159" y="773"/>
                  </a:lnTo>
                  <a:lnTo>
                    <a:pt x="9905" y="669"/>
                  </a:lnTo>
                  <a:lnTo>
                    <a:pt x="9651" y="566"/>
                  </a:lnTo>
                  <a:lnTo>
                    <a:pt x="9387" y="471"/>
                  </a:lnTo>
                  <a:lnTo>
                    <a:pt x="9114" y="387"/>
                  </a:lnTo>
                  <a:lnTo>
                    <a:pt x="8832" y="311"/>
                  </a:lnTo>
                  <a:lnTo>
                    <a:pt x="8540" y="236"/>
                  </a:lnTo>
                  <a:lnTo>
                    <a:pt x="8248" y="180"/>
                  </a:lnTo>
                  <a:lnTo>
                    <a:pt x="7947" y="123"/>
                  </a:lnTo>
                  <a:lnTo>
                    <a:pt x="7636" y="85"/>
                  </a:lnTo>
                  <a:lnTo>
                    <a:pt x="7325" y="48"/>
                  </a:lnTo>
                  <a:lnTo>
                    <a:pt x="7005" y="20"/>
                  </a:lnTo>
                  <a:lnTo>
                    <a:pt x="6685" y="10"/>
                  </a:lnTo>
                  <a:lnTo>
                    <a:pt x="6355" y="1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044;p36">
              <a:extLst>
                <a:ext uri="{FF2B5EF4-FFF2-40B4-BE49-F238E27FC236}">
                  <a16:creationId xmlns:a16="http://schemas.microsoft.com/office/drawing/2014/main" id="{EBFEBD4E-E18A-77A2-3637-E3B3231A2074}"/>
                </a:ext>
              </a:extLst>
            </p:cNvPr>
            <p:cNvSpPr/>
            <p:nvPr/>
          </p:nvSpPr>
          <p:spPr>
            <a:xfrm flipH="1">
              <a:off x="2568096" y="3885477"/>
              <a:ext cx="599044" cy="366138"/>
            </a:xfrm>
            <a:custGeom>
              <a:avLst/>
              <a:gdLst/>
              <a:ahLst/>
              <a:cxnLst/>
              <a:rect l="l" t="t" r="r" b="b"/>
              <a:pathLst>
                <a:path w="12711" h="7769" extrusionOk="0">
                  <a:moveTo>
                    <a:pt x="6355" y="1"/>
                  </a:moveTo>
                  <a:lnTo>
                    <a:pt x="6092" y="10"/>
                  </a:lnTo>
                  <a:lnTo>
                    <a:pt x="5837" y="20"/>
                  </a:lnTo>
                  <a:lnTo>
                    <a:pt x="5583" y="29"/>
                  </a:lnTo>
                  <a:lnTo>
                    <a:pt x="5338" y="57"/>
                  </a:lnTo>
                  <a:lnTo>
                    <a:pt x="5094" y="76"/>
                  </a:lnTo>
                  <a:lnTo>
                    <a:pt x="4849" y="114"/>
                  </a:lnTo>
                  <a:lnTo>
                    <a:pt x="4604" y="152"/>
                  </a:lnTo>
                  <a:lnTo>
                    <a:pt x="4369" y="199"/>
                  </a:lnTo>
                  <a:lnTo>
                    <a:pt x="4143" y="246"/>
                  </a:lnTo>
                  <a:lnTo>
                    <a:pt x="3917" y="302"/>
                  </a:lnTo>
                  <a:lnTo>
                    <a:pt x="3691" y="359"/>
                  </a:lnTo>
                  <a:lnTo>
                    <a:pt x="3474" y="425"/>
                  </a:lnTo>
                  <a:lnTo>
                    <a:pt x="3258" y="490"/>
                  </a:lnTo>
                  <a:lnTo>
                    <a:pt x="3051" y="566"/>
                  </a:lnTo>
                  <a:lnTo>
                    <a:pt x="2844" y="651"/>
                  </a:lnTo>
                  <a:lnTo>
                    <a:pt x="2646" y="73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0" y="1008"/>
                  </a:lnTo>
                  <a:lnTo>
                    <a:pt x="1911" y="1112"/>
                  </a:lnTo>
                  <a:lnTo>
                    <a:pt x="1742" y="1215"/>
                  </a:lnTo>
                  <a:lnTo>
                    <a:pt x="1582" y="1319"/>
                  </a:lnTo>
                  <a:lnTo>
                    <a:pt x="1422" y="1432"/>
                  </a:lnTo>
                  <a:lnTo>
                    <a:pt x="1281" y="1554"/>
                  </a:lnTo>
                  <a:lnTo>
                    <a:pt x="1139" y="1667"/>
                  </a:lnTo>
                  <a:lnTo>
                    <a:pt x="998" y="1790"/>
                  </a:lnTo>
                  <a:lnTo>
                    <a:pt x="876" y="1922"/>
                  </a:lnTo>
                  <a:lnTo>
                    <a:pt x="753" y="2044"/>
                  </a:lnTo>
                  <a:lnTo>
                    <a:pt x="640" y="2176"/>
                  </a:lnTo>
                  <a:lnTo>
                    <a:pt x="546" y="2317"/>
                  </a:lnTo>
                  <a:lnTo>
                    <a:pt x="452" y="2449"/>
                  </a:lnTo>
                  <a:lnTo>
                    <a:pt x="35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0" y="4049"/>
                  </a:lnTo>
                  <a:lnTo>
                    <a:pt x="29" y="4238"/>
                  </a:lnTo>
                  <a:lnTo>
                    <a:pt x="57" y="4426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54" y="4981"/>
                  </a:lnTo>
                  <a:lnTo>
                    <a:pt x="349" y="5160"/>
                  </a:lnTo>
                  <a:lnTo>
                    <a:pt x="452" y="5330"/>
                  </a:lnTo>
                  <a:lnTo>
                    <a:pt x="575" y="5499"/>
                  </a:lnTo>
                  <a:lnTo>
                    <a:pt x="706" y="5669"/>
                  </a:lnTo>
                  <a:lnTo>
                    <a:pt x="848" y="5829"/>
                  </a:lnTo>
                  <a:lnTo>
                    <a:pt x="1008" y="5979"/>
                  </a:lnTo>
                  <a:lnTo>
                    <a:pt x="1168" y="6130"/>
                  </a:lnTo>
                  <a:lnTo>
                    <a:pt x="1347" y="6281"/>
                  </a:lnTo>
                  <a:lnTo>
                    <a:pt x="1535" y="6422"/>
                  </a:lnTo>
                  <a:lnTo>
                    <a:pt x="1742" y="6554"/>
                  </a:lnTo>
                  <a:lnTo>
                    <a:pt x="1949" y="6685"/>
                  </a:lnTo>
                  <a:lnTo>
                    <a:pt x="2166" y="6808"/>
                  </a:lnTo>
                  <a:lnTo>
                    <a:pt x="2392" y="6921"/>
                  </a:lnTo>
                  <a:lnTo>
                    <a:pt x="2627" y="7034"/>
                  </a:lnTo>
                  <a:lnTo>
                    <a:pt x="2872" y="7137"/>
                  </a:lnTo>
                  <a:lnTo>
                    <a:pt x="3126" y="7231"/>
                  </a:lnTo>
                  <a:lnTo>
                    <a:pt x="3390" y="7326"/>
                  </a:lnTo>
                  <a:lnTo>
                    <a:pt x="3663" y="7401"/>
                  </a:lnTo>
                  <a:lnTo>
                    <a:pt x="3936" y="7476"/>
                  </a:lnTo>
                  <a:lnTo>
                    <a:pt x="4218" y="7542"/>
                  </a:lnTo>
                  <a:lnTo>
                    <a:pt x="4510" y="7608"/>
                  </a:lnTo>
                  <a:lnTo>
                    <a:pt x="4802" y="7655"/>
                  </a:lnTo>
                  <a:lnTo>
                    <a:pt x="5103" y="7693"/>
                  </a:lnTo>
                  <a:lnTo>
                    <a:pt x="5404" y="7730"/>
                  </a:lnTo>
                  <a:lnTo>
                    <a:pt x="5715" y="7749"/>
                  </a:lnTo>
                  <a:lnTo>
                    <a:pt x="6035" y="7768"/>
                  </a:lnTo>
                  <a:lnTo>
                    <a:pt x="6657" y="7768"/>
                  </a:lnTo>
                  <a:lnTo>
                    <a:pt x="6958" y="7749"/>
                  </a:lnTo>
                  <a:lnTo>
                    <a:pt x="7259" y="7730"/>
                  </a:lnTo>
                  <a:lnTo>
                    <a:pt x="7551" y="7702"/>
                  </a:lnTo>
                  <a:lnTo>
                    <a:pt x="7843" y="7665"/>
                  </a:lnTo>
                  <a:lnTo>
                    <a:pt x="8135" y="7617"/>
                  </a:lnTo>
                  <a:lnTo>
                    <a:pt x="8408" y="7561"/>
                  </a:lnTo>
                  <a:lnTo>
                    <a:pt x="8681" y="7504"/>
                  </a:lnTo>
                  <a:lnTo>
                    <a:pt x="8954" y="7429"/>
                  </a:lnTo>
                  <a:lnTo>
                    <a:pt x="9208" y="7354"/>
                  </a:lnTo>
                  <a:lnTo>
                    <a:pt x="9462" y="7269"/>
                  </a:lnTo>
                  <a:lnTo>
                    <a:pt x="9716" y="7184"/>
                  </a:lnTo>
                  <a:lnTo>
                    <a:pt x="9952" y="7090"/>
                  </a:lnTo>
                  <a:lnTo>
                    <a:pt x="10187" y="6987"/>
                  </a:lnTo>
                  <a:lnTo>
                    <a:pt x="10413" y="6874"/>
                  </a:lnTo>
                  <a:lnTo>
                    <a:pt x="10630" y="6761"/>
                  </a:lnTo>
                  <a:lnTo>
                    <a:pt x="10837" y="6638"/>
                  </a:lnTo>
                  <a:lnTo>
                    <a:pt x="11034" y="6516"/>
                  </a:lnTo>
                  <a:lnTo>
                    <a:pt x="11223" y="6384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60"/>
                  </a:lnTo>
                  <a:lnTo>
                    <a:pt x="11872" y="5810"/>
                  </a:lnTo>
                  <a:lnTo>
                    <a:pt x="12014" y="5650"/>
                  </a:lnTo>
                  <a:lnTo>
                    <a:pt x="12136" y="5490"/>
                  </a:lnTo>
                  <a:lnTo>
                    <a:pt x="12249" y="5330"/>
                  </a:lnTo>
                  <a:lnTo>
                    <a:pt x="12353" y="5160"/>
                  </a:lnTo>
                  <a:lnTo>
                    <a:pt x="12447" y="4991"/>
                  </a:lnTo>
                  <a:lnTo>
                    <a:pt x="12522" y="4821"/>
                  </a:lnTo>
                  <a:lnTo>
                    <a:pt x="12588" y="4642"/>
                  </a:lnTo>
                  <a:lnTo>
                    <a:pt x="12635" y="4463"/>
                  </a:lnTo>
                  <a:lnTo>
                    <a:pt x="12673" y="427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739"/>
                  </a:lnTo>
                  <a:lnTo>
                    <a:pt x="12682" y="3597"/>
                  </a:lnTo>
                  <a:lnTo>
                    <a:pt x="12710" y="2590"/>
                  </a:lnTo>
                  <a:lnTo>
                    <a:pt x="12343" y="2590"/>
                  </a:lnTo>
                  <a:lnTo>
                    <a:pt x="12258" y="2449"/>
                  </a:lnTo>
                  <a:lnTo>
                    <a:pt x="12164" y="2317"/>
                  </a:lnTo>
                  <a:lnTo>
                    <a:pt x="12061" y="2176"/>
                  </a:lnTo>
                  <a:lnTo>
                    <a:pt x="11948" y="2044"/>
                  </a:lnTo>
                  <a:lnTo>
                    <a:pt x="11825" y="1922"/>
                  </a:lnTo>
                  <a:lnTo>
                    <a:pt x="11703" y="1790"/>
                  </a:lnTo>
                  <a:lnTo>
                    <a:pt x="11571" y="1667"/>
                  </a:lnTo>
                  <a:lnTo>
                    <a:pt x="11430" y="1554"/>
                  </a:lnTo>
                  <a:lnTo>
                    <a:pt x="11279" y="1432"/>
                  </a:lnTo>
                  <a:lnTo>
                    <a:pt x="11119" y="1319"/>
                  </a:lnTo>
                  <a:lnTo>
                    <a:pt x="10959" y="1215"/>
                  </a:lnTo>
                  <a:lnTo>
                    <a:pt x="10790" y="1112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20"/>
                  </a:lnTo>
                  <a:lnTo>
                    <a:pt x="10055" y="735"/>
                  </a:lnTo>
                  <a:lnTo>
                    <a:pt x="9858" y="651"/>
                  </a:lnTo>
                  <a:lnTo>
                    <a:pt x="9650" y="566"/>
                  </a:lnTo>
                  <a:lnTo>
                    <a:pt x="9443" y="490"/>
                  </a:lnTo>
                  <a:lnTo>
                    <a:pt x="9236" y="425"/>
                  </a:lnTo>
                  <a:lnTo>
                    <a:pt x="9010" y="359"/>
                  </a:lnTo>
                  <a:lnTo>
                    <a:pt x="8794" y="302"/>
                  </a:lnTo>
                  <a:lnTo>
                    <a:pt x="8568" y="246"/>
                  </a:lnTo>
                  <a:lnTo>
                    <a:pt x="8332" y="199"/>
                  </a:lnTo>
                  <a:lnTo>
                    <a:pt x="8097" y="152"/>
                  </a:lnTo>
                  <a:lnTo>
                    <a:pt x="7852" y="114"/>
                  </a:lnTo>
                  <a:lnTo>
                    <a:pt x="7617" y="76"/>
                  </a:lnTo>
                  <a:lnTo>
                    <a:pt x="7372" y="57"/>
                  </a:lnTo>
                  <a:lnTo>
                    <a:pt x="7118" y="29"/>
                  </a:lnTo>
                  <a:lnTo>
                    <a:pt x="6864" y="20"/>
                  </a:lnTo>
                  <a:lnTo>
                    <a:pt x="6609" y="10"/>
                  </a:lnTo>
                  <a:lnTo>
                    <a:pt x="6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045;p36">
              <a:extLst>
                <a:ext uri="{FF2B5EF4-FFF2-40B4-BE49-F238E27FC236}">
                  <a16:creationId xmlns:a16="http://schemas.microsoft.com/office/drawing/2014/main" id="{FBF68BDE-9F22-422E-16AE-66D280BE4F40}"/>
                </a:ext>
              </a:extLst>
            </p:cNvPr>
            <p:cNvSpPr/>
            <p:nvPr/>
          </p:nvSpPr>
          <p:spPr>
            <a:xfrm flipH="1">
              <a:off x="2568096" y="3824729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026" y="0"/>
                  </a:moveTo>
                  <a:lnTo>
                    <a:pt x="5706" y="19"/>
                  </a:lnTo>
                  <a:lnTo>
                    <a:pt x="5386" y="38"/>
                  </a:lnTo>
                  <a:lnTo>
                    <a:pt x="5075" y="75"/>
                  </a:lnTo>
                  <a:lnTo>
                    <a:pt x="4764" y="122"/>
                  </a:lnTo>
                  <a:lnTo>
                    <a:pt x="4463" y="170"/>
                  </a:lnTo>
                  <a:lnTo>
                    <a:pt x="4171" y="235"/>
                  </a:lnTo>
                  <a:lnTo>
                    <a:pt x="3879" y="301"/>
                  </a:lnTo>
                  <a:lnTo>
                    <a:pt x="3597" y="377"/>
                  </a:lnTo>
                  <a:lnTo>
                    <a:pt x="3324" y="461"/>
                  </a:lnTo>
                  <a:lnTo>
                    <a:pt x="3060" y="556"/>
                  </a:lnTo>
                  <a:lnTo>
                    <a:pt x="2796" y="659"/>
                  </a:lnTo>
                  <a:lnTo>
                    <a:pt x="2552" y="772"/>
                  </a:lnTo>
                  <a:lnTo>
                    <a:pt x="2307" y="885"/>
                  </a:lnTo>
                  <a:lnTo>
                    <a:pt x="2081" y="1007"/>
                  </a:lnTo>
                  <a:lnTo>
                    <a:pt x="1855" y="1130"/>
                  </a:lnTo>
                  <a:lnTo>
                    <a:pt x="1648" y="1271"/>
                  </a:lnTo>
                  <a:lnTo>
                    <a:pt x="1450" y="1412"/>
                  </a:lnTo>
                  <a:lnTo>
                    <a:pt x="1262" y="1554"/>
                  </a:lnTo>
                  <a:lnTo>
                    <a:pt x="1083" y="1714"/>
                  </a:lnTo>
                  <a:lnTo>
                    <a:pt x="913" y="1864"/>
                  </a:lnTo>
                  <a:lnTo>
                    <a:pt x="763" y="2034"/>
                  </a:lnTo>
                  <a:lnTo>
                    <a:pt x="622" y="2194"/>
                  </a:lnTo>
                  <a:lnTo>
                    <a:pt x="499" y="2373"/>
                  </a:lnTo>
                  <a:lnTo>
                    <a:pt x="386" y="2542"/>
                  </a:lnTo>
                  <a:lnTo>
                    <a:pt x="283" y="2721"/>
                  </a:lnTo>
                  <a:lnTo>
                    <a:pt x="198" y="2909"/>
                  </a:lnTo>
                  <a:lnTo>
                    <a:pt x="123" y="3098"/>
                  </a:lnTo>
                  <a:lnTo>
                    <a:pt x="76" y="3286"/>
                  </a:lnTo>
                  <a:lnTo>
                    <a:pt x="29" y="3484"/>
                  </a:lnTo>
                  <a:lnTo>
                    <a:pt x="10" y="3681"/>
                  </a:lnTo>
                  <a:lnTo>
                    <a:pt x="0" y="3879"/>
                  </a:lnTo>
                  <a:lnTo>
                    <a:pt x="10" y="4077"/>
                  </a:lnTo>
                  <a:lnTo>
                    <a:pt x="29" y="4274"/>
                  </a:lnTo>
                  <a:lnTo>
                    <a:pt x="76" y="4472"/>
                  </a:lnTo>
                  <a:lnTo>
                    <a:pt x="123" y="4660"/>
                  </a:lnTo>
                  <a:lnTo>
                    <a:pt x="198" y="4849"/>
                  </a:lnTo>
                  <a:lnTo>
                    <a:pt x="283" y="5037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22" y="5564"/>
                  </a:lnTo>
                  <a:lnTo>
                    <a:pt x="763" y="5734"/>
                  </a:lnTo>
                  <a:lnTo>
                    <a:pt x="913" y="5894"/>
                  </a:lnTo>
                  <a:lnTo>
                    <a:pt x="1083" y="6054"/>
                  </a:lnTo>
                  <a:lnTo>
                    <a:pt x="1262" y="6204"/>
                  </a:lnTo>
                  <a:lnTo>
                    <a:pt x="1450" y="6346"/>
                  </a:lnTo>
                  <a:lnTo>
                    <a:pt x="1648" y="6487"/>
                  </a:lnTo>
                  <a:lnTo>
                    <a:pt x="1855" y="6628"/>
                  </a:lnTo>
                  <a:lnTo>
                    <a:pt x="2081" y="6750"/>
                  </a:lnTo>
                  <a:lnTo>
                    <a:pt x="2307" y="6873"/>
                  </a:lnTo>
                  <a:lnTo>
                    <a:pt x="2552" y="6995"/>
                  </a:lnTo>
                  <a:lnTo>
                    <a:pt x="2796" y="7099"/>
                  </a:lnTo>
                  <a:lnTo>
                    <a:pt x="3060" y="7202"/>
                  </a:lnTo>
                  <a:lnTo>
                    <a:pt x="3324" y="7297"/>
                  </a:lnTo>
                  <a:lnTo>
                    <a:pt x="3597" y="7381"/>
                  </a:lnTo>
                  <a:lnTo>
                    <a:pt x="3879" y="7457"/>
                  </a:lnTo>
                  <a:lnTo>
                    <a:pt x="4171" y="7532"/>
                  </a:lnTo>
                  <a:lnTo>
                    <a:pt x="4463" y="7588"/>
                  </a:lnTo>
                  <a:lnTo>
                    <a:pt x="4764" y="7645"/>
                  </a:lnTo>
                  <a:lnTo>
                    <a:pt x="5075" y="7683"/>
                  </a:lnTo>
                  <a:lnTo>
                    <a:pt x="5386" y="7720"/>
                  </a:lnTo>
                  <a:lnTo>
                    <a:pt x="5706" y="7739"/>
                  </a:lnTo>
                  <a:lnTo>
                    <a:pt x="6026" y="7758"/>
                  </a:lnTo>
                  <a:lnTo>
                    <a:pt x="6355" y="7767"/>
                  </a:lnTo>
                  <a:lnTo>
                    <a:pt x="6675" y="7758"/>
                  </a:lnTo>
                  <a:lnTo>
                    <a:pt x="7005" y="7739"/>
                  </a:lnTo>
                  <a:lnTo>
                    <a:pt x="7316" y="7720"/>
                  </a:lnTo>
                  <a:lnTo>
                    <a:pt x="7636" y="7683"/>
                  </a:lnTo>
                  <a:lnTo>
                    <a:pt x="7937" y="7645"/>
                  </a:lnTo>
                  <a:lnTo>
                    <a:pt x="8238" y="7588"/>
                  </a:lnTo>
                  <a:lnTo>
                    <a:pt x="8540" y="7532"/>
                  </a:lnTo>
                  <a:lnTo>
                    <a:pt x="8822" y="7457"/>
                  </a:lnTo>
                  <a:lnTo>
                    <a:pt x="9104" y="7381"/>
                  </a:lnTo>
                  <a:lnTo>
                    <a:pt x="9377" y="7297"/>
                  </a:lnTo>
                  <a:lnTo>
                    <a:pt x="9650" y="7202"/>
                  </a:lnTo>
                  <a:lnTo>
                    <a:pt x="9905" y="7099"/>
                  </a:lnTo>
                  <a:lnTo>
                    <a:pt x="10149" y="6995"/>
                  </a:lnTo>
                  <a:lnTo>
                    <a:pt x="10394" y="6873"/>
                  </a:lnTo>
                  <a:lnTo>
                    <a:pt x="10620" y="6750"/>
                  </a:lnTo>
                  <a:lnTo>
                    <a:pt x="10846" y="6628"/>
                  </a:lnTo>
                  <a:lnTo>
                    <a:pt x="11053" y="6487"/>
                  </a:lnTo>
                  <a:lnTo>
                    <a:pt x="11251" y="6346"/>
                  </a:lnTo>
                  <a:lnTo>
                    <a:pt x="11439" y="6204"/>
                  </a:lnTo>
                  <a:lnTo>
                    <a:pt x="11618" y="6054"/>
                  </a:lnTo>
                  <a:lnTo>
                    <a:pt x="11788" y="5894"/>
                  </a:lnTo>
                  <a:lnTo>
                    <a:pt x="11938" y="5734"/>
                  </a:lnTo>
                  <a:lnTo>
                    <a:pt x="12080" y="5564"/>
                  </a:lnTo>
                  <a:lnTo>
                    <a:pt x="12202" y="5395"/>
                  </a:lnTo>
                  <a:lnTo>
                    <a:pt x="12324" y="5216"/>
                  </a:lnTo>
                  <a:lnTo>
                    <a:pt x="12418" y="5037"/>
                  </a:lnTo>
                  <a:lnTo>
                    <a:pt x="12503" y="4849"/>
                  </a:lnTo>
                  <a:lnTo>
                    <a:pt x="12578" y="4660"/>
                  </a:lnTo>
                  <a:lnTo>
                    <a:pt x="12635" y="4472"/>
                  </a:lnTo>
                  <a:lnTo>
                    <a:pt x="12673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01" y="3681"/>
                  </a:lnTo>
                  <a:lnTo>
                    <a:pt x="12673" y="3484"/>
                  </a:lnTo>
                  <a:lnTo>
                    <a:pt x="12635" y="3286"/>
                  </a:lnTo>
                  <a:lnTo>
                    <a:pt x="12578" y="3098"/>
                  </a:lnTo>
                  <a:lnTo>
                    <a:pt x="12503" y="2909"/>
                  </a:lnTo>
                  <a:lnTo>
                    <a:pt x="12418" y="2721"/>
                  </a:lnTo>
                  <a:lnTo>
                    <a:pt x="12324" y="2542"/>
                  </a:lnTo>
                  <a:lnTo>
                    <a:pt x="12202" y="2373"/>
                  </a:lnTo>
                  <a:lnTo>
                    <a:pt x="12080" y="2194"/>
                  </a:lnTo>
                  <a:lnTo>
                    <a:pt x="11938" y="2034"/>
                  </a:lnTo>
                  <a:lnTo>
                    <a:pt x="11788" y="1864"/>
                  </a:lnTo>
                  <a:lnTo>
                    <a:pt x="11618" y="1714"/>
                  </a:lnTo>
                  <a:lnTo>
                    <a:pt x="11439" y="1554"/>
                  </a:lnTo>
                  <a:lnTo>
                    <a:pt x="11251" y="1412"/>
                  </a:lnTo>
                  <a:lnTo>
                    <a:pt x="11053" y="1271"/>
                  </a:lnTo>
                  <a:lnTo>
                    <a:pt x="10846" y="1130"/>
                  </a:lnTo>
                  <a:lnTo>
                    <a:pt x="10620" y="1007"/>
                  </a:lnTo>
                  <a:lnTo>
                    <a:pt x="10394" y="885"/>
                  </a:lnTo>
                  <a:lnTo>
                    <a:pt x="10149" y="772"/>
                  </a:lnTo>
                  <a:lnTo>
                    <a:pt x="9905" y="659"/>
                  </a:lnTo>
                  <a:lnTo>
                    <a:pt x="9650" y="556"/>
                  </a:lnTo>
                  <a:lnTo>
                    <a:pt x="9377" y="461"/>
                  </a:lnTo>
                  <a:lnTo>
                    <a:pt x="9104" y="377"/>
                  </a:lnTo>
                  <a:lnTo>
                    <a:pt x="8822" y="301"/>
                  </a:lnTo>
                  <a:lnTo>
                    <a:pt x="8540" y="235"/>
                  </a:lnTo>
                  <a:lnTo>
                    <a:pt x="8238" y="170"/>
                  </a:lnTo>
                  <a:lnTo>
                    <a:pt x="7937" y="122"/>
                  </a:lnTo>
                  <a:lnTo>
                    <a:pt x="7636" y="75"/>
                  </a:lnTo>
                  <a:lnTo>
                    <a:pt x="7316" y="38"/>
                  </a:lnTo>
                  <a:lnTo>
                    <a:pt x="7005" y="19"/>
                  </a:lnTo>
                  <a:lnTo>
                    <a:pt x="6675" y="0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048;p36">
              <a:extLst>
                <a:ext uri="{FF2B5EF4-FFF2-40B4-BE49-F238E27FC236}">
                  <a16:creationId xmlns:a16="http://schemas.microsoft.com/office/drawing/2014/main" id="{466E0997-7C99-83FB-057C-81469094FEA6}"/>
                </a:ext>
              </a:extLst>
            </p:cNvPr>
            <p:cNvSpPr/>
            <p:nvPr/>
          </p:nvSpPr>
          <p:spPr>
            <a:xfrm flipH="1">
              <a:off x="2157234" y="3342845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101" y="1"/>
                  </a:moveTo>
                  <a:lnTo>
                    <a:pt x="5847" y="10"/>
                  </a:lnTo>
                  <a:lnTo>
                    <a:pt x="559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14"/>
                  </a:lnTo>
                  <a:lnTo>
                    <a:pt x="4614" y="151"/>
                  </a:lnTo>
                  <a:lnTo>
                    <a:pt x="4378" y="198"/>
                  </a:lnTo>
                  <a:lnTo>
                    <a:pt x="4143" y="245"/>
                  </a:lnTo>
                  <a:lnTo>
                    <a:pt x="3917" y="302"/>
                  </a:lnTo>
                  <a:lnTo>
                    <a:pt x="3691" y="358"/>
                  </a:lnTo>
                  <a:lnTo>
                    <a:pt x="3474" y="424"/>
                  </a:lnTo>
                  <a:lnTo>
                    <a:pt x="3267" y="490"/>
                  </a:lnTo>
                  <a:lnTo>
                    <a:pt x="3051" y="566"/>
                  </a:lnTo>
                  <a:lnTo>
                    <a:pt x="2853" y="650"/>
                  </a:lnTo>
                  <a:lnTo>
                    <a:pt x="2655" y="735"/>
                  </a:lnTo>
                  <a:lnTo>
                    <a:pt x="2458" y="820"/>
                  </a:lnTo>
                  <a:lnTo>
                    <a:pt x="2269" y="914"/>
                  </a:lnTo>
                  <a:lnTo>
                    <a:pt x="2091" y="1008"/>
                  </a:lnTo>
                  <a:lnTo>
                    <a:pt x="1921" y="1112"/>
                  </a:lnTo>
                  <a:lnTo>
                    <a:pt x="1752" y="1215"/>
                  </a:lnTo>
                  <a:lnTo>
                    <a:pt x="1582" y="1319"/>
                  </a:lnTo>
                  <a:lnTo>
                    <a:pt x="1431" y="1432"/>
                  </a:lnTo>
                  <a:lnTo>
                    <a:pt x="1281" y="1554"/>
                  </a:lnTo>
                  <a:lnTo>
                    <a:pt x="1140" y="1667"/>
                  </a:lnTo>
                  <a:lnTo>
                    <a:pt x="1008" y="1789"/>
                  </a:lnTo>
                  <a:lnTo>
                    <a:pt x="885" y="1921"/>
                  </a:lnTo>
                  <a:lnTo>
                    <a:pt x="763" y="2044"/>
                  </a:lnTo>
                  <a:lnTo>
                    <a:pt x="650" y="2175"/>
                  </a:lnTo>
                  <a:lnTo>
                    <a:pt x="546" y="2317"/>
                  </a:lnTo>
                  <a:lnTo>
                    <a:pt x="452" y="2448"/>
                  </a:lnTo>
                  <a:lnTo>
                    <a:pt x="36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10" y="4049"/>
                  </a:lnTo>
                  <a:lnTo>
                    <a:pt x="29" y="4237"/>
                  </a:lnTo>
                  <a:lnTo>
                    <a:pt x="66" y="4426"/>
                  </a:lnTo>
                  <a:lnTo>
                    <a:pt x="113" y="4614"/>
                  </a:lnTo>
                  <a:lnTo>
                    <a:pt x="179" y="4802"/>
                  </a:lnTo>
                  <a:lnTo>
                    <a:pt x="264" y="4981"/>
                  </a:lnTo>
                  <a:lnTo>
                    <a:pt x="358" y="5160"/>
                  </a:lnTo>
                  <a:lnTo>
                    <a:pt x="462" y="5329"/>
                  </a:lnTo>
                  <a:lnTo>
                    <a:pt x="575" y="5499"/>
                  </a:lnTo>
                  <a:lnTo>
                    <a:pt x="707" y="5668"/>
                  </a:lnTo>
                  <a:lnTo>
                    <a:pt x="857" y="5828"/>
                  </a:lnTo>
                  <a:lnTo>
                    <a:pt x="1008" y="5979"/>
                  </a:lnTo>
                  <a:lnTo>
                    <a:pt x="1177" y="6130"/>
                  </a:lnTo>
                  <a:lnTo>
                    <a:pt x="1356" y="6280"/>
                  </a:lnTo>
                  <a:lnTo>
                    <a:pt x="1544" y="6422"/>
                  </a:lnTo>
                  <a:lnTo>
                    <a:pt x="1742" y="6553"/>
                  </a:lnTo>
                  <a:lnTo>
                    <a:pt x="1949" y="6685"/>
                  </a:lnTo>
                  <a:lnTo>
                    <a:pt x="2175" y="6808"/>
                  </a:lnTo>
                  <a:lnTo>
                    <a:pt x="2401" y="6920"/>
                  </a:lnTo>
                  <a:lnTo>
                    <a:pt x="2637" y="7033"/>
                  </a:lnTo>
                  <a:lnTo>
                    <a:pt x="2881" y="7137"/>
                  </a:lnTo>
                  <a:lnTo>
                    <a:pt x="3136" y="7231"/>
                  </a:lnTo>
                  <a:lnTo>
                    <a:pt x="3399" y="7325"/>
                  </a:lnTo>
                  <a:lnTo>
                    <a:pt x="3663" y="7401"/>
                  </a:lnTo>
                  <a:lnTo>
                    <a:pt x="3945" y="7476"/>
                  </a:lnTo>
                  <a:lnTo>
                    <a:pt x="4228" y="7542"/>
                  </a:lnTo>
                  <a:lnTo>
                    <a:pt x="4510" y="7598"/>
                  </a:lnTo>
                  <a:lnTo>
                    <a:pt x="4811" y="7655"/>
                  </a:lnTo>
                  <a:lnTo>
                    <a:pt x="5113" y="7692"/>
                  </a:lnTo>
                  <a:lnTo>
                    <a:pt x="5414" y="7730"/>
                  </a:lnTo>
                  <a:lnTo>
                    <a:pt x="5725" y="7749"/>
                  </a:lnTo>
                  <a:lnTo>
                    <a:pt x="6035" y="7768"/>
                  </a:lnTo>
                  <a:lnTo>
                    <a:pt x="6666" y="7768"/>
                  </a:lnTo>
                  <a:lnTo>
                    <a:pt x="6967" y="7749"/>
                  </a:lnTo>
                  <a:lnTo>
                    <a:pt x="7269" y="7730"/>
                  </a:lnTo>
                  <a:lnTo>
                    <a:pt x="7561" y="7702"/>
                  </a:lnTo>
                  <a:lnTo>
                    <a:pt x="7852" y="7664"/>
                  </a:lnTo>
                  <a:lnTo>
                    <a:pt x="8135" y="7617"/>
                  </a:lnTo>
                  <a:lnTo>
                    <a:pt x="8417" y="7561"/>
                  </a:lnTo>
                  <a:lnTo>
                    <a:pt x="8690" y="7495"/>
                  </a:lnTo>
                  <a:lnTo>
                    <a:pt x="8954" y="7429"/>
                  </a:lnTo>
                  <a:lnTo>
                    <a:pt x="9218" y="7354"/>
                  </a:lnTo>
                  <a:lnTo>
                    <a:pt x="9472" y="7269"/>
                  </a:lnTo>
                  <a:lnTo>
                    <a:pt x="9717" y="7184"/>
                  </a:lnTo>
                  <a:lnTo>
                    <a:pt x="9961" y="7081"/>
                  </a:lnTo>
                  <a:lnTo>
                    <a:pt x="10197" y="6986"/>
                  </a:lnTo>
                  <a:lnTo>
                    <a:pt x="10413" y="6873"/>
                  </a:lnTo>
                  <a:lnTo>
                    <a:pt x="10630" y="6760"/>
                  </a:lnTo>
                  <a:lnTo>
                    <a:pt x="10837" y="6638"/>
                  </a:lnTo>
                  <a:lnTo>
                    <a:pt x="11035" y="6516"/>
                  </a:lnTo>
                  <a:lnTo>
                    <a:pt x="11223" y="6384"/>
                  </a:lnTo>
                  <a:lnTo>
                    <a:pt x="11402" y="6243"/>
                  </a:lnTo>
                  <a:lnTo>
                    <a:pt x="11571" y="6101"/>
                  </a:lnTo>
                  <a:lnTo>
                    <a:pt x="11731" y="5960"/>
                  </a:lnTo>
                  <a:lnTo>
                    <a:pt x="11882" y="5810"/>
                  </a:lnTo>
                  <a:lnTo>
                    <a:pt x="12023" y="5649"/>
                  </a:lnTo>
                  <a:lnTo>
                    <a:pt x="12146" y="5489"/>
                  </a:lnTo>
                  <a:lnTo>
                    <a:pt x="12259" y="5329"/>
                  </a:lnTo>
                  <a:lnTo>
                    <a:pt x="12362" y="5160"/>
                  </a:lnTo>
                  <a:lnTo>
                    <a:pt x="12447" y="4990"/>
                  </a:lnTo>
                  <a:lnTo>
                    <a:pt x="12532" y="4821"/>
                  </a:lnTo>
                  <a:lnTo>
                    <a:pt x="12588" y="4642"/>
                  </a:lnTo>
                  <a:lnTo>
                    <a:pt x="12645" y="4463"/>
                  </a:lnTo>
                  <a:lnTo>
                    <a:pt x="12682" y="4275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10" y="3738"/>
                  </a:lnTo>
                  <a:lnTo>
                    <a:pt x="12692" y="3597"/>
                  </a:lnTo>
                  <a:lnTo>
                    <a:pt x="12710" y="2590"/>
                  </a:lnTo>
                  <a:lnTo>
                    <a:pt x="12353" y="2590"/>
                  </a:lnTo>
                  <a:lnTo>
                    <a:pt x="12259" y="2448"/>
                  </a:lnTo>
                  <a:lnTo>
                    <a:pt x="12164" y="2317"/>
                  </a:lnTo>
                  <a:lnTo>
                    <a:pt x="12061" y="2175"/>
                  </a:lnTo>
                  <a:lnTo>
                    <a:pt x="11957" y="2044"/>
                  </a:lnTo>
                  <a:lnTo>
                    <a:pt x="11835" y="1921"/>
                  </a:lnTo>
                  <a:lnTo>
                    <a:pt x="11712" y="1789"/>
                  </a:lnTo>
                  <a:lnTo>
                    <a:pt x="11571" y="1667"/>
                  </a:lnTo>
                  <a:lnTo>
                    <a:pt x="11430" y="1554"/>
                  </a:lnTo>
                  <a:lnTo>
                    <a:pt x="11289" y="1432"/>
                  </a:lnTo>
                  <a:lnTo>
                    <a:pt x="11129" y="1319"/>
                  </a:lnTo>
                  <a:lnTo>
                    <a:pt x="10969" y="1215"/>
                  </a:lnTo>
                  <a:lnTo>
                    <a:pt x="10799" y="1112"/>
                  </a:lnTo>
                  <a:lnTo>
                    <a:pt x="10620" y="1008"/>
                  </a:lnTo>
                  <a:lnTo>
                    <a:pt x="10441" y="914"/>
                  </a:lnTo>
                  <a:lnTo>
                    <a:pt x="10253" y="820"/>
                  </a:lnTo>
                  <a:lnTo>
                    <a:pt x="10065" y="735"/>
                  </a:lnTo>
                  <a:lnTo>
                    <a:pt x="9867" y="650"/>
                  </a:lnTo>
                  <a:lnTo>
                    <a:pt x="9660" y="566"/>
                  </a:lnTo>
                  <a:lnTo>
                    <a:pt x="9453" y="490"/>
                  </a:lnTo>
                  <a:lnTo>
                    <a:pt x="9236" y="424"/>
                  </a:lnTo>
                  <a:lnTo>
                    <a:pt x="9020" y="358"/>
                  </a:lnTo>
                  <a:lnTo>
                    <a:pt x="8794" y="302"/>
                  </a:lnTo>
                  <a:lnTo>
                    <a:pt x="8568" y="245"/>
                  </a:lnTo>
                  <a:lnTo>
                    <a:pt x="8342" y="198"/>
                  </a:lnTo>
                  <a:lnTo>
                    <a:pt x="8107" y="151"/>
                  </a:lnTo>
                  <a:lnTo>
                    <a:pt x="7862" y="114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27" y="29"/>
                  </a:lnTo>
                  <a:lnTo>
                    <a:pt x="6873" y="10"/>
                  </a:lnTo>
                  <a:lnTo>
                    <a:pt x="6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049;p36">
              <a:extLst>
                <a:ext uri="{FF2B5EF4-FFF2-40B4-BE49-F238E27FC236}">
                  <a16:creationId xmlns:a16="http://schemas.microsoft.com/office/drawing/2014/main" id="{2E9A944F-DFF5-6FB5-F463-07E08CFC270E}"/>
                </a:ext>
              </a:extLst>
            </p:cNvPr>
            <p:cNvSpPr/>
            <p:nvPr/>
          </p:nvSpPr>
          <p:spPr>
            <a:xfrm flipH="1">
              <a:off x="2157234" y="3282050"/>
              <a:ext cx="599044" cy="365666"/>
            </a:xfrm>
            <a:custGeom>
              <a:avLst/>
              <a:gdLst/>
              <a:ahLst/>
              <a:cxnLst/>
              <a:rect l="l" t="t" r="r" b="b"/>
              <a:pathLst>
                <a:path w="12711" h="7759" extrusionOk="0">
                  <a:moveTo>
                    <a:pt x="6035" y="1"/>
                  </a:moveTo>
                  <a:lnTo>
                    <a:pt x="5706" y="20"/>
                  </a:lnTo>
                  <a:lnTo>
                    <a:pt x="5386" y="38"/>
                  </a:lnTo>
                  <a:lnTo>
                    <a:pt x="5075" y="76"/>
                  </a:lnTo>
                  <a:lnTo>
                    <a:pt x="4774" y="123"/>
                  </a:lnTo>
                  <a:lnTo>
                    <a:pt x="4472" y="170"/>
                  </a:lnTo>
                  <a:lnTo>
                    <a:pt x="4171" y="236"/>
                  </a:lnTo>
                  <a:lnTo>
                    <a:pt x="3889" y="302"/>
                  </a:lnTo>
                  <a:lnTo>
                    <a:pt x="3606" y="377"/>
                  </a:lnTo>
                  <a:lnTo>
                    <a:pt x="3333" y="462"/>
                  </a:lnTo>
                  <a:lnTo>
                    <a:pt x="3060" y="556"/>
                  </a:lnTo>
                  <a:lnTo>
                    <a:pt x="2806" y="660"/>
                  </a:lnTo>
                  <a:lnTo>
                    <a:pt x="2552" y="773"/>
                  </a:lnTo>
                  <a:lnTo>
                    <a:pt x="2316" y="886"/>
                  </a:lnTo>
                  <a:lnTo>
                    <a:pt x="2081" y="1008"/>
                  </a:lnTo>
                  <a:lnTo>
                    <a:pt x="1865" y="1131"/>
                  </a:lnTo>
                  <a:lnTo>
                    <a:pt x="1657" y="1272"/>
                  </a:lnTo>
                  <a:lnTo>
                    <a:pt x="1450" y="1413"/>
                  </a:lnTo>
                  <a:lnTo>
                    <a:pt x="1262" y="1554"/>
                  </a:lnTo>
                  <a:lnTo>
                    <a:pt x="1093" y="1705"/>
                  </a:lnTo>
                  <a:lnTo>
                    <a:pt x="923" y="1865"/>
                  </a:lnTo>
                  <a:lnTo>
                    <a:pt x="772" y="2025"/>
                  </a:lnTo>
                  <a:lnTo>
                    <a:pt x="631" y="2194"/>
                  </a:lnTo>
                  <a:lnTo>
                    <a:pt x="499" y="2364"/>
                  </a:lnTo>
                  <a:lnTo>
                    <a:pt x="386" y="2543"/>
                  </a:lnTo>
                  <a:lnTo>
                    <a:pt x="292" y="2722"/>
                  </a:lnTo>
                  <a:lnTo>
                    <a:pt x="208" y="2910"/>
                  </a:lnTo>
                  <a:lnTo>
                    <a:pt x="132" y="3098"/>
                  </a:lnTo>
                  <a:lnTo>
                    <a:pt x="76" y="3287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0"/>
                  </a:lnTo>
                  <a:lnTo>
                    <a:pt x="10" y="4077"/>
                  </a:lnTo>
                  <a:lnTo>
                    <a:pt x="38" y="4275"/>
                  </a:lnTo>
                  <a:lnTo>
                    <a:pt x="76" y="4473"/>
                  </a:lnTo>
                  <a:lnTo>
                    <a:pt x="132" y="4661"/>
                  </a:lnTo>
                  <a:lnTo>
                    <a:pt x="208" y="4849"/>
                  </a:lnTo>
                  <a:lnTo>
                    <a:pt x="292" y="5038"/>
                  </a:lnTo>
                  <a:lnTo>
                    <a:pt x="386" y="5217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894"/>
                  </a:lnTo>
                  <a:lnTo>
                    <a:pt x="1093" y="6055"/>
                  </a:lnTo>
                  <a:lnTo>
                    <a:pt x="1262" y="6205"/>
                  </a:lnTo>
                  <a:lnTo>
                    <a:pt x="1450" y="6346"/>
                  </a:lnTo>
                  <a:lnTo>
                    <a:pt x="1657" y="6488"/>
                  </a:lnTo>
                  <a:lnTo>
                    <a:pt x="1865" y="6629"/>
                  </a:lnTo>
                  <a:lnTo>
                    <a:pt x="2081" y="6751"/>
                  </a:lnTo>
                  <a:lnTo>
                    <a:pt x="2316" y="6874"/>
                  </a:lnTo>
                  <a:lnTo>
                    <a:pt x="2552" y="6996"/>
                  </a:lnTo>
                  <a:lnTo>
                    <a:pt x="2806" y="7100"/>
                  </a:lnTo>
                  <a:lnTo>
                    <a:pt x="3060" y="7203"/>
                  </a:lnTo>
                  <a:lnTo>
                    <a:pt x="3333" y="7297"/>
                  </a:lnTo>
                  <a:lnTo>
                    <a:pt x="3606" y="7382"/>
                  </a:lnTo>
                  <a:lnTo>
                    <a:pt x="3889" y="7457"/>
                  </a:lnTo>
                  <a:lnTo>
                    <a:pt x="4171" y="7523"/>
                  </a:lnTo>
                  <a:lnTo>
                    <a:pt x="4472" y="7589"/>
                  </a:lnTo>
                  <a:lnTo>
                    <a:pt x="4774" y="7636"/>
                  </a:lnTo>
                  <a:lnTo>
                    <a:pt x="5075" y="7683"/>
                  </a:lnTo>
                  <a:lnTo>
                    <a:pt x="5386" y="7721"/>
                  </a:lnTo>
                  <a:lnTo>
                    <a:pt x="5706" y="7740"/>
                  </a:lnTo>
                  <a:lnTo>
                    <a:pt x="6035" y="7759"/>
                  </a:lnTo>
                  <a:lnTo>
                    <a:pt x="6685" y="7759"/>
                  </a:lnTo>
                  <a:lnTo>
                    <a:pt x="7005" y="7740"/>
                  </a:lnTo>
                  <a:lnTo>
                    <a:pt x="7325" y="7721"/>
                  </a:lnTo>
                  <a:lnTo>
                    <a:pt x="7636" y="7683"/>
                  </a:lnTo>
                  <a:lnTo>
                    <a:pt x="7947" y="7636"/>
                  </a:lnTo>
                  <a:lnTo>
                    <a:pt x="8248" y="7589"/>
                  </a:lnTo>
                  <a:lnTo>
                    <a:pt x="8540" y="7523"/>
                  </a:lnTo>
                  <a:lnTo>
                    <a:pt x="8832" y="7457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14" y="7100"/>
                  </a:lnTo>
                  <a:lnTo>
                    <a:pt x="10159" y="6996"/>
                  </a:lnTo>
                  <a:lnTo>
                    <a:pt x="10404" y="6874"/>
                  </a:lnTo>
                  <a:lnTo>
                    <a:pt x="10630" y="6751"/>
                  </a:lnTo>
                  <a:lnTo>
                    <a:pt x="10846" y="6629"/>
                  </a:lnTo>
                  <a:lnTo>
                    <a:pt x="11063" y="6488"/>
                  </a:lnTo>
                  <a:lnTo>
                    <a:pt x="11261" y="6346"/>
                  </a:lnTo>
                  <a:lnTo>
                    <a:pt x="11449" y="6205"/>
                  </a:lnTo>
                  <a:lnTo>
                    <a:pt x="11628" y="6055"/>
                  </a:lnTo>
                  <a:lnTo>
                    <a:pt x="11788" y="5894"/>
                  </a:lnTo>
                  <a:lnTo>
                    <a:pt x="11948" y="5734"/>
                  </a:lnTo>
                  <a:lnTo>
                    <a:pt x="12089" y="5565"/>
                  </a:lnTo>
                  <a:lnTo>
                    <a:pt x="12211" y="5395"/>
                  </a:lnTo>
                  <a:lnTo>
                    <a:pt x="12324" y="5217"/>
                  </a:lnTo>
                  <a:lnTo>
                    <a:pt x="12428" y="5038"/>
                  </a:lnTo>
                  <a:lnTo>
                    <a:pt x="12513" y="4849"/>
                  </a:lnTo>
                  <a:lnTo>
                    <a:pt x="12579" y="4661"/>
                  </a:lnTo>
                  <a:lnTo>
                    <a:pt x="12635" y="4473"/>
                  </a:lnTo>
                  <a:lnTo>
                    <a:pt x="12682" y="4275"/>
                  </a:lnTo>
                  <a:lnTo>
                    <a:pt x="12701" y="4077"/>
                  </a:lnTo>
                  <a:lnTo>
                    <a:pt x="12710" y="3880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87"/>
                  </a:lnTo>
                  <a:lnTo>
                    <a:pt x="12579" y="3098"/>
                  </a:lnTo>
                  <a:lnTo>
                    <a:pt x="12513" y="2910"/>
                  </a:lnTo>
                  <a:lnTo>
                    <a:pt x="12428" y="2722"/>
                  </a:lnTo>
                  <a:lnTo>
                    <a:pt x="12324" y="2543"/>
                  </a:lnTo>
                  <a:lnTo>
                    <a:pt x="12211" y="2364"/>
                  </a:lnTo>
                  <a:lnTo>
                    <a:pt x="12089" y="2194"/>
                  </a:lnTo>
                  <a:lnTo>
                    <a:pt x="11948" y="2025"/>
                  </a:lnTo>
                  <a:lnTo>
                    <a:pt x="11788" y="1865"/>
                  </a:lnTo>
                  <a:lnTo>
                    <a:pt x="11628" y="1705"/>
                  </a:lnTo>
                  <a:lnTo>
                    <a:pt x="11449" y="1554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46" y="1131"/>
                  </a:lnTo>
                  <a:lnTo>
                    <a:pt x="10630" y="1008"/>
                  </a:lnTo>
                  <a:lnTo>
                    <a:pt x="10404" y="886"/>
                  </a:lnTo>
                  <a:lnTo>
                    <a:pt x="10159" y="773"/>
                  </a:lnTo>
                  <a:lnTo>
                    <a:pt x="9914" y="660"/>
                  </a:lnTo>
                  <a:lnTo>
                    <a:pt x="9651" y="556"/>
                  </a:lnTo>
                  <a:lnTo>
                    <a:pt x="9387" y="462"/>
                  </a:lnTo>
                  <a:lnTo>
                    <a:pt x="9114" y="377"/>
                  </a:lnTo>
                  <a:lnTo>
                    <a:pt x="8832" y="302"/>
                  </a:lnTo>
                  <a:lnTo>
                    <a:pt x="8540" y="236"/>
                  </a:lnTo>
                  <a:lnTo>
                    <a:pt x="8248" y="170"/>
                  </a:lnTo>
                  <a:lnTo>
                    <a:pt x="7947" y="123"/>
                  </a:lnTo>
                  <a:lnTo>
                    <a:pt x="7636" y="76"/>
                  </a:lnTo>
                  <a:lnTo>
                    <a:pt x="7325" y="38"/>
                  </a:lnTo>
                  <a:lnTo>
                    <a:pt x="7005" y="20"/>
                  </a:lnTo>
                  <a:lnTo>
                    <a:pt x="6685" y="1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050;p36">
              <a:extLst>
                <a:ext uri="{FF2B5EF4-FFF2-40B4-BE49-F238E27FC236}">
                  <a16:creationId xmlns:a16="http://schemas.microsoft.com/office/drawing/2014/main" id="{D8E69F8E-473A-9345-6E9A-FE0C59C54F52}"/>
                </a:ext>
              </a:extLst>
            </p:cNvPr>
            <p:cNvSpPr/>
            <p:nvPr/>
          </p:nvSpPr>
          <p:spPr>
            <a:xfrm flipH="1">
              <a:off x="2206483" y="3234167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101" y="0"/>
                  </a:moveTo>
                  <a:lnTo>
                    <a:pt x="5847" y="9"/>
                  </a:lnTo>
                  <a:lnTo>
                    <a:pt x="5593" y="28"/>
                  </a:lnTo>
                  <a:lnTo>
                    <a:pt x="5339" y="47"/>
                  </a:lnTo>
                  <a:lnTo>
                    <a:pt x="5094" y="75"/>
                  </a:lnTo>
                  <a:lnTo>
                    <a:pt x="4849" y="104"/>
                  </a:lnTo>
                  <a:lnTo>
                    <a:pt x="4614" y="151"/>
                  </a:lnTo>
                  <a:lnTo>
                    <a:pt x="4378" y="188"/>
                  </a:lnTo>
                  <a:lnTo>
                    <a:pt x="4143" y="235"/>
                  </a:lnTo>
                  <a:lnTo>
                    <a:pt x="3917" y="292"/>
                  </a:lnTo>
                  <a:lnTo>
                    <a:pt x="3700" y="358"/>
                  </a:lnTo>
                  <a:lnTo>
                    <a:pt x="3474" y="424"/>
                  </a:lnTo>
                  <a:lnTo>
                    <a:pt x="3267" y="490"/>
                  </a:lnTo>
                  <a:lnTo>
                    <a:pt x="3051" y="565"/>
                  </a:lnTo>
                  <a:lnTo>
                    <a:pt x="2853" y="640"/>
                  </a:lnTo>
                  <a:lnTo>
                    <a:pt x="2655" y="725"/>
                  </a:lnTo>
                  <a:lnTo>
                    <a:pt x="2458" y="819"/>
                  </a:lnTo>
                  <a:lnTo>
                    <a:pt x="2269" y="904"/>
                  </a:lnTo>
                  <a:lnTo>
                    <a:pt x="2090" y="1007"/>
                  </a:lnTo>
                  <a:lnTo>
                    <a:pt x="1921" y="1102"/>
                  </a:lnTo>
                  <a:lnTo>
                    <a:pt x="1752" y="1205"/>
                  </a:lnTo>
                  <a:lnTo>
                    <a:pt x="1591" y="1318"/>
                  </a:lnTo>
                  <a:lnTo>
                    <a:pt x="1431" y="1431"/>
                  </a:lnTo>
                  <a:lnTo>
                    <a:pt x="1281" y="1544"/>
                  </a:lnTo>
                  <a:lnTo>
                    <a:pt x="1140" y="1666"/>
                  </a:lnTo>
                  <a:lnTo>
                    <a:pt x="1008" y="1789"/>
                  </a:lnTo>
                  <a:lnTo>
                    <a:pt x="885" y="1911"/>
                  </a:lnTo>
                  <a:lnTo>
                    <a:pt x="763" y="2043"/>
                  </a:lnTo>
                  <a:lnTo>
                    <a:pt x="650" y="2175"/>
                  </a:lnTo>
                  <a:lnTo>
                    <a:pt x="546" y="2307"/>
                  </a:lnTo>
                  <a:lnTo>
                    <a:pt x="452" y="2448"/>
                  </a:lnTo>
                  <a:lnTo>
                    <a:pt x="368" y="2589"/>
                  </a:lnTo>
                  <a:lnTo>
                    <a:pt x="0" y="2589"/>
                  </a:lnTo>
                  <a:lnTo>
                    <a:pt x="0" y="4039"/>
                  </a:lnTo>
                  <a:lnTo>
                    <a:pt x="10" y="4039"/>
                  </a:lnTo>
                  <a:lnTo>
                    <a:pt x="29" y="4237"/>
                  </a:lnTo>
                  <a:lnTo>
                    <a:pt x="66" y="4425"/>
                  </a:lnTo>
                  <a:lnTo>
                    <a:pt x="113" y="4613"/>
                  </a:lnTo>
                  <a:lnTo>
                    <a:pt x="179" y="4792"/>
                  </a:lnTo>
                  <a:lnTo>
                    <a:pt x="264" y="4980"/>
                  </a:lnTo>
                  <a:lnTo>
                    <a:pt x="358" y="5150"/>
                  </a:lnTo>
                  <a:lnTo>
                    <a:pt x="462" y="5329"/>
                  </a:lnTo>
                  <a:lnTo>
                    <a:pt x="584" y="5498"/>
                  </a:lnTo>
                  <a:lnTo>
                    <a:pt x="716" y="5658"/>
                  </a:lnTo>
                  <a:lnTo>
                    <a:pt x="857" y="5818"/>
                  </a:lnTo>
                  <a:lnTo>
                    <a:pt x="1008" y="5978"/>
                  </a:lnTo>
                  <a:lnTo>
                    <a:pt x="1177" y="6129"/>
                  </a:lnTo>
                  <a:lnTo>
                    <a:pt x="1356" y="6280"/>
                  </a:lnTo>
                  <a:lnTo>
                    <a:pt x="1544" y="6411"/>
                  </a:lnTo>
                  <a:lnTo>
                    <a:pt x="1742" y="6553"/>
                  </a:lnTo>
                  <a:lnTo>
                    <a:pt x="1949" y="6675"/>
                  </a:lnTo>
                  <a:lnTo>
                    <a:pt x="2175" y="6797"/>
                  </a:lnTo>
                  <a:lnTo>
                    <a:pt x="2401" y="6920"/>
                  </a:lnTo>
                  <a:lnTo>
                    <a:pt x="2637" y="7033"/>
                  </a:lnTo>
                  <a:lnTo>
                    <a:pt x="2881" y="7136"/>
                  </a:lnTo>
                  <a:lnTo>
                    <a:pt x="3136" y="7231"/>
                  </a:lnTo>
                  <a:lnTo>
                    <a:pt x="3399" y="7315"/>
                  </a:lnTo>
                  <a:lnTo>
                    <a:pt x="3663" y="7400"/>
                  </a:lnTo>
                  <a:lnTo>
                    <a:pt x="3945" y="7475"/>
                  </a:lnTo>
                  <a:lnTo>
                    <a:pt x="4228" y="7541"/>
                  </a:lnTo>
                  <a:lnTo>
                    <a:pt x="4510" y="7598"/>
                  </a:lnTo>
                  <a:lnTo>
                    <a:pt x="4811" y="7645"/>
                  </a:lnTo>
                  <a:lnTo>
                    <a:pt x="5113" y="7692"/>
                  </a:lnTo>
                  <a:lnTo>
                    <a:pt x="5414" y="7720"/>
                  </a:lnTo>
                  <a:lnTo>
                    <a:pt x="5725" y="7748"/>
                  </a:lnTo>
                  <a:lnTo>
                    <a:pt x="6035" y="7758"/>
                  </a:lnTo>
                  <a:lnTo>
                    <a:pt x="6355" y="7767"/>
                  </a:lnTo>
                  <a:lnTo>
                    <a:pt x="6666" y="7758"/>
                  </a:lnTo>
                  <a:lnTo>
                    <a:pt x="6967" y="7748"/>
                  </a:lnTo>
                  <a:lnTo>
                    <a:pt x="7269" y="7720"/>
                  </a:lnTo>
                  <a:lnTo>
                    <a:pt x="7560" y="7692"/>
                  </a:lnTo>
                  <a:lnTo>
                    <a:pt x="7852" y="7654"/>
                  </a:lnTo>
                  <a:lnTo>
                    <a:pt x="8135" y="7607"/>
                  </a:lnTo>
                  <a:lnTo>
                    <a:pt x="8417" y="7560"/>
                  </a:lnTo>
                  <a:lnTo>
                    <a:pt x="8690" y="7494"/>
                  </a:lnTo>
                  <a:lnTo>
                    <a:pt x="8954" y="7428"/>
                  </a:lnTo>
                  <a:lnTo>
                    <a:pt x="9217" y="7353"/>
                  </a:lnTo>
                  <a:lnTo>
                    <a:pt x="9472" y="7268"/>
                  </a:lnTo>
                  <a:lnTo>
                    <a:pt x="9716" y="7174"/>
                  </a:lnTo>
                  <a:lnTo>
                    <a:pt x="9961" y="7080"/>
                  </a:lnTo>
                  <a:lnTo>
                    <a:pt x="10197" y="6976"/>
                  </a:lnTo>
                  <a:lnTo>
                    <a:pt x="10413" y="6873"/>
                  </a:lnTo>
                  <a:lnTo>
                    <a:pt x="10630" y="6750"/>
                  </a:lnTo>
                  <a:lnTo>
                    <a:pt x="10837" y="6637"/>
                  </a:lnTo>
                  <a:lnTo>
                    <a:pt x="11035" y="6506"/>
                  </a:lnTo>
                  <a:lnTo>
                    <a:pt x="11223" y="6374"/>
                  </a:lnTo>
                  <a:lnTo>
                    <a:pt x="11402" y="6242"/>
                  </a:lnTo>
                  <a:lnTo>
                    <a:pt x="11571" y="6101"/>
                  </a:lnTo>
                  <a:lnTo>
                    <a:pt x="11731" y="5950"/>
                  </a:lnTo>
                  <a:lnTo>
                    <a:pt x="11882" y="5800"/>
                  </a:lnTo>
                  <a:lnTo>
                    <a:pt x="12023" y="5649"/>
                  </a:lnTo>
                  <a:lnTo>
                    <a:pt x="12146" y="5489"/>
                  </a:lnTo>
                  <a:lnTo>
                    <a:pt x="12258" y="5319"/>
                  </a:lnTo>
                  <a:lnTo>
                    <a:pt x="12362" y="5159"/>
                  </a:lnTo>
                  <a:lnTo>
                    <a:pt x="12447" y="4990"/>
                  </a:lnTo>
                  <a:lnTo>
                    <a:pt x="12532" y="4811"/>
                  </a:lnTo>
                  <a:lnTo>
                    <a:pt x="12588" y="4632"/>
                  </a:lnTo>
                  <a:lnTo>
                    <a:pt x="12644" y="4453"/>
                  </a:lnTo>
                  <a:lnTo>
                    <a:pt x="12682" y="4274"/>
                  </a:lnTo>
                  <a:lnTo>
                    <a:pt x="12701" y="4077"/>
                  </a:lnTo>
                  <a:lnTo>
                    <a:pt x="12710" y="3879"/>
                  </a:lnTo>
                  <a:lnTo>
                    <a:pt x="12710" y="3738"/>
                  </a:lnTo>
                  <a:lnTo>
                    <a:pt x="12692" y="3596"/>
                  </a:lnTo>
                  <a:lnTo>
                    <a:pt x="12710" y="2589"/>
                  </a:lnTo>
                  <a:lnTo>
                    <a:pt x="12353" y="2589"/>
                  </a:lnTo>
                  <a:lnTo>
                    <a:pt x="12258" y="2448"/>
                  </a:lnTo>
                  <a:lnTo>
                    <a:pt x="12164" y="2307"/>
                  </a:lnTo>
                  <a:lnTo>
                    <a:pt x="12061" y="2175"/>
                  </a:lnTo>
                  <a:lnTo>
                    <a:pt x="11957" y="2043"/>
                  </a:lnTo>
                  <a:lnTo>
                    <a:pt x="11835" y="1911"/>
                  </a:lnTo>
                  <a:lnTo>
                    <a:pt x="11712" y="1789"/>
                  </a:lnTo>
                  <a:lnTo>
                    <a:pt x="11571" y="1666"/>
                  </a:lnTo>
                  <a:lnTo>
                    <a:pt x="11430" y="1544"/>
                  </a:lnTo>
                  <a:lnTo>
                    <a:pt x="11289" y="1431"/>
                  </a:lnTo>
                  <a:lnTo>
                    <a:pt x="11129" y="1318"/>
                  </a:lnTo>
                  <a:lnTo>
                    <a:pt x="10969" y="1205"/>
                  </a:lnTo>
                  <a:lnTo>
                    <a:pt x="10799" y="1102"/>
                  </a:lnTo>
                  <a:lnTo>
                    <a:pt x="10620" y="1007"/>
                  </a:lnTo>
                  <a:lnTo>
                    <a:pt x="10441" y="904"/>
                  </a:lnTo>
                  <a:lnTo>
                    <a:pt x="10253" y="819"/>
                  </a:lnTo>
                  <a:lnTo>
                    <a:pt x="10065" y="725"/>
                  </a:lnTo>
                  <a:lnTo>
                    <a:pt x="9867" y="640"/>
                  </a:lnTo>
                  <a:lnTo>
                    <a:pt x="9660" y="565"/>
                  </a:lnTo>
                  <a:lnTo>
                    <a:pt x="9453" y="490"/>
                  </a:lnTo>
                  <a:lnTo>
                    <a:pt x="9236" y="424"/>
                  </a:lnTo>
                  <a:lnTo>
                    <a:pt x="9020" y="358"/>
                  </a:lnTo>
                  <a:lnTo>
                    <a:pt x="8794" y="292"/>
                  </a:lnTo>
                  <a:lnTo>
                    <a:pt x="8568" y="235"/>
                  </a:lnTo>
                  <a:lnTo>
                    <a:pt x="8342" y="188"/>
                  </a:lnTo>
                  <a:lnTo>
                    <a:pt x="8107" y="151"/>
                  </a:lnTo>
                  <a:lnTo>
                    <a:pt x="7862" y="104"/>
                  </a:lnTo>
                  <a:lnTo>
                    <a:pt x="7617" y="75"/>
                  </a:lnTo>
                  <a:lnTo>
                    <a:pt x="7372" y="47"/>
                  </a:lnTo>
                  <a:lnTo>
                    <a:pt x="7127" y="28"/>
                  </a:lnTo>
                  <a:lnTo>
                    <a:pt x="6873" y="9"/>
                  </a:lnTo>
                  <a:lnTo>
                    <a:pt x="66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51;p36">
              <a:extLst>
                <a:ext uri="{FF2B5EF4-FFF2-40B4-BE49-F238E27FC236}">
                  <a16:creationId xmlns:a16="http://schemas.microsoft.com/office/drawing/2014/main" id="{689BD369-54C7-AA48-0137-86A285581A29}"/>
                </a:ext>
              </a:extLst>
            </p:cNvPr>
            <p:cNvSpPr/>
            <p:nvPr/>
          </p:nvSpPr>
          <p:spPr>
            <a:xfrm flipH="1">
              <a:off x="2206483" y="3172901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35" y="10"/>
                  </a:lnTo>
                  <a:lnTo>
                    <a:pt x="5706" y="20"/>
                  </a:lnTo>
                  <a:lnTo>
                    <a:pt x="5395" y="48"/>
                  </a:lnTo>
                  <a:lnTo>
                    <a:pt x="5075" y="86"/>
                  </a:lnTo>
                  <a:lnTo>
                    <a:pt x="4774" y="123"/>
                  </a:lnTo>
                  <a:lnTo>
                    <a:pt x="4472" y="180"/>
                  </a:lnTo>
                  <a:lnTo>
                    <a:pt x="4171" y="236"/>
                  </a:lnTo>
                  <a:lnTo>
                    <a:pt x="3889" y="311"/>
                  </a:lnTo>
                  <a:lnTo>
                    <a:pt x="3606" y="387"/>
                  </a:lnTo>
                  <a:lnTo>
                    <a:pt x="3333" y="472"/>
                  </a:lnTo>
                  <a:lnTo>
                    <a:pt x="3060" y="566"/>
                  </a:lnTo>
                  <a:lnTo>
                    <a:pt x="2806" y="669"/>
                  </a:lnTo>
                  <a:lnTo>
                    <a:pt x="2561" y="773"/>
                  </a:lnTo>
                  <a:lnTo>
                    <a:pt x="2316" y="886"/>
                  </a:lnTo>
                  <a:lnTo>
                    <a:pt x="2090" y="1008"/>
                  </a:lnTo>
                  <a:lnTo>
                    <a:pt x="1864" y="1140"/>
                  </a:lnTo>
                  <a:lnTo>
                    <a:pt x="1657" y="1272"/>
                  </a:lnTo>
                  <a:lnTo>
                    <a:pt x="1460" y="1413"/>
                  </a:lnTo>
                  <a:lnTo>
                    <a:pt x="1262" y="1564"/>
                  </a:lnTo>
                  <a:lnTo>
                    <a:pt x="1092" y="1714"/>
                  </a:lnTo>
                  <a:lnTo>
                    <a:pt x="923" y="1874"/>
                  </a:lnTo>
                  <a:lnTo>
                    <a:pt x="772" y="2034"/>
                  </a:lnTo>
                  <a:lnTo>
                    <a:pt x="631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92" y="2731"/>
                  </a:lnTo>
                  <a:lnTo>
                    <a:pt x="207" y="2919"/>
                  </a:lnTo>
                  <a:lnTo>
                    <a:pt x="132" y="3108"/>
                  </a:lnTo>
                  <a:lnTo>
                    <a:pt x="76" y="3296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38" y="4284"/>
                  </a:lnTo>
                  <a:lnTo>
                    <a:pt x="76" y="4473"/>
                  </a:lnTo>
                  <a:lnTo>
                    <a:pt x="132" y="4670"/>
                  </a:lnTo>
                  <a:lnTo>
                    <a:pt x="207" y="4859"/>
                  </a:lnTo>
                  <a:lnTo>
                    <a:pt x="292" y="5038"/>
                  </a:lnTo>
                  <a:lnTo>
                    <a:pt x="386" y="5217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904"/>
                  </a:lnTo>
                  <a:lnTo>
                    <a:pt x="1092" y="6054"/>
                  </a:lnTo>
                  <a:lnTo>
                    <a:pt x="1262" y="6205"/>
                  </a:lnTo>
                  <a:lnTo>
                    <a:pt x="1460" y="6356"/>
                  </a:lnTo>
                  <a:lnTo>
                    <a:pt x="1657" y="6497"/>
                  </a:lnTo>
                  <a:lnTo>
                    <a:pt x="1864" y="6629"/>
                  </a:lnTo>
                  <a:lnTo>
                    <a:pt x="2090" y="6761"/>
                  </a:lnTo>
                  <a:lnTo>
                    <a:pt x="2316" y="6883"/>
                  </a:lnTo>
                  <a:lnTo>
                    <a:pt x="2561" y="6996"/>
                  </a:lnTo>
                  <a:lnTo>
                    <a:pt x="2806" y="7109"/>
                  </a:lnTo>
                  <a:lnTo>
                    <a:pt x="3060" y="7203"/>
                  </a:lnTo>
                  <a:lnTo>
                    <a:pt x="3333" y="7297"/>
                  </a:lnTo>
                  <a:lnTo>
                    <a:pt x="3606" y="7382"/>
                  </a:lnTo>
                  <a:lnTo>
                    <a:pt x="3889" y="7467"/>
                  </a:lnTo>
                  <a:lnTo>
                    <a:pt x="4171" y="7533"/>
                  </a:lnTo>
                  <a:lnTo>
                    <a:pt x="4472" y="7598"/>
                  </a:lnTo>
                  <a:lnTo>
                    <a:pt x="4774" y="7646"/>
                  </a:lnTo>
                  <a:lnTo>
                    <a:pt x="5075" y="7693"/>
                  </a:lnTo>
                  <a:lnTo>
                    <a:pt x="5395" y="7721"/>
                  </a:lnTo>
                  <a:lnTo>
                    <a:pt x="5706" y="7749"/>
                  </a:lnTo>
                  <a:lnTo>
                    <a:pt x="6035" y="7768"/>
                  </a:lnTo>
                  <a:lnTo>
                    <a:pt x="6685" y="7768"/>
                  </a:lnTo>
                  <a:lnTo>
                    <a:pt x="7005" y="7749"/>
                  </a:lnTo>
                  <a:lnTo>
                    <a:pt x="7325" y="7721"/>
                  </a:lnTo>
                  <a:lnTo>
                    <a:pt x="7636" y="7693"/>
                  </a:lnTo>
                  <a:lnTo>
                    <a:pt x="7946" y="7646"/>
                  </a:lnTo>
                  <a:lnTo>
                    <a:pt x="8248" y="7598"/>
                  </a:lnTo>
                  <a:lnTo>
                    <a:pt x="8540" y="7533"/>
                  </a:lnTo>
                  <a:lnTo>
                    <a:pt x="8831" y="7467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14" y="7109"/>
                  </a:lnTo>
                  <a:lnTo>
                    <a:pt x="10159" y="6996"/>
                  </a:lnTo>
                  <a:lnTo>
                    <a:pt x="10404" y="6883"/>
                  </a:lnTo>
                  <a:lnTo>
                    <a:pt x="10630" y="6761"/>
                  </a:lnTo>
                  <a:lnTo>
                    <a:pt x="10856" y="6629"/>
                  </a:lnTo>
                  <a:lnTo>
                    <a:pt x="11063" y="6497"/>
                  </a:lnTo>
                  <a:lnTo>
                    <a:pt x="11261" y="6356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97" y="5904"/>
                  </a:lnTo>
                  <a:lnTo>
                    <a:pt x="11948" y="5734"/>
                  </a:lnTo>
                  <a:lnTo>
                    <a:pt x="12089" y="5565"/>
                  </a:lnTo>
                  <a:lnTo>
                    <a:pt x="12211" y="5395"/>
                  </a:lnTo>
                  <a:lnTo>
                    <a:pt x="12324" y="5217"/>
                  </a:lnTo>
                  <a:lnTo>
                    <a:pt x="12428" y="5038"/>
                  </a:lnTo>
                  <a:lnTo>
                    <a:pt x="12513" y="4859"/>
                  </a:lnTo>
                  <a:lnTo>
                    <a:pt x="12588" y="4670"/>
                  </a:lnTo>
                  <a:lnTo>
                    <a:pt x="12635" y="4473"/>
                  </a:lnTo>
                  <a:lnTo>
                    <a:pt x="12682" y="4284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96"/>
                  </a:lnTo>
                  <a:lnTo>
                    <a:pt x="12588" y="3108"/>
                  </a:lnTo>
                  <a:lnTo>
                    <a:pt x="12513" y="2919"/>
                  </a:lnTo>
                  <a:lnTo>
                    <a:pt x="12428" y="2731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9" y="2204"/>
                  </a:lnTo>
                  <a:lnTo>
                    <a:pt x="11948" y="2034"/>
                  </a:lnTo>
                  <a:lnTo>
                    <a:pt x="11797" y="1874"/>
                  </a:lnTo>
                  <a:lnTo>
                    <a:pt x="11628" y="1714"/>
                  </a:lnTo>
                  <a:lnTo>
                    <a:pt x="11449" y="1564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56" y="1140"/>
                  </a:lnTo>
                  <a:lnTo>
                    <a:pt x="10630" y="1008"/>
                  </a:lnTo>
                  <a:lnTo>
                    <a:pt x="10404" y="886"/>
                  </a:lnTo>
                  <a:lnTo>
                    <a:pt x="10159" y="773"/>
                  </a:lnTo>
                  <a:lnTo>
                    <a:pt x="9914" y="669"/>
                  </a:lnTo>
                  <a:lnTo>
                    <a:pt x="9651" y="566"/>
                  </a:lnTo>
                  <a:lnTo>
                    <a:pt x="9387" y="472"/>
                  </a:lnTo>
                  <a:lnTo>
                    <a:pt x="9114" y="387"/>
                  </a:lnTo>
                  <a:lnTo>
                    <a:pt x="8831" y="311"/>
                  </a:lnTo>
                  <a:lnTo>
                    <a:pt x="8540" y="236"/>
                  </a:lnTo>
                  <a:lnTo>
                    <a:pt x="8248" y="180"/>
                  </a:lnTo>
                  <a:lnTo>
                    <a:pt x="7946" y="123"/>
                  </a:lnTo>
                  <a:lnTo>
                    <a:pt x="7636" y="86"/>
                  </a:lnTo>
                  <a:lnTo>
                    <a:pt x="7325" y="48"/>
                  </a:lnTo>
                  <a:lnTo>
                    <a:pt x="7005" y="20"/>
                  </a:lnTo>
                  <a:lnTo>
                    <a:pt x="6685" y="10"/>
                  </a:lnTo>
                  <a:lnTo>
                    <a:pt x="6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52;p36">
              <a:extLst>
                <a:ext uri="{FF2B5EF4-FFF2-40B4-BE49-F238E27FC236}">
                  <a16:creationId xmlns:a16="http://schemas.microsoft.com/office/drawing/2014/main" id="{05081D7E-3CEE-E0B0-0EF9-9E43FD0BC8C6}"/>
                </a:ext>
              </a:extLst>
            </p:cNvPr>
            <p:cNvSpPr/>
            <p:nvPr/>
          </p:nvSpPr>
          <p:spPr>
            <a:xfrm flipH="1">
              <a:off x="2206483" y="3160035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101" y="1"/>
                  </a:moveTo>
                  <a:lnTo>
                    <a:pt x="5847" y="10"/>
                  </a:lnTo>
                  <a:lnTo>
                    <a:pt x="5593" y="29"/>
                  </a:lnTo>
                  <a:lnTo>
                    <a:pt x="5339" y="48"/>
                  </a:lnTo>
                  <a:lnTo>
                    <a:pt x="5094" y="76"/>
                  </a:lnTo>
                  <a:lnTo>
                    <a:pt x="4849" y="104"/>
                  </a:lnTo>
                  <a:lnTo>
                    <a:pt x="4614" y="142"/>
                  </a:lnTo>
                  <a:lnTo>
                    <a:pt x="4378" y="189"/>
                  </a:lnTo>
                  <a:lnTo>
                    <a:pt x="4143" y="236"/>
                  </a:lnTo>
                  <a:lnTo>
                    <a:pt x="3917" y="293"/>
                  </a:lnTo>
                  <a:lnTo>
                    <a:pt x="3700" y="359"/>
                  </a:lnTo>
                  <a:lnTo>
                    <a:pt x="3474" y="415"/>
                  </a:lnTo>
                  <a:lnTo>
                    <a:pt x="3267" y="490"/>
                  </a:lnTo>
                  <a:lnTo>
                    <a:pt x="3051" y="566"/>
                  </a:lnTo>
                  <a:lnTo>
                    <a:pt x="2853" y="641"/>
                  </a:lnTo>
                  <a:lnTo>
                    <a:pt x="2655" y="726"/>
                  </a:lnTo>
                  <a:lnTo>
                    <a:pt x="2458" y="810"/>
                  </a:lnTo>
                  <a:lnTo>
                    <a:pt x="2269" y="905"/>
                  </a:lnTo>
                  <a:lnTo>
                    <a:pt x="2090" y="1008"/>
                  </a:lnTo>
                  <a:lnTo>
                    <a:pt x="1921" y="1102"/>
                  </a:lnTo>
                  <a:lnTo>
                    <a:pt x="1752" y="1206"/>
                  </a:lnTo>
                  <a:lnTo>
                    <a:pt x="1591" y="1319"/>
                  </a:lnTo>
                  <a:lnTo>
                    <a:pt x="1431" y="1432"/>
                  </a:lnTo>
                  <a:lnTo>
                    <a:pt x="1281" y="1545"/>
                  </a:lnTo>
                  <a:lnTo>
                    <a:pt x="1140" y="1667"/>
                  </a:lnTo>
                  <a:lnTo>
                    <a:pt x="1008" y="1790"/>
                  </a:lnTo>
                  <a:lnTo>
                    <a:pt x="885" y="1912"/>
                  </a:lnTo>
                  <a:lnTo>
                    <a:pt x="763" y="2044"/>
                  </a:lnTo>
                  <a:lnTo>
                    <a:pt x="650" y="2176"/>
                  </a:lnTo>
                  <a:lnTo>
                    <a:pt x="546" y="2307"/>
                  </a:lnTo>
                  <a:lnTo>
                    <a:pt x="452" y="2449"/>
                  </a:lnTo>
                  <a:lnTo>
                    <a:pt x="368" y="2590"/>
                  </a:lnTo>
                  <a:lnTo>
                    <a:pt x="0" y="2590"/>
                  </a:lnTo>
                  <a:lnTo>
                    <a:pt x="0" y="4040"/>
                  </a:lnTo>
                  <a:lnTo>
                    <a:pt x="10" y="4040"/>
                  </a:lnTo>
                  <a:lnTo>
                    <a:pt x="29" y="4237"/>
                  </a:lnTo>
                  <a:lnTo>
                    <a:pt x="66" y="4426"/>
                  </a:lnTo>
                  <a:lnTo>
                    <a:pt x="113" y="4614"/>
                  </a:lnTo>
                  <a:lnTo>
                    <a:pt x="179" y="4793"/>
                  </a:lnTo>
                  <a:lnTo>
                    <a:pt x="264" y="4981"/>
                  </a:lnTo>
                  <a:lnTo>
                    <a:pt x="358" y="5151"/>
                  </a:lnTo>
                  <a:lnTo>
                    <a:pt x="462" y="5330"/>
                  </a:lnTo>
                  <a:lnTo>
                    <a:pt x="584" y="5499"/>
                  </a:lnTo>
                  <a:lnTo>
                    <a:pt x="716" y="5659"/>
                  </a:lnTo>
                  <a:lnTo>
                    <a:pt x="857" y="5819"/>
                  </a:lnTo>
                  <a:lnTo>
                    <a:pt x="1008" y="5979"/>
                  </a:lnTo>
                  <a:lnTo>
                    <a:pt x="1177" y="6130"/>
                  </a:lnTo>
                  <a:lnTo>
                    <a:pt x="1356" y="6271"/>
                  </a:lnTo>
                  <a:lnTo>
                    <a:pt x="1544" y="6412"/>
                  </a:lnTo>
                  <a:lnTo>
                    <a:pt x="1742" y="6553"/>
                  </a:lnTo>
                  <a:lnTo>
                    <a:pt x="1949" y="6676"/>
                  </a:lnTo>
                  <a:lnTo>
                    <a:pt x="2175" y="6798"/>
                  </a:lnTo>
                  <a:lnTo>
                    <a:pt x="2401" y="6921"/>
                  </a:lnTo>
                  <a:lnTo>
                    <a:pt x="2637" y="7034"/>
                  </a:lnTo>
                  <a:lnTo>
                    <a:pt x="2881" y="7128"/>
                  </a:lnTo>
                  <a:lnTo>
                    <a:pt x="3136" y="7231"/>
                  </a:lnTo>
                  <a:lnTo>
                    <a:pt x="3399" y="7316"/>
                  </a:lnTo>
                  <a:lnTo>
                    <a:pt x="3663" y="7401"/>
                  </a:lnTo>
                  <a:lnTo>
                    <a:pt x="3945" y="7476"/>
                  </a:lnTo>
                  <a:lnTo>
                    <a:pt x="4228" y="7542"/>
                  </a:lnTo>
                  <a:lnTo>
                    <a:pt x="4510" y="7598"/>
                  </a:lnTo>
                  <a:lnTo>
                    <a:pt x="4811" y="7646"/>
                  </a:lnTo>
                  <a:lnTo>
                    <a:pt x="5113" y="7693"/>
                  </a:lnTo>
                  <a:lnTo>
                    <a:pt x="5414" y="7721"/>
                  </a:lnTo>
                  <a:lnTo>
                    <a:pt x="5725" y="7749"/>
                  </a:lnTo>
                  <a:lnTo>
                    <a:pt x="6035" y="7759"/>
                  </a:lnTo>
                  <a:lnTo>
                    <a:pt x="6355" y="7768"/>
                  </a:lnTo>
                  <a:lnTo>
                    <a:pt x="6666" y="7759"/>
                  </a:lnTo>
                  <a:lnTo>
                    <a:pt x="6967" y="7749"/>
                  </a:lnTo>
                  <a:lnTo>
                    <a:pt x="7269" y="7721"/>
                  </a:lnTo>
                  <a:lnTo>
                    <a:pt x="7560" y="7693"/>
                  </a:lnTo>
                  <a:lnTo>
                    <a:pt x="7852" y="7655"/>
                  </a:lnTo>
                  <a:lnTo>
                    <a:pt x="8135" y="7608"/>
                  </a:lnTo>
                  <a:lnTo>
                    <a:pt x="8417" y="7561"/>
                  </a:lnTo>
                  <a:lnTo>
                    <a:pt x="8690" y="7495"/>
                  </a:lnTo>
                  <a:lnTo>
                    <a:pt x="8954" y="7429"/>
                  </a:lnTo>
                  <a:lnTo>
                    <a:pt x="9217" y="7354"/>
                  </a:lnTo>
                  <a:lnTo>
                    <a:pt x="9472" y="7269"/>
                  </a:lnTo>
                  <a:lnTo>
                    <a:pt x="9716" y="7175"/>
                  </a:lnTo>
                  <a:lnTo>
                    <a:pt x="9961" y="7081"/>
                  </a:lnTo>
                  <a:lnTo>
                    <a:pt x="10197" y="6977"/>
                  </a:lnTo>
                  <a:lnTo>
                    <a:pt x="10413" y="6874"/>
                  </a:lnTo>
                  <a:lnTo>
                    <a:pt x="10630" y="6751"/>
                  </a:lnTo>
                  <a:lnTo>
                    <a:pt x="10837" y="6638"/>
                  </a:lnTo>
                  <a:lnTo>
                    <a:pt x="11035" y="6506"/>
                  </a:lnTo>
                  <a:lnTo>
                    <a:pt x="11223" y="6375"/>
                  </a:lnTo>
                  <a:lnTo>
                    <a:pt x="11402" y="6243"/>
                  </a:lnTo>
                  <a:lnTo>
                    <a:pt x="11571" y="6102"/>
                  </a:lnTo>
                  <a:lnTo>
                    <a:pt x="11731" y="5951"/>
                  </a:lnTo>
                  <a:lnTo>
                    <a:pt x="11882" y="5800"/>
                  </a:lnTo>
                  <a:lnTo>
                    <a:pt x="12023" y="5650"/>
                  </a:lnTo>
                  <a:lnTo>
                    <a:pt x="12146" y="5490"/>
                  </a:lnTo>
                  <a:lnTo>
                    <a:pt x="12258" y="5320"/>
                  </a:lnTo>
                  <a:lnTo>
                    <a:pt x="12362" y="5160"/>
                  </a:lnTo>
                  <a:lnTo>
                    <a:pt x="12447" y="4991"/>
                  </a:lnTo>
                  <a:lnTo>
                    <a:pt x="12532" y="4812"/>
                  </a:lnTo>
                  <a:lnTo>
                    <a:pt x="12588" y="4633"/>
                  </a:lnTo>
                  <a:lnTo>
                    <a:pt x="12644" y="4454"/>
                  </a:lnTo>
                  <a:lnTo>
                    <a:pt x="12682" y="4275"/>
                  </a:lnTo>
                  <a:lnTo>
                    <a:pt x="12701" y="4077"/>
                  </a:lnTo>
                  <a:lnTo>
                    <a:pt x="12710" y="3880"/>
                  </a:lnTo>
                  <a:lnTo>
                    <a:pt x="12710" y="3738"/>
                  </a:lnTo>
                  <a:lnTo>
                    <a:pt x="12692" y="3597"/>
                  </a:lnTo>
                  <a:lnTo>
                    <a:pt x="12710" y="2590"/>
                  </a:lnTo>
                  <a:lnTo>
                    <a:pt x="12353" y="2590"/>
                  </a:lnTo>
                  <a:lnTo>
                    <a:pt x="12258" y="2449"/>
                  </a:lnTo>
                  <a:lnTo>
                    <a:pt x="12164" y="2307"/>
                  </a:lnTo>
                  <a:lnTo>
                    <a:pt x="12061" y="2176"/>
                  </a:lnTo>
                  <a:lnTo>
                    <a:pt x="11957" y="2044"/>
                  </a:lnTo>
                  <a:lnTo>
                    <a:pt x="11835" y="1912"/>
                  </a:lnTo>
                  <a:lnTo>
                    <a:pt x="11712" y="1790"/>
                  </a:lnTo>
                  <a:lnTo>
                    <a:pt x="11571" y="1667"/>
                  </a:lnTo>
                  <a:lnTo>
                    <a:pt x="11430" y="1545"/>
                  </a:lnTo>
                  <a:lnTo>
                    <a:pt x="11289" y="1432"/>
                  </a:lnTo>
                  <a:lnTo>
                    <a:pt x="11129" y="1319"/>
                  </a:lnTo>
                  <a:lnTo>
                    <a:pt x="10969" y="1206"/>
                  </a:lnTo>
                  <a:lnTo>
                    <a:pt x="10799" y="1102"/>
                  </a:lnTo>
                  <a:lnTo>
                    <a:pt x="10620" y="1008"/>
                  </a:lnTo>
                  <a:lnTo>
                    <a:pt x="10441" y="905"/>
                  </a:lnTo>
                  <a:lnTo>
                    <a:pt x="10253" y="810"/>
                  </a:lnTo>
                  <a:lnTo>
                    <a:pt x="10065" y="726"/>
                  </a:lnTo>
                  <a:lnTo>
                    <a:pt x="9867" y="641"/>
                  </a:lnTo>
                  <a:lnTo>
                    <a:pt x="9660" y="566"/>
                  </a:lnTo>
                  <a:lnTo>
                    <a:pt x="9453" y="490"/>
                  </a:lnTo>
                  <a:lnTo>
                    <a:pt x="9236" y="415"/>
                  </a:lnTo>
                  <a:lnTo>
                    <a:pt x="9020" y="359"/>
                  </a:lnTo>
                  <a:lnTo>
                    <a:pt x="8794" y="293"/>
                  </a:lnTo>
                  <a:lnTo>
                    <a:pt x="8568" y="236"/>
                  </a:lnTo>
                  <a:lnTo>
                    <a:pt x="8342" y="189"/>
                  </a:lnTo>
                  <a:lnTo>
                    <a:pt x="8107" y="142"/>
                  </a:lnTo>
                  <a:lnTo>
                    <a:pt x="7862" y="104"/>
                  </a:lnTo>
                  <a:lnTo>
                    <a:pt x="7617" y="76"/>
                  </a:lnTo>
                  <a:lnTo>
                    <a:pt x="7372" y="48"/>
                  </a:lnTo>
                  <a:lnTo>
                    <a:pt x="7127" y="29"/>
                  </a:lnTo>
                  <a:lnTo>
                    <a:pt x="6873" y="10"/>
                  </a:lnTo>
                  <a:lnTo>
                    <a:pt x="6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53;p36">
              <a:extLst>
                <a:ext uri="{FF2B5EF4-FFF2-40B4-BE49-F238E27FC236}">
                  <a16:creationId xmlns:a16="http://schemas.microsoft.com/office/drawing/2014/main" id="{2ABDCFA2-C69B-AC51-6989-DE3C711E5985}"/>
                </a:ext>
              </a:extLst>
            </p:cNvPr>
            <p:cNvSpPr/>
            <p:nvPr/>
          </p:nvSpPr>
          <p:spPr>
            <a:xfrm flipH="1">
              <a:off x="2206483" y="3098816"/>
              <a:ext cx="599044" cy="366090"/>
            </a:xfrm>
            <a:custGeom>
              <a:avLst/>
              <a:gdLst/>
              <a:ahLst/>
              <a:cxnLst/>
              <a:rect l="l" t="t" r="r" b="b"/>
              <a:pathLst>
                <a:path w="12711" h="7768" extrusionOk="0">
                  <a:moveTo>
                    <a:pt x="6355" y="1"/>
                  </a:moveTo>
                  <a:lnTo>
                    <a:pt x="6035" y="10"/>
                  </a:lnTo>
                  <a:lnTo>
                    <a:pt x="5706" y="19"/>
                  </a:lnTo>
                  <a:lnTo>
                    <a:pt x="5395" y="48"/>
                  </a:lnTo>
                  <a:lnTo>
                    <a:pt x="5075" y="85"/>
                  </a:lnTo>
                  <a:lnTo>
                    <a:pt x="4774" y="123"/>
                  </a:lnTo>
                  <a:lnTo>
                    <a:pt x="4472" y="179"/>
                  </a:lnTo>
                  <a:lnTo>
                    <a:pt x="4171" y="236"/>
                  </a:lnTo>
                  <a:lnTo>
                    <a:pt x="3889" y="311"/>
                  </a:lnTo>
                  <a:lnTo>
                    <a:pt x="3606" y="387"/>
                  </a:lnTo>
                  <a:lnTo>
                    <a:pt x="3333" y="471"/>
                  </a:lnTo>
                  <a:lnTo>
                    <a:pt x="3060" y="565"/>
                  </a:lnTo>
                  <a:lnTo>
                    <a:pt x="2806" y="669"/>
                  </a:lnTo>
                  <a:lnTo>
                    <a:pt x="2561" y="773"/>
                  </a:lnTo>
                  <a:lnTo>
                    <a:pt x="2316" y="885"/>
                  </a:lnTo>
                  <a:lnTo>
                    <a:pt x="2090" y="1008"/>
                  </a:lnTo>
                  <a:lnTo>
                    <a:pt x="1864" y="1140"/>
                  </a:lnTo>
                  <a:lnTo>
                    <a:pt x="1657" y="1272"/>
                  </a:lnTo>
                  <a:lnTo>
                    <a:pt x="1460" y="1413"/>
                  </a:lnTo>
                  <a:lnTo>
                    <a:pt x="1262" y="1563"/>
                  </a:lnTo>
                  <a:lnTo>
                    <a:pt x="1092" y="1714"/>
                  </a:lnTo>
                  <a:lnTo>
                    <a:pt x="923" y="1874"/>
                  </a:lnTo>
                  <a:lnTo>
                    <a:pt x="772" y="2034"/>
                  </a:lnTo>
                  <a:lnTo>
                    <a:pt x="631" y="2204"/>
                  </a:lnTo>
                  <a:lnTo>
                    <a:pt x="499" y="2373"/>
                  </a:lnTo>
                  <a:lnTo>
                    <a:pt x="386" y="2552"/>
                  </a:lnTo>
                  <a:lnTo>
                    <a:pt x="292" y="2731"/>
                  </a:lnTo>
                  <a:lnTo>
                    <a:pt x="207" y="2919"/>
                  </a:lnTo>
                  <a:lnTo>
                    <a:pt x="132" y="3098"/>
                  </a:lnTo>
                  <a:lnTo>
                    <a:pt x="76" y="3296"/>
                  </a:lnTo>
                  <a:lnTo>
                    <a:pt x="38" y="3484"/>
                  </a:lnTo>
                  <a:lnTo>
                    <a:pt x="10" y="3682"/>
                  </a:lnTo>
                  <a:lnTo>
                    <a:pt x="0" y="3889"/>
                  </a:lnTo>
                  <a:lnTo>
                    <a:pt x="10" y="4087"/>
                  </a:lnTo>
                  <a:lnTo>
                    <a:pt x="38" y="4284"/>
                  </a:lnTo>
                  <a:lnTo>
                    <a:pt x="76" y="4473"/>
                  </a:lnTo>
                  <a:lnTo>
                    <a:pt x="132" y="4670"/>
                  </a:lnTo>
                  <a:lnTo>
                    <a:pt x="207" y="4859"/>
                  </a:lnTo>
                  <a:lnTo>
                    <a:pt x="292" y="5037"/>
                  </a:lnTo>
                  <a:lnTo>
                    <a:pt x="386" y="5216"/>
                  </a:lnTo>
                  <a:lnTo>
                    <a:pt x="499" y="5395"/>
                  </a:lnTo>
                  <a:lnTo>
                    <a:pt x="631" y="5565"/>
                  </a:lnTo>
                  <a:lnTo>
                    <a:pt x="772" y="5734"/>
                  </a:lnTo>
                  <a:lnTo>
                    <a:pt x="923" y="5894"/>
                  </a:lnTo>
                  <a:lnTo>
                    <a:pt x="1092" y="6054"/>
                  </a:lnTo>
                  <a:lnTo>
                    <a:pt x="1262" y="6205"/>
                  </a:lnTo>
                  <a:lnTo>
                    <a:pt x="1460" y="6355"/>
                  </a:lnTo>
                  <a:lnTo>
                    <a:pt x="1657" y="6497"/>
                  </a:lnTo>
                  <a:lnTo>
                    <a:pt x="1864" y="6629"/>
                  </a:lnTo>
                  <a:lnTo>
                    <a:pt x="2090" y="6760"/>
                  </a:lnTo>
                  <a:lnTo>
                    <a:pt x="2316" y="6883"/>
                  </a:lnTo>
                  <a:lnTo>
                    <a:pt x="2561" y="6996"/>
                  </a:lnTo>
                  <a:lnTo>
                    <a:pt x="2806" y="7109"/>
                  </a:lnTo>
                  <a:lnTo>
                    <a:pt x="3060" y="7203"/>
                  </a:lnTo>
                  <a:lnTo>
                    <a:pt x="3333" y="7297"/>
                  </a:lnTo>
                  <a:lnTo>
                    <a:pt x="3606" y="7382"/>
                  </a:lnTo>
                  <a:lnTo>
                    <a:pt x="3889" y="7466"/>
                  </a:lnTo>
                  <a:lnTo>
                    <a:pt x="4171" y="7532"/>
                  </a:lnTo>
                  <a:lnTo>
                    <a:pt x="4472" y="7589"/>
                  </a:lnTo>
                  <a:lnTo>
                    <a:pt x="4774" y="7645"/>
                  </a:lnTo>
                  <a:lnTo>
                    <a:pt x="5075" y="7692"/>
                  </a:lnTo>
                  <a:lnTo>
                    <a:pt x="5395" y="7721"/>
                  </a:lnTo>
                  <a:lnTo>
                    <a:pt x="5706" y="7749"/>
                  </a:lnTo>
                  <a:lnTo>
                    <a:pt x="6035" y="7758"/>
                  </a:lnTo>
                  <a:lnTo>
                    <a:pt x="6355" y="7768"/>
                  </a:lnTo>
                  <a:lnTo>
                    <a:pt x="6685" y="7758"/>
                  </a:lnTo>
                  <a:lnTo>
                    <a:pt x="7005" y="7749"/>
                  </a:lnTo>
                  <a:lnTo>
                    <a:pt x="7325" y="7721"/>
                  </a:lnTo>
                  <a:lnTo>
                    <a:pt x="7636" y="7692"/>
                  </a:lnTo>
                  <a:lnTo>
                    <a:pt x="7946" y="7645"/>
                  </a:lnTo>
                  <a:lnTo>
                    <a:pt x="8248" y="7589"/>
                  </a:lnTo>
                  <a:lnTo>
                    <a:pt x="8540" y="7532"/>
                  </a:lnTo>
                  <a:lnTo>
                    <a:pt x="8831" y="7466"/>
                  </a:lnTo>
                  <a:lnTo>
                    <a:pt x="9114" y="7382"/>
                  </a:lnTo>
                  <a:lnTo>
                    <a:pt x="9387" y="7297"/>
                  </a:lnTo>
                  <a:lnTo>
                    <a:pt x="9651" y="7203"/>
                  </a:lnTo>
                  <a:lnTo>
                    <a:pt x="9914" y="7109"/>
                  </a:lnTo>
                  <a:lnTo>
                    <a:pt x="10159" y="6996"/>
                  </a:lnTo>
                  <a:lnTo>
                    <a:pt x="10404" y="6883"/>
                  </a:lnTo>
                  <a:lnTo>
                    <a:pt x="10630" y="6760"/>
                  </a:lnTo>
                  <a:lnTo>
                    <a:pt x="10856" y="6629"/>
                  </a:lnTo>
                  <a:lnTo>
                    <a:pt x="11063" y="6497"/>
                  </a:lnTo>
                  <a:lnTo>
                    <a:pt x="11261" y="6355"/>
                  </a:lnTo>
                  <a:lnTo>
                    <a:pt x="11449" y="6205"/>
                  </a:lnTo>
                  <a:lnTo>
                    <a:pt x="11628" y="6054"/>
                  </a:lnTo>
                  <a:lnTo>
                    <a:pt x="11797" y="5894"/>
                  </a:lnTo>
                  <a:lnTo>
                    <a:pt x="11948" y="5734"/>
                  </a:lnTo>
                  <a:lnTo>
                    <a:pt x="12089" y="5565"/>
                  </a:lnTo>
                  <a:lnTo>
                    <a:pt x="12211" y="5395"/>
                  </a:lnTo>
                  <a:lnTo>
                    <a:pt x="12324" y="5216"/>
                  </a:lnTo>
                  <a:lnTo>
                    <a:pt x="12428" y="5037"/>
                  </a:lnTo>
                  <a:lnTo>
                    <a:pt x="12513" y="4859"/>
                  </a:lnTo>
                  <a:lnTo>
                    <a:pt x="12588" y="4670"/>
                  </a:lnTo>
                  <a:lnTo>
                    <a:pt x="12635" y="4473"/>
                  </a:lnTo>
                  <a:lnTo>
                    <a:pt x="12682" y="4284"/>
                  </a:lnTo>
                  <a:lnTo>
                    <a:pt x="12701" y="4087"/>
                  </a:lnTo>
                  <a:lnTo>
                    <a:pt x="12710" y="3889"/>
                  </a:lnTo>
                  <a:lnTo>
                    <a:pt x="12701" y="3682"/>
                  </a:lnTo>
                  <a:lnTo>
                    <a:pt x="12682" y="3484"/>
                  </a:lnTo>
                  <a:lnTo>
                    <a:pt x="12635" y="3296"/>
                  </a:lnTo>
                  <a:lnTo>
                    <a:pt x="12588" y="3098"/>
                  </a:lnTo>
                  <a:lnTo>
                    <a:pt x="12513" y="2919"/>
                  </a:lnTo>
                  <a:lnTo>
                    <a:pt x="12428" y="2731"/>
                  </a:lnTo>
                  <a:lnTo>
                    <a:pt x="12324" y="2552"/>
                  </a:lnTo>
                  <a:lnTo>
                    <a:pt x="12211" y="2373"/>
                  </a:lnTo>
                  <a:lnTo>
                    <a:pt x="12089" y="2204"/>
                  </a:lnTo>
                  <a:lnTo>
                    <a:pt x="11948" y="2034"/>
                  </a:lnTo>
                  <a:lnTo>
                    <a:pt x="11797" y="1874"/>
                  </a:lnTo>
                  <a:lnTo>
                    <a:pt x="11628" y="1714"/>
                  </a:lnTo>
                  <a:lnTo>
                    <a:pt x="11449" y="1563"/>
                  </a:lnTo>
                  <a:lnTo>
                    <a:pt x="11261" y="1413"/>
                  </a:lnTo>
                  <a:lnTo>
                    <a:pt x="11063" y="1272"/>
                  </a:lnTo>
                  <a:lnTo>
                    <a:pt x="10856" y="1140"/>
                  </a:lnTo>
                  <a:lnTo>
                    <a:pt x="10630" y="1008"/>
                  </a:lnTo>
                  <a:lnTo>
                    <a:pt x="10404" y="885"/>
                  </a:lnTo>
                  <a:lnTo>
                    <a:pt x="10159" y="773"/>
                  </a:lnTo>
                  <a:lnTo>
                    <a:pt x="9914" y="669"/>
                  </a:lnTo>
                  <a:lnTo>
                    <a:pt x="9651" y="565"/>
                  </a:lnTo>
                  <a:lnTo>
                    <a:pt x="9387" y="471"/>
                  </a:lnTo>
                  <a:lnTo>
                    <a:pt x="9114" y="387"/>
                  </a:lnTo>
                  <a:lnTo>
                    <a:pt x="8831" y="311"/>
                  </a:lnTo>
                  <a:lnTo>
                    <a:pt x="8540" y="236"/>
                  </a:lnTo>
                  <a:lnTo>
                    <a:pt x="8248" y="179"/>
                  </a:lnTo>
                  <a:lnTo>
                    <a:pt x="7946" y="123"/>
                  </a:lnTo>
                  <a:lnTo>
                    <a:pt x="7636" y="85"/>
                  </a:lnTo>
                  <a:lnTo>
                    <a:pt x="7325" y="48"/>
                  </a:lnTo>
                  <a:lnTo>
                    <a:pt x="7005" y="19"/>
                  </a:lnTo>
                  <a:lnTo>
                    <a:pt x="6685" y="10"/>
                  </a:lnTo>
                  <a:lnTo>
                    <a:pt x="6355" y="1"/>
                  </a:lnTo>
                  <a:close/>
                </a:path>
              </a:pathLst>
            </a:custGeom>
            <a:solidFill>
              <a:srgbClr val="F7E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CuadroTexto 1128">
            <a:extLst>
              <a:ext uri="{FF2B5EF4-FFF2-40B4-BE49-F238E27FC236}">
                <a16:creationId xmlns:a16="http://schemas.microsoft.com/office/drawing/2014/main" id="{53862E60-CA86-A091-ED83-EFFBFB710F09}"/>
              </a:ext>
            </a:extLst>
          </p:cNvPr>
          <p:cNvSpPr txBox="1"/>
          <p:nvPr/>
        </p:nvSpPr>
        <p:spPr>
          <a:xfrm>
            <a:off x="7414156" y="96908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: 1</a:t>
            </a:r>
          </a:p>
        </p:txBody>
      </p:sp>
      <p:sp>
        <p:nvSpPr>
          <p:cNvPr id="1130" name="CuadroTexto 1129">
            <a:extLst>
              <a:ext uri="{FF2B5EF4-FFF2-40B4-BE49-F238E27FC236}">
                <a16:creationId xmlns:a16="http://schemas.microsoft.com/office/drawing/2014/main" id="{596B5C0F-8B3F-FF0E-C805-BAD7AC1390C0}"/>
              </a:ext>
            </a:extLst>
          </p:cNvPr>
          <p:cNvSpPr txBox="1"/>
          <p:nvPr/>
        </p:nvSpPr>
        <p:spPr>
          <a:xfrm>
            <a:off x="5825629" y="3608254"/>
            <a:ext cx="2247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ESPERA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Fugaz One" panose="020B0604020202020204" charset="0"/>
              </a:rPr>
              <a:t>TU TURNO</a:t>
            </a:r>
          </a:p>
        </p:txBody>
      </p:sp>
    </p:spTree>
    <p:extLst>
      <p:ext uri="{BB962C8B-B14F-4D97-AF65-F5344CB8AC3E}">
        <p14:creationId xmlns:p14="http://schemas.microsoft.com/office/powerpoint/2010/main" val="377461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ECE4767-4624-FF00-BA4E-2DCF2943C6D3}"/>
              </a:ext>
            </a:extLst>
          </p:cNvPr>
          <p:cNvSpPr txBox="1"/>
          <p:nvPr/>
        </p:nvSpPr>
        <p:spPr>
          <a:xfrm>
            <a:off x="2819072" y="556873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>
                <a:solidFill>
                  <a:schemeClr val="bg1"/>
                </a:solidFill>
                <a:latin typeface="Fugaz One" panose="020B0604020202020204" charset="0"/>
              </a:rPr>
              <a:t>¡GANASTE!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9BE7B34-2DB5-45CB-48AD-E71C2F68BAB9}"/>
              </a:ext>
            </a:extLst>
          </p:cNvPr>
          <p:cNvGrpSpPr/>
          <p:nvPr/>
        </p:nvGrpSpPr>
        <p:grpSpPr>
          <a:xfrm>
            <a:off x="3110510" y="1650743"/>
            <a:ext cx="2787795" cy="2787360"/>
            <a:chOff x="2004355" y="819050"/>
            <a:chExt cx="340221" cy="340168"/>
          </a:xfrm>
        </p:grpSpPr>
        <p:sp>
          <p:nvSpPr>
            <p:cNvPr id="6" name="Google Shape;10860;p65">
              <a:extLst>
                <a:ext uri="{FF2B5EF4-FFF2-40B4-BE49-F238E27FC236}">
                  <a16:creationId xmlns:a16="http://schemas.microsoft.com/office/drawing/2014/main" id="{C1EF47B5-5DE8-58C9-8682-B5561A3D15C6}"/>
                </a:ext>
              </a:extLst>
            </p:cNvPr>
            <p:cNvSpPr/>
            <p:nvPr/>
          </p:nvSpPr>
          <p:spPr>
            <a:xfrm>
              <a:off x="2004355" y="819050"/>
              <a:ext cx="340221" cy="340168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3823BC63-C9E1-50D0-F736-0B93C38401E7}"/>
                </a:ext>
              </a:extLst>
            </p:cNvPr>
            <p:cNvGrpSpPr/>
            <p:nvPr/>
          </p:nvGrpSpPr>
          <p:grpSpPr>
            <a:xfrm>
              <a:off x="2089133" y="838222"/>
              <a:ext cx="170449" cy="188367"/>
              <a:chOff x="3727044" y="1639319"/>
              <a:chExt cx="1689913" cy="1867562"/>
            </a:xfrm>
          </p:grpSpPr>
          <p:sp>
            <p:nvSpPr>
              <p:cNvPr id="8" name="Google Shape;1411;p39">
                <a:extLst>
                  <a:ext uri="{FF2B5EF4-FFF2-40B4-BE49-F238E27FC236}">
                    <a16:creationId xmlns:a16="http://schemas.microsoft.com/office/drawing/2014/main" id="{E05CAE03-4E64-0980-3CC1-59F756CD062C}"/>
                  </a:ext>
                </a:extLst>
              </p:cNvPr>
              <p:cNvSpPr/>
              <p:nvPr/>
            </p:nvSpPr>
            <p:spPr>
              <a:xfrm>
                <a:off x="3727044" y="2609131"/>
                <a:ext cx="596700" cy="596700"/>
              </a:xfrm>
              <a:prstGeom prst="ellipse">
                <a:avLst/>
              </a:prstGeom>
              <a:solidFill>
                <a:srgbClr val="56C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12;p39">
                <a:extLst>
                  <a:ext uri="{FF2B5EF4-FFF2-40B4-BE49-F238E27FC236}">
                    <a16:creationId xmlns:a16="http://schemas.microsoft.com/office/drawing/2014/main" id="{26D66443-1FE2-2970-D7BB-C031D09A00BA}"/>
                  </a:ext>
                </a:extLst>
              </p:cNvPr>
              <p:cNvSpPr/>
              <p:nvPr/>
            </p:nvSpPr>
            <p:spPr>
              <a:xfrm>
                <a:off x="4270336" y="1639319"/>
                <a:ext cx="596700" cy="596700"/>
              </a:xfrm>
              <a:prstGeom prst="ellipse">
                <a:avLst/>
              </a:prstGeom>
              <a:solidFill>
                <a:srgbClr val="F38D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13;p39">
                <a:extLst>
                  <a:ext uri="{FF2B5EF4-FFF2-40B4-BE49-F238E27FC236}">
                    <a16:creationId xmlns:a16="http://schemas.microsoft.com/office/drawing/2014/main" id="{FE087EC6-B6E0-8B25-2497-AC337EC2383B}"/>
                  </a:ext>
                </a:extLst>
              </p:cNvPr>
              <p:cNvSpPr/>
              <p:nvPr/>
            </p:nvSpPr>
            <p:spPr>
              <a:xfrm>
                <a:off x="4820257" y="1937669"/>
                <a:ext cx="596700" cy="596700"/>
              </a:xfrm>
              <a:prstGeom prst="ellipse">
                <a:avLst/>
              </a:prstGeom>
              <a:solidFill>
                <a:srgbClr val="853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14;p39">
                <a:extLst>
                  <a:ext uri="{FF2B5EF4-FFF2-40B4-BE49-F238E27FC236}">
                    <a16:creationId xmlns:a16="http://schemas.microsoft.com/office/drawing/2014/main" id="{8E3EBE2C-118A-7F97-BFF8-F18A0C93CA0C}"/>
                  </a:ext>
                </a:extLst>
              </p:cNvPr>
              <p:cNvSpPr/>
              <p:nvPr/>
            </p:nvSpPr>
            <p:spPr>
              <a:xfrm>
                <a:off x="4270336" y="2910181"/>
                <a:ext cx="596700" cy="596700"/>
              </a:xfrm>
              <a:prstGeom prst="ellipse">
                <a:avLst/>
              </a:prstGeom>
              <a:solidFill>
                <a:srgbClr val="3575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415;p39">
                <a:extLst>
                  <a:ext uri="{FF2B5EF4-FFF2-40B4-BE49-F238E27FC236}">
                    <a16:creationId xmlns:a16="http://schemas.microsoft.com/office/drawing/2014/main" id="{BA34BD52-7FD0-207D-29D3-104F4C250465}"/>
                  </a:ext>
                </a:extLst>
              </p:cNvPr>
              <p:cNvSpPr/>
              <p:nvPr/>
            </p:nvSpPr>
            <p:spPr>
              <a:xfrm>
                <a:off x="3727044" y="1937670"/>
                <a:ext cx="596700" cy="596700"/>
              </a:xfrm>
              <a:prstGeom prst="ellipse">
                <a:avLst/>
              </a:prstGeom>
              <a:solidFill>
                <a:srgbClr val="E440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16;p39">
                <a:extLst>
                  <a:ext uri="{FF2B5EF4-FFF2-40B4-BE49-F238E27FC236}">
                    <a16:creationId xmlns:a16="http://schemas.microsoft.com/office/drawing/2014/main" id="{6A31364E-5CF7-903C-DCD8-8F21A60421EB}"/>
                  </a:ext>
                </a:extLst>
              </p:cNvPr>
              <p:cNvSpPr/>
              <p:nvPr/>
            </p:nvSpPr>
            <p:spPr>
              <a:xfrm>
                <a:off x="4820257" y="2609131"/>
                <a:ext cx="596700" cy="596700"/>
              </a:xfrm>
              <a:prstGeom prst="ellipse">
                <a:avLst/>
              </a:prstGeom>
              <a:solidFill>
                <a:srgbClr val="F5D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1261;p66">
                <a:extLst>
                  <a:ext uri="{FF2B5EF4-FFF2-40B4-BE49-F238E27FC236}">
                    <a16:creationId xmlns:a16="http://schemas.microsoft.com/office/drawing/2014/main" id="{59D9C970-2BE3-1A19-4545-B8D55B05BD32}"/>
                  </a:ext>
                </a:extLst>
              </p:cNvPr>
              <p:cNvGrpSpPr/>
              <p:nvPr/>
            </p:nvGrpSpPr>
            <p:grpSpPr>
              <a:xfrm>
                <a:off x="3998690" y="2003411"/>
                <a:ext cx="1146621" cy="1136677"/>
                <a:chOff x="-22859750" y="2335900"/>
                <a:chExt cx="296950" cy="294375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5" name="Google Shape;11262;p66">
                  <a:extLst>
                    <a:ext uri="{FF2B5EF4-FFF2-40B4-BE49-F238E27FC236}">
                      <a16:creationId xmlns:a16="http://schemas.microsoft.com/office/drawing/2014/main" id="{837A0E37-C18C-49E9-BCAE-11B771002D08}"/>
                    </a:ext>
                  </a:extLst>
                </p:cNvPr>
                <p:cNvSpPr/>
                <p:nvPr/>
              </p:nvSpPr>
              <p:spPr>
                <a:xfrm>
                  <a:off x="-22859750" y="2335900"/>
                  <a:ext cx="296950" cy="29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775" extrusionOk="0">
                      <a:moveTo>
                        <a:pt x="7306" y="663"/>
                      </a:moveTo>
                      <a:cubicBezTo>
                        <a:pt x="7389" y="663"/>
                        <a:pt x="7475" y="671"/>
                        <a:pt x="7562" y="685"/>
                      </a:cubicBezTo>
                      <a:cubicBezTo>
                        <a:pt x="7814" y="780"/>
                        <a:pt x="8034" y="937"/>
                        <a:pt x="8192" y="1126"/>
                      </a:cubicBezTo>
                      <a:cubicBezTo>
                        <a:pt x="7908" y="1189"/>
                        <a:pt x="7656" y="1347"/>
                        <a:pt x="7467" y="1567"/>
                      </a:cubicBezTo>
                      <a:cubicBezTo>
                        <a:pt x="7341" y="1662"/>
                        <a:pt x="7341" y="1914"/>
                        <a:pt x="7467" y="2008"/>
                      </a:cubicBezTo>
                      <a:cubicBezTo>
                        <a:pt x="7530" y="2071"/>
                        <a:pt x="7617" y="2103"/>
                        <a:pt x="7703" y="2103"/>
                      </a:cubicBezTo>
                      <a:cubicBezTo>
                        <a:pt x="7790" y="2103"/>
                        <a:pt x="7877" y="2071"/>
                        <a:pt x="7940" y="2008"/>
                      </a:cubicBezTo>
                      <a:cubicBezTo>
                        <a:pt x="8129" y="1819"/>
                        <a:pt x="8412" y="1693"/>
                        <a:pt x="8696" y="1693"/>
                      </a:cubicBezTo>
                      <a:cubicBezTo>
                        <a:pt x="8979" y="1693"/>
                        <a:pt x="9231" y="1819"/>
                        <a:pt x="9452" y="2008"/>
                      </a:cubicBezTo>
                      <a:cubicBezTo>
                        <a:pt x="9767" y="2355"/>
                        <a:pt x="9830" y="2764"/>
                        <a:pt x="9673" y="3174"/>
                      </a:cubicBezTo>
                      <a:cubicBezTo>
                        <a:pt x="9389" y="3237"/>
                        <a:pt x="9137" y="3395"/>
                        <a:pt x="8885" y="3584"/>
                      </a:cubicBezTo>
                      <a:cubicBezTo>
                        <a:pt x="8759" y="3710"/>
                        <a:pt x="8759" y="3962"/>
                        <a:pt x="8885" y="4056"/>
                      </a:cubicBezTo>
                      <a:cubicBezTo>
                        <a:pt x="8948" y="4119"/>
                        <a:pt x="9035" y="4151"/>
                        <a:pt x="9121" y="4151"/>
                      </a:cubicBezTo>
                      <a:cubicBezTo>
                        <a:pt x="9208" y="4151"/>
                        <a:pt x="9294" y="4119"/>
                        <a:pt x="9358" y="4056"/>
                      </a:cubicBezTo>
                      <a:cubicBezTo>
                        <a:pt x="9547" y="3867"/>
                        <a:pt x="9830" y="3741"/>
                        <a:pt x="10114" y="3741"/>
                      </a:cubicBezTo>
                      <a:cubicBezTo>
                        <a:pt x="10397" y="3741"/>
                        <a:pt x="10649" y="3867"/>
                        <a:pt x="10870" y="4056"/>
                      </a:cubicBezTo>
                      <a:cubicBezTo>
                        <a:pt x="11059" y="4277"/>
                        <a:pt x="11185" y="4529"/>
                        <a:pt x="11185" y="4812"/>
                      </a:cubicBezTo>
                      <a:cubicBezTo>
                        <a:pt x="11185" y="5096"/>
                        <a:pt x="11059" y="5379"/>
                        <a:pt x="10870" y="5568"/>
                      </a:cubicBezTo>
                      <a:cubicBezTo>
                        <a:pt x="10649" y="5757"/>
                        <a:pt x="10397" y="5883"/>
                        <a:pt x="10114" y="5883"/>
                      </a:cubicBezTo>
                      <a:cubicBezTo>
                        <a:pt x="9925" y="5883"/>
                        <a:pt x="9767" y="6041"/>
                        <a:pt x="9767" y="6230"/>
                      </a:cubicBezTo>
                      <a:cubicBezTo>
                        <a:pt x="9767" y="6451"/>
                        <a:pt x="9925" y="6608"/>
                        <a:pt x="10114" y="6608"/>
                      </a:cubicBezTo>
                      <a:cubicBezTo>
                        <a:pt x="10429" y="6608"/>
                        <a:pt x="10712" y="6514"/>
                        <a:pt x="10964" y="6356"/>
                      </a:cubicBezTo>
                      <a:cubicBezTo>
                        <a:pt x="11090" y="6514"/>
                        <a:pt x="11122" y="6703"/>
                        <a:pt x="11122" y="6955"/>
                      </a:cubicBezTo>
                      <a:cubicBezTo>
                        <a:pt x="11122" y="7270"/>
                        <a:pt x="11027" y="7553"/>
                        <a:pt x="10807" y="7742"/>
                      </a:cubicBezTo>
                      <a:cubicBezTo>
                        <a:pt x="10618" y="7931"/>
                        <a:pt x="10366" y="8057"/>
                        <a:pt x="10082" y="8057"/>
                      </a:cubicBezTo>
                      <a:cubicBezTo>
                        <a:pt x="9799" y="8057"/>
                        <a:pt x="9515" y="7931"/>
                        <a:pt x="9326" y="7742"/>
                      </a:cubicBezTo>
                      <a:cubicBezTo>
                        <a:pt x="9137" y="7553"/>
                        <a:pt x="9011" y="7270"/>
                        <a:pt x="9011" y="6986"/>
                      </a:cubicBezTo>
                      <a:cubicBezTo>
                        <a:pt x="9011" y="6703"/>
                        <a:pt x="9137" y="6419"/>
                        <a:pt x="9326" y="6230"/>
                      </a:cubicBezTo>
                      <a:cubicBezTo>
                        <a:pt x="9452" y="6104"/>
                        <a:pt x="9452" y="5883"/>
                        <a:pt x="9326" y="5757"/>
                      </a:cubicBezTo>
                      <a:cubicBezTo>
                        <a:pt x="9263" y="5694"/>
                        <a:pt x="9176" y="5663"/>
                        <a:pt x="9090" y="5663"/>
                      </a:cubicBezTo>
                      <a:cubicBezTo>
                        <a:pt x="9003" y="5663"/>
                        <a:pt x="8916" y="5694"/>
                        <a:pt x="8853" y="5757"/>
                      </a:cubicBezTo>
                      <a:cubicBezTo>
                        <a:pt x="8538" y="6072"/>
                        <a:pt x="8349" y="6514"/>
                        <a:pt x="8349" y="6986"/>
                      </a:cubicBezTo>
                      <a:cubicBezTo>
                        <a:pt x="8349" y="7112"/>
                        <a:pt x="8349" y="7207"/>
                        <a:pt x="8381" y="7333"/>
                      </a:cubicBezTo>
                      <a:cubicBezTo>
                        <a:pt x="7562" y="7459"/>
                        <a:pt x="6932" y="8215"/>
                        <a:pt x="6932" y="9034"/>
                      </a:cubicBezTo>
                      <a:cubicBezTo>
                        <a:pt x="6932" y="9223"/>
                        <a:pt x="7089" y="9381"/>
                        <a:pt x="7278" y="9381"/>
                      </a:cubicBezTo>
                      <a:cubicBezTo>
                        <a:pt x="7467" y="9381"/>
                        <a:pt x="7625" y="9223"/>
                        <a:pt x="7625" y="9034"/>
                      </a:cubicBezTo>
                      <a:cubicBezTo>
                        <a:pt x="7625" y="8435"/>
                        <a:pt x="8097" y="8026"/>
                        <a:pt x="8664" y="8026"/>
                      </a:cubicBezTo>
                      <a:lnTo>
                        <a:pt x="8696" y="8026"/>
                      </a:lnTo>
                      <a:cubicBezTo>
                        <a:pt x="8727" y="8089"/>
                        <a:pt x="8822" y="8120"/>
                        <a:pt x="8853" y="8215"/>
                      </a:cubicBezTo>
                      <a:cubicBezTo>
                        <a:pt x="9074" y="8435"/>
                        <a:pt x="9326" y="8561"/>
                        <a:pt x="9641" y="8656"/>
                      </a:cubicBezTo>
                      <a:cubicBezTo>
                        <a:pt x="9673" y="8750"/>
                        <a:pt x="9704" y="8908"/>
                        <a:pt x="9704" y="9034"/>
                      </a:cubicBezTo>
                      <a:cubicBezTo>
                        <a:pt x="9704" y="9507"/>
                        <a:pt x="9452" y="9853"/>
                        <a:pt x="9011" y="10011"/>
                      </a:cubicBezTo>
                      <a:cubicBezTo>
                        <a:pt x="8979" y="9853"/>
                        <a:pt x="8853" y="9759"/>
                        <a:pt x="8664" y="9759"/>
                      </a:cubicBezTo>
                      <a:cubicBezTo>
                        <a:pt x="8444" y="9759"/>
                        <a:pt x="8286" y="9916"/>
                        <a:pt x="8286" y="10105"/>
                      </a:cubicBezTo>
                      <a:cubicBezTo>
                        <a:pt x="8286" y="10704"/>
                        <a:pt x="7814" y="11113"/>
                        <a:pt x="7278" y="11113"/>
                      </a:cubicBezTo>
                      <a:cubicBezTo>
                        <a:pt x="6711" y="11113"/>
                        <a:pt x="6239" y="10641"/>
                        <a:pt x="6239" y="10105"/>
                      </a:cubicBezTo>
                      <a:lnTo>
                        <a:pt x="6239" y="6640"/>
                      </a:lnTo>
                      <a:cubicBezTo>
                        <a:pt x="6522" y="6860"/>
                        <a:pt x="6932" y="6986"/>
                        <a:pt x="7278" y="6986"/>
                      </a:cubicBezTo>
                      <a:cubicBezTo>
                        <a:pt x="7467" y="6986"/>
                        <a:pt x="7625" y="6829"/>
                        <a:pt x="7625" y="6640"/>
                      </a:cubicBezTo>
                      <a:cubicBezTo>
                        <a:pt x="7625" y="6451"/>
                        <a:pt x="7467" y="6293"/>
                        <a:pt x="7278" y="6293"/>
                      </a:cubicBezTo>
                      <a:cubicBezTo>
                        <a:pt x="6680" y="6293"/>
                        <a:pt x="6239" y="5820"/>
                        <a:pt x="6239" y="5253"/>
                      </a:cubicBezTo>
                      <a:lnTo>
                        <a:pt x="6239" y="1788"/>
                      </a:lnTo>
                      <a:lnTo>
                        <a:pt x="6239" y="1756"/>
                      </a:lnTo>
                      <a:lnTo>
                        <a:pt x="6239" y="1725"/>
                      </a:lnTo>
                      <a:cubicBezTo>
                        <a:pt x="6239" y="1441"/>
                        <a:pt x="6365" y="1158"/>
                        <a:pt x="6554" y="969"/>
                      </a:cubicBezTo>
                      <a:cubicBezTo>
                        <a:pt x="6772" y="750"/>
                        <a:pt x="7027" y="663"/>
                        <a:pt x="7306" y="663"/>
                      </a:cubicBezTo>
                      <a:close/>
                      <a:moveTo>
                        <a:pt x="4492" y="726"/>
                      </a:moveTo>
                      <a:cubicBezTo>
                        <a:pt x="4756" y="726"/>
                        <a:pt x="5012" y="813"/>
                        <a:pt x="5230" y="1032"/>
                      </a:cubicBezTo>
                      <a:cubicBezTo>
                        <a:pt x="5419" y="1221"/>
                        <a:pt x="5545" y="1504"/>
                        <a:pt x="5545" y="1788"/>
                      </a:cubicBezTo>
                      <a:lnTo>
                        <a:pt x="5545" y="1819"/>
                      </a:lnTo>
                      <a:lnTo>
                        <a:pt x="5545" y="5285"/>
                      </a:lnTo>
                      <a:cubicBezTo>
                        <a:pt x="5545" y="5883"/>
                        <a:pt x="5073" y="6325"/>
                        <a:pt x="4506" y="6325"/>
                      </a:cubicBezTo>
                      <a:cubicBezTo>
                        <a:pt x="4317" y="6325"/>
                        <a:pt x="4159" y="6482"/>
                        <a:pt x="4159" y="6671"/>
                      </a:cubicBezTo>
                      <a:cubicBezTo>
                        <a:pt x="4159" y="6860"/>
                        <a:pt x="4317" y="7018"/>
                        <a:pt x="4506" y="7018"/>
                      </a:cubicBezTo>
                      <a:cubicBezTo>
                        <a:pt x="4915" y="7018"/>
                        <a:pt x="5262" y="6892"/>
                        <a:pt x="5545" y="6671"/>
                      </a:cubicBezTo>
                      <a:lnTo>
                        <a:pt x="5545" y="10105"/>
                      </a:lnTo>
                      <a:lnTo>
                        <a:pt x="5545" y="10137"/>
                      </a:lnTo>
                      <a:cubicBezTo>
                        <a:pt x="5545" y="10704"/>
                        <a:pt x="5073" y="11176"/>
                        <a:pt x="4506" y="11176"/>
                      </a:cubicBezTo>
                      <a:cubicBezTo>
                        <a:pt x="3939" y="11176"/>
                        <a:pt x="3498" y="10704"/>
                        <a:pt x="3498" y="10137"/>
                      </a:cubicBezTo>
                      <a:cubicBezTo>
                        <a:pt x="3498" y="9948"/>
                        <a:pt x="3340" y="9790"/>
                        <a:pt x="3151" y="9790"/>
                      </a:cubicBezTo>
                      <a:cubicBezTo>
                        <a:pt x="2994" y="9790"/>
                        <a:pt x="2836" y="9916"/>
                        <a:pt x="2773" y="10074"/>
                      </a:cubicBezTo>
                      <a:cubicBezTo>
                        <a:pt x="2395" y="9916"/>
                        <a:pt x="2080" y="9538"/>
                        <a:pt x="2080" y="9065"/>
                      </a:cubicBezTo>
                      <a:cubicBezTo>
                        <a:pt x="2080" y="8908"/>
                        <a:pt x="2111" y="8813"/>
                        <a:pt x="2143" y="8687"/>
                      </a:cubicBezTo>
                      <a:cubicBezTo>
                        <a:pt x="2426" y="8593"/>
                        <a:pt x="2710" y="8435"/>
                        <a:pt x="2930" y="8246"/>
                      </a:cubicBezTo>
                      <a:cubicBezTo>
                        <a:pt x="2994" y="8215"/>
                        <a:pt x="3057" y="8120"/>
                        <a:pt x="3088" y="8057"/>
                      </a:cubicBezTo>
                      <a:lnTo>
                        <a:pt x="3151" y="8057"/>
                      </a:lnTo>
                      <a:cubicBezTo>
                        <a:pt x="3718" y="8057"/>
                        <a:pt x="4159" y="8530"/>
                        <a:pt x="4159" y="9065"/>
                      </a:cubicBezTo>
                      <a:cubicBezTo>
                        <a:pt x="4159" y="9286"/>
                        <a:pt x="4317" y="9444"/>
                        <a:pt x="4506" y="9444"/>
                      </a:cubicBezTo>
                      <a:cubicBezTo>
                        <a:pt x="4726" y="9444"/>
                        <a:pt x="4884" y="9286"/>
                        <a:pt x="4884" y="9065"/>
                      </a:cubicBezTo>
                      <a:cubicBezTo>
                        <a:pt x="4884" y="8215"/>
                        <a:pt x="4254" y="7490"/>
                        <a:pt x="3403" y="7396"/>
                      </a:cubicBezTo>
                      <a:cubicBezTo>
                        <a:pt x="3466" y="7270"/>
                        <a:pt x="3466" y="7144"/>
                        <a:pt x="3466" y="7018"/>
                      </a:cubicBezTo>
                      <a:cubicBezTo>
                        <a:pt x="3466" y="6545"/>
                        <a:pt x="3246" y="6104"/>
                        <a:pt x="2930" y="5820"/>
                      </a:cubicBezTo>
                      <a:cubicBezTo>
                        <a:pt x="2883" y="5757"/>
                        <a:pt x="2797" y="5726"/>
                        <a:pt x="2706" y="5726"/>
                      </a:cubicBezTo>
                      <a:cubicBezTo>
                        <a:pt x="2615" y="5726"/>
                        <a:pt x="2521" y="5757"/>
                        <a:pt x="2458" y="5820"/>
                      </a:cubicBezTo>
                      <a:cubicBezTo>
                        <a:pt x="2363" y="5915"/>
                        <a:pt x="2363" y="6167"/>
                        <a:pt x="2458" y="6262"/>
                      </a:cubicBezTo>
                      <a:cubicBezTo>
                        <a:pt x="2678" y="6482"/>
                        <a:pt x="2773" y="6734"/>
                        <a:pt x="2773" y="7018"/>
                      </a:cubicBezTo>
                      <a:cubicBezTo>
                        <a:pt x="2773" y="7301"/>
                        <a:pt x="2678" y="7585"/>
                        <a:pt x="2458" y="7774"/>
                      </a:cubicBezTo>
                      <a:cubicBezTo>
                        <a:pt x="2269" y="7963"/>
                        <a:pt x="1985" y="8089"/>
                        <a:pt x="1733" y="8089"/>
                      </a:cubicBezTo>
                      <a:cubicBezTo>
                        <a:pt x="1450" y="8089"/>
                        <a:pt x="1166" y="7963"/>
                        <a:pt x="977" y="7774"/>
                      </a:cubicBezTo>
                      <a:cubicBezTo>
                        <a:pt x="788" y="7585"/>
                        <a:pt x="662" y="7301"/>
                        <a:pt x="662" y="7018"/>
                      </a:cubicBezTo>
                      <a:cubicBezTo>
                        <a:pt x="662" y="6829"/>
                        <a:pt x="725" y="6640"/>
                        <a:pt x="820" y="6419"/>
                      </a:cubicBezTo>
                      <a:cubicBezTo>
                        <a:pt x="1103" y="6608"/>
                        <a:pt x="1355" y="6671"/>
                        <a:pt x="1670" y="6671"/>
                      </a:cubicBezTo>
                      <a:cubicBezTo>
                        <a:pt x="1891" y="6671"/>
                        <a:pt x="2048" y="6514"/>
                        <a:pt x="2048" y="6325"/>
                      </a:cubicBezTo>
                      <a:cubicBezTo>
                        <a:pt x="2048" y="6104"/>
                        <a:pt x="1891" y="5946"/>
                        <a:pt x="1670" y="5946"/>
                      </a:cubicBezTo>
                      <a:cubicBezTo>
                        <a:pt x="1418" y="5946"/>
                        <a:pt x="1135" y="5852"/>
                        <a:pt x="946" y="5631"/>
                      </a:cubicBezTo>
                      <a:cubicBezTo>
                        <a:pt x="725" y="5442"/>
                        <a:pt x="631" y="5159"/>
                        <a:pt x="631" y="4907"/>
                      </a:cubicBezTo>
                      <a:cubicBezTo>
                        <a:pt x="631" y="4623"/>
                        <a:pt x="725" y="4340"/>
                        <a:pt x="946" y="4151"/>
                      </a:cubicBezTo>
                      <a:cubicBezTo>
                        <a:pt x="1135" y="3962"/>
                        <a:pt x="1418" y="3836"/>
                        <a:pt x="1670" y="3836"/>
                      </a:cubicBezTo>
                      <a:cubicBezTo>
                        <a:pt x="1954" y="3836"/>
                        <a:pt x="2237" y="3962"/>
                        <a:pt x="2426" y="4151"/>
                      </a:cubicBezTo>
                      <a:cubicBezTo>
                        <a:pt x="2489" y="4214"/>
                        <a:pt x="2576" y="4245"/>
                        <a:pt x="2663" y="4245"/>
                      </a:cubicBezTo>
                      <a:cubicBezTo>
                        <a:pt x="2749" y="4245"/>
                        <a:pt x="2836" y="4214"/>
                        <a:pt x="2899" y="4151"/>
                      </a:cubicBezTo>
                      <a:cubicBezTo>
                        <a:pt x="3025" y="4025"/>
                        <a:pt x="3025" y="3804"/>
                        <a:pt x="2899" y="3678"/>
                      </a:cubicBezTo>
                      <a:cubicBezTo>
                        <a:pt x="2678" y="3426"/>
                        <a:pt x="2426" y="3332"/>
                        <a:pt x="2111" y="3237"/>
                      </a:cubicBezTo>
                      <a:cubicBezTo>
                        <a:pt x="1954" y="2859"/>
                        <a:pt x="2048" y="2418"/>
                        <a:pt x="2363" y="2103"/>
                      </a:cubicBezTo>
                      <a:cubicBezTo>
                        <a:pt x="2552" y="1914"/>
                        <a:pt x="2836" y="1788"/>
                        <a:pt x="3088" y="1788"/>
                      </a:cubicBezTo>
                      <a:cubicBezTo>
                        <a:pt x="3372" y="1788"/>
                        <a:pt x="3655" y="1914"/>
                        <a:pt x="3844" y="2103"/>
                      </a:cubicBezTo>
                      <a:cubicBezTo>
                        <a:pt x="3907" y="2166"/>
                        <a:pt x="3994" y="2197"/>
                        <a:pt x="4080" y="2197"/>
                      </a:cubicBezTo>
                      <a:cubicBezTo>
                        <a:pt x="4167" y="2197"/>
                        <a:pt x="4254" y="2166"/>
                        <a:pt x="4317" y="2103"/>
                      </a:cubicBezTo>
                      <a:cubicBezTo>
                        <a:pt x="4443" y="1977"/>
                        <a:pt x="4443" y="1756"/>
                        <a:pt x="4317" y="1630"/>
                      </a:cubicBezTo>
                      <a:cubicBezTo>
                        <a:pt x="4128" y="1441"/>
                        <a:pt x="3876" y="1284"/>
                        <a:pt x="3624" y="1189"/>
                      </a:cubicBezTo>
                      <a:cubicBezTo>
                        <a:pt x="3781" y="969"/>
                        <a:pt x="3970" y="811"/>
                        <a:pt x="4254" y="748"/>
                      </a:cubicBezTo>
                      <a:cubicBezTo>
                        <a:pt x="4333" y="734"/>
                        <a:pt x="4413" y="726"/>
                        <a:pt x="4492" y="726"/>
                      </a:cubicBezTo>
                      <a:close/>
                      <a:moveTo>
                        <a:pt x="7254" y="0"/>
                      </a:moveTo>
                      <a:cubicBezTo>
                        <a:pt x="6817" y="0"/>
                        <a:pt x="6387" y="190"/>
                        <a:pt x="6049" y="528"/>
                      </a:cubicBezTo>
                      <a:cubicBezTo>
                        <a:pt x="6018" y="559"/>
                        <a:pt x="5923" y="654"/>
                        <a:pt x="5892" y="717"/>
                      </a:cubicBezTo>
                      <a:cubicBezTo>
                        <a:pt x="5860" y="654"/>
                        <a:pt x="5766" y="622"/>
                        <a:pt x="5734" y="528"/>
                      </a:cubicBezTo>
                      <a:cubicBezTo>
                        <a:pt x="5391" y="185"/>
                        <a:pt x="4972" y="13"/>
                        <a:pt x="4521" y="13"/>
                      </a:cubicBezTo>
                      <a:cubicBezTo>
                        <a:pt x="4392" y="13"/>
                        <a:pt x="4261" y="27"/>
                        <a:pt x="4128" y="55"/>
                      </a:cubicBezTo>
                      <a:cubicBezTo>
                        <a:pt x="3561" y="181"/>
                        <a:pt x="3151" y="559"/>
                        <a:pt x="2899" y="1126"/>
                      </a:cubicBezTo>
                      <a:cubicBezTo>
                        <a:pt x="2552" y="1158"/>
                        <a:pt x="2206" y="1347"/>
                        <a:pt x="1922" y="1599"/>
                      </a:cubicBezTo>
                      <a:cubicBezTo>
                        <a:pt x="1481" y="2040"/>
                        <a:pt x="1324" y="2607"/>
                        <a:pt x="1450" y="3206"/>
                      </a:cubicBezTo>
                      <a:cubicBezTo>
                        <a:pt x="1103" y="3237"/>
                        <a:pt x="788" y="3458"/>
                        <a:pt x="505" y="3678"/>
                      </a:cubicBezTo>
                      <a:cubicBezTo>
                        <a:pt x="190" y="3993"/>
                        <a:pt x="1" y="4434"/>
                        <a:pt x="1" y="4907"/>
                      </a:cubicBezTo>
                      <a:cubicBezTo>
                        <a:pt x="1" y="5285"/>
                        <a:pt x="127" y="5663"/>
                        <a:pt x="347" y="5915"/>
                      </a:cubicBezTo>
                      <a:cubicBezTo>
                        <a:pt x="127" y="6230"/>
                        <a:pt x="1" y="6608"/>
                        <a:pt x="1" y="6955"/>
                      </a:cubicBezTo>
                      <a:cubicBezTo>
                        <a:pt x="1" y="7427"/>
                        <a:pt x="190" y="7868"/>
                        <a:pt x="505" y="8183"/>
                      </a:cubicBezTo>
                      <a:cubicBezTo>
                        <a:pt x="788" y="8435"/>
                        <a:pt x="1103" y="8593"/>
                        <a:pt x="1450" y="8624"/>
                      </a:cubicBezTo>
                      <a:cubicBezTo>
                        <a:pt x="1418" y="8750"/>
                        <a:pt x="1418" y="8876"/>
                        <a:pt x="1418" y="9002"/>
                      </a:cubicBezTo>
                      <a:cubicBezTo>
                        <a:pt x="1418" y="9916"/>
                        <a:pt x="2080" y="10609"/>
                        <a:pt x="2962" y="10735"/>
                      </a:cubicBezTo>
                      <a:cubicBezTo>
                        <a:pt x="3214" y="11365"/>
                        <a:pt x="3813" y="11775"/>
                        <a:pt x="4569" y="11775"/>
                      </a:cubicBezTo>
                      <a:cubicBezTo>
                        <a:pt x="5104" y="11775"/>
                        <a:pt x="5640" y="11523"/>
                        <a:pt x="5955" y="11082"/>
                      </a:cubicBezTo>
                      <a:cubicBezTo>
                        <a:pt x="6270" y="11523"/>
                        <a:pt x="6774" y="11775"/>
                        <a:pt x="7310" y="11775"/>
                      </a:cubicBezTo>
                      <a:cubicBezTo>
                        <a:pt x="8034" y="11775"/>
                        <a:pt x="8664" y="11365"/>
                        <a:pt x="8948" y="10735"/>
                      </a:cubicBezTo>
                      <a:cubicBezTo>
                        <a:pt x="9799" y="10609"/>
                        <a:pt x="10460" y="9916"/>
                        <a:pt x="10460" y="9002"/>
                      </a:cubicBezTo>
                      <a:cubicBezTo>
                        <a:pt x="10460" y="8876"/>
                        <a:pt x="10460" y="8750"/>
                        <a:pt x="10429" y="8624"/>
                      </a:cubicBezTo>
                      <a:cubicBezTo>
                        <a:pt x="10775" y="8593"/>
                        <a:pt x="11090" y="8404"/>
                        <a:pt x="11374" y="8183"/>
                      </a:cubicBezTo>
                      <a:cubicBezTo>
                        <a:pt x="11689" y="7837"/>
                        <a:pt x="11878" y="7427"/>
                        <a:pt x="11878" y="6955"/>
                      </a:cubicBezTo>
                      <a:cubicBezTo>
                        <a:pt x="11878" y="6545"/>
                        <a:pt x="11783" y="6199"/>
                        <a:pt x="11531" y="5915"/>
                      </a:cubicBezTo>
                      <a:cubicBezTo>
                        <a:pt x="11689" y="5663"/>
                        <a:pt x="11815" y="5285"/>
                        <a:pt x="11815" y="4907"/>
                      </a:cubicBezTo>
                      <a:cubicBezTo>
                        <a:pt x="11815" y="4434"/>
                        <a:pt x="11594" y="3993"/>
                        <a:pt x="11279" y="3678"/>
                      </a:cubicBezTo>
                      <a:cubicBezTo>
                        <a:pt x="11027" y="3395"/>
                        <a:pt x="10712" y="3237"/>
                        <a:pt x="10334" y="3206"/>
                      </a:cubicBezTo>
                      <a:cubicBezTo>
                        <a:pt x="10460" y="2670"/>
                        <a:pt x="10303" y="2040"/>
                        <a:pt x="9862" y="1599"/>
                      </a:cubicBezTo>
                      <a:cubicBezTo>
                        <a:pt x="9610" y="1315"/>
                        <a:pt x="9231" y="1158"/>
                        <a:pt x="8885" y="1126"/>
                      </a:cubicBezTo>
                      <a:cubicBezTo>
                        <a:pt x="8664" y="559"/>
                        <a:pt x="8223" y="181"/>
                        <a:pt x="7656" y="55"/>
                      </a:cubicBezTo>
                      <a:cubicBezTo>
                        <a:pt x="7523" y="18"/>
                        <a:pt x="7388" y="0"/>
                        <a:pt x="72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1263;p66">
                  <a:extLst>
                    <a:ext uri="{FF2B5EF4-FFF2-40B4-BE49-F238E27FC236}">
                      <a16:creationId xmlns:a16="http://schemas.microsoft.com/office/drawing/2014/main" id="{D90092B8-7B7F-5034-9E49-78C9A003A8F4}"/>
                    </a:ext>
                  </a:extLst>
                </p:cNvPr>
                <p:cNvSpPr/>
                <p:nvPr/>
              </p:nvSpPr>
              <p:spPr>
                <a:xfrm>
                  <a:off x="-22685675" y="2408150"/>
                  <a:ext cx="27575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2647" extrusionOk="0">
                      <a:moveTo>
                        <a:pt x="740" y="1"/>
                      </a:moveTo>
                      <a:cubicBezTo>
                        <a:pt x="654" y="1"/>
                        <a:pt x="567" y="32"/>
                        <a:pt x="504" y="95"/>
                      </a:cubicBezTo>
                      <a:cubicBezTo>
                        <a:pt x="189" y="410"/>
                        <a:pt x="0" y="820"/>
                        <a:pt x="0" y="1292"/>
                      </a:cubicBezTo>
                      <a:cubicBezTo>
                        <a:pt x="0" y="1765"/>
                        <a:pt x="189" y="2206"/>
                        <a:pt x="504" y="2521"/>
                      </a:cubicBezTo>
                      <a:cubicBezTo>
                        <a:pt x="599" y="2584"/>
                        <a:pt x="662" y="2647"/>
                        <a:pt x="756" y="2647"/>
                      </a:cubicBezTo>
                      <a:cubicBezTo>
                        <a:pt x="819" y="2647"/>
                        <a:pt x="945" y="2615"/>
                        <a:pt x="977" y="2521"/>
                      </a:cubicBezTo>
                      <a:cubicBezTo>
                        <a:pt x="1103" y="2395"/>
                        <a:pt x="1103" y="2174"/>
                        <a:pt x="977" y="2048"/>
                      </a:cubicBezTo>
                      <a:cubicBezTo>
                        <a:pt x="788" y="1859"/>
                        <a:pt x="662" y="1576"/>
                        <a:pt x="662" y="1292"/>
                      </a:cubicBezTo>
                      <a:cubicBezTo>
                        <a:pt x="662" y="1040"/>
                        <a:pt x="788" y="757"/>
                        <a:pt x="977" y="536"/>
                      </a:cubicBezTo>
                      <a:cubicBezTo>
                        <a:pt x="1103" y="442"/>
                        <a:pt x="1103" y="253"/>
                        <a:pt x="977" y="95"/>
                      </a:cubicBezTo>
                      <a:cubicBezTo>
                        <a:pt x="914" y="32"/>
                        <a:pt x="827" y="1"/>
                        <a:pt x="7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1264;p66">
                  <a:extLst>
                    <a:ext uri="{FF2B5EF4-FFF2-40B4-BE49-F238E27FC236}">
                      <a16:creationId xmlns:a16="http://schemas.microsoft.com/office/drawing/2014/main" id="{A388912D-A0B2-4EB6-4FB1-8B3B40974744}"/>
                    </a:ext>
                  </a:extLst>
                </p:cNvPr>
                <p:cNvSpPr/>
                <p:nvPr/>
              </p:nvSpPr>
              <p:spPr>
                <a:xfrm>
                  <a:off x="-22766800" y="2408950"/>
                  <a:ext cx="27575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2647" extrusionOk="0">
                      <a:moveTo>
                        <a:pt x="362" y="0"/>
                      </a:moveTo>
                      <a:cubicBezTo>
                        <a:pt x="276" y="0"/>
                        <a:pt x="189" y="32"/>
                        <a:pt x="126" y="95"/>
                      </a:cubicBezTo>
                      <a:cubicBezTo>
                        <a:pt x="0" y="221"/>
                        <a:pt x="0" y="441"/>
                        <a:pt x="126" y="567"/>
                      </a:cubicBezTo>
                      <a:cubicBezTo>
                        <a:pt x="315" y="756"/>
                        <a:pt x="441" y="1040"/>
                        <a:pt x="441" y="1323"/>
                      </a:cubicBezTo>
                      <a:cubicBezTo>
                        <a:pt x="441" y="1575"/>
                        <a:pt x="315" y="1859"/>
                        <a:pt x="126" y="2048"/>
                      </a:cubicBezTo>
                      <a:cubicBezTo>
                        <a:pt x="0" y="2174"/>
                        <a:pt x="0" y="2426"/>
                        <a:pt x="126" y="2520"/>
                      </a:cubicBezTo>
                      <a:cubicBezTo>
                        <a:pt x="221" y="2615"/>
                        <a:pt x="284" y="2646"/>
                        <a:pt x="378" y="2646"/>
                      </a:cubicBezTo>
                      <a:cubicBezTo>
                        <a:pt x="441" y="2646"/>
                        <a:pt x="567" y="2615"/>
                        <a:pt x="599" y="2520"/>
                      </a:cubicBezTo>
                      <a:cubicBezTo>
                        <a:pt x="977" y="2174"/>
                        <a:pt x="1103" y="1733"/>
                        <a:pt x="1103" y="1323"/>
                      </a:cubicBezTo>
                      <a:cubicBezTo>
                        <a:pt x="1103" y="851"/>
                        <a:pt x="914" y="410"/>
                        <a:pt x="599" y="95"/>
                      </a:cubicBezTo>
                      <a:cubicBezTo>
                        <a:pt x="536" y="32"/>
                        <a:pt x="449" y="0"/>
                        <a:pt x="36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946113"/>
      </p:ext>
    </p:extLst>
  </p:cSld>
  <p:clrMapOvr>
    <a:masterClrMapping/>
  </p:clrMapOvr>
</p:sld>
</file>

<file path=ppt/theme/theme1.xml><?xml version="1.0" encoding="utf-8"?>
<a:theme xmlns:a="http://schemas.openxmlformats.org/drawingml/2006/main" name="Gameboard Time! by Slidesgo">
  <a:themeElements>
    <a:clrScheme name="Personalizado 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6E1FB"/>
      </a:accent1>
      <a:accent2>
        <a:srgbClr val="DCF5FE"/>
      </a:accent2>
      <a:accent3>
        <a:srgbClr val="B69E95"/>
      </a:accent3>
      <a:accent4>
        <a:srgbClr val="DCF5FE"/>
      </a:accent4>
      <a:accent5>
        <a:srgbClr val="73BDD8"/>
      </a:accent5>
      <a:accent6>
        <a:srgbClr val="DCF5F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216</Words>
  <Application>Microsoft Office PowerPoint</Application>
  <PresentationFormat>Presentación en pantalla (16:9)</PresentationFormat>
  <Paragraphs>28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Roboto</vt:lpstr>
      <vt:lpstr>Arial</vt:lpstr>
      <vt:lpstr>Fugaz One</vt:lpstr>
      <vt:lpstr>Gameboard Time! by Slidesgo</vt:lpstr>
      <vt:lpstr>BRAIN ROYALE MOCK UP</vt:lpstr>
      <vt:lpstr>INSTRUCCIONES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GRUPO 1</dc:title>
  <cp:lastModifiedBy>Juanita Fernández Merani</cp:lastModifiedBy>
  <cp:revision>1</cp:revision>
  <dcterms:modified xsi:type="dcterms:W3CDTF">2023-04-21T20:51:44Z</dcterms:modified>
</cp:coreProperties>
</file>