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62eee834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62eee834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62eee834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62eee834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62eee834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62eee834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62eee834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62eee834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2eee834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62eee834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62eee834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62eee834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62eee834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62eee834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62eee834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62eee834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62eee834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62eee834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62eee834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62eee834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Bayesiano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Resultados: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50" y="1296425"/>
            <a:ext cx="3842341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066" y="1296425"/>
            <a:ext cx="381778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75" y="951338"/>
            <a:ext cx="3854617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217" y="951338"/>
            <a:ext cx="3842341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3100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Algoritmo de clustering bayesiano difuso para variables categóricas, siguiendo el modelo de Naive Bayes</a:t>
            </a:r>
            <a:endParaRPr sz="2400"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10738"/>
          <a:stretch/>
        </p:blipFill>
        <p:spPr>
          <a:xfrm>
            <a:off x="2543463" y="2013100"/>
            <a:ext cx="4057075" cy="25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550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Red bayesiana</a:t>
            </a:r>
            <a:endParaRPr sz="39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900" y="1670200"/>
            <a:ext cx="4548200" cy="2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el modelo Naive Bayes?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50" y="2075275"/>
            <a:ext cx="3275124" cy="6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561725" y="1667525"/>
            <a:ext cx="3933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Dadas las observaciones, buscamos asignarles una clase c* tal que: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600" y="2093844"/>
            <a:ext cx="3275124" cy="60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257325" y="1667525"/>
            <a:ext cx="2028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Bayes: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930500" y="3028575"/>
            <a:ext cx="52830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Bayes supone que todas las variables son condicionalmente independientes dada la variable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clasificadora: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50" y="602300"/>
            <a:ext cx="4254001" cy="21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477" y="1263387"/>
            <a:ext cx="3063001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638" y="3224575"/>
            <a:ext cx="42767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4967000" y="1462375"/>
            <a:ext cx="8811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/>
          <p:nvPr/>
        </p:nvSpPr>
        <p:spPr>
          <a:xfrm rot="7601174">
            <a:off x="5892545" y="2396861"/>
            <a:ext cx="1085646" cy="6493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algoritmo: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1303800" y="1355575"/>
            <a:ext cx="6237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Consiste principalmente en 2 bucles: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40075" y="1951800"/>
            <a:ext cx="41559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Bucle exterior: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Consiste en aumentar el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número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clusters. Su objetivo es seleccionar el grupo óptimo a ser dividido.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5225075" y="1942900"/>
            <a:ext cx="37374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Bucle interior: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una cantidad n de clusters, busca el mejor modelo que mejore una métrica elegida. En el algoritmo se usa BIC (bayesian information criterion)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74" y="3649425"/>
            <a:ext cx="3313475" cy="8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étodos de selección del cluster a dividir: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/>
              <a:t>(bucle exterior)</a:t>
            </a:r>
            <a:endParaRPr sz="2022"/>
          </a:p>
        </p:txBody>
      </p:sp>
      <p:sp>
        <p:nvSpPr>
          <p:cNvPr id="324" name="Google Shape;324;p19"/>
          <p:cNvSpPr txBox="1"/>
          <p:nvPr/>
        </p:nvSpPr>
        <p:spPr>
          <a:xfrm>
            <a:off x="321850" y="2245450"/>
            <a:ext cx="45207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Kullback-Leibler: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Divergencia de Kullback-Leibler para variables discretas: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Disimilaridad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Kullback-Leibler: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1363000" y="1373375"/>
            <a:ext cx="67185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objetivo es elegir el cluster menos definido. Para eso se elige una distancia y una distribución para medir todos los clusters y tomar la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decisión: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75" y="2752700"/>
            <a:ext cx="2472525" cy="6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127" y="3927550"/>
            <a:ext cx="2619598" cy="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5242875" y="2272150"/>
            <a:ext cx="34971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Distancia de Wasserstein para variables discretas: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998" y="2900950"/>
            <a:ext cx="2738847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</a:t>
            </a:r>
            <a:r>
              <a:rPr lang="es"/>
              <a:t> global vs. uniforme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108250" y="1738225"/>
            <a:ext cx="44637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Distribucion uniforme: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comparación con una distribución uniforme mide qué tan lejos está la distribución actual del grupo de una situación completamente “indefinida” o aleatoria. Una distribución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uniforme indica que todos los valores tienen la misma probabilidad, lo que refleja un grupo sin estructura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patrones claros.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4637775" y="1738225"/>
            <a:ext cx="402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Distribución global: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comparación con la distribución global mide qué tan representativo es un grupo respecto a todo el conjunto de datos. Si un grupo es similar a la distribución global, significa que no aporta información nueva o distintiva.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 del modelo para n clusters: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11"/>
              <a:t>(bucle interior)</a:t>
            </a:r>
            <a:endParaRPr sz="1911"/>
          </a:p>
        </p:txBody>
      </p:sp>
      <p:sp>
        <p:nvSpPr>
          <p:cNvPr id="342" name="Google Shape;342;p21"/>
          <p:cNvSpPr txBox="1"/>
          <p:nvPr/>
        </p:nvSpPr>
        <p:spPr>
          <a:xfrm>
            <a:off x="1425300" y="1408975"/>
            <a:ext cx="6380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asignarle un grupo nuevo a cada observación usamos una multinomial de la siguiente manera: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00" y="1962150"/>
            <a:ext cx="61341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1567675" y="2619200"/>
            <a:ext cx="2731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665550" y="2770500"/>
            <a:ext cx="5739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Usamos el comando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bn.fit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la libreria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bnlearn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calcular las probabilidades dado un modelo.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33" y="3405250"/>
            <a:ext cx="3583366" cy="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