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E43D9-E91D-471F-ADFE-076F3E7BC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5B39F-7934-4301-A0C9-769B9389CD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EF8C4-C908-435F-987C-9F9083958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6D6BDF-5A88-4BF9-B000-25BF2B14A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D53EB-8506-45D6-B47D-BB4C9E09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1653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81DB6-9BB4-4728-96AC-F1928814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61B42-9E59-4853-AA2C-2368BFD3F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E08BC-18CD-4C86-813E-1AB3E5B5D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E4307-7184-482E-8A25-BB7759FE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C111D-3C3A-43E0-BA5E-6454A6892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584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54952B-8BC0-431A-AD7A-8E2D930C40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76673-404B-45F0-8F86-104CF435F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A4BC5-D909-4685-A75F-DDE136A80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F3730-FAF1-4059-884E-FDB3079E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CE178-F7F0-4F6A-98AC-B468441F9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4239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19AC-C8D5-4369-8DF2-48DB5C366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BBAA7-D8DF-43F7-9D85-E42F6A0FE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027DF-8636-4342-B5EF-193E1E00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70E82-0394-4C79-9F13-54FF1DF0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F7668-B46E-4D57-95C9-C2CB6B428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8261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16D6-A4D1-40EB-8C89-D0A1CAC6C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0CA0-F720-4192-A1AE-022AF6BF5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A8FC3-03F3-487B-AD1F-8D57FF99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83EEE-89FE-42FF-B3B8-22282151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8D7D0-3D8A-4D4B-B58D-5BE5D54A6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65652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5610-8370-43B4-B7A8-F949A018F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6A84-8019-4FD2-BB27-E74745E8F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BB2C3D-5F1B-492E-A751-D47E5C475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F614A-3A45-4D47-A2C7-BEE4D84C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E22F0-4DEE-4690-9A50-A44969632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CFECA-AD0E-4E7B-BAF8-91B2DF466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56750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C828-85CE-494D-9DD3-1261CA33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801E-EC98-4CF4-BB0C-C3B1BA432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AFA92-28DD-48D0-B3AF-22F02799B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C59213-8A88-4428-A620-54D992445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B1B01F-0D7C-432B-92BF-8846F06F6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FB8488-1924-4C35-935C-13E8615D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391AB0-7B8A-4A69-AD42-CE7BF26A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6EA2A3-A5CE-48E4-B85D-B19830546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0517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6D484-A04B-43FD-9736-095224EFE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DAA12-8DDB-421E-84FF-E65A054DE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303E7-2447-4FE2-A400-53853115F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04643-3DC3-4CC2-8B6F-132D86376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49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47F79-CD72-445C-9D76-2F044A87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465A8-BD59-4ADE-AA5F-237FD44C0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78C80-AA71-473E-8856-74BAE080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582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2D09-E9C6-4C48-BB37-C0B4F76A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2C732-409B-4E97-B49E-FC8F6F442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1B83E-237C-4735-8A69-1F4CD348B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722F39-49CB-4336-B576-87D9C0B7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F3D52-1F10-42F7-999C-B80B598A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17B29-8970-4C4C-B9A4-0ECD43A5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1278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660FF-1CE9-490E-8224-3B229859A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14E059-D2A3-4789-BD12-6E15C23E44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C4D36-503D-4B1E-A830-A4CD4C413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AAE04-C590-4E6C-816E-C16C5398B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24B2F-E495-4B90-819A-492FDAF0C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2A914-0A62-4651-9145-DE0B716E5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648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58367-616F-4D2B-8C29-377F4E6D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D83B2-D16B-4EE4-AD2C-D8B18719B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4992C-80F5-44AC-964F-1EB5AF9A1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25F6F-B06C-4906-B1CB-4D139526F4F8}" type="datetimeFigureOut">
              <a:rPr lang="es-AR" smtClean="0"/>
              <a:t>13/6/2025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F381F-5E67-4779-8703-6AB967C78D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F2D8FC-10C7-4571-A689-0873BFB6C9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AE34CA-9365-4427-9CF9-B809D884EA1B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108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67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6287DC-324C-44DD-89B3-2E1B9F0213D9}"/>
              </a:ext>
            </a:extLst>
          </p:cNvPr>
          <p:cNvSpPr txBox="1"/>
          <p:nvPr/>
        </p:nvSpPr>
        <p:spPr>
          <a:xfrm>
            <a:off x="3056952" y="2951946"/>
            <a:ext cx="6078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dirty="0"/>
              <a:t>¿Se puede hablar de democracia cuando no tenemos información confiable?</a:t>
            </a:r>
          </a:p>
        </p:txBody>
      </p:sp>
    </p:spTree>
    <p:extLst>
      <p:ext uri="{BB962C8B-B14F-4D97-AF65-F5344CB8AC3E}">
        <p14:creationId xmlns:p14="http://schemas.microsoft.com/office/powerpoint/2010/main" val="12287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C45734-0FCA-437E-AF4A-DC20A064FB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1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AC336EA-289C-4EAD-9C6E-617E070CE9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97" r="39373"/>
          <a:stretch/>
        </p:blipFill>
        <p:spPr>
          <a:xfrm>
            <a:off x="2258726" y="1627738"/>
            <a:ext cx="789271" cy="37891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A584D-A751-4C0C-969E-9379F163607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80" r="29509"/>
          <a:stretch/>
        </p:blipFill>
        <p:spPr>
          <a:xfrm>
            <a:off x="8027472" y="1627738"/>
            <a:ext cx="2194557" cy="36025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51A08CC-8223-4CF2-9260-F0FCEDD843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249"/>
          <a:stretch/>
        </p:blipFill>
        <p:spPr>
          <a:xfrm>
            <a:off x="3525454" y="2075196"/>
            <a:ext cx="4024561" cy="270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922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12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Elosegui</dc:creator>
  <cp:lastModifiedBy>Juan Elosegui</cp:lastModifiedBy>
  <cp:revision>3</cp:revision>
  <dcterms:created xsi:type="dcterms:W3CDTF">2025-06-13T19:58:58Z</dcterms:created>
  <dcterms:modified xsi:type="dcterms:W3CDTF">2025-06-14T01:41:44Z</dcterms:modified>
</cp:coreProperties>
</file>