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54474ce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54474ce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4474ceb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54474ce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/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/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/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/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/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2355" cy="102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2355" cy="102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9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