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1" r:id="rId7"/>
    <p:sldId id="262" r:id="rId8"/>
    <p:sldId id="285" r:id="rId9"/>
    <p:sldId id="28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Gómez Mateos" initials="JGM" lastIdx="1" clrIdx="0">
    <p:extLst>
      <p:ext uri="{19B8F6BF-5375-455C-9EA6-DF929625EA0E}">
        <p15:presenceInfo xmlns:p15="http://schemas.microsoft.com/office/powerpoint/2012/main" userId="Juan Gómez Mate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5/31/2021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s-ES" noProof="0"/>
              <a:t>Haga clic para modificar el estilo de subtítulo del patrón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Club Pádel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Juan Gómez Mateos</a:t>
            </a:r>
          </a:p>
          <a:p>
            <a:pPr marL="0" indent="0">
              <a:buNone/>
            </a:pPr>
            <a:r>
              <a:rPr lang="en-US" dirty="0"/>
              <a:t>Antonio Prieto Tagua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33799"/>
            <a:ext cx="6718300" cy="5163838"/>
          </a:xfrm>
        </p:spPr>
        <p:txBody>
          <a:bodyPr/>
          <a:lstStyle/>
          <a:p>
            <a:r>
              <a:rPr lang="es-ES" dirty="0"/>
              <a:t>Poder realizar reservas de pistas de pádel en Sevilla</a:t>
            </a:r>
          </a:p>
          <a:p>
            <a:r>
              <a:rPr lang="es-ES" dirty="0"/>
              <a:t>Implementación</a:t>
            </a:r>
          </a:p>
          <a:p>
            <a:pPr lvl="1"/>
            <a:r>
              <a:rPr lang="es-ES" dirty="0"/>
              <a:t>Inicio de Sesión</a:t>
            </a:r>
          </a:p>
          <a:p>
            <a:pPr lvl="2"/>
            <a:r>
              <a:rPr lang="es-ES" dirty="0"/>
              <a:t>Crear cuenta de usuario</a:t>
            </a:r>
          </a:p>
          <a:p>
            <a:pPr lvl="2"/>
            <a:r>
              <a:rPr lang="es-ES" dirty="0"/>
              <a:t>Iniciar sesión con Facebook</a:t>
            </a:r>
          </a:p>
          <a:p>
            <a:pPr lvl="2"/>
            <a:r>
              <a:rPr lang="es-ES" dirty="0"/>
              <a:t>Iniciar sesión con Google</a:t>
            </a:r>
          </a:p>
          <a:p>
            <a:pPr lvl="2"/>
            <a:r>
              <a:rPr lang="es-ES" dirty="0"/>
              <a:t>Iniciar sesión con Correo</a:t>
            </a:r>
          </a:p>
          <a:p>
            <a:pPr lvl="2"/>
            <a:r>
              <a:rPr lang="es-ES" dirty="0"/>
              <a:t>Recuperar contraseña olvidada</a:t>
            </a:r>
          </a:p>
          <a:p>
            <a:pPr lvl="1"/>
            <a:r>
              <a:rPr lang="es-ES" dirty="0"/>
              <a:t>Realizar reservas</a:t>
            </a:r>
          </a:p>
          <a:p>
            <a:pPr lvl="1"/>
            <a:r>
              <a:rPr lang="es-ES" dirty="0"/>
              <a:t>Visualizar reservas activas y finalizadas</a:t>
            </a:r>
          </a:p>
          <a:p>
            <a:pPr lvl="1"/>
            <a:r>
              <a:rPr lang="es-ES" dirty="0"/>
              <a:t>Perfil del usuario</a:t>
            </a:r>
          </a:p>
          <a:p>
            <a:pPr lvl="2"/>
            <a:r>
              <a:rPr lang="es-ES" dirty="0"/>
              <a:t>Modificar información personal</a:t>
            </a:r>
          </a:p>
          <a:p>
            <a:pPr lvl="2"/>
            <a:r>
              <a:rPr lang="es-ES" dirty="0"/>
              <a:t>Cambiar correo</a:t>
            </a:r>
          </a:p>
          <a:p>
            <a:pPr lvl="2"/>
            <a:r>
              <a:rPr lang="es-ES" dirty="0"/>
              <a:t>Cambiar contraseña</a:t>
            </a:r>
          </a:p>
          <a:p>
            <a:pPr lvl="2"/>
            <a:r>
              <a:rPr lang="es-ES" dirty="0"/>
              <a:t>Cerrar sesión</a:t>
            </a:r>
          </a:p>
          <a:p>
            <a:pPr lvl="2"/>
            <a:r>
              <a:rPr lang="es-ES" dirty="0"/>
              <a:t>Eliminar cuenta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Texto, Logotipo&#10;&#10;Descripción generada automáticamente">
            <a:extLst>
              <a:ext uri="{FF2B5EF4-FFF2-40B4-BE49-F238E27FC236}">
                <a16:creationId xmlns:a16="http://schemas.microsoft.com/office/drawing/2014/main" id="{F1E0715A-807A-4DC8-A218-9D9187BE6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431" y="1785642"/>
            <a:ext cx="5179769" cy="2310946"/>
          </a:xfrm>
          <a:prstGeom prst="rect">
            <a:avLst/>
          </a:prstGeom>
        </p:spPr>
      </p:pic>
      <p:pic>
        <p:nvPicPr>
          <p:cNvPr id="14" name="Marcador de contenido 1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A8B142-216C-44A8-AA9A-FD828768476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892662" y="1785642"/>
            <a:ext cx="4454071" cy="1752601"/>
          </a:xfrm>
        </p:spPr>
      </p:pic>
      <p:pic>
        <p:nvPicPr>
          <p:cNvPr id="20" name="Imagen 19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A601057E-5AA2-4080-9F07-3DF9B8356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840" y="3957115"/>
            <a:ext cx="4207663" cy="1269546"/>
          </a:xfrm>
          <a:prstGeom prst="rect">
            <a:avLst/>
          </a:prstGeom>
        </p:spPr>
      </p:pic>
      <p:pic>
        <p:nvPicPr>
          <p:cNvPr id="18" name="Marcador de contenido 17" descr="Icono&#10;&#10;Descripción generada automáticamente">
            <a:extLst>
              <a:ext uri="{FF2B5EF4-FFF2-40B4-BE49-F238E27FC236}">
                <a16:creationId xmlns:a16="http://schemas.microsoft.com/office/drawing/2014/main" id="{BCDBC8CF-7276-4062-9108-C01293BAE76D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5"/>
          <a:stretch>
            <a:fillRect/>
          </a:stretch>
        </p:blipFill>
        <p:spPr>
          <a:xfrm>
            <a:off x="2103697" y="3575888"/>
            <a:ext cx="2032000" cy="2032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s-ES" dirty="0"/>
              <a:t>Desarrollo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 de Usuario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7D732A15-E571-41D2-8784-B550BE95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280" y="1457016"/>
            <a:ext cx="2191319" cy="4653023"/>
          </a:xfrm>
          <a:prstGeom prst="rect">
            <a:avLst/>
          </a:prstGeom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1CFB5A30-AA8D-4817-812B-59B6F7383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457014"/>
            <a:ext cx="2195355" cy="4653023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0638E18D-2C6F-4B4E-BA70-3798B65A1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1989" y="1478142"/>
            <a:ext cx="2187284" cy="463189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3352B5A-F75B-45C5-93DD-DEBEA9E03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456" y="1457013"/>
            <a:ext cx="2193222" cy="46530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9A5B1F4-CDC1-4EA3-AD1E-AD5D70021C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1068" y="1457013"/>
            <a:ext cx="2191319" cy="46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Desafíos a lo largo del proyecto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33799"/>
            <a:ext cx="6718300" cy="5163838"/>
          </a:xfrm>
        </p:spPr>
        <p:txBody>
          <a:bodyPr/>
          <a:lstStyle/>
          <a:p>
            <a:r>
              <a:rPr lang="es-ES" dirty="0"/>
              <a:t>Programar por primera vez una app en Android Studio</a:t>
            </a:r>
          </a:p>
          <a:p>
            <a:r>
              <a:rPr lang="es-ES" dirty="0"/>
              <a:t>Familiarizarse con </a:t>
            </a:r>
            <a:r>
              <a:rPr lang="es-ES" dirty="0" err="1"/>
              <a:t>Firebase</a:t>
            </a:r>
            <a:endParaRPr lang="es-ES" dirty="0"/>
          </a:p>
          <a:p>
            <a:r>
              <a:rPr lang="es-ES" dirty="0"/>
              <a:t>Mantener un único perfil para el inicio de sesión desde múltiples redes sociales</a:t>
            </a:r>
          </a:p>
          <a:p>
            <a:endParaRPr lang="es-E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1949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Demostración de uso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4499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1A1449D-63D4-4244-98ED-74E4A6FE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3070860"/>
            <a:ext cx="4945598" cy="1539240"/>
          </a:xfrm>
        </p:spPr>
        <p:txBody>
          <a:bodyPr/>
          <a:lstStyle/>
          <a:p>
            <a:pPr algn="ctr"/>
            <a:r>
              <a:rPr lang="es-ES" dirty="0"/>
              <a:t>Gracias</a:t>
            </a:r>
            <a:br>
              <a:rPr lang="es-ES" dirty="0"/>
            </a:br>
            <a:r>
              <a:rPr lang="es-ES" sz="2400" b="0" dirty="0"/>
              <a:t>Vamos con las preguntas</a:t>
            </a:r>
            <a:br>
              <a:rPr lang="en-U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- Club Padel</Template>
  <TotalTime>90</TotalTime>
  <Words>112</Words>
  <Application>Microsoft Office PowerPoint</Application>
  <PresentationFormat>Panorámica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Trade Gothic LT Pro</vt:lpstr>
      <vt:lpstr>Trebuchet MS</vt:lpstr>
      <vt:lpstr>Tema de Office</vt:lpstr>
      <vt:lpstr>Club Pádel</vt:lpstr>
      <vt:lpstr>Concepto</vt:lpstr>
      <vt:lpstr>Desarrollo</vt:lpstr>
      <vt:lpstr>Interfaz de Usuario</vt:lpstr>
      <vt:lpstr>Desafíos a lo largo del proyecto</vt:lpstr>
      <vt:lpstr>Demostración de uso</vt:lpstr>
      <vt:lpstr>Gracias Vamos con las preguntas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Juan Gómez Mateos</dc:creator>
  <cp:lastModifiedBy>Juan Gómez Mateos</cp:lastModifiedBy>
  <cp:revision>17</cp:revision>
  <dcterms:created xsi:type="dcterms:W3CDTF">2021-05-31T01:29:00Z</dcterms:created>
  <dcterms:modified xsi:type="dcterms:W3CDTF">2021-05-31T03:29:04Z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