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3031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1" d="100"/>
          <a:sy n="81" d="100"/>
        </p:scale>
        <p:origin x="126"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FF6C8EE-956B-4CB5-9A65-6A0D3AAB8F22}" type="datetimeFigureOut">
              <a:rPr lang="es-AR" smtClean="0"/>
              <a:t>23/10/2022</a:t>
            </a:fld>
            <a:endParaRPr lang="es-AR"/>
          </a:p>
        </p:txBody>
      </p:sp>
      <p:sp>
        <p:nvSpPr>
          <p:cNvPr id="5" name="Footer Placeholder 4"/>
          <p:cNvSpPr>
            <a:spLocks noGrp="1"/>
          </p:cNvSpPr>
          <p:nvPr>
            <p:ph type="ftr" sz="quarter" idx="11"/>
          </p:nvPr>
        </p:nvSpPr>
        <p:spPr>
          <a:xfrm>
            <a:off x="1876424" y="5410201"/>
            <a:ext cx="5124886" cy="365125"/>
          </a:xfrm>
        </p:spPr>
        <p:txBody>
          <a:bodyPr/>
          <a:lstStyle/>
          <a:p>
            <a:endParaRPr lang="es-AR"/>
          </a:p>
        </p:txBody>
      </p:sp>
      <p:sp>
        <p:nvSpPr>
          <p:cNvPr id="6" name="Slide Number Placeholder 5"/>
          <p:cNvSpPr>
            <a:spLocks noGrp="1"/>
          </p:cNvSpPr>
          <p:nvPr>
            <p:ph type="sldNum" sz="quarter" idx="12"/>
          </p:nvPr>
        </p:nvSpPr>
        <p:spPr>
          <a:xfrm>
            <a:off x="9896911" y="5410199"/>
            <a:ext cx="771089" cy="365125"/>
          </a:xfrm>
        </p:spPr>
        <p:txBody>
          <a:bodyPr/>
          <a:lstStyle/>
          <a:p>
            <a:fld id="{B13F6EBE-DDAD-45D0-93BE-DF9D615013AA}" type="slidenum">
              <a:rPr lang="es-AR" smtClean="0"/>
              <a:t>‹Nº›</a:t>
            </a:fld>
            <a:endParaRPr lang="es-AR"/>
          </a:p>
        </p:txBody>
      </p:sp>
    </p:spTree>
    <p:extLst>
      <p:ext uri="{BB962C8B-B14F-4D97-AF65-F5344CB8AC3E}">
        <p14:creationId xmlns:p14="http://schemas.microsoft.com/office/powerpoint/2010/main" val="1855867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FF6C8EE-956B-4CB5-9A65-6A0D3AAB8F22}" type="datetimeFigureOut">
              <a:rPr lang="es-AR" smtClean="0"/>
              <a:t>23/10/2022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B13F6EBE-DDAD-45D0-93BE-DF9D615013AA}" type="slidenum">
              <a:rPr lang="es-AR" smtClean="0"/>
              <a:t>‹Nº›</a:t>
            </a:fld>
            <a:endParaRPr lang="es-AR"/>
          </a:p>
        </p:txBody>
      </p:sp>
    </p:spTree>
    <p:extLst>
      <p:ext uri="{BB962C8B-B14F-4D97-AF65-F5344CB8AC3E}">
        <p14:creationId xmlns:p14="http://schemas.microsoft.com/office/powerpoint/2010/main" val="2644727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FF6C8EE-956B-4CB5-9A65-6A0D3AAB8F22}" type="datetimeFigureOut">
              <a:rPr lang="es-AR" smtClean="0"/>
              <a:t>23/10/2022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B13F6EBE-DDAD-45D0-93BE-DF9D615013AA}" type="slidenum">
              <a:rPr lang="es-AR" smtClean="0"/>
              <a:t>‹Nº›</a:t>
            </a:fld>
            <a:endParaRPr lang="es-AR"/>
          </a:p>
        </p:txBody>
      </p:sp>
    </p:spTree>
    <p:extLst>
      <p:ext uri="{BB962C8B-B14F-4D97-AF65-F5344CB8AC3E}">
        <p14:creationId xmlns:p14="http://schemas.microsoft.com/office/powerpoint/2010/main" val="2092118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FF6C8EE-956B-4CB5-9A65-6A0D3AAB8F22}" type="datetimeFigureOut">
              <a:rPr lang="es-AR" smtClean="0"/>
              <a:t>23/10/2022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B13F6EBE-DDAD-45D0-93BE-DF9D615013AA}" type="slidenum">
              <a:rPr lang="es-AR" smtClean="0"/>
              <a:t>‹Nº›</a:t>
            </a:fld>
            <a:endParaRPr lang="es-A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03830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FF6C8EE-956B-4CB5-9A65-6A0D3AAB8F22}" type="datetimeFigureOut">
              <a:rPr lang="es-AR" smtClean="0"/>
              <a:t>23/10/2022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B13F6EBE-DDAD-45D0-93BE-DF9D615013AA}" type="slidenum">
              <a:rPr lang="es-AR" smtClean="0"/>
              <a:t>‹Nº›</a:t>
            </a:fld>
            <a:endParaRPr lang="es-AR"/>
          </a:p>
        </p:txBody>
      </p:sp>
    </p:spTree>
    <p:extLst>
      <p:ext uri="{BB962C8B-B14F-4D97-AF65-F5344CB8AC3E}">
        <p14:creationId xmlns:p14="http://schemas.microsoft.com/office/powerpoint/2010/main" val="1150620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3FF6C8EE-956B-4CB5-9A65-6A0D3AAB8F22}" type="datetimeFigureOut">
              <a:rPr lang="es-AR" smtClean="0"/>
              <a:t>23/10/2022</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B13F6EBE-DDAD-45D0-93BE-DF9D615013AA}" type="slidenum">
              <a:rPr lang="es-AR" smtClean="0"/>
              <a:t>‹Nº›</a:t>
            </a:fld>
            <a:endParaRPr lang="es-AR"/>
          </a:p>
        </p:txBody>
      </p:sp>
    </p:spTree>
    <p:extLst>
      <p:ext uri="{BB962C8B-B14F-4D97-AF65-F5344CB8AC3E}">
        <p14:creationId xmlns:p14="http://schemas.microsoft.com/office/powerpoint/2010/main" val="597073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3FF6C8EE-956B-4CB5-9A65-6A0D3AAB8F22}" type="datetimeFigureOut">
              <a:rPr lang="es-AR" smtClean="0"/>
              <a:t>23/10/2022</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B13F6EBE-DDAD-45D0-93BE-DF9D615013AA}" type="slidenum">
              <a:rPr lang="es-AR" smtClean="0"/>
              <a:t>‹Nº›</a:t>
            </a:fld>
            <a:endParaRPr lang="es-AR"/>
          </a:p>
        </p:txBody>
      </p:sp>
    </p:spTree>
    <p:extLst>
      <p:ext uri="{BB962C8B-B14F-4D97-AF65-F5344CB8AC3E}">
        <p14:creationId xmlns:p14="http://schemas.microsoft.com/office/powerpoint/2010/main" val="3433745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FF6C8EE-956B-4CB5-9A65-6A0D3AAB8F22}" type="datetimeFigureOut">
              <a:rPr lang="es-AR" smtClean="0"/>
              <a:t>23/10/2022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B13F6EBE-DDAD-45D0-93BE-DF9D615013AA}" type="slidenum">
              <a:rPr lang="es-AR" smtClean="0"/>
              <a:t>‹Nº›</a:t>
            </a:fld>
            <a:endParaRPr lang="es-AR"/>
          </a:p>
        </p:txBody>
      </p:sp>
    </p:spTree>
    <p:extLst>
      <p:ext uri="{BB962C8B-B14F-4D97-AF65-F5344CB8AC3E}">
        <p14:creationId xmlns:p14="http://schemas.microsoft.com/office/powerpoint/2010/main" val="2308728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FF6C8EE-956B-4CB5-9A65-6A0D3AAB8F22}" type="datetimeFigureOut">
              <a:rPr lang="es-AR" smtClean="0"/>
              <a:t>23/10/2022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B13F6EBE-DDAD-45D0-93BE-DF9D615013AA}" type="slidenum">
              <a:rPr lang="es-AR" smtClean="0"/>
              <a:t>‹Nº›</a:t>
            </a:fld>
            <a:endParaRPr lang="es-AR"/>
          </a:p>
        </p:txBody>
      </p:sp>
    </p:spTree>
    <p:extLst>
      <p:ext uri="{BB962C8B-B14F-4D97-AF65-F5344CB8AC3E}">
        <p14:creationId xmlns:p14="http://schemas.microsoft.com/office/powerpoint/2010/main" val="95520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FF6C8EE-956B-4CB5-9A65-6A0D3AAB8F22}" type="datetimeFigureOut">
              <a:rPr lang="es-AR" smtClean="0"/>
              <a:t>23/10/2022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B13F6EBE-DDAD-45D0-93BE-DF9D615013AA}" type="slidenum">
              <a:rPr lang="es-AR" smtClean="0"/>
              <a:t>‹Nº›</a:t>
            </a:fld>
            <a:endParaRPr lang="es-AR"/>
          </a:p>
        </p:txBody>
      </p:sp>
    </p:spTree>
    <p:extLst>
      <p:ext uri="{BB962C8B-B14F-4D97-AF65-F5344CB8AC3E}">
        <p14:creationId xmlns:p14="http://schemas.microsoft.com/office/powerpoint/2010/main" val="2206529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FF6C8EE-956B-4CB5-9A65-6A0D3AAB8F22}" type="datetimeFigureOut">
              <a:rPr lang="es-AR" smtClean="0"/>
              <a:t>23/10/2022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B13F6EBE-DDAD-45D0-93BE-DF9D615013AA}" type="slidenum">
              <a:rPr lang="es-AR" smtClean="0"/>
              <a:t>‹Nº›</a:t>
            </a:fld>
            <a:endParaRPr lang="es-AR"/>
          </a:p>
        </p:txBody>
      </p:sp>
    </p:spTree>
    <p:extLst>
      <p:ext uri="{BB962C8B-B14F-4D97-AF65-F5344CB8AC3E}">
        <p14:creationId xmlns:p14="http://schemas.microsoft.com/office/powerpoint/2010/main" val="3904443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FF6C8EE-956B-4CB5-9A65-6A0D3AAB8F22}" type="datetimeFigureOut">
              <a:rPr lang="es-AR" smtClean="0"/>
              <a:t>23/10/2022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B13F6EBE-DDAD-45D0-93BE-DF9D615013AA}" type="slidenum">
              <a:rPr lang="es-AR" smtClean="0"/>
              <a:t>‹Nº›</a:t>
            </a:fld>
            <a:endParaRPr lang="es-AR"/>
          </a:p>
        </p:txBody>
      </p:sp>
    </p:spTree>
    <p:extLst>
      <p:ext uri="{BB962C8B-B14F-4D97-AF65-F5344CB8AC3E}">
        <p14:creationId xmlns:p14="http://schemas.microsoft.com/office/powerpoint/2010/main" val="4206246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FF6C8EE-956B-4CB5-9A65-6A0D3AAB8F22}" type="datetimeFigureOut">
              <a:rPr lang="es-AR" smtClean="0"/>
              <a:t>23/10/2022</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B13F6EBE-DDAD-45D0-93BE-DF9D615013AA}" type="slidenum">
              <a:rPr lang="es-AR" smtClean="0"/>
              <a:t>‹Nº›</a:t>
            </a:fld>
            <a:endParaRPr lang="es-AR"/>
          </a:p>
        </p:txBody>
      </p:sp>
    </p:spTree>
    <p:extLst>
      <p:ext uri="{BB962C8B-B14F-4D97-AF65-F5344CB8AC3E}">
        <p14:creationId xmlns:p14="http://schemas.microsoft.com/office/powerpoint/2010/main" val="279818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FF6C8EE-956B-4CB5-9A65-6A0D3AAB8F22}" type="datetimeFigureOut">
              <a:rPr lang="es-AR" smtClean="0"/>
              <a:t>23/10/2022</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B13F6EBE-DDAD-45D0-93BE-DF9D615013AA}" type="slidenum">
              <a:rPr lang="es-AR" smtClean="0"/>
              <a:t>‹Nº›</a:t>
            </a:fld>
            <a:endParaRPr lang="es-AR"/>
          </a:p>
        </p:txBody>
      </p:sp>
    </p:spTree>
    <p:extLst>
      <p:ext uri="{BB962C8B-B14F-4D97-AF65-F5344CB8AC3E}">
        <p14:creationId xmlns:p14="http://schemas.microsoft.com/office/powerpoint/2010/main" val="121975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F6C8EE-956B-4CB5-9A65-6A0D3AAB8F22}" type="datetimeFigureOut">
              <a:rPr lang="es-AR" smtClean="0"/>
              <a:t>23/10/2022</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B13F6EBE-DDAD-45D0-93BE-DF9D615013AA}" type="slidenum">
              <a:rPr lang="es-AR" smtClean="0"/>
              <a:t>‹Nº›</a:t>
            </a:fld>
            <a:endParaRPr lang="es-AR"/>
          </a:p>
        </p:txBody>
      </p:sp>
    </p:spTree>
    <p:extLst>
      <p:ext uri="{BB962C8B-B14F-4D97-AF65-F5344CB8AC3E}">
        <p14:creationId xmlns:p14="http://schemas.microsoft.com/office/powerpoint/2010/main" val="53642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FF6C8EE-956B-4CB5-9A65-6A0D3AAB8F22}" type="datetimeFigureOut">
              <a:rPr lang="es-AR" smtClean="0"/>
              <a:t>23/10/2022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B13F6EBE-DDAD-45D0-93BE-DF9D615013AA}" type="slidenum">
              <a:rPr lang="es-AR" smtClean="0"/>
              <a:t>‹Nº›</a:t>
            </a:fld>
            <a:endParaRPr lang="es-AR"/>
          </a:p>
        </p:txBody>
      </p:sp>
    </p:spTree>
    <p:extLst>
      <p:ext uri="{BB962C8B-B14F-4D97-AF65-F5344CB8AC3E}">
        <p14:creationId xmlns:p14="http://schemas.microsoft.com/office/powerpoint/2010/main" val="1226698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FF6C8EE-956B-4CB5-9A65-6A0D3AAB8F22}" type="datetimeFigureOut">
              <a:rPr lang="es-AR" smtClean="0"/>
              <a:t>23/10/2022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B13F6EBE-DDAD-45D0-93BE-DF9D615013AA}" type="slidenum">
              <a:rPr lang="es-AR" smtClean="0"/>
              <a:t>‹Nº›</a:t>
            </a:fld>
            <a:endParaRPr lang="es-AR"/>
          </a:p>
        </p:txBody>
      </p:sp>
    </p:spTree>
    <p:extLst>
      <p:ext uri="{BB962C8B-B14F-4D97-AF65-F5344CB8AC3E}">
        <p14:creationId xmlns:p14="http://schemas.microsoft.com/office/powerpoint/2010/main" val="3592965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FF6C8EE-956B-4CB5-9A65-6A0D3AAB8F22}" type="datetimeFigureOut">
              <a:rPr lang="es-AR" smtClean="0"/>
              <a:t>23/10/2022</a:t>
            </a:fld>
            <a:endParaRPr lang="es-A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13F6EBE-DDAD-45D0-93BE-DF9D615013AA}" type="slidenum">
              <a:rPr lang="es-AR" smtClean="0"/>
              <a:t>‹Nº›</a:t>
            </a:fld>
            <a:endParaRPr lang="es-AR"/>
          </a:p>
        </p:txBody>
      </p:sp>
    </p:spTree>
    <p:extLst>
      <p:ext uri="{BB962C8B-B14F-4D97-AF65-F5344CB8AC3E}">
        <p14:creationId xmlns:p14="http://schemas.microsoft.com/office/powerpoint/2010/main" val="192355740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03133"/>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613E61-46D6-2782-E103-5EB5A84247F9}"/>
              </a:ext>
            </a:extLst>
          </p:cNvPr>
          <p:cNvSpPr>
            <a:spLocks noGrp="1"/>
          </p:cNvSpPr>
          <p:nvPr>
            <p:ph type="ctrTitle"/>
          </p:nvPr>
        </p:nvSpPr>
        <p:spPr>
          <a:xfrm>
            <a:off x="1876424" y="763134"/>
            <a:ext cx="8791575" cy="837066"/>
          </a:xfrm>
        </p:spPr>
        <p:txBody>
          <a:bodyPr/>
          <a:lstStyle/>
          <a:p>
            <a:pPr algn="ctr"/>
            <a:r>
              <a:rPr lang="es-ES" dirty="0">
                <a:solidFill>
                  <a:srgbClr val="EAEAEA"/>
                </a:solidFill>
              </a:rPr>
              <a:t>Landing page con JS</a:t>
            </a:r>
            <a:endParaRPr lang="es-AR" dirty="0">
              <a:solidFill>
                <a:srgbClr val="EAEAEA"/>
              </a:solidFill>
            </a:endParaRPr>
          </a:p>
        </p:txBody>
      </p:sp>
      <p:sp>
        <p:nvSpPr>
          <p:cNvPr id="3" name="Subtítulo 2">
            <a:extLst>
              <a:ext uri="{FF2B5EF4-FFF2-40B4-BE49-F238E27FC236}">
                <a16:creationId xmlns:a16="http://schemas.microsoft.com/office/drawing/2014/main" id="{C00445A4-046C-ED67-2217-B0F6B8B02EC8}"/>
              </a:ext>
            </a:extLst>
          </p:cNvPr>
          <p:cNvSpPr>
            <a:spLocks noGrp="1"/>
          </p:cNvSpPr>
          <p:nvPr>
            <p:ph type="subTitle" idx="1"/>
          </p:nvPr>
        </p:nvSpPr>
        <p:spPr/>
        <p:txBody>
          <a:bodyPr/>
          <a:lstStyle/>
          <a:p>
            <a:r>
              <a:rPr lang="es-ES" dirty="0"/>
              <a:t>Ejercicio final del bootcamp Frontend</a:t>
            </a:r>
          </a:p>
          <a:p>
            <a:r>
              <a:rPr lang="es-ES" dirty="0"/>
              <a:t>Alumno: Juan martín biedma</a:t>
            </a:r>
            <a:endParaRPr lang="es-AR" dirty="0"/>
          </a:p>
        </p:txBody>
      </p:sp>
    </p:spTree>
    <p:extLst>
      <p:ext uri="{BB962C8B-B14F-4D97-AF65-F5344CB8AC3E}">
        <p14:creationId xmlns:p14="http://schemas.microsoft.com/office/powerpoint/2010/main" val="1889546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03133"/>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002087-526E-B0BD-B0D6-FF7FDCEAEC94}"/>
              </a:ext>
            </a:extLst>
          </p:cNvPr>
          <p:cNvSpPr>
            <a:spLocks noGrp="1"/>
          </p:cNvSpPr>
          <p:nvPr>
            <p:ph type="title"/>
          </p:nvPr>
        </p:nvSpPr>
        <p:spPr/>
        <p:txBody>
          <a:bodyPr/>
          <a:lstStyle/>
          <a:p>
            <a:r>
              <a:rPr lang="es-ES" dirty="0"/>
              <a:t>Problema 1: Crear un menú desplegable</a:t>
            </a:r>
            <a:endParaRPr lang="es-AR" dirty="0"/>
          </a:p>
        </p:txBody>
      </p:sp>
      <p:sp>
        <p:nvSpPr>
          <p:cNvPr id="3" name="Marcador de contenido 2">
            <a:extLst>
              <a:ext uri="{FF2B5EF4-FFF2-40B4-BE49-F238E27FC236}">
                <a16:creationId xmlns:a16="http://schemas.microsoft.com/office/drawing/2014/main" id="{AE6D5056-71F7-2717-BEFB-E0537E5236BB}"/>
              </a:ext>
            </a:extLst>
          </p:cNvPr>
          <p:cNvSpPr>
            <a:spLocks noGrp="1"/>
          </p:cNvSpPr>
          <p:nvPr>
            <p:ph idx="1"/>
          </p:nvPr>
        </p:nvSpPr>
        <p:spPr>
          <a:xfrm>
            <a:off x="1141412" y="1900052"/>
            <a:ext cx="9905999" cy="4339429"/>
          </a:xfrm>
        </p:spPr>
        <p:txBody>
          <a:bodyPr>
            <a:normAutofit fontScale="92500" lnSpcReduction="10000"/>
          </a:bodyPr>
          <a:lstStyle/>
          <a:p>
            <a:r>
              <a:rPr lang="es-ES" dirty="0"/>
              <a:t>Solución CSS: Oculté la barra de menú mediante </a:t>
            </a:r>
            <a:r>
              <a:rPr lang="es-ES" dirty="0" err="1"/>
              <a:t>queries</a:t>
            </a:r>
            <a:r>
              <a:rPr lang="es-ES" dirty="0"/>
              <a:t> para que aparezca el menú hamburguesa cuando el </a:t>
            </a:r>
            <a:r>
              <a:rPr lang="es-ES" dirty="0" err="1"/>
              <a:t>window</a:t>
            </a:r>
            <a:r>
              <a:rPr lang="es-ES" dirty="0"/>
              <a:t> mide menos de 800px de ancho. Oculté el menú desplegable en </a:t>
            </a:r>
            <a:r>
              <a:rPr lang="es-ES" dirty="0" err="1"/>
              <a:t>left</a:t>
            </a:r>
            <a:r>
              <a:rPr lang="es-ES" dirty="0"/>
              <a:t> -80% para que no aparezca y que, cuando tenga la clase active se vuelva a </a:t>
            </a:r>
            <a:r>
              <a:rPr lang="es-ES" dirty="0" err="1"/>
              <a:t>left</a:t>
            </a:r>
            <a:r>
              <a:rPr lang="es-ES" dirty="0"/>
              <a:t> 0. </a:t>
            </a:r>
          </a:p>
          <a:p>
            <a:r>
              <a:rPr lang="es-ES" dirty="0"/>
              <a:t>Solución JS: Generé un método con un evento para que al hacer </a:t>
            </a:r>
            <a:r>
              <a:rPr lang="es-ES" dirty="0" err="1"/>
              <a:t>click</a:t>
            </a:r>
            <a:r>
              <a:rPr lang="es-ES" dirty="0"/>
              <a:t> en el logo del menú se le sume la clase active al </a:t>
            </a:r>
            <a:r>
              <a:rPr lang="es-ES" dirty="0" err="1"/>
              <a:t>div</a:t>
            </a:r>
            <a:r>
              <a:rPr lang="es-ES" dirty="0"/>
              <a:t> con clase </a:t>
            </a:r>
            <a:r>
              <a:rPr lang="es-ES" dirty="0" err="1"/>
              <a:t>slideMenu</a:t>
            </a:r>
            <a:r>
              <a:rPr lang="es-ES" dirty="0"/>
              <a:t> para que se despliegue el menú.</a:t>
            </a:r>
          </a:p>
          <a:p>
            <a:pPr marL="177800" indent="0">
              <a:buNone/>
            </a:pPr>
            <a:r>
              <a:rPr lang="es-ES" dirty="0"/>
              <a:t>Además, para que al hacer </a:t>
            </a:r>
            <a:r>
              <a:rPr lang="es-ES" dirty="0" err="1"/>
              <a:t>click</a:t>
            </a:r>
            <a:r>
              <a:rPr lang="es-ES" dirty="0"/>
              <a:t> en alguno de los elementos del </a:t>
            </a:r>
            <a:r>
              <a:rPr lang="es-ES" dirty="0" err="1"/>
              <a:t>nav</a:t>
            </a:r>
            <a:r>
              <a:rPr lang="es-ES" dirty="0"/>
              <a:t> del menú se cierre el menú, generé un método que reemplaza la clase active adherida en el método nombrado anteriormente por un </a:t>
            </a:r>
            <a:r>
              <a:rPr lang="es-ES" dirty="0" err="1"/>
              <a:t>string</a:t>
            </a:r>
            <a:r>
              <a:rPr lang="es-ES" dirty="0"/>
              <a:t> vacío, volviendo el menú a -80%.</a:t>
            </a:r>
          </a:p>
        </p:txBody>
      </p:sp>
    </p:spTree>
    <p:extLst>
      <p:ext uri="{BB962C8B-B14F-4D97-AF65-F5344CB8AC3E}">
        <p14:creationId xmlns:p14="http://schemas.microsoft.com/office/powerpoint/2010/main" val="2951942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03133"/>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002087-526E-B0BD-B0D6-FF7FDCEAEC94}"/>
              </a:ext>
            </a:extLst>
          </p:cNvPr>
          <p:cNvSpPr>
            <a:spLocks noGrp="1"/>
          </p:cNvSpPr>
          <p:nvPr>
            <p:ph type="title"/>
          </p:nvPr>
        </p:nvSpPr>
        <p:spPr/>
        <p:txBody>
          <a:bodyPr/>
          <a:lstStyle/>
          <a:p>
            <a:r>
              <a:rPr lang="es-ES" dirty="0"/>
              <a:t>Problema 2: Hacer un slider</a:t>
            </a:r>
            <a:endParaRPr lang="es-AR" dirty="0"/>
          </a:p>
        </p:txBody>
      </p:sp>
      <p:sp>
        <p:nvSpPr>
          <p:cNvPr id="3" name="Marcador de contenido 2">
            <a:extLst>
              <a:ext uri="{FF2B5EF4-FFF2-40B4-BE49-F238E27FC236}">
                <a16:creationId xmlns:a16="http://schemas.microsoft.com/office/drawing/2014/main" id="{AE6D5056-71F7-2717-BEFB-E0537E5236BB}"/>
              </a:ext>
            </a:extLst>
          </p:cNvPr>
          <p:cNvSpPr>
            <a:spLocks noGrp="1"/>
          </p:cNvSpPr>
          <p:nvPr>
            <p:ph idx="1"/>
          </p:nvPr>
        </p:nvSpPr>
        <p:spPr>
          <a:xfrm>
            <a:off x="1141412" y="1900052"/>
            <a:ext cx="9905999" cy="4339429"/>
          </a:xfrm>
        </p:spPr>
        <p:txBody>
          <a:bodyPr>
            <a:normAutofit fontScale="85000" lnSpcReduction="20000"/>
          </a:bodyPr>
          <a:lstStyle/>
          <a:p>
            <a:r>
              <a:rPr lang="es-ES" dirty="0"/>
              <a:t>Solución CSS: </a:t>
            </a:r>
            <a:r>
              <a:rPr lang="es-ES" dirty="0" err="1"/>
              <a:t>IntroduJE</a:t>
            </a:r>
            <a:r>
              <a:rPr lang="es-ES" dirty="0"/>
              <a:t> las imágenes desde la hoja de estilo en cascada. Le pasé un </a:t>
            </a:r>
            <a:r>
              <a:rPr lang="es-ES" dirty="0" err="1"/>
              <a:t>width</a:t>
            </a:r>
            <a:r>
              <a:rPr lang="es-ES" dirty="0"/>
              <a:t> de 300% al slider y un </a:t>
            </a:r>
            <a:r>
              <a:rPr lang="es-ES" dirty="0" err="1"/>
              <a:t>display</a:t>
            </a:r>
            <a:r>
              <a:rPr lang="es-ES" dirty="0"/>
              <a:t> </a:t>
            </a:r>
            <a:r>
              <a:rPr lang="es-ES" dirty="0" err="1"/>
              <a:t>flex</a:t>
            </a:r>
            <a:r>
              <a:rPr lang="es-ES" dirty="0"/>
              <a:t> y un </a:t>
            </a:r>
            <a:r>
              <a:rPr lang="es-ES" dirty="0" err="1"/>
              <a:t>width</a:t>
            </a:r>
            <a:r>
              <a:rPr lang="es-ES" dirty="0"/>
              <a:t> de 100% a cada </a:t>
            </a:r>
            <a:r>
              <a:rPr lang="es-ES" dirty="0" err="1"/>
              <a:t>slide</a:t>
            </a:r>
            <a:r>
              <a:rPr lang="es-ES" dirty="0"/>
              <a:t>. También un </a:t>
            </a:r>
            <a:r>
              <a:rPr lang="es-ES" dirty="0" err="1"/>
              <a:t>overflow</a:t>
            </a:r>
            <a:r>
              <a:rPr lang="es-ES" dirty="0"/>
              <a:t> </a:t>
            </a:r>
            <a:r>
              <a:rPr lang="es-ES" dirty="0" err="1"/>
              <a:t>hidden</a:t>
            </a:r>
            <a:r>
              <a:rPr lang="es-ES" dirty="0"/>
              <a:t> para que oculte lo que sobra y no se ve.</a:t>
            </a:r>
          </a:p>
          <a:p>
            <a:r>
              <a:rPr lang="es-ES" dirty="0"/>
              <a:t>Solución JS: En principio generé un objeto con las propiedades donde llamé al elemento con el id slider y a la propiedad </a:t>
            </a:r>
            <a:r>
              <a:rPr lang="es-ES" dirty="0" err="1"/>
              <a:t>primerSlide</a:t>
            </a:r>
            <a:r>
              <a:rPr lang="es-ES" dirty="0"/>
              <a:t> le pasé un valor </a:t>
            </a:r>
            <a:r>
              <a:rPr lang="es-ES" dirty="0" err="1"/>
              <a:t>null</a:t>
            </a:r>
            <a:r>
              <a:rPr lang="es-ES" dirty="0"/>
              <a:t>. Luego cree un objeto con los métodos en el cual le pasé la propiedad inicio donde establecí un intervalo de 3s para el inicio del slider al que le paso como parámetro la propiedad </a:t>
            </a:r>
            <a:r>
              <a:rPr lang="es-ES" dirty="0" err="1"/>
              <a:t>moverSlide</a:t>
            </a:r>
            <a:r>
              <a:rPr lang="es-ES" dirty="0"/>
              <a:t> del objeto que contiene los métodos. </a:t>
            </a:r>
          </a:p>
          <a:p>
            <a:r>
              <a:rPr lang="es-ES" dirty="0"/>
              <a:t>La propiedad </a:t>
            </a:r>
            <a:r>
              <a:rPr lang="es-ES" dirty="0" err="1"/>
              <a:t>moverSlide</a:t>
            </a:r>
            <a:r>
              <a:rPr lang="es-ES" dirty="0"/>
              <a:t> le aplica a los elementos con id slider una transición y un </a:t>
            </a:r>
            <a:r>
              <a:rPr lang="es-ES" dirty="0" err="1"/>
              <a:t>marginLeft</a:t>
            </a:r>
            <a:r>
              <a:rPr lang="es-ES" dirty="0"/>
              <a:t> de -100% para que se oculte y pase a la siguiente imagen. A su vez le agregué un </a:t>
            </a:r>
            <a:r>
              <a:rPr lang="es-ES" dirty="0" err="1"/>
              <a:t>setTimeOut</a:t>
            </a:r>
            <a:r>
              <a:rPr lang="es-ES" dirty="0"/>
              <a:t> que llama a una función para agregar el primer elemento al final del slider, quitándole las animaciones de estilo, para simular un carrusel infinito y que vuelva al inicio.</a:t>
            </a:r>
          </a:p>
        </p:txBody>
      </p:sp>
    </p:spTree>
    <p:extLst>
      <p:ext uri="{BB962C8B-B14F-4D97-AF65-F5344CB8AC3E}">
        <p14:creationId xmlns:p14="http://schemas.microsoft.com/office/powerpoint/2010/main" val="2731435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03133"/>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002087-526E-B0BD-B0D6-FF7FDCEAEC94}"/>
              </a:ext>
            </a:extLst>
          </p:cNvPr>
          <p:cNvSpPr>
            <a:spLocks noGrp="1"/>
          </p:cNvSpPr>
          <p:nvPr>
            <p:ph type="title"/>
          </p:nvPr>
        </p:nvSpPr>
        <p:spPr/>
        <p:txBody>
          <a:bodyPr/>
          <a:lstStyle/>
          <a:p>
            <a:r>
              <a:rPr lang="es-ES" dirty="0"/>
              <a:t>Problema 3: armar una carta de productos dividido por tipos</a:t>
            </a:r>
            <a:endParaRPr lang="es-AR" dirty="0"/>
          </a:p>
        </p:txBody>
      </p:sp>
      <p:sp>
        <p:nvSpPr>
          <p:cNvPr id="3" name="Marcador de contenido 2">
            <a:extLst>
              <a:ext uri="{FF2B5EF4-FFF2-40B4-BE49-F238E27FC236}">
                <a16:creationId xmlns:a16="http://schemas.microsoft.com/office/drawing/2014/main" id="{AE6D5056-71F7-2717-BEFB-E0537E5236BB}"/>
              </a:ext>
            </a:extLst>
          </p:cNvPr>
          <p:cNvSpPr>
            <a:spLocks noGrp="1"/>
          </p:cNvSpPr>
          <p:nvPr>
            <p:ph idx="1"/>
          </p:nvPr>
        </p:nvSpPr>
        <p:spPr>
          <a:xfrm>
            <a:off x="1141412" y="1900052"/>
            <a:ext cx="9905999" cy="4536374"/>
          </a:xfrm>
        </p:spPr>
        <p:txBody>
          <a:bodyPr>
            <a:normAutofit lnSpcReduction="10000"/>
          </a:bodyPr>
          <a:lstStyle/>
          <a:p>
            <a:r>
              <a:rPr lang="es-ES" dirty="0"/>
              <a:t>Solución JS: Para empezar le colocamos la clase active a los primeros elementos hijos del encabezado y del contenido. Luego invocamos un escuchador de eventos para que cuando hagamos </a:t>
            </a:r>
            <a:r>
              <a:rPr lang="es-ES" dirty="0" err="1"/>
              <a:t>click</a:t>
            </a:r>
            <a:r>
              <a:rPr lang="es-ES" dirty="0"/>
              <a:t> en los enlaces del encabezado se ejecute el método evento. Este tiene en su interior un </a:t>
            </a:r>
            <a:r>
              <a:rPr lang="es-ES" dirty="0" err="1"/>
              <a:t>preventDefault</a:t>
            </a:r>
            <a:r>
              <a:rPr lang="es-ES" dirty="0"/>
              <a:t> para que cuando se haga </a:t>
            </a:r>
            <a:r>
              <a:rPr lang="es-ES" dirty="0" err="1"/>
              <a:t>click</a:t>
            </a:r>
            <a:r>
              <a:rPr lang="es-ES" dirty="0"/>
              <a:t> en los enlaces no </a:t>
            </a:r>
            <a:r>
              <a:rPr lang="es-ES" dirty="0" err="1"/>
              <a:t>scrollee</a:t>
            </a:r>
            <a:r>
              <a:rPr lang="es-ES" dirty="0"/>
              <a:t> a su contenido y se mantenga donde se encuentra. También tiene bucles que eliminan el active de donde se encontraba y le adjudica al elemento donde hicimos </a:t>
            </a:r>
            <a:r>
              <a:rPr lang="es-ES" dirty="0" err="1"/>
              <a:t>click</a:t>
            </a:r>
            <a:r>
              <a:rPr lang="es-ES" dirty="0"/>
              <a:t> la clase active. A su vez, tiene una pequeña animación para que cuando un elemento tiene la clase active la opacidad pase a ser 0 por 10 milisegundo, dando el efecto de “aparecer” al elemento que invocamos con el </a:t>
            </a:r>
            <a:r>
              <a:rPr lang="es-ES" dirty="0" err="1"/>
              <a:t>click</a:t>
            </a:r>
            <a:r>
              <a:rPr lang="es-ES" dirty="0"/>
              <a:t>.</a:t>
            </a:r>
          </a:p>
        </p:txBody>
      </p:sp>
    </p:spTree>
    <p:extLst>
      <p:ext uri="{BB962C8B-B14F-4D97-AF65-F5344CB8AC3E}">
        <p14:creationId xmlns:p14="http://schemas.microsoft.com/office/powerpoint/2010/main" val="2308542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03133"/>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002087-526E-B0BD-B0D6-FF7FDCEAEC94}"/>
              </a:ext>
            </a:extLst>
          </p:cNvPr>
          <p:cNvSpPr>
            <a:spLocks noGrp="1"/>
          </p:cNvSpPr>
          <p:nvPr>
            <p:ph type="title"/>
          </p:nvPr>
        </p:nvSpPr>
        <p:spPr/>
        <p:txBody>
          <a:bodyPr/>
          <a:lstStyle/>
          <a:p>
            <a:r>
              <a:rPr lang="es-ES" dirty="0"/>
              <a:t>Desafío a futuro: </a:t>
            </a:r>
            <a:r>
              <a:rPr lang="es-ES" dirty="0" err="1"/>
              <a:t>Lightbox</a:t>
            </a:r>
            <a:endParaRPr lang="es-AR" dirty="0"/>
          </a:p>
        </p:txBody>
      </p:sp>
      <p:sp>
        <p:nvSpPr>
          <p:cNvPr id="3" name="Marcador de contenido 2">
            <a:extLst>
              <a:ext uri="{FF2B5EF4-FFF2-40B4-BE49-F238E27FC236}">
                <a16:creationId xmlns:a16="http://schemas.microsoft.com/office/drawing/2014/main" id="{AE6D5056-71F7-2717-BEFB-E0537E5236BB}"/>
              </a:ext>
            </a:extLst>
          </p:cNvPr>
          <p:cNvSpPr>
            <a:spLocks noGrp="1"/>
          </p:cNvSpPr>
          <p:nvPr>
            <p:ph idx="1"/>
          </p:nvPr>
        </p:nvSpPr>
        <p:spPr>
          <a:xfrm>
            <a:off x="1141412" y="1900052"/>
            <a:ext cx="9905999" cy="4339429"/>
          </a:xfrm>
        </p:spPr>
        <p:txBody>
          <a:bodyPr>
            <a:normAutofit/>
          </a:bodyPr>
          <a:lstStyle/>
          <a:p>
            <a:r>
              <a:rPr lang="es-ES" dirty="0"/>
              <a:t>El desafío que me quedó pendiente por falta de tiempo fue crear un </a:t>
            </a:r>
            <a:r>
              <a:rPr lang="es-ES" dirty="0" err="1"/>
              <a:t>lightbox</a:t>
            </a:r>
            <a:r>
              <a:rPr lang="es-ES" dirty="0"/>
              <a:t> para las imágenes de la portada. Este será un buen puntapié para poder seguir mejorando en mi escritura de código y buscar nuevos retos para avanzar en mi carrera como </a:t>
            </a:r>
            <a:r>
              <a:rPr lang="es-ES" dirty="0" err="1"/>
              <a:t>frontend</a:t>
            </a:r>
            <a:r>
              <a:rPr lang="es-ES" dirty="0"/>
              <a:t>. Ya están echadas las bases en el CSS, falta darle interactividad con </a:t>
            </a:r>
            <a:r>
              <a:rPr lang="es-ES" dirty="0" err="1"/>
              <a:t>Javascript</a:t>
            </a:r>
            <a:r>
              <a:rPr lang="es-ES"/>
              <a:t>.</a:t>
            </a:r>
            <a:endParaRPr lang="es-ES" dirty="0"/>
          </a:p>
        </p:txBody>
      </p:sp>
    </p:spTree>
    <p:extLst>
      <p:ext uri="{BB962C8B-B14F-4D97-AF65-F5344CB8AC3E}">
        <p14:creationId xmlns:p14="http://schemas.microsoft.com/office/powerpoint/2010/main" val="10211920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316</TotalTime>
  <Words>572</Words>
  <Application>Microsoft Office PowerPoint</Application>
  <PresentationFormat>Panorámica</PresentationFormat>
  <Paragraphs>15</Paragraphs>
  <Slides>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Tw Cen MT</vt:lpstr>
      <vt:lpstr>Circuito</vt:lpstr>
      <vt:lpstr>Landing page con JS</vt:lpstr>
      <vt:lpstr>Problema 1: Crear un menú desplegable</vt:lpstr>
      <vt:lpstr>Problema 2: Hacer un slider</vt:lpstr>
      <vt:lpstr>Problema 3: armar una carta de productos dividido por tipos</vt:lpstr>
      <vt:lpstr>Desafío a futuro: Lightbox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Landing page con JS</dc:title>
  <dc:creator>juan martin biedma</dc:creator>
  <cp:lastModifiedBy>juan martin biedma</cp:lastModifiedBy>
  <cp:revision>2</cp:revision>
  <dcterms:created xsi:type="dcterms:W3CDTF">2022-10-23T20:48:44Z</dcterms:created>
  <dcterms:modified xsi:type="dcterms:W3CDTF">2022-10-24T02:05:18Z</dcterms:modified>
</cp:coreProperties>
</file>