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P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8960" y="734760"/>
            <a:ext cx="3089880" cy="273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PE" sz="6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04560" y="1289520"/>
            <a:ext cx="45907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PE" sz="4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94;p9"/>
          <p:cNvSpPr/>
          <p:nvPr/>
        </p:nvSpPr>
        <p:spPr>
          <a:xfrm>
            <a:off x="5795640" y="2432520"/>
            <a:ext cx="4684680" cy="46846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pic>
        <p:nvPicPr>
          <p:cNvPr id="88" name="Google Shape;95;p9" descr=""/>
          <p:cNvPicPr/>
          <p:nvPr/>
        </p:nvPicPr>
        <p:blipFill>
          <a:blip r:embed="rId3"/>
          <a:stretch/>
        </p:blipFill>
        <p:spPr>
          <a:xfrm rot="5400000">
            <a:off x="6267240" y="857160"/>
            <a:ext cx="3268440" cy="198036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874040" y="3495960"/>
            <a:ext cx="3556440" cy="11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3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11"/>
          <p:cNvSpPr/>
          <p:nvPr/>
        </p:nvSpPr>
        <p:spPr>
          <a:xfrm>
            <a:off x="5271480" y="1216800"/>
            <a:ext cx="4684680" cy="46846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" name="Google Shape;100;p11"/>
          <p:cNvSpPr/>
          <p:nvPr/>
        </p:nvSpPr>
        <p:spPr>
          <a:xfrm>
            <a:off x="-717480" y="-358560"/>
            <a:ext cx="3158280" cy="31582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pic>
        <p:nvPicPr>
          <p:cNvPr id="6" name="Google Shape;101;p11" descr=""/>
          <p:cNvPicPr/>
          <p:nvPr/>
        </p:nvPicPr>
        <p:blipFill>
          <a:blip r:embed="rId3"/>
          <a:stretch/>
        </p:blipFill>
        <p:spPr>
          <a:xfrm>
            <a:off x="139320" y="3028320"/>
            <a:ext cx="3268440" cy="198036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84440" y="1548720"/>
            <a:ext cx="5775120" cy="17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PE" sz="100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xx%</a:t>
            </a:r>
            <a:endParaRPr b="0" lang="es-PE" sz="10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3"/>
          <p:cNvSpPr/>
          <p:nvPr/>
        </p:nvSpPr>
        <p:spPr>
          <a:xfrm flipH="1" rot="10800000">
            <a:off x="-406440" y="-597600"/>
            <a:ext cx="2711160" cy="271116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161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9" name="Google Shape;13;p3"/>
          <p:cNvSpPr/>
          <p:nvPr/>
        </p:nvSpPr>
        <p:spPr>
          <a:xfrm>
            <a:off x="849240" y="515520"/>
            <a:ext cx="7445160" cy="411228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ffffff"/>
            </a:solidFill>
            <a:round/>
          </a:ln>
          <a:effectLst>
            <a:outerShdw algn="bl" blurRad="100080" rotWithShape="0">
              <a:schemeClr val="lt1">
                <a:alpha val="7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97240" y="1352520"/>
            <a:ext cx="4318920" cy="17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PE" sz="5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1527480" y="2146320"/>
            <a:ext cx="1639080" cy="84132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ffffff">
                <a:alpha val="5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PE" sz="60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xx%</a:t>
            </a:r>
            <a:endParaRPr b="0" lang="es-PE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Google Shape;17;p3"/>
          <p:cNvSpPr/>
          <p:nvPr/>
        </p:nvSpPr>
        <p:spPr>
          <a:xfrm>
            <a:off x="5328360" y="3015720"/>
            <a:ext cx="4684680" cy="46846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3" name="Google Shape;18;p3"/>
          <p:cNvGrpSpPr/>
          <p:nvPr/>
        </p:nvGrpSpPr>
        <p:grpSpPr>
          <a:xfrm>
            <a:off x="1765440" y="783720"/>
            <a:ext cx="1159560" cy="63720"/>
            <a:chOff x="1765440" y="783720"/>
            <a:chExt cx="1159560" cy="63720"/>
          </a:xfrm>
        </p:grpSpPr>
        <p:sp>
          <p:nvSpPr>
            <p:cNvPr id="14" name="Google Shape;19;p3"/>
            <p:cNvSpPr/>
            <p:nvPr/>
          </p:nvSpPr>
          <p:spPr>
            <a:xfrm>
              <a:off x="1765440" y="783720"/>
              <a:ext cx="63360" cy="637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" name="Google Shape;20;p3"/>
            <p:cNvSpPr/>
            <p:nvPr/>
          </p:nvSpPr>
          <p:spPr>
            <a:xfrm>
              <a:off x="1984680" y="783720"/>
              <a:ext cx="63360" cy="637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6" name="Google Shape;21;p3"/>
            <p:cNvSpPr/>
            <p:nvPr/>
          </p:nvSpPr>
          <p:spPr>
            <a:xfrm>
              <a:off x="2203920" y="783720"/>
              <a:ext cx="63360" cy="637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7" name="Google Shape;22;p3"/>
            <p:cNvSpPr/>
            <p:nvPr/>
          </p:nvSpPr>
          <p:spPr>
            <a:xfrm>
              <a:off x="2423160" y="783720"/>
              <a:ext cx="63360" cy="637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" name="Google Shape;23;p3"/>
            <p:cNvSpPr/>
            <p:nvPr/>
          </p:nvSpPr>
          <p:spPr>
            <a:xfrm>
              <a:off x="2642400" y="783720"/>
              <a:ext cx="63360" cy="637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" name="Google Shape;24;p3"/>
            <p:cNvSpPr/>
            <p:nvPr/>
          </p:nvSpPr>
          <p:spPr>
            <a:xfrm>
              <a:off x="2861640" y="783720"/>
              <a:ext cx="63360" cy="637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0" name="Google Shape;25;p3"/>
          <p:cNvGrpSpPr/>
          <p:nvPr/>
        </p:nvGrpSpPr>
        <p:grpSpPr>
          <a:xfrm>
            <a:off x="4820040" y="4070520"/>
            <a:ext cx="4323600" cy="898920"/>
            <a:chOff x="4820040" y="4070520"/>
            <a:chExt cx="4323600" cy="898920"/>
          </a:xfrm>
        </p:grpSpPr>
        <p:sp>
          <p:nvSpPr>
            <p:cNvPr id="21" name="Google Shape;26;p3"/>
            <p:cNvSpPr/>
            <p:nvPr/>
          </p:nvSpPr>
          <p:spPr>
            <a:xfrm>
              <a:off x="4964400" y="4070520"/>
              <a:ext cx="4179240" cy="722520"/>
            </a:xfrm>
            <a:custGeom>
              <a:avLst/>
              <a:gdLst>
                <a:gd name="textAreaLeft" fmla="*/ 0 w 4179240"/>
                <a:gd name="textAreaRight" fmla="*/ 4179600 w 4179240"/>
                <a:gd name="textAreaTop" fmla="*/ 0 h 722520"/>
                <a:gd name="textAreaBottom" fmla="*/ 722880 h 722520"/>
              </a:gdLst>
              <a:ahLst/>
              <a:rect l="textAreaLeft" t="textAreaTop" r="textAreaRight" b="textAreaBottom"/>
              <a:pathLst>
                <a:path fill="none" w="167189" h="28921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2" name="Google Shape;27;p3"/>
            <p:cNvSpPr/>
            <p:nvPr/>
          </p:nvSpPr>
          <p:spPr>
            <a:xfrm>
              <a:off x="4820040" y="4785120"/>
              <a:ext cx="184320" cy="184320"/>
            </a:xfrm>
            <a:custGeom>
              <a:avLst/>
              <a:gdLst>
                <a:gd name="textAreaLeft" fmla="*/ 0 w 184320"/>
                <a:gd name="textAreaRight" fmla="*/ 184680 w 18432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fill="none" w="7383" h="7394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3" name="Google Shape;28;p3"/>
          <p:cNvGrpSpPr/>
          <p:nvPr/>
        </p:nvGrpSpPr>
        <p:grpSpPr>
          <a:xfrm>
            <a:off x="0" y="250560"/>
            <a:ext cx="4953960" cy="886320"/>
            <a:chOff x="0" y="250560"/>
            <a:chExt cx="4953960" cy="886320"/>
          </a:xfrm>
        </p:grpSpPr>
        <p:sp>
          <p:nvSpPr>
            <p:cNvPr id="24" name="Google Shape;29;p3"/>
            <p:cNvSpPr/>
            <p:nvPr/>
          </p:nvSpPr>
          <p:spPr>
            <a:xfrm flipH="1">
              <a:off x="0" y="332640"/>
              <a:ext cx="4770000" cy="804240"/>
            </a:xfrm>
            <a:custGeom>
              <a:avLst/>
              <a:gdLst>
                <a:gd name="textAreaLeft" fmla="*/ 360 w 4770000"/>
                <a:gd name="textAreaRight" fmla="*/ 4770720 w 4770000"/>
                <a:gd name="textAreaTop" fmla="*/ 0 h 804240"/>
                <a:gd name="textAreaBottom" fmla="*/ 804600 h 804240"/>
              </a:gdLst>
              <a:ahLst/>
              <a:rect l="textAreaLeft" t="textAreaTop" r="textAreaRight" b="textAreaBottom"/>
              <a:pathLst>
                <a:path fill="none" w="129732" h="21884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" name="Google Shape;30;p3"/>
            <p:cNvSpPr/>
            <p:nvPr/>
          </p:nvSpPr>
          <p:spPr>
            <a:xfrm flipH="1">
              <a:off x="4770360" y="250560"/>
              <a:ext cx="183600" cy="183960"/>
            </a:xfrm>
            <a:custGeom>
              <a:avLst/>
              <a:gdLst>
                <a:gd name="textAreaLeft" fmla="*/ 360 w 183600"/>
                <a:gd name="textAreaRight" fmla="*/ 184320 w 183600"/>
                <a:gd name="textAreaTop" fmla="*/ 0 h 183960"/>
                <a:gd name="textAreaBottom" fmla="*/ 184320 h 183960"/>
              </a:gdLst>
              <a:ahLst/>
              <a:rect l="textAreaLeft" t="textAreaTop" r="textAreaRight" b="textAreaBottom"/>
              <a:pathLst>
                <a:path fill="none" w="7383" h="7394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6" name="Google Shape;31;p3"/>
          <p:cNvGrpSpPr/>
          <p:nvPr/>
        </p:nvGrpSpPr>
        <p:grpSpPr>
          <a:xfrm>
            <a:off x="8339760" y="228600"/>
            <a:ext cx="534600" cy="286560"/>
            <a:chOff x="8339760" y="228600"/>
            <a:chExt cx="534600" cy="286560"/>
          </a:xfrm>
        </p:grpSpPr>
        <p:sp>
          <p:nvSpPr>
            <p:cNvPr id="27" name="Google Shape;32;p3"/>
            <p:cNvSpPr/>
            <p:nvPr/>
          </p:nvSpPr>
          <p:spPr>
            <a:xfrm>
              <a:off x="8690760" y="228600"/>
              <a:ext cx="183600" cy="2865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8" name="Google Shape;33;p3"/>
            <p:cNvSpPr/>
            <p:nvPr/>
          </p:nvSpPr>
          <p:spPr>
            <a:xfrm>
              <a:off x="8515440" y="228600"/>
              <a:ext cx="183600" cy="2865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9" name="Google Shape;34;p3"/>
            <p:cNvSpPr/>
            <p:nvPr/>
          </p:nvSpPr>
          <p:spPr>
            <a:xfrm>
              <a:off x="8339760" y="228600"/>
              <a:ext cx="183600" cy="2865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4"/>
          <p:cNvSpPr/>
          <p:nvPr/>
        </p:nvSpPr>
        <p:spPr>
          <a:xfrm>
            <a:off x="391680" y="313560"/>
            <a:ext cx="8360640" cy="4515840"/>
          </a:xfrm>
          <a:prstGeom prst="rect">
            <a:avLst/>
          </a:prstGeom>
          <a:solidFill>
            <a:srgbClr val="000328">
              <a:alpha val="3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2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1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" name="Google Shape;39;p4"/>
          <p:cNvGrpSpPr/>
          <p:nvPr/>
        </p:nvGrpSpPr>
        <p:grpSpPr>
          <a:xfrm>
            <a:off x="0" y="101160"/>
            <a:ext cx="2610360" cy="335880"/>
            <a:chOff x="0" y="101160"/>
            <a:chExt cx="2610360" cy="335880"/>
          </a:xfrm>
        </p:grpSpPr>
        <p:sp>
          <p:nvSpPr>
            <p:cNvPr id="34" name="Google Shape;40;p4"/>
            <p:cNvSpPr/>
            <p:nvPr/>
          </p:nvSpPr>
          <p:spPr>
            <a:xfrm>
              <a:off x="0" y="101160"/>
              <a:ext cx="2482200" cy="271800"/>
            </a:xfrm>
            <a:custGeom>
              <a:avLst/>
              <a:gdLst>
                <a:gd name="textAreaLeft" fmla="*/ 0 w 2482200"/>
                <a:gd name="textAreaRight" fmla="*/ 2482560 w 2482200"/>
                <a:gd name="textAreaTop" fmla="*/ 0 h 271800"/>
                <a:gd name="textAreaBottom" fmla="*/ 272160 h 271800"/>
              </a:gdLst>
              <a:ahLst/>
              <a:rect l="textAreaLeft" t="textAreaTop" r="textAreaRight" b="textAreaBottom"/>
              <a:pathLst>
                <a:path fill="none" w="143221" h="15693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" name="Google Shape;41;p4"/>
            <p:cNvSpPr/>
            <p:nvPr/>
          </p:nvSpPr>
          <p:spPr>
            <a:xfrm>
              <a:off x="2482560" y="309240"/>
              <a:ext cx="127800" cy="12780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127800"/>
                <a:gd name="textAreaBottom" fmla="*/ 128160 h 127800"/>
              </a:gdLst>
              <a:ahLst/>
              <a:rect l="textAreaLeft" t="textAreaTop" r="textAreaRight" b="textAreaBottom"/>
              <a:pathLst>
                <a:path fill="none" w="7383" h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6" name="Google Shape;42;p4"/>
          <p:cNvGrpSpPr/>
          <p:nvPr/>
        </p:nvGrpSpPr>
        <p:grpSpPr>
          <a:xfrm>
            <a:off x="6532920" y="4719240"/>
            <a:ext cx="2610360" cy="335880"/>
            <a:chOff x="6532920" y="4719240"/>
            <a:chExt cx="2610360" cy="335880"/>
          </a:xfrm>
        </p:grpSpPr>
        <p:sp>
          <p:nvSpPr>
            <p:cNvPr id="37" name="Google Shape;43;p4"/>
            <p:cNvSpPr/>
            <p:nvPr/>
          </p:nvSpPr>
          <p:spPr>
            <a:xfrm flipH="1">
              <a:off x="6660720" y="4719240"/>
              <a:ext cx="2482200" cy="271800"/>
            </a:xfrm>
            <a:custGeom>
              <a:avLst/>
              <a:gdLst>
                <a:gd name="textAreaLeft" fmla="*/ -360 w 2482200"/>
                <a:gd name="textAreaRight" fmla="*/ 2482200 w 2482200"/>
                <a:gd name="textAreaTop" fmla="*/ 0 h 271800"/>
                <a:gd name="textAreaBottom" fmla="*/ 272160 h 271800"/>
              </a:gdLst>
              <a:ahLst/>
              <a:rect l="textAreaLeft" t="textAreaTop" r="textAreaRight" b="textAreaBottom"/>
              <a:pathLst>
                <a:path fill="none" w="143221" h="15693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" name="Google Shape;44;p4"/>
            <p:cNvSpPr/>
            <p:nvPr/>
          </p:nvSpPr>
          <p:spPr>
            <a:xfrm flipH="1">
              <a:off x="6532560" y="4927320"/>
              <a:ext cx="127800" cy="127800"/>
            </a:xfrm>
            <a:custGeom>
              <a:avLst/>
              <a:gdLst>
                <a:gd name="textAreaLeft" fmla="*/ -360 w 127800"/>
                <a:gd name="textAreaRight" fmla="*/ 127800 w 127800"/>
                <a:gd name="textAreaTop" fmla="*/ 0 h 127800"/>
                <a:gd name="textAreaBottom" fmla="*/ 128160 h 127800"/>
              </a:gdLst>
              <a:ahLst/>
              <a:rect l="textAreaLeft" t="textAreaTop" r="textAreaRight" b="textAreaBottom"/>
              <a:pathLst>
                <a:path fill="none" w="7383" h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3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535040" y="3501720"/>
            <a:ext cx="27223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2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904280" y="3501720"/>
            <a:ext cx="27223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2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Google Shape;51;p5"/>
          <p:cNvSpPr/>
          <p:nvPr/>
        </p:nvSpPr>
        <p:spPr>
          <a:xfrm>
            <a:off x="-944280" y="-771480"/>
            <a:ext cx="5016960" cy="501696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5" name="Google Shape;52;p5"/>
          <p:cNvSpPr/>
          <p:nvPr/>
        </p:nvSpPr>
        <p:spPr>
          <a:xfrm>
            <a:off x="6250680" y="2068200"/>
            <a:ext cx="3603240" cy="360324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6" name="Google Shape;53;p5"/>
          <p:cNvSpPr/>
          <p:nvPr/>
        </p:nvSpPr>
        <p:spPr>
          <a:xfrm>
            <a:off x="8424000" y="859320"/>
            <a:ext cx="400320" cy="36216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>
            <a:solidFill>
              <a:srgbClr val="ffffff"/>
            </a:solidFill>
            <a:round/>
          </a:ln>
          <a:effectLst>
            <a:outerShdw algn="bl" blurRad="100080" rotWithShape="0">
              <a:schemeClr val="lt1">
                <a:alpha val="7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7" name="Google Shape;54;p5"/>
          <p:cNvSpPr/>
          <p:nvPr/>
        </p:nvSpPr>
        <p:spPr>
          <a:xfrm>
            <a:off x="312120" y="4467960"/>
            <a:ext cx="400320" cy="36216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>
            <a:solidFill>
              <a:srgbClr val="ffffff"/>
            </a:solidFill>
            <a:round/>
          </a:ln>
          <a:effectLst>
            <a:outerShdw algn="bl" blurRad="100080" rotWithShape="0">
              <a:schemeClr val="lt1">
                <a:alpha val="7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48" name="Google Shape;55;p5"/>
          <p:cNvGrpSpPr/>
          <p:nvPr/>
        </p:nvGrpSpPr>
        <p:grpSpPr>
          <a:xfrm>
            <a:off x="180360" y="360"/>
            <a:ext cx="434520" cy="2428560"/>
            <a:chOff x="180360" y="360"/>
            <a:chExt cx="434520" cy="2428560"/>
          </a:xfrm>
        </p:grpSpPr>
        <p:sp>
          <p:nvSpPr>
            <p:cNvPr id="49" name="Google Shape;56;p5"/>
            <p:cNvSpPr/>
            <p:nvPr/>
          </p:nvSpPr>
          <p:spPr>
            <a:xfrm rot="16200000">
              <a:off x="-751320" y="972360"/>
              <a:ext cx="2338560" cy="394200"/>
            </a:xfrm>
            <a:custGeom>
              <a:avLst/>
              <a:gdLst>
                <a:gd name="textAreaLeft" fmla="*/ 0 w 2338560"/>
                <a:gd name="textAreaRight" fmla="*/ 2338920 w 2338560"/>
                <a:gd name="textAreaTop" fmla="*/ 0 h 394200"/>
                <a:gd name="textAreaBottom" fmla="*/ 394560 h 394200"/>
              </a:gdLst>
              <a:ahLst/>
              <a:rect l="textAreaLeft" t="textAreaTop" r="textAreaRight" b="textAreaBottom"/>
              <a:pathLst>
                <a:path fill="none" w="129732" h="21884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0" name="Google Shape;57;p5"/>
            <p:cNvSpPr/>
            <p:nvPr/>
          </p:nvSpPr>
          <p:spPr>
            <a:xfrm rot="16200000">
              <a:off x="180360" y="2338920"/>
              <a:ext cx="90000" cy="9000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fill="none" w="7383" h="7394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pic>
        <p:nvPicPr>
          <p:cNvPr id="51" name="Google Shape;58;p5" descr=""/>
          <p:cNvPicPr/>
          <p:nvPr/>
        </p:nvPicPr>
        <p:blipFill>
          <a:blip r:embed="rId3"/>
          <a:srcRect l="0" t="0" r="0" b="33934"/>
          <a:stretch/>
        </p:blipFill>
        <p:spPr>
          <a:xfrm>
            <a:off x="5796000" y="3803040"/>
            <a:ext cx="3347640" cy="133992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59;p5" descr=""/>
          <p:cNvPicPr/>
          <p:nvPr/>
        </p:nvPicPr>
        <p:blipFill>
          <a:blip r:embed="rId4"/>
          <a:srcRect l="63920" t="0" r="0" b="0"/>
          <a:stretch/>
        </p:blipFill>
        <p:spPr>
          <a:xfrm>
            <a:off x="0" y="2545200"/>
            <a:ext cx="1207440" cy="202860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60;p5"/>
          <p:cNvSpPr/>
          <p:nvPr/>
        </p:nvSpPr>
        <p:spPr>
          <a:xfrm>
            <a:off x="8424000" y="322560"/>
            <a:ext cx="400320" cy="36216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>
            <a:solidFill>
              <a:srgbClr val="ffffff"/>
            </a:solidFill>
            <a:round/>
          </a:ln>
          <a:effectLst>
            <a:outerShdw algn="bl" blurRad="100080" rotWithShape="0">
              <a:schemeClr val="lt1">
                <a:alpha val="7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3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P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1671480" y="1882440"/>
            <a:ext cx="5801040" cy="210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4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P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1671480" y="1157400"/>
            <a:ext cx="5801040" cy="72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PE" sz="35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Google Shape;66;p7"/>
          <p:cNvSpPr/>
          <p:nvPr/>
        </p:nvSpPr>
        <p:spPr>
          <a:xfrm>
            <a:off x="-727200" y="-456840"/>
            <a:ext cx="3636000" cy="363600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63" name="Google Shape;67;p7"/>
          <p:cNvGrpSpPr/>
          <p:nvPr/>
        </p:nvGrpSpPr>
        <p:grpSpPr>
          <a:xfrm>
            <a:off x="5716080" y="157680"/>
            <a:ext cx="3427560" cy="639000"/>
            <a:chOff x="5716080" y="157680"/>
            <a:chExt cx="3427560" cy="639000"/>
          </a:xfrm>
        </p:grpSpPr>
        <p:sp>
          <p:nvSpPr>
            <p:cNvPr id="64" name="Google Shape;68;p7"/>
            <p:cNvSpPr/>
            <p:nvPr/>
          </p:nvSpPr>
          <p:spPr>
            <a:xfrm>
              <a:off x="5900760" y="249840"/>
              <a:ext cx="3242880" cy="546840"/>
            </a:xfrm>
            <a:custGeom>
              <a:avLst/>
              <a:gdLst>
                <a:gd name="textAreaLeft" fmla="*/ 0 w 3242880"/>
                <a:gd name="textAreaRight" fmla="*/ 3243240 w 3242880"/>
                <a:gd name="textAreaTop" fmla="*/ 0 h 546840"/>
                <a:gd name="textAreaBottom" fmla="*/ 547200 h 546840"/>
              </a:gdLst>
              <a:ahLst/>
              <a:rect l="textAreaLeft" t="textAreaTop" r="textAreaRight" b="textAreaBottom"/>
              <a:pathLst>
                <a:path fill="none" w="129732" h="21884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5" name="Google Shape;69;p7"/>
            <p:cNvSpPr/>
            <p:nvPr/>
          </p:nvSpPr>
          <p:spPr>
            <a:xfrm>
              <a:off x="5716080" y="157680"/>
              <a:ext cx="184320" cy="184320"/>
            </a:xfrm>
            <a:custGeom>
              <a:avLst/>
              <a:gdLst>
                <a:gd name="textAreaLeft" fmla="*/ 0 w 184320"/>
                <a:gd name="textAreaRight" fmla="*/ 184680 w 18432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fill="none" w="7383" h="7394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6" name="Google Shape;70;p7"/>
          <p:cNvGrpSpPr/>
          <p:nvPr/>
        </p:nvGrpSpPr>
        <p:grpSpPr>
          <a:xfrm>
            <a:off x="360" y="4346640"/>
            <a:ext cx="3427560" cy="639360"/>
            <a:chOff x="360" y="4346640"/>
            <a:chExt cx="3427560" cy="639360"/>
          </a:xfrm>
        </p:grpSpPr>
        <p:sp>
          <p:nvSpPr>
            <p:cNvPr id="67" name="Google Shape;71;p7"/>
            <p:cNvSpPr/>
            <p:nvPr/>
          </p:nvSpPr>
          <p:spPr>
            <a:xfrm rot="10800000">
              <a:off x="360" y="4346640"/>
              <a:ext cx="3242880" cy="546840"/>
            </a:xfrm>
            <a:custGeom>
              <a:avLst/>
              <a:gdLst>
                <a:gd name="textAreaLeft" fmla="*/ 0 w 3242880"/>
                <a:gd name="textAreaRight" fmla="*/ 3243240 w 3242880"/>
                <a:gd name="textAreaTop" fmla="*/ 0 h 546840"/>
                <a:gd name="textAreaBottom" fmla="*/ 547200 h 546840"/>
              </a:gdLst>
              <a:ahLst/>
              <a:rect l="textAreaLeft" t="textAreaTop" r="textAreaRight" b="textAreaBottom"/>
              <a:pathLst>
                <a:path fill="none" w="129732" h="21884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" name="Google Shape;72;p7"/>
            <p:cNvSpPr/>
            <p:nvPr/>
          </p:nvSpPr>
          <p:spPr>
            <a:xfrm rot="10800000">
              <a:off x="3243600" y="4801680"/>
              <a:ext cx="184320" cy="184320"/>
            </a:xfrm>
            <a:custGeom>
              <a:avLst/>
              <a:gdLst>
                <a:gd name="textAreaLeft" fmla="*/ 0 w 184320"/>
                <a:gd name="textAreaRight" fmla="*/ 184680 w 18432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fill="none" w="7383" h="7394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69" name="Google Shape;73;p7"/>
          <p:cNvSpPr/>
          <p:nvPr/>
        </p:nvSpPr>
        <p:spPr>
          <a:xfrm>
            <a:off x="5383440" y="1441440"/>
            <a:ext cx="4975920" cy="497592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5;p8"/>
          <p:cNvSpPr/>
          <p:nvPr/>
        </p:nvSpPr>
        <p:spPr>
          <a:xfrm>
            <a:off x="-1034640" y="-885600"/>
            <a:ext cx="5489280" cy="54892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pic>
        <p:nvPicPr>
          <p:cNvPr id="71" name="Google Shape;76;p8" descr=""/>
          <p:cNvPicPr/>
          <p:nvPr/>
        </p:nvPicPr>
        <p:blipFill>
          <a:blip r:embed="rId3"/>
          <a:stretch/>
        </p:blipFill>
        <p:spPr>
          <a:xfrm>
            <a:off x="5633280" y="152280"/>
            <a:ext cx="3347640" cy="20286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77;p8" descr=""/>
          <p:cNvPicPr/>
          <p:nvPr/>
        </p:nvPicPr>
        <p:blipFill>
          <a:blip r:embed="rId4"/>
          <a:srcRect l="0" t="0" r="0" b="33934"/>
          <a:stretch/>
        </p:blipFill>
        <p:spPr>
          <a:xfrm>
            <a:off x="108720" y="3803040"/>
            <a:ext cx="3347640" cy="133992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78;p8"/>
          <p:cNvSpPr/>
          <p:nvPr/>
        </p:nvSpPr>
        <p:spPr>
          <a:xfrm flipH="1" rot="10800000">
            <a:off x="4455000" y="790920"/>
            <a:ext cx="5489280" cy="54892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161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4" name="Google Shape;79;p8"/>
          <p:cNvSpPr/>
          <p:nvPr/>
        </p:nvSpPr>
        <p:spPr>
          <a:xfrm>
            <a:off x="713160" y="790560"/>
            <a:ext cx="7717320" cy="35622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ffffff"/>
            </a:solidFill>
            <a:round/>
          </a:ln>
          <a:effectLst>
            <a:outerShdw algn="bl" blurRad="100080" rotWithShape="0">
              <a:schemeClr val="lt1">
                <a:alpha val="7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67200" y="1494360"/>
            <a:ext cx="6609600" cy="21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PE" sz="8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PE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6" name="Google Shape;81;p8"/>
          <p:cNvGrpSpPr/>
          <p:nvPr/>
        </p:nvGrpSpPr>
        <p:grpSpPr>
          <a:xfrm>
            <a:off x="227880" y="229320"/>
            <a:ext cx="882000" cy="328680"/>
            <a:chOff x="227880" y="229320"/>
            <a:chExt cx="882000" cy="328680"/>
          </a:xfrm>
        </p:grpSpPr>
        <p:sp>
          <p:nvSpPr>
            <p:cNvPr id="77" name="Google Shape;82;p8"/>
            <p:cNvSpPr/>
            <p:nvPr/>
          </p:nvSpPr>
          <p:spPr>
            <a:xfrm flipH="1">
              <a:off x="729720" y="229320"/>
              <a:ext cx="380160" cy="32868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chemeClr val="lt1">
                  <a:alpha val="7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8" name="Google Shape;83;p8"/>
            <p:cNvSpPr/>
            <p:nvPr/>
          </p:nvSpPr>
          <p:spPr>
            <a:xfrm flipH="1">
              <a:off x="227880" y="229320"/>
              <a:ext cx="380160" cy="32868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chemeClr val="lt1">
                  <a:alpha val="7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79" name="Google Shape;84;p8"/>
          <p:cNvGrpSpPr/>
          <p:nvPr/>
        </p:nvGrpSpPr>
        <p:grpSpPr>
          <a:xfrm>
            <a:off x="1110240" y="142200"/>
            <a:ext cx="2724480" cy="350640"/>
            <a:chOff x="1110240" y="142200"/>
            <a:chExt cx="2724480" cy="350640"/>
          </a:xfrm>
        </p:grpSpPr>
        <p:sp>
          <p:nvSpPr>
            <p:cNvPr id="80" name="Google Shape;85;p8"/>
            <p:cNvSpPr/>
            <p:nvPr/>
          </p:nvSpPr>
          <p:spPr>
            <a:xfrm flipV="1">
              <a:off x="1110240" y="208800"/>
              <a:ext cx="2590920" cy="283680"/>
            </a:xfrm>
            <a:custGeom>
              <a:avLst/>
              <a:gdLst>
                <a:gd name="textAreaLeft" fmla="*/ 0 w 2590920"/>
                <a:gd name="textAreaRight" fmla="*/ 2591280 w 2590920"/>
                <a:gd name="textAreaTop" fmla="*/ 360 h 283680"/>
                <a:gd name="textAreaBottom" fmla="*/ 284400 h 283680"/>
              </a:gdLst>
              <a:ahLst/>
              <a:rect l="textAreaLeft" t="textAreaTop" r="textAreaRight" b="textAreaBottom"/>
              <a:pathLst>
                <a:path fill="none" w="143221" h="15693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1" name="Google Shape;86;p8"/>
            <p:cNvSpPr/>
            <p:nvPr/>
          </p:nvSpPr>
          <p:spPr>
            <a:xfrm flipV="1">
              <a:off x="3701520" y="142200"/>
              <a:ext cx="133200" cy="13320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360 h 133200"/>
                <a:gd name="textAreaBottom" fmla="*/ 133920 h 133200"/>
              </a:gdLst>
              <a:ahLst/>
              <a:rect l="textAreaLeft" t="textAreaTop" r="textAreaRight" b="textAreaBottom"/>
              <a:pathLst>
                <a:path fill="none" w="7383" h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6600" bIns="66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82" name="Google Shape;87;p8"/>
          <p:cNvGrpSpPr/>
          <p:nvPr/>
        </p:nvGrpSpPr>
        <p:grpSpPr>
          <a:xfrm>
            <a:off x="5704200" y="4508280"/>
            <a:ext cx="2724120" cy="350280"/>
            <a:chOff x="5704200" y="4508280"/>
            <a:chExt cx="2724120" cy="350280"/>
          </a:xfrm>
        </p:grpSpPr>
        <p:sp>
          <p:nvSpPr>
            <p:cNvPr id="83" name="Google Shape;88;p8"/>
            <p:cNvSpPr/>
            <p:nvPr/>
          </p:nvSpPr>
          <p:spPr>
            <a:xfrm rot="10800000">
              <a:off x="5837400" y="4574880"/>
              <a:ext cx="2590920" cy="283680"/>
            </a:xfrm>
            <a:custGeom>
              <a:avLst/>
              <a:gdLst>
                <a:gd name="textAreaLeft" fmla="*/ 0 w 2590920"/>
                <a:gd name="textAreaRight" fmla="*/ 2591280 w 2590920"/>
                <a:gd name="textAreaTop" fmla="*/ 0 h 283680"/>
                <a:gd name="textAreaBottom" fmla="*/ 284040 h 283680"/>
              </a:gdLst>
              <a:ahLst/>
              <a:rect l="textAreaLeft" t="textAreaTop" r="textAreaRight" b="textAreaBottom"/>
              <a:pathLst>
                <a:path fill="none" w="143221" h="15693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4" name="Google Shape;89;p8"/>
            <p:cNvSpPr/>
            <p:nvPr/>
          </p:nvSpPr>
          <p:spPr>
            <a:xfrm rot="10800000">
              <a:off x="5704200" y="4508280"/>
              <a:ext cx="133200" cy="13320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133200"/>
                <a:gd name="textAreaBottom" fmla="*/ 133560 h 133200"/>
              </a:gdLst>
              <a:ahLst/>
              <a:rect l="textAreaLeft" t="textAreaTop" r="textAreaRight" b="textAreaBottom"/>
              <a:pathLst>
                <a:path fill="none" w="7383" h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6600" bIns="66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85" name="Google Shape;90;p8"/>
          <p:cNvSpPr/>
          <p:nvPr/>
        </p:nvSpPr>
        <p:spPr>
          <a:xfrm flipH="1">
            <a:off x="8428320" y="4467960"/>
            <a:ext cx="497520" cy="430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>
            <a:solidFill>
              <a:srgbClr val="ffffff"/>
            </a:solidFill>
            <a:round/>
          </a:ln>
          <a:effectLst>
            <a:outerShdw algn="bl" blurRad="100080" rotWithShape="0">
              <a:schemeClr val="lt1">
                <a:alpha val="7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13;p15"/>
          <p:cNvSpPr/>
          <p:nvPr/>
        </p:nvSpPr>
        <p:spPr>
          <a:xfrm flipH="1" rot="10800000">
            <a:off x="4157280" y="229680"/>
            <a:ext cx="4684680" cy="46846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161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93" name="Google Shape;114;p15"/>
          <p:cNvSpPr/>
          <p:nvPr/>
        </p:nvSpPr>
        <p:spPr>
          <a:xfrm>
            <a:off x="301680" y="229320"/>
            <a:ext cx="4684680" cy="4684680"/>
          </a:xfrm>
          <a:prstGeom prst="ellipse">
            <a:avLst/>
          </a:prstGeom>
          <a:gradFill rotWithShape="0">
            <a:gsLst>
              <a:gs pos="0">
                <a:srgbClr val="ffffff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58960" y="363960"/>
            <a:ext cx="4116960" cy="310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3600" strike="noStrike" u="none">
                <a:solidFill>
                  <a:schemeClr val="lt1"/>
                </a:solidFill>
                <a:uFillTx/>
                <a:latin typeface="Arial Nova"/>
                <a:ea typeface="IBM Plex Sans"/>
              </a:rPr>
              <a:t>Fundamentos de Inteligencia Artificial</a:t>
            </a:r>
            <a:endParaRPr b="0" lang="es-PE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" sz="2800" strike="noStrike" u="none">
                <a:solidFill>
                  <a:schemeClr val="lt1"/>
                </a:solidFill>
                <a:uFillTx/>
                <a:latin typeface="Arial Nova"/>
                <a:ea typeface="IBM Plex Sans"/>
              </a:rPr>
              <a:t>introducción a ia, machine learning y </a:t>
            </a:r>
            <a:br>
              <a:rPr sz="2800"/>
            </a:br>
            <a:r>
              <a:rPr b="0" lang="en" sz="2800" strike="noStrike" u="none">
                <a:solidFill>
                  <a:schemeClr val="lt1"/>
                </a:solidFill>
                <a:uFillTx/>
                <a:latin typeface="Arial Nova"/>
                <a:ea typeface="IBM Plex Sans"/>
              </a:rPr>
              <a:t>deep learning</a:t>
            </a:r>
            <a:endParaRPr b="0" lang="es-P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58960" y="3466800"/>
            <a:ext cx="414180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uFillTx/>
                <a:latin typeface="IBM Plex Sans Medium"/>
                <a:ea typeface="IBM Plex Sans Medium"/>
              </a:rPr>
              <a:t>Presentado por Juan Piero Vincha Loza </a:t>
            </a:r>
            <a:endParaRPr b="0" lang="es-PE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uFillTx/>
                <a:latin typeface="IBM Plex Sans Medium"/>
                <a:ea typeface="IBM Plex Sans Medium"/>
              </a:rPr>
              <a:t>el 06 de noviembre del 2024</a:t>
            </a:r>
            <a:endParaRPr b="0" lang="es-PE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6" name="Google Shape;117;p15" descr=""/>
          <p:cNvPicPr/>
          <p:nvPr/>
        </p:nvPicPr>
        <p:blipFill>
          <a:blip r:embed="rId1"/>
          <a:stretch/>
        </p:blipFill>
        <p:spPr>
          <a:xfrm>
            <a:off x="6702120" y="-258840"/>
            <a:ext cx="2441520" cy="1479240"/>
          </a:xfrm>
          <a:prstGeom prst="rect">
            <a:avLst/>
          </a:prstGeom>
          <a:ln w="0">
            <a:noFill/>
          </a:ln>
        </p:spPr>
      </p:pic>
      <p:grpSp>
        <p:nvGrpSpPr>
          <p:cNvPr id="97" name="Google Shape;119;p15"/>
          <p:cNvGrpSpPr/>
          <p:nvPr/>
        </p:nvGrpSpPr>
        <p:grpSpPr>
          <a:xfrm>
            <a:off x="0" y="4314960"/>
            <a:ext cx="3764880" cy="484560"/>
            <a:chOff x="0" y="4314960"/>
            <a:chExt cx="3764880" cy="484560"/>
          </a:xfrm>
        </p:grpSpPr>
        <p:sp>
          <p:nvSpPr>
            <p:cNvPr id="98" name="Google Shape;120;p15"/>
            <p:cNvSpPr/>
            <p:nvPr/>
          </p:nvSpPr>
          <p:spPr>
            <a:xfrm>
              <a:off x="0" y="4314960"/>
              <a:ext cx="3580200" cy="392040"/>
            </a:xfrm>
            <a:custGeom>
              <a:avLst/>
              <a:gdLst>
                <a:gd name="textAreaLeft" fmla="*/ 0 w 3580200"/>
                <a:gd name="textAreaRight" fmla="*/ 3580560 w 358020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fill="none" w="143221" h="15693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9" name="Google Shape;121;p15"/>
            <p:cNvSpPr/>
            <p:nvPr/>
          </p:nvSpPr>
          <p:spPr>
            <a:xfrm>
              <a:off x="3580560" y="4615200"/>
              <a:ext cx="184320" cy="184320"/>
            </a:xfrm>
            <a:custGeom>
              <a:avLst/>
              <a:gdLst>
                <a:gd name="textAreaLeft" fmla="*/ 0 w 184320"/>
                <a:gd name="textAreaRight" fmla="*/ 184680 w 184320"/>
                <a:gd name="textAreaTop" fmla="*/ 0 h 184320"/>
                <a:gd name="textAreaBottom" fmla="*/ 184680 h 184320"/>
              </a:gdLst>
              <a:ahLst/>
              <a:rect l="textAreaLeft" t="textAreaTop" r="textAreaRight" b="textAreaBottom"/>
              <a:pathLst>
                <a:path fill="none" w="7383" h="7383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00" name="Google Shape;122;p15"/>
          <p:cNvGrpSpPr/>
          <p:nvPr/>
        </p:nvGrpSpPr>
        <p:grpSpPr>
          <a:xfrm>
            <a:off x="8423640" y="1392840"/>
            <a:ext cx="467280" cy="871200"/>
            <a:chOff x="8423640" y="1392840"/>
            <a:chExt cx="467280" cy="871200"/>
          </a:xfrm>
        </p:grpSpPr>
        <p:sp>
          <p:nvSpPr>
            <p:cNvPr id="101" name="Google Shape;123;p15"/>
            <p:cNvSpPr/>
            <p:nvPr/>
          </p:nvSpPr>
          <p:spPr>
            <a:xfrm rot="5400000">
              <a:off x="8507520" y="1880640"/>
              <a:ext cx="299520" cy="467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2" name="Google Shape;124;p15"/>
            <p:cNvSpPr/>
            <p:nvPr/>
          </p:nvSpPr>
          <p:spPr>
            <a:xfrm rot="5400000">
              <a:off x="8507520" y="1594800"/>
              <a:ext cx="299520" cy="467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3" name="Google Shape;125;p15"/>
            <p:cNvSpPr/>
            <p:nvPr/>
          </p:nvSpPr>
          <p:spPr>
            <a:xfrm rot="5400000">
              <a:off x="8507520" y="1308960"/>
              <a:ext cx="299520" cy="4672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pic>
        <p:nvPicPr>
          <p:cNvPr id="104" name="Google Shape;126;p15" descr=""/>
          <p:cNvPicPr/>
          <p:nvPr/>
        </p:nvPicPr>
        <p:blipFill>
          <a:blip r:embed="rId2"/>
          <a:stretch/>
        </p:blipFill>
        <p:spPr>
          <a:xfrm>
            <a:off x="4302720" y="522720"/>
            <a:ext cx="3981960" cy="377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Acerca de la inteligencia artificial</a:t>
            </a:r>
            <a:endParaRPr b="0" lang="es-PE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7636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IBM Plex Sans Medium"/>
              <a:buChar char="●"/>
            </a:pPr>
            <a:r>
              <a:rPr b="0" lang="en" sz="1100" strike="noStrike" u="none">
                <a:solidFill>
                  <a:srgbClr val="ffffff"/>
                </a:solidFill>
                <a:uFillTx/>
                <a:latin typeface="Imb"/>
              </a:rPr>
              <a:t>La IA es un campo de la tecnología que permite a las máquinas realizar tareas que típicamente requieren inteligencia humana. 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IBM Plex Sans Medium"/>
              <a:buChar char="●"/>
            </a:pPr>
            <a:r>
              <a:rPr b="0" lang="en" sz="1100" strike="noStrike" u="none">
                <a:solidFill>
                  <a:schemeClr val="lt1"/>
                </a:solidFill>
                <a:uFillTx/>
                <a:latin typeface="Imb"/>
                <a:ea typeface="IBM Plex Sans Medium"/>
              </a:rPr>
              <a:t>El Machine Learning es una subrama de la IA que permite a las máquinas aprender a partir de datos sin ser explícitamente programadas para cada tarea.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IBM Plex Sans Medium"/>
              <a:buChar char="●"/>
            </a:pPr>
            <a:r>
              <a:rPr b="0" lang="en" sz="1100" strike="noStrike" u="none">
                <a:solidFill>
                  <a:schemeClr val="lt1"/>
                </a:solidFill>
                <a:uFillTx/>
                <a:latin typeface="Imb"/>
                <a:ea typeface="IBM Plex Sans Medium"/>
              </a:rPr>
              <a:t>Deep Learning es un tipo de Machine Learning que utiliza redes neuronales profundas para analizar datos de manera más compleja y detectar patrones avanzados.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IBM Plex Sans Medium"/>
              <a:buChar char="○"/>
            </a:pPr>
            <a:r>
              <a:rPr b="0" lang="en" sz="1100" strike="noStrike" u="none">
                <a:solidFill>
                  <a:schemeClr val="lt1"/>
                </a:solidFill>
                <a:uFillTx/>
                <a:latin typeface="Imb"/>
                <a:ea typeface="IBM Plex Sans Medium"/>
              </a:rPr>
              <a:t>Reconocimiento facial y procesamiento de imágenes. (Ejemplo Machine Learning)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IBM Plex Sans Medium"/>
              <a:buChar char="○"/>
            </a:pPr>
            <a:r>
              <a:rPr b="0" lang="en" sz="1100" strike="noStrike" u="none">
                <a:solidFill>
                  <a:schemeClr val="lt1"/>
                </a:solidFill>
                <a:uFillTx/>
                <a:latin typeface="Imb"/>
                <a:ea typeface="IBM Plex Sans Medium"/>
              </a:rPr>
              <a:t>Predicción de ventas basada en datos históricos de clientes.  (Ejemplo Deep Leaning)</a:t>
            </a:r>
            <a:endParaRPr b="0" lang="es-P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Datos actuales de IA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737;p28"/>
          <p:cNvSpPr/>
          <p:nvPr/>
        </p:nvSpPr>
        <p:spPr>
          <a:xfrm>
            <a:off x="3074400" y="1217160"/>
            <a:ext cx="2164680" cy="2164320"/>
          </a:xfrm>
          <a:prstGeom prst="ellipse">
            <a:avLst/>
          </a:prstGeom>
          <a:solidFill>
            <a:srgbClr val="000328">
              <a:alpha val="38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09" name="Google Shape;738;p28"/>
          <p:cNvSpPr/>
          <p:nvPr/>
        </p:nvSpPr>
        <p:spPr>
          <a:xfrm>
            <a:off x="4798080" y="1728360"/>
            <a:ext cx="1141920" cy="1141920"/>
          </a:xfrm>
          <a:prstGeom prst="ellipse">
            <a:avLst/>
          </a:prstGeom>
          <a:solidFill>
            <a:srgbClr val="000328">
              <a:alpha val="38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0" name="Google Shape;739;p28"/>
          <p:cNvSpPr/>
          <p:nvPr/>
        </p:nvSpPr>
        <p:spPr>
          <a:xfrm>
            <a:off x="4680000" y="2870280"/>
            <a:ext cx="360000" cy="369720"/>
          </a:xfrm>
          <a:prstGeom prst="ellipse">
            <a:avLst/>
          </a:prstGeom>
          <a:solidFill>
            <a:srgbClr val="000328">
              <a:alpha val="38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11" name="Google Shape;740;p28"/>
          <p:cNvGrpSpPr/>
          <p:nvPr/>
        </p:nvGrpSpPr>
        <p:grpSpPr>
          <a:xfrm>
            <a:off x="720000" y="1806120"/>
            <a:ext cx="3967560" cy="986760"/>
            <a:chOff x="720000" y="1806120"/>
            <a:chExt cx="3967560" cy="986760"/>
          </a:xfrm>
        </p:grpSpPr>
        <p:sp>
          <p:nvSpPr>
            <p:cNvPr id="112" name="Google Shape;741;p28"/>
            <p:cNvSpPr/>
            <p:nvPr/>
          </p:nvSpPr>
          <p:spPr>
            <a:xfrm>
              <a:off x="3626640" y="2091600"/>
              <a:ext cx="1060920" cy="41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rgbClr val="ffffff"/>
                  </a:solidFill>
                  <a:uFillTx/>
                  <a:latin typeface="IBM Plex Sans"/>
                  <a:ea typeface="IBM Plex Sans"/>
                </a:rPr>
                <a:t>80%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grpSp>
          <p:nvGrpSpPr>
            <p:cNvPr id="113" name="Google Shape;742;p28"/>
            <p:cNvGrpSpPr/>
            <p:nvPr/>
          </p:nvGrpSpPr>
          <p:grpSpPr>
            <a:xfrm>
              <a:off x="720000" y="1806120"/>
              <a:ext cx="2042640" cy="986760"/>
              <a:chOff x="720000" y="1806120"/>
              <a:chExt cx="2042640" cy="986760"/>
            </a:xfrm>
          </p:grpSpPr>
          <p:sp>
            <p:nvSpPr>
              <p:cNvPr id="114" name="Google Shape;743;p28"/>
              <p:cNvSpPr/>
              <p:nvPr/>
            </p:nvSpPr>
            <p:spPr>
              <a:xfrm>
                <a:off x="720000" y="1806120"/>
                <a:ext cx="2042640" cy="41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Quieren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15" name="Google Shape;744;p28"/>
              <p:cNvSpPr/>
              <p:nvPr/>
            </p:nvSpPr>
            <p:spPr>
              <a:xfrm>
                <a:off x="720000" y="2225160"/>
                <a:ext cx="2042640" cy="567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Empresas que quieren mejoras en sus productos con inteligencia artificial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16" name="Google Shape;745;p28"/>
          <p:cNvGrpSpPr/>
          <p:nvPr/>
        </p:nvGrpSpPr>
        <p:grpSpPr>
          <a:xfrm>
            <a:off x="4500000" y="3060000"/>
            <a:ext cx="4641480" cy="987480"/>
            <a:chOff x="4500000" y="3060000"/>
            <a:chExt cx="4641480" cy="987480"/>
          </a:xfrm>
        </p:grpSpPr>
        <p:sp>
          <p:nvSpPr>
            <p:cNvPr id="117" name="Google Shape;746;p28"/>
            <p:cNvSpPr/>
            <p:nvPr/>
          </p:nvSpPr>
          <p:spPr>
            <a:xfrm>
              <a:off x="4500000" y="3346200"/>
              <a:ext cx="1060920" cy="41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rgbClr val="ffffff"/>
                  </a:solidFill>
                  <a:uFillTx/>
                  <a:latin typeface="IBM Plex Sans"/>
                  <a:ea typeface="IBM Plex Sans"/>
                </a:rPr>
                <a:t>0%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grpSp>
          <p:nvGrpSpPr>
            <p:cNvPr id="118" name="Google Shape;747;p28"/>
            <p:cNvGrpSpPr/>
            <p:nvPr/>
          </p:nvGrpSpPr>
          <p:grpSpPr>
            <a:xfrm>
              <a:off x="6342480" y="3060000"/>
              <a:ext cx="2799000" cy="987480"/>
              <a:chOff x="6342480" y="3060000"/>
              <a:chExt cx="2799000" cy="987480"/>
            </a:xfrm>
          </p:grpSpPr>
          <p:sp>
            <p:nvSpPr>
              <p:cNvPr id="119" name="Google Shape;748;p28"/>
              <p:cNvSpPr/>
              <p:nvPr/>
            </p:nvSpPr>
            <p:spPr>
              <a:xfrm>
                <a:off x="6342480" y="3060000"/>
                <a:ext cx="2799000" cy="41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TechSolutions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20" name="Google Shape;749;p28"/>
              <p:cNvSpPr/>
              <p:nvPr/>
            </p:nvSpPr>
            <p:spPr>
              <a:xfrm>
                <a:off x="6342480" y="3479760"/>
                <a:ext cx="2042640" cy="567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Todavia no estamos en el mercado, necesitamos capatitarnos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21" name="Google Shape;750;p28"/>
          <p:cNvGrpSpPr/>
          <p:nvPr/>
        </p:nvGrpSpPr>
        <p:grpSpPr>
          <a:xfrm>
            <a:off x="4838760" y="1806120"/>
            <a:ext cx="3801240" cy="982080"/>
            <a:chOff x="4838760" y="1806120"/>
            <a:chExt cx="3801240" cy="982080"/>
          </a:xfrm>
        </p:grpSpPr>
        <p:sp>
          <p:nvSpPr>
            <p:cNvPr id="122" name="Google Shape;751;p28"/>
            <p:cNvSpPr/>
            <p:nvPr/>
          </p:nvSpPr>
          <p:spPr>
            <a:xfrm>
              <a:off x="4838760" y="2091600"/>
              <a:ext cx="1125000" cy="41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rgbClr val="ffffff"/>
                  </a:solidFill>
                  <a:uFillTx/>
                  <a:latin typeface="IBM Plex Sans"/>
                  <a:ea typeface="IBM Plex Sans"/>
                </a:rPr>
                <a:t>20%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grpSp>
          <p:nvGrpSpPr>
            <p:cNvPr id="123" name="Google Shape;752;p28"/>
            <p:cNvGrpSpPr/>
            <p:nvPr/>
          </p:nvGrpSpPr>
          <p:grpSpPr>
            <a:xfrm>
              <a:off x="6474240" y="1806120"/>
              <a:ext cx="2165760" cy="982080"/>
              <a:chOff x="6474240" y="1806120"/>
              <a:chExt cx="2165760" cy="982080"/>
            </a:xfrm>
          </p:grpSpPr>
          <p:sp>
            <p:nvSpPr>
              <p:cNvPr id="124" name="Google Shape;753;p28"/>
              <p:cNvSpPr/>
              <p:nvPr/>
            </p:nvSpPr>
            <p:spPr>
              <a:xfrm>
                <a:off x="6474240" y="1806120"/>
                <a:ext cx="2165760" cy="41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Empleados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25" name="Google Shape;754;p28"/>
              <p:cNvSpPr/>
              <p:nvPr/>
            </p:nvSpPr>
            <p:spPr>
              <a:xfrm>
                <a:off x="6474240" y="2220480"/>
                <a:ext cx="2165760" cy="567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Empleados aptos para manejar programas y mejorar o implementar con inteligencia artificial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26" name="Google Shape;755;p28"/>
          <p:cNvGrpSpPr/>
          <p:nvPr/>
        </p:nvGrpSpPr>
        <p:grpSpPr>
          <a:xfrm>
            <a:off x="720720" y="3680640"/>
            <a:ext cx="2763720" cy="829080"/>
            <a:chOff x="720720" y="3680640"/>
            <a:chExt cx="2763720" cy="829080"/>
          </a:xfrm>
        </p:grpSpPr>
        <p:sp>
          <p:nvSpPr>
            <p:cNvPr id="127" name="Google Shape;756;p28"/>
            <p:cNvSpPr/>
            <p:nvPr/>
          </p:nvSpPr>
          <p:spPr>
            <a:xfrm>
              <a:off x="720720" y="3680640"/>
              <a:ext cx="2763720" cy="82908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28" name="Google Shape;757;p28"/>
            <p:cNvSpPr/>
            <p:nvPr/>
          </p:nvSpPr>
          <p:spPr>
            <a:xfrm>
              <a:off x="1014120" y="3834720"/>
              <a:ext cx="2176200" cy="52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Mercado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cxnSp>
        <p:nvCxnSpPr>
          <p:cNvPr id="129" name="Google Shape;758;p28"/>
          <p:cNvCxnSpPr>
            <a:stCxn id="114" idx="3"/>
            <a:endCxn id="108" idx="2"/>
          </p:cNvCxnSpPr>
          <p:nvPr/>
        </p:nvCxnSpPr>
        <p:spPr>
          <a:xfrm>
            <a:off x="2762640" y="2016000"/>
            <a:ext cx="312120" cy="283680"/>
          </a:xfrm>
          <a:prstGeom prst="bentConnector3">
            <a:avLst>
              <a:gd name="adj1" fmla="val 50115"/>
            </a:avLst>
          </a:prstGeom>
          <a:ln w="9525">
            <a:solidFill>
              <a:srgbClr val="ffffff"/>
            </a:solidFill>
            <a:round/>
            <a:headEnd len="med" type="diamond" w="med"/>
          </a:ln>
        </p:spPr>
      </p:cxnSp>
      <p:cxnSp>
        <p:nvCxnSpPr>
          <p:cNvPr id="130" name="Google Shape;759;p28"/>
          <p:cNvCxnSpPr>
            <a:stCxn id="124" idx="1"/>
            <a:endCxn id="109" idx="6"/>
          </p:cNvCxnSpPr>
          <p:nvPr/>
        </p:nvCxnSpPr>
        <p:spPr>
          <a:xfrm flipV="1" rot="10800000">
            <a:off x="5940000" y="2015640"/>
            <a:ext cx="534600" cy="283680"/>
          </a:xfrm>
          <a:prstGeom prst="bentConnector3">
            <a:avLst>
              <a:gd name="adj1" fmla="val 50000"/>
            </a:avLst>
          </a:prstGeom>
          <a:ln w="9525">
            <a:solidFill>
              <a:srgbClr val="ffffff"/>
            </a:solidFill>
            <a:round/>
            <a:headEnd len="med" type="diamond" w="med"/>
          </a:ln>
        </p:spPr>
      </p:cxnSp>
      <p:cxnSp>
        <p:nvCxnSpPr>
          <p:cNvPr id="131" name="Google Shape;760;p28"/>
          <p:cNvCxnSpPr>
            <a:stCxn id="119" idx="1"/>
            <a:endCxn id="110" idx="6"/>
          </p:cNvCxnSpPr>
          <p:nvPr/>
        </p:nvCxnSpPr>
        <p:spPr>
          <a:xfrm rot="10800000">
            <a:off x="5040000" y="3055320"/>
            <a:ext cx="1302840" cy="214920"/>
          </a:xfrm>
          <a:prstGeom prst="bentConnector3">
            <a:avLst>
              <a:gd name="adj1" fmla="val 50000"/>
            </a:avLst>
          </a:prstGeom>
          <a:ln w="9525">
            <a:solidFill>
              <a:srgbClr val="ffffff"/>
            </a:solidFill>
            <a:round/>
            <a:headEnd len="med" type="diamond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7;p17"/>
          <p:cNvSpPr/>
          <p:nvPr/>
        </p:nvSpPr>
        <p:spPr>
          <a:xfrm>
            <a:off x="720720" y="2571840"/>
            <a:ext cx="759240" cy="75924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TechSolutions proyección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4" name="Google Shape;139;p17" descr=""/>
          <p:cNvPicPr/>
          <p:nvPr/>
        </p:nvPicPr>
        <p:blipFill>
          <a:blip r:embed="rId1"/>
          <a:stretch/>
        </p:blipFill>
        <p:spPr>
          <a:xfrm flipH="1">
            <a:off x="3117960" y="1194840"/>
            <a:ext cx="2908440" cy="3251880"/>
          </a:xfrm>
          <a:prstGeom prst="rect">
            <a:avLst/>
          </a:prstGeom>
          <a:ln w="0">
            <a:noFill/>
          </a:ln>
        </p:spPr>
      </p:pic>
      <p:grpSp>
        <p:nvGrpSpPr>
          <p:cNvPr id="135" name="Google Shape;140;p17"/>
          <p:cNvGrpSpPr/>
          <p:nvPr/>
        </p:nvGrpSpPr>
        <p:grpSpPr>
          <a:xfrm>
            <a:off x="720720" y="3514680"/>
            <a:ext cx="2763720" cy="829080"/>
            <a:chOff x="720720" y="3514680"/>
            <a:chExt cx="2763720" cy="829080"/>
          </a:xfrm>
        </p:grpSpPr>
        <p:sp>
          <p:nvSpPr>
            <p:cNvPr id="136" name="Google Shape;141;p17"/>
            <p:cNvSpPr/>
            <p:nvPr/>
          </p:nvSpPr>
          <p:spPr>
            <a:xfrm>
              <a:off x="720720" y="3514680"/>
              <a:ext cx="2763720" cy="82908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37" name="Google Shape;142;p17"/>
            <p:cNvSpPr/>
            <p:nvPr/>
          </p:nvSpPr>
          <p:spPr>
            <a:xfrm>
              <a:off x="1014120" y="3668760"/>
              <a:ext cx="2176200" cy="52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nuestra compañia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38" name="Google Shape;143;p17"/>
          <p:cNvGrpSpPr/>
          <p:nvPr/>
        </p:nvGrpSpPr>
        <p:grpSpPr>
          <a:xfrm>
            <a:off x="6100560" y="1630080"/>
            <a:ext cx="2322720" cy="759240"/>
            <a:chOff x="6100560" y="1630080"/>
            <a:chExt cx="2322720" cy="759240"/>
          </a:xfrm>
        </p:grpSpPr>
        <p:sp>
          <p:nvSpPr>
            <p:cNvPr id="139" name="Google Shape;144;p17"/>
            <p:cNvSpPr/>
            <p:nvPr/>
          </p:nvSpPr>
          <p:spPr>
            <a:xfrm>
              <a:off x="6100560" y="1630080"/>
              <a:ext cx="2322720" cy="75924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0" name="Google Shape;145;p17"/>
            <p:cNvSpPr/>
            <p:nvPr/>
          </p:nvSpPr>
          <p:spPr>
            <a:xfrm>
              <a:off x="6235560" y="1723680"/>
              <a:ext cx="205272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Automatizacion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1" name="Google Shape;146;p17"/>
          <p:cNvSpPr/>
          <p:nvPr/>
        </p:nvSpPr>
        <p:spPr>
          <a:xfrm>
            <a:off x="4325760" y="2411640"/>
            <a:ext cx="319680" cy="319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142" name="Google Shape;147;p17"/>
          <p:cNvCxnSpPr>
            <a:stCxn id="136" idx="3"/>
            <a:endCxn id="141" idx="2"/>
          </p:cNvCxnSpPr>
          <p:nvPr/>
        </p:nvCxnSpPr>
        <p:spPr>
          <a:xfrm flipV="1">
            <a:off x="3484440" y="2571480"/>
            <a:ext cx="841680" cy="1357920"/>
          </a:xfrm>
          <a:prstGeom prst="bentConnector3">
            <a:avLst>
              <a:gd name="adj1" fmla="val 100000"/>
            </a:avLst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3" name="Google Shape;148;p17"/>
          <p:cNvCxnSpPr>
            <a:stCxn id="141" idx="0"/>
            <a:endCxn id="139" idx="0"/>
          </p:cNvCxnSpPr>
          <p:nvPr/>
        </p:nvCxnSpPr>
        <p:spPr>
          <a:xfrm flipH="1" flipV="1" rot="5400000">
            <a:off x="5482800" y="632520"/>
            <a:ext cx="781920" cy="2776680"/>
          </a:xfrm>
          <a:prstGeom prst="bentConnector3">
            <a:avLst>
              <a:gd name="adj1" fmla="val 19530"/>
            </a:avLst>
          </a:prstGeom>
          <a:ln w="9525">
            <a:solidFill>
              <a:srgbClr val="ffffff"/>
            </a:solidFill>
            <a:round/>
          </a:ln>
        </p:spPr>
      </p:cxnSp>
      <p:sp>
        <p:nvSpPr>
          <p:cNvPr id="144" name="Google Shape;149;p17"/>
          <p:cNvSpPr/>
          <p:nvPr/>
        </p:nvSpPr>
        <p:spPr>
          <a:xfrm>
            <a:off x="940320" y="2768400"/>
            <a:ext cx="319320" cy="365760"/>
          </a:xfrm>
          <a:custGeom>
            <a:avLst/>
            <a:gdLst>
              <a:gd name="textAreaLeft" fmla="*/ 0 w 319320"/>
              <a:gd name="textAreaRight" fmla="*/ 319680 w 319320"/>
              <a:gd name="textAreaTop" fmla="*/ 0 h 365760"/>
              <a:gd name="textAreaBottom" fmla="*/ 366120 h 365760"/>
            </a:gdLst>
            <a:ahLst/>
            <a:rect l="textAreaLeft" t="textAreaTop" r="textAreaRight" b="textAreaBottom"/>
            <a:pathLst>
              <a:path w="11059" h="12666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45" name="Google Shape;150;p17"/>
          <p:cNvGrpSpPr/>
          <p:nvPr/>
        </p:nvGrpSpPr>
        <p:grpSpPr>
          <a:xfrm>
            <a:off x="6100560" y="2618280"/>
            <a:ext cx="2322720" cy="759240"/>
            <a:chOff x="6100560" y="2618280"/>
            <a:chExt cx="2322720" cy="759240"/>
          </a:xfrm>
        </p:grpSpPr>
        <p:sp>
          <p:nvSpPr>
            <p:cNvPr id="146" name="Google Shape;151;p17"/>
            <p:cNvSpPr/>
            <p:nvPr/>
          </p:nvSpPr>
          <p:spPr>
            <a:xfrm>
              <a:off x="6100560" y="2618280"/>
              <a:ext cx="2322720" cy="75924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7" name="Google Shape;152;p17"/>
            <p:cNvSpPr/>
            <p:nvPr/>
          </p:nvSpPr>
          <p:spPr>
            <a:xfrm>
              <a:off x="6235560" y="2711880"/>
              <a:ext cx="205272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Predicciones 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48" name="Google Shape;153;p17"/>
          <p:cNvGrpSpPr/>
          <p:nvPr/>
        </p:nvGrpSpPr>
        <p:grpSpPr>
          <a:xfrm>
            <a:off x="6100560" y="3606480"/>
            <a:ext cx="2322720" cy="759240"/>
            <a:chOff x="6100560" y="3606480"/>
            <a:chExt cx="2322720" cy="759240"/>
          </a:xfrm>
        </p:grpSpPr>
        <p:sp>
          <p:nvSpPr>
            <p:cNvPr id="149" name="Google Shape;154;p17"/>
            <p:cNvSpPr/>
            <p:nvPr/>
          </p:nvSpPr>
          <p:spPr>
            <a:xfrm>
              <a:off x="6100560" y="3606480"/>
              <a:ext cx="2322720" cy="75924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50" name="Google Shape;155;p17"/>
            <p:cNvSpPr/>
            <p:nvPr/>
          </p:nvSpPr>
          <p:spPr>
            <a:xfrm>
              <a:off x="6235560" y="3700080"/>
              <a:ext cx="205272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Sistema avanzado de recomendacion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cxnSp>
        <p:nvCxnSpPr>
          <p:cNvPr id="151" name="Google Shape;156;p17"/>
          <p:cNvCxnSpPr>
            <a:stCxn id="146" idx="3"/>
            <a:endCxn id="139" idx="1"/>
          </p:cNvCxnSpPr>
          <p:nvPr/>
        </p:nvCxnSpPr>
        <p:spPr>
          <a:xfrm flipH="1" flipV="1">
            <a:off x="6100560" y="2009520"/>
            <a:ext cx="2323080" cy="988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2" name="Google Shape;157;p17"/>
          <p:cNvCxnSpPr>
            <a:stCxn id="146" idx="1"/>
            <a:endCxn id="149" idx="3"/>
          </p:cNvCxnSpPr>
          <p:nvPr/>
        </p:nvCxnSpPr>
        <p:spPr>
          <a:xfrm>
            <a:off x="6100560" y="2997720"/>
            <a:ext cx="2323080" cy="988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53" name="Google Shape;150;p 1"/>
          <p:cNvGrpSpPr/>
          <p:nvPr/>
        </p:nvGrpSpPr>
        <p:grpSpPr>
          <a:xfrm>
            <a:off x="900000" y="1260000"/>
            <a:ext cx="2045160" cy="1080000"/>
            <a:chOff x="900000" y="1260000"/>
            <a:chExt cx="2045160" cy="1080000"/>
          </a:xfrm>
        </p:grpSpPr>
        <p:sp>
          <p:nvSpPr>
            <p:cNvPr id="154" name="Google Shape;152;p 1"/>
            <p:cNvSpPr/>
            <p:nvPr/>
          </p:nvSpPr>
          <p:spPr>
            <a:xfrm>
              <a:off x="900000" y="1260000"/>
              <a:ext cx="2045160" cy="108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Un aumento en la productibidad en la empresa, estan con nuestra metas a futuro 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TechSolutions nuestro team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Google Shape;163;p18"/>
          <p:cNvSpPr/>
          <p:nvPr/>
        </p:nvSpPr>
        <p:spPr>
          <a:xfrm>
            <a:off x="3972600" y="1502640"/>
            <a:ext cx="1198440" cy="119844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57" name="Google Shape;164;p18"/>
          <p:cNvSpPr/>
          <p:nvPr/>
        </p:nvSpPr>
        <p:spPr>
          <a:xfrm>
            <a:off x="3085920" y="3143880"/>
            <a:ext cx="1198440" cy="119844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58" name="Google Shape;165;p18"/>
          <p:cNvSpPr/>
          <p:nvPr/>
        </p:nvSpPr>
        <p:spPr>
          <a:xfrm>
            <a:off x="4865400" y="3143880"/>
            <a:ext cx="1198440" cy="119844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159" name="Google Shape;166;p18"/>
          <p:cNvGrpSpPr/>
          <p:nvPr/>
        </p:nvGrpSpPr>
        <p:grpSpPr>
          <a:xfrm>
            <a:off x="647640" y="2520000"/>
            <a:ext cx="2438280" cy="1599840"/>
            <a:chOff x="647640" y="2520000"/>
            <a:chExt cx="2438280" cy="1599840"/>
          </a:xfrm>
        </p:grpSpPr>
        <p:grpSp>
          <p:nvGrpSpPr>
            <p:cNvPr id="160" name="Google Shape;167;p18"/>
            <p:cNvGrpSpPr/>
            <p:nvPr/>
          </p:nvGrpSpPr>
          <p:grpSpPr>
            <a:xfrm>
              <a:off x="770760" y="2598840"/>
              <a:ext cx="732960" cy="572400"/>
              <a:chOff x="770760" y="2598840"/>
              <a:chExt cx="732960" cy="572400"/>
            </a:xfrm>
          </p:grpSpPr>
          <p:sp>
            <p:nvSpPr>
              <p:cNvPr id="161" name="Google Shape;168;p18"/>
              <p:cNvSpPr/>
              <p:nvPr/>
            </p:nvSpPr>
            <p:spPr>
              <a:xfrm>
                <a:off x="770760" y="2598840"/>
                <a:ext cx="714960" cy="54756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000328">
                  <a:alpha val="38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62" name="Google Shape;169;p18"/>
              <p:cNvSpPr/>
              <p:nvPr/>
            </p:nvSpPr>
            <p:spPr>
              <a:xfrm>
                <a:off x="788760" y="2623680"/>
                <a:ext cx="714960" cy="54756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>
                <a:solidFill>
                  <a:srgbClr val="ffffff"/>
                </a:solidFill>
                <a:round/>
              </a:ln>
              <a:effectLst>
                <a:outerShdw algn="bl" blurRad="100080" rotWithShape="0">
                  <a:srgbClr val="ffffff">
                    <a:alpha val="7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63" name="Google Shape;170;p18"/>
            <p:cNvGrpSpPr/>
            <p:nvPr/>
          </p:nvGrpSpPr>
          <p:grpSpPr>
            <a:xfrm>
              <a:off x="647640" y="2520000"/>
              <a:ext cx="2438280" cy="1599840"/>
              <a:chOff x="647640" y="2520000"/>
              <a:chExt cx="2438280" cy="1599840"/>
            </a:xfrm>
          </p:grpSpPr>
          <p:sp>
            <p:nvSpPr>
              <p:cNvPr id="164" name="Google Shape;171;p18"/>
              <p:cNvSpPr/>
              <p:nvPr/>
            </p:nvSpPr>
            <p:spPr>
              <a:xfrm>
                <a:off x="1477080" y="2520000"/>
                <a:ext cx="1608840" cy="75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CO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65" name="Google Shape;172;p18"/>
              <p:cNvSpPr/>
              <p:nvPr/>
            </p:nvSpPr>
            <p:spPr>
              <a:xfrm>
                <a:off x="1477080" y="3420000"/>
                <a:ext cx="1608840" cy="6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“</a:t>
                </a: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Fusionamos habilidades técnicas con un profundo entendimiento de las necesidades del cliente”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66" name="Google Shape;173;p18"/>
              <p:cNvSpPr/>
              <p:nvPr/>
            </p:nvSpPr>
            <p:spPr>
              <a:xfrm>
                <a:off x="647640" y="2756880"/>
                <a:ext cx="676080" cy="25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02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67" name="Google Shape;174;p18"/>
          <p:cNvGrpSpPr/>
          <p:nvPr/>
        </p:nvGrpSpPr>
        <p:grpSpPr>
          <a:xfrm>
            <a:off x="6120000" y="2880000"/>
            <a:ext cx="2512440" cy="1454760"/>
            <a:chOff x="6120000" y="2880000"/>
            <a:chExt cx="2512440" cy="1454760"/>
          </a:xfrm>
        </p:grpSpPr>
        <p:grpSp>
          <p:nvGrpSpPr>
            <p:cNvPr id="168" name="Google Shape;175;p18"/>
            <p:cNvGrpSpPr/>
            <p:nvPr/>
          </p:nvGrpSpPr>
          <p:grpSpPr>
            <a:xfrm>
              <a:off x="7899840" y="2961360"/>
              <a:ext cx="732600" cy="572400"/>
              <a:chOff x="7899840" y="2961360"/>
              <a:chExt cx="732600" cy="572400"/>
            </a:xfrm>
          </p:grpSpPr>
          <p:sp>
            <p:nvSpPr>
              <p:cNvPr id="169" name="Google Shape;176;p18"/>
              <p:cNvSpPr/>
              <p:nvPr/>
            </p:nvSpPr>
            <p:spPr>
              <a:xfrm>
                <a:off x="7899840" y="2961360"/>
                <a:ext cx="714960" cy="54756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000328">
                  <a:alpha val="38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70" name="Google Shape;177;p18"/>
              <p:cNvSpPr/>
              <p:nvPr/>
            </p:nvSpPr>
            <p:spPr>
              <a:xfrm>
                <a:off x="7917480" y="2986200"/>
                <a:ext cx="714960" cy="54756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>
                <a:solidFill>
                  <a:srgbClr val="ffffff"/>
                </a:solidFill>
                <a:round/>
              </a:ln>
              <a:effectLst>
                <a:outerShdw algn="bl" blurRad="100080" rotWithShape="0">
                  <a:srgbClr val="ffffff">
                    <a:alpha val="7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71" name="Google Shape;178;p18"/>
            <p:cNvGrpSpPr/>
            <p:nvPr/>
          </p:nvGrpSpPr>
          <p:grpSpPr>
            <a:xfrm>
              <a:off x="6120000" y="2880000"/>
              <a:ext cx="2499840" cy="1454760"/>
              <a:chOff x="6120000" y="2880000"/>
              <a:chExt cx="2499840" cy="1454760"/>
            </a:xfrm>
          </p:grpSpPr>
          <p:sp>
            <p:nvSpPr>
              <p:cNvPr id="172" name="Google Shape;179;p18"/>
              <p:cNvSpPr/>
              <p:nvPr/>
            </p:nvSpPr>
            <p:spPr>
              <a:xfrm>
                <a:off x="6120000" y="2880000"/>
                <a:ext cx="1654560" cy="754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TEAM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73" name="Google Shape;180;p18"/>
              <p:cNvSpPr/>
              <p:nvPr/>
            </p:nvSpPr>
            <p:spPr>
              <a:xfrm>
                <a:off x="6120000" y="3634920"/>
                <a:ext cx="1654560" cy="6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spcBef>
                    <a:spcPts val="1191"/>
                  </a:spcBef>
                  <a:spcAft>
                    <a:spcPts val="992"/>
                  </a:spcAft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 algn="r">
                  <a:lnSpc>
                    <a:spcPct val="100000"/>
                  </a:lnSpc>
                  <a:spcBef>
                    <a:spcPts val="1191"/>
                  </a:spcBef>
                  <a:spcAft>
                    <a:spcPts val="992"/>
                  </a:spcAft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Capacidad para adaptarnos rápidamente a cambios tecnológicos y de mercado. 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74" name="Google Shape;181;p18"/>
              <p:cNvSpPr/>
              <p:nvPr/>
            </p:nvSpPr>
            <p:spPr>
              <a:xfrm>
                <a:off x="7924680" y="3117240"/>
                <a:ext cx="695160" cy="25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03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75" name="Google Shape;182;p18"/>
          <p:cNvGrpSpPr/>
          <p:nvPr/>
        </p:nvGrpSpPr>
        <p:grpSpPr>
          <a:xfrm>
            <a:off x="5760000" y="1260000"/>
            <a:ext cx="2880000" cy="1620000"/>
            <a:chOff x="5760000" y="1260000"/>
            <a:chExt cx="2880000" cy="1620000"/>
          </a:xfrm>
        </p:grpSpPr>
        <p:grpSp>
          <p:nvGrpSpPr>
            <p:cNvPr id="176" name="Google Shape;183;p18"/>
            <p:cNvGrpSpPr/>
            <p:nvPr/>
          </p:nvGrpSpPr>
          <p:grpSpPr>
            <a:xfrm>
              <a:off x="7833240" y="1382400"/>
              <a:ext cx="796680" cy="573840"/>
              <a:chOff x="7833240" y="1382400"/>
              <a:chExt cx="796680" cy="573840"/>
            </a:xfrm>
          </p:grpSpPr>
          <p:sp>
            <p:nvSpPr>
              <p:cNvPr id="177" name="Google Shape;184;p18"/>
              <p:cNvSpPr/>
              <p:nvPr/>
            </p:nvSpPr>
            <p:spPr>
              <a:xfrm>
                <a:off x="7833240" y="1382400"/>
                <a:ext cx="777600" cy="54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000328">
                  <a:alpha val="38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78" name="Google Shape;185;p18"/>
              <p:cNvSpPr/>
              <p:nvPr/>
            </p:nvSpPr>
            <p:spPr>
              <a:xfrm>
                <a:off x="7852320" y="1407240"/>
                <a:ext cx="777600" cy="54900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noFill/>
              <a:ln w="9525">
                <a:solidFill>
                  <a:srgbClr val="ffffff"/>
                </a:solidFill>
                <a:round/>
              </a:ln>
              <a:effectLst>
                <a:outerShdw algn="bl" blurRad="100080" rotWithShape="0">
                  <a:srgbClr val="ffffff">
                    <a:alpha val="7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79" name="Google Shape;186;p18"/>
            <p:cNvGrpSpPr/>
            <p:nvPr/>
          </p:nvGrpSpPr>
          <p:grpSpPr>
            <a:xfrm>
              <a:off x="5760000" y="1260000"/>
              <a:ext cx="2880000" cy="1620000"/>
              <a:chOff x="5760000" y="1260000"/>
              <a:chExt cx="2880000" cy="1620000"/>
            </a:xfrm>
          </p:grpSpPr>
          <p:sp>
            <p:nvSpPr>
              <p:cNvPr id="180" name="Google Shape;187;p18"/>
              <p:cNvSpPr/>
              <p:nvPr/>
            </p:nvSpPr>
            <p:spPr>
              <a:xfrm>
                <a:off x="5760000" y="1260000"/>
                <a:ext cx="1906560" cy="84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CEO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81" name="Google Shape;188;p18"/>
              <p:cNvSpPr/>
              <p:nvPr/>
            </p:nvSpPr>
            <p:spPr>
              <a:xfrm>
                <a:off x="5760000" y="2097720"/>
                <a:ext cx="1906560" cy="782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spcBef>
                    <a:spcPts val="1191"/>
                  </a:spcBef>
                  <a:spcAft>
                    <a:spcPts val="992"/>
                  </a:spcAft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Siempre en busca de aplicar las últimas tecnologías. Se proyecta para el futuro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182" name="Google Shape;189;p18"/>
              <p:cNvSpPr/>
              <p:nvPr/>
            </p:nvSpPr>
            <p:spPr>
              <a:xfrm>
                <a:off x="7839000" y="1522080"/>
                <a:ext cx="801000" cy="286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5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01</a:t>
                </a:r>
                <a:endParaRPr b="0" lang="es-PE" sz="25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83" name="Google Shape;190;p18"/>
          <p:cNvGrpSpPr/>
          <p:nvPr/>
        </p:nvGrpSpPr>
        <p:grpSpPr>
          <a:xfrm>
            <a:off x="720720" y="1502640"/>
            <a:ext cx="2365200" cy="829080"/>
            <a:chOff x="720720" y="1502640"/>
            <a:chExt cx="2365200" cy="829080"/>
          </a:xfrm>
        </p:grpSpPr>
        <p:sp>
          <p:nvSpPr>
            <p:cNvPr id="184" name="Google Shape;191;p18"/>
            <p:cNvSpPr/>
            <p:nvPr/>
          </p:nvSpPr>
          <p:spPr>
            <a:xfrm>
              <a:off x="720720" y="1502640"/>
              <a:ext cx="2365200" cy="82908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5" name="Google Shape;192;p18"/>
            <p:cNvSpPr/>
            <p:nvPr/>
          </p:nvSpPr>
          <p:spPr>
            <a:xfrm>
              <a:off x="1045080" y="1656720"/>
              <a:ext cx="1716120" cy="52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Nuestro equipo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86" name="Google Shape;193;p18"/>
          <p:cNvGrpSpPr/>
          <p:nvPr/>
        </p:nvGrpSpPr>
        <p:grpSpPr>
          <a:xfrm>
            <a:off x="5283720" y="3562560"/>
            <a:ext cx="361440" cy="360720"/>
            <a:chOff x="5283720" y="3562560"/>
            <a:chExt cx="361440" cy="360720"/>
          </a:xfrm>
        </p:grpSpPr>
        <p:sp>
          <p:nvSpPr>
            <p:cNvPr id="187" name="Google Shape;194;p18"/>
            <p:cNvSpPr/>
            <p:nvPr/>
          </p:nvSpPr>
          <p:spPr>
            <a:xfrm>
              <a:off x="5422320" y="3824640"/>
              <a:ext cx="81720" cy="3348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2899" h="1191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7" y="1190"/>
                    <a:pt x="1450" y="1190"/>
                  </a:cubicBezTo>
                  <a:cubicBezTo>
                    <a:pt x="1922" y="1190"/>
                    <a:pt x="2426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94" y="72"/>
                    <a:pt x="2608" y="48"/>
                    <a:pt x="2513" y="48"/>
                  </a:cubicBezTo>
                  <a:cubicBezTo>
                    <a:pt x="2419" y="48"/>
                    <a:pt x="2316" y="72"/>
                    <a:pt x="2237" y="119"/>
                  </a:cubicBezTo>
                  <a:cubicBezTo>
                    <a:pt x="2048" y="340"/>
                    <a:pt x="1733" y="434"/>
                    <a:pt x="1450" y="434"/>
                  </a:cubicBezTo>
                  <a:cubicBezTo>
                    <a:pt x="1135" y="434"/>
                    <a:pt x="851" y="340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8" name="Google Shape;195;p18"/>
            <p:cNvSpPr/>
            <p:nvPr/>
          </p:nvSpPr>
          <p:spPr>
            <a:xfrm>
              <a:off x="5411520" y="3753000"/>
              <a:ext cx="19440" cy="201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694" h="726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9" name="Google Shape;196;p18"/>
            <p:cNvSpPr/>
            <p:nvPr/>
          </p:nvSpPr>
          <p:spPr>
            <a:xfrm>
              <a:off x="5496480" y="3753000"/>
              <a:ext cx="19440" cy="2016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694" h="726"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0" name="Google Shape;197;p18"/>
            <p:cNvSpPr/>
            <p:nvPr/>
          </p:nvSpPr>
          <p:spPr>
            <a:xfrm>
              <a:off x="5283720" y="3562560"/>
              <a:ext cx="361440" cy="360720"/>
            </a:xfrm>
            <a:custGeom>
              <a:avLst/>
              <a:gdLst>
                <a:gd name="textAreaLeft" fmla="*/ 0 w 361440"/>
                <a:gd name="textAreaRight" fmla="*/ 361800 w 361440"/>
                <a:gd name="textAreaTop" fmla="*/ 0 h 360720"/>
                <a:gd name="textAreaBottom" fmla="*/ 361080 h 360720"/>
              </a:gdLst>
              <a:ahLst/>
              <a:rect l="textAreaLeft" t="textAreaTop" r="textAreaRight" b="textAreaBottom"/>
              <a:pathLst>
                <a:path w="12760" h="12729">
                  <a:moveTo>
                    <a:pt x="2962" y="756"/>
                  </a:moveTo>
                  <a:cubicBezTo>
                    <a:pt x="3686" y="756"/>
                    <a:pt x="4285" y="1260"/>
                    <a:pt x="4443" y="1954"/>
                  </a:cubicBezTo>
                  <a:cubicBezTo>
                    <a:pt x="4096" y="2174"/>
                    <a:pt x="3749" y="2395"/>
                    <a:pt x="3434" y="2710"/>
                  </a:cubicBezTo>
                  <a:cubicBezTo>
                    <a:pt x="3119" y="3025"/>
                    <a:pt x="2867" y="3340"/>
                    <a:pt x="2678" y="3686"/>
                  </a:cubicBezTo>
                  <a:cubicBezTo>
                    <a:pt x="1954" y="3592"/>
                    <a:pt x="1450" y="2962"/>
                    <a:pt x="1450" y="2237"/>
                  </a:cubicBezTo>
                  <a:cubicBezTo>
                    <a:pt x="1450" y="1418"/>
                    <a:pt x="2111" y="756"/>
                    <a:pt x="2962" y="756"/>
                  </a:cubicBezTo>
                  <a:close/>
                  <a:moveTo>
                    <a:pt x="9735" y="756"/>
                  </a:moveTo>
                  <a:cubicBezTo>
                    <a:pt x="10554" y="756"/>
                    <a:pt x="11216" y="1418"/>
                    <a:pt x="11216" y="2237"/>
                  </a:cubicBezTo>
                  <a:cubicBezTo>
                    <a:pt x="11216" y="2993"/>
                    <a:pt x="10712" y="3592"/>
                    <a:pt x="9987" y="3686"/>
                  </a:cubicBezTo>
                  <a:cubicBezTo>
                    <a:pt x="9798" y="3340"/>
                    <a:pt x="9578" y="2993"/>
                    <a:pt x="9263" y="2710"/>
                  </a:cubicBezTo>
                  <a:cubicBezTo>
                    <a:pt x="8948" y="2395"/>
                    <a:pt x="8570" y="2174"/>
                    <a:pt x="8223" y="1954"/>
                  </a:cubicBezTo>
                  <a:cubicBezTo>
                    <a:pt x="8381" y="1260"/>
                    <a:pt x="8979" y="756"/>
                    <a:pt x="9735" y="756"/>
                  </a:cubicBezTo>
                  <a:close/>
                  <a:moveTo>
                    <a:pt x="5986" y="2237"/>
                  </a:moveTo>
                  <a:lnTo>
                    <a:pt x="5986" y="2584"/>
                  </a:lnTo>
                  <a:cubicBezTo>
                    <a:pt x="5986" y="4064"/>
                    <a:pt x="4789" y="5230"/>
                    <a:pt x="3340" y="5230"/>
                  </a:cubicBezTo>
                  <a:lnTo>
                    <a:pt x="2993" y="5230"/>
                  </a:lnTo>
                  <a:cubicBezTo>
                    <a:pt x="3151" y="3655"/>
                    <a:pt x="4411" y="2395"/>
                    <a:pt x="5986" y="2237"/>
                  </a:cubicBezTo>
                  <a:close/>
                  <a:moveTo>
                    <a:pt x="6742" y="2237"/>
                  </a:moveTo>
                  <a:cubicBezTo>
                    <a:pt x="8318" y="2395"/>
                    <a:pt x="9578" y="3655"/>
                    <a:pt x="9735" y="5230"/>
                  </a:cubicBezTo>
                  <a:lnTo>
                    <a:pt x="9357" y="5230"/>
                  </a:lnTo>
                  <a:cubicBezTo>
                    <a:pt x="7908" y="5230"/>
                    <a:pt x="6742" y="4064"/>
                    <a:pt x="6742" y="2584"/>
                  </a:cubicBezTo>
                  <a:lnTo>
                    <a:pt x="6742" y="2237"/>
                  </a:lnTo>
                  <a:close/>
                  <a:moveTo>
                    <a:pt x="2206" y="5986"/>
                  </a:moveTo>
                  <a:lnTo>
                    <a:pt x="2206" y="7467"/>
                  </a:lnTo>
                  <a:cubicBezTo>
                    <a:pt x="1796" y="7467"/>
                    <a:pt x="1450" y="7152"/>
                    <a:pt x="1450" y="6742"/>
                  </a:cubicBezTo>
                  <a:cubicBezTo>
                    <a:pt x="1450" y="6301"/>
                    <a:pt x="1796" y="5986"/>
                    <a:pt x="2206" y="5986"/>
                  </a:cubicBezTo>
                  <a:close/>
                  <a:moveTo>
                    <a:pt x="10460" y="5986"/>
                  </a:moveTo>
                  <a:cubicBezTo>
                    <a:pt x="10870" y="5986"/>
                    <a:pt x="11216" y="6301"/>
                    <a:pt x="11216" y="6742"/>
                  </a:cubicBezTo>
                  <a:cubicBezTo>
                    <a:pt x="11216" y="7120"/>
                    <a:pt x="10870" y="7467"/>
                    <a:pt x="10460" y="7467"/>
                  </a:cubicBezTo>
                  <a:lnTo>
                    <a:pt x="10460" y="5986"/>
                  </a:lnTo>
                  <a:close/>
                  <a:moveTo>
                    <a:pt x="1008" y="7624"/>
                  </a:moveTo>
                  <a:cubicBezTo>
                    <a:pt x="1292" y="8002"/>
                    <a:pt x="1733" y="8223"/>
                    <a:pt x="2206" y="8223"/>
                  </a:cubicBezTo>
                  <a:cubicBezTo>
                    <a:pt x="2206" y="8633"/>
                    <a:pt x="1891" y="8979"/>
                    <a:pt x="1450" y="8979"/>
                  </a:cubicBezTo>
                  <a:cubicBezTo>
                    <a:pt x="1071" y="8979"/>
                    <a:pt x="693" y="8664"/>
                    <a:pt x="693" y="8223"/>
                  </a:cubicBezTo>
                  <a:cubicBezTo>
                    <a:pt x="693" y="8002"/>
                    <a:pt x="819" y="7750"/>
                    <a:pt x="1008" y="7624"/>
                  </a:cubicBezTo>
                  <a:close/>
                  <a:moveTo>
                    <a:pt x="11657" y="7624"/>
                  </a:moveTo>
                  <a:cubicBezTo>
                    <a:pt x="11846" y="7782"/>
                    <a:pt x="11972" y="8002"/>
                    <a:pt x="11972" y="8223"/>
                  </a:cubicBezTo>
                  <a:cubicBezTo>
                    <a:pt x="11972" y="8633"/>
                    <a:pt x="11626" y="8979"/>
                    <a:pt x="11216" y="8979"/>
                  </a:cubicBezTo>
                  <a:cubicBezTo>
                    <a:pt x="10838" y="8979"/>
                    <a:pt x="10460" y="8664"/>
                    <a:pt x="10460" y="8223"/>
                  </a:cubicBezTo>
                  <a:cubicBezTo>
                    <a:pt x="10933" y="8223"/>
                    <a:pt x="11374" y="8002"/>
                    <a:pt x="11657" y="7624"/>
                  </a:cubicBezTo>
                  <a:close/>
                  <a:moveTo>
                    <a:pt x="6333" y="4127"/>
                  </a:moveTo>
                  <a:cubicBezTo>
                    <a:pt x="6490" y="4442"/>
                    <a:pt x="6679" y="4726"/>
                    <a:pt x="6963" y="5009"/>
                  </a:cubicBezTo>
                  <a:cubicBezTo>
                    <a:pt x="7593" y="5640"/>
                    <a:pt x="8475" y="5986"/>
                    <a:pt x="9357" y="5986"/>
                  </a:cubicBezTo>
                  <a:lnTo>
                    <a:pt x="9735" y="5986"/>
                  </a:lnTo>
                  <a:lnTo>
                    <a:pt x="9735" y="8570"/>
                  </a:lnTo>
                  <a:cubicBezTo>
                    <a:pt x="9735" y="10428"/>
                    <a:pt x="8192" y="11972"/>
                    <a:pt x="6333" y="11972"/>
                  </a:cubicBezTo>
                  <a:cubicBezTo>
                    <a:pt x="4474" y="11972"/>
                    <a:pt x="2962" y="10428"/>
                    <a:pt x="2962" y="8570"/>
                  </a:cubicBezTo>
                  <a:lnTo>
                    <a:pt x="2962" y="5986"/>
                  </a:lnTo>
                  <a:lnTo>
                    <a:pt x="3308" y="5986"/>
                  </a:lnTo>
                  <a:cubicBezTo>
                    <a:pt x="4222" y="5986"/>
                    <a:pt x="5041" y="5640"/>
                    <a:pt x="5703" y="5009"/>
                  </a:cubicBezTo>
                  <a:cubicBezTo>
                    <a:pt x="5955" y="4757"/>
                    <a:pt x="6175" y="4442"/>
                    <a:pt x="6333" y="4127"/>
                  </a:cubicBezTo>
                  <a:close/>
                  <a:moveTo>
                    <a:pt x="2962" y="0"/>
                  </a:moveTo>
                  <a:cubicBezTo>
                    <a:pt x="1733" y="0"/>
                    <a:pt x="693" y="977"/>
                    <a:pt x="693" y="2237"/>
                  </a:cubicBezTo>
                  <a:cubicBezTo>
                    <a:pt x="693" y="3277"/>
                    <a:pt x="1418" y="4159"/>
                    <a:pt x="2395" y="4411"/>
                  </a:cubicBezTo>
                  <a:cubicBezTo>
                    <a:pt x="2332" y="4694"/>
                    <a:pt x="2237" y="4946"/>
                    <a:pt x="2237" y="5230"/>
                  </a:cubicBezTo>
                  <a:cubicBezTo>
                    <a:pt x="1355" y="5230"/>
                    <a:pt x="630" y="6018"/>
                    <a:pt x="756" y="6931"/>
                  </a:cubicBezTo>
                  <a:cubicBezTo>
                    <a:pt x="284" y="7215"/>
                    <a:pt x="0" y="7687"/>
                    <a:pt x="0" y="8223"/>
                  </a:cubicBezTo>
                  <a:cubicBezTo>
                    <a:pt x="0" y="9042"/>
                    <a:pt x="662" y="9735"/>
                    <a:pt x="1513" y="9735"/>
                  </a:cubicBezTo>
                  <a:cubicBezTo>
                    <a:pt x="1828" y="9735"/>
                    <a:pt x="2080" y="9641"/>
                    <a:pt x="2332" y="9452"/>
                  </a:cubicBezTo>
                  <a:cubicBezTo>
                    <a:pt x="2710" y="11310"/>
                    <a:pt x="4379" y="12728"/>
                    <a:pt x="6396" y="12728"/>
                  </a:cubicBezTo>
                  <a:cubicBezTo>
                    <a:pt x="8381" y="12728"/>
                    <a:pt x="10050" y="11310"/>
                    <a:pt x="10428" y="9452"/>
                  </a:cubicBezTo>
                  <a:cubicBezTo>
                    <a:pt x="10680" y="9609"/>
                    <a:pt x="10964" y="9735"/>
                    <a:pt x="11279" y="9735"/>
                  </a:cubicBezTo>
                  <a:cubicBezTo>
                    <a:pt x="12098" y="9735"/>
                    <a:pt x="12760" y="9042"/>
                    <a:pt x="12760" y="8223"/>
                  </a:cubicBezTo>
                  <a:cubicBezTo>
                    <a:pt x="12728" y="7687"/>
                    <a:pt x="12413" y="7152"/>
                    <a:pt x="11941" y="6931"/>
                  </a:cubicBezTo>
                  <a:cubicBezTo>
                    <a:pt x="12035" y="6018"/>
                    <a:pt x="11342" y="5230"/>
                    <a:pt x="10428" y="5230"/>
                  </a:cubicBezTo>
                  <a:cubicBezTo>
                    <a:pt x="10397" y="4946"/>
                    <a:pt x="10365" y="4694"/>
                    <a:pt x="10271" y="4411"/>
                  </a:cubicBezTo>
                  <a:cubicBezTo>
                    <a:pt x="11248" y="4159"/>
                    <a:pt x="11972" y="3277"/>
                    <a:pt x="11972" y="2237"/>
                  </a:cubicBezTo>
                  <a:cubicBezTo>
                    <a:pt x="11972" y="1008"/>
                    <a:pt x="10996" y="0"/>
                    <a:pt x="9735" y="0"/>
                  </a:cubicBezTo>
                  <a:cubicBezTo>
                    <a:pt x="8664" y="0"/>
                    <a:pt x="7814" y="693"/>
                    <a:pt x="7530" y="1638"/>
                  </a:cubicBezTo>
                  <a:cubicBezTo>
                    <a:pt x="7120" y="1544"/>
                    <a:pt x="6742" y="1481"/>
                    <a:pt x="6333" y="1481"/>
                  </a:cubicBezTo>
                  <a:cubicBezTo>
                    <a:pt x="5955" y="1481"/>
                    <a:pt x="5514" y="1575"/>
                    <a:pt x="5167" y="1638"/>
                  </a:cubicBezTo>
                  <a:cubicBezTo>
                    <a:pt x="4915" y="693"/>
                    <a:pt x="4033" y="0"/>
                    <a:pt x="29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91" name="Google Shape;198;p18"/>
          <p:cNvGrpSpPr/>
          <p:nvPr/>
        </p:nvGrpSpPr>
        <p:grpSpPr>
          <a:xfrm>
            <a:off x="4390560" y="1921320"/>
            <a:ext cx="362520" cy="360720"/>
            <a:chOff x="4390560" y="1921320"/>
            <a:chExt cx="362520" cy="360720"/>
          </a:xfrm>
        </p:grpSpPr>
        <p:sp>
          <p:nvSpPr>
            <p:cNvPr id="192" name="Google Shape;199;p18"/>
            <p:cNvSpPr/>
            <p:nvPr/>
          </p:nvSpPr>
          <p:spPr>
            <a:xfrm>
              <a:off x="4510440" y="2183760"/>
              <a:ext cx="82080" cy="334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2900" h="1191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3" name="Google Shape;200;p18"/>
            <p:cNvSpPr/>
            <p:nvPr/>
          </p:nvSpPr>
          <p:spPr>
            <a:xfrm>
              <a:off x="4583520" y="2111760"/>
              <a:ext cx="20160" cy="20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725" h="726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4" name="Google Shape;201;p18"/>
            <p:cNvSpPr/>
            <p:nvPr/>
          </p:nvSpPr>
          <p:spPr>
            <a:xfrm>
              <a:off x="4498560" y="2112840"/>
              <a:ext cx="21240" cy="1944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757" h="698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5" name="Google Shape;202;p18"/>
            <p:cNvSpPr/>
            <p:nvPr/>
          </p:nvSpPr>
          <p:spPr>
            <a:xfrm>
              <a:off x="4390560" y="1921320"/>
              <a:ext cx="362520" cy="360720"/>
            </a:xfrm>
            <a:custGeom>
              <a:avLst/>
              <a:gdLst>
                <a:gd name="textAreaLeft" fmla="*/ 0 w 362520"/>
                <a:gd name="textAreaRight" fmla="*/ 362880 w 362520"/>
                <a:gd name="textAreaTop" fmla="*/ 0 h 360720"/>
                <a:gd name="textAreaBottom" fmla="*/ 361080 h 360720"/>
              </a:gdLst>
              <a:ahLst/>
              <a:rect l="textAreaLeft" t="textAreaTop" r="textAreaRight" b="textAreaBottom"/>
              <a:pathLst>
                <a:path w="12792" h="1273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96" name="Google Shape;203;p18"/>
          <p:cNvGrpSpPr/>
          <p:nvPr/>
        </p:nvGrpSpPr>
        <p:grpSpPr>
          <a:xfrm>
            <a:off x="3521160" y="3562200"/>
            <a:ext cx="327600" cy="361440"/>
            <a:chOff x="3521160" y="3562200"/>
            <a:chExt cx="327600" cy="361440"/>
          </a:xfrm>
        </p:grpSpPr>
        <p:sp>
          <p:nvSpPr>
            <p:cNvPr id="197" name="Google Shape;204;p18"/>
            <p:cNvSpPr/>
            <p:nvPr/>
          </p:nvSpPr>
          <p:spPr>
            <a:xfrm>
              <a:off x="3644640" y="3847320"/>
              <a:ext cx="82800" cy="3348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2931" h="1190">
                  <a:moveTo>
                    <a:pt x="414" y="1"/>
                  </a:moveTo>
                  <a:cubicBezTo>
                    <a:pt x="316" y="1"/>
                    <a:pt x="221" y="40"/>
                    <a:pt x="158" y="119"/>
                  </a:cubicBezTo>
                  <a:cubicBezTo>
                    <a:pt x="1" y="276"/>
                    <a:pt x="1" y="528"/>
                    <a:pt x="158" y="654"/>
                  </a:cubicBezTo>
                  <a:cubicBezTo>
                    <a:pt x="536" y="1001"/>
                    <a:pt x="1009" y="1190"/>
                    <a:pt x="1481" y="1190"/>
                  </a:cubicBezTo>
                  <a:cubicBezTo>
                    <a:pt x="1954" y="1190"/>
                    <a:pt x="2458" y="1001"/>
                    <a:pt x="2773" y="654"/>
                  </a:cubicBezTo>
                  <a:cubicBezTo>
                    <a:pt x="2931" y="497"/>
                    <a:pt x="2931" y="245"/>
                    <a:pt x="2773" y="119"/>
                  </a:cubicBezTo>
                  <a:cubicBezTo>
                    <a:pt x="2710" y="72"/>
                    <a:pt x="2623" y="48"/>
                    <a:pt x="2533" y="48"/>
                  </a:cubicBezTo>
                  <a:cubicBezTo>
                    <a:pt x="2442" y="48"/>
                    <a:pt x="2348" y="72"/>
                    <a:pt x="2269" y="119"/>
                  </a:cubicBezTo>
                  <a:cubicBezTo>
                    <a:pt x="2048" y="339"/>
                    <a:pt x="1733" y="434"/>
                    <a:pt x="1481" y="434"/>
                  </a:cubicBezTo>
                  <a:cubicBezTo>
                    <a:pt x="1166" y="434"/>
                    <a:pt x="883" y="339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8" name="Google Shape;205;p18"/>
            <p:cNvSpPr/>
            <p:nvPr/>
          </p:nvSpPr>
          <p:spPr>
            <a:xfrm>
              <a:off x="3521160" y="3562200"/>
              <a:ext cx="327600" cy="361440"/>
            </a:xfrm>
            <a:custGeom>
              <a:avLst/>
              <a:gdLst>
                <a:gd name="textAreaLeft" fmla="*/ 0 w 327600"/>
                <a:gd name="textAreaRight" fmla="*/ 327960 w 327600"/>
                <a:gd name="textAreaTop" fmla="*/ 0 h 361440"/>
                <a:gd name="textAreaBottom" fmla="*/ 361800 h 361440"/>
              </a:gdLst>
              <a:ahLst/>
              <a:rect l="textAreaLeft" t="textAreaTop" r="textAreaRight" b="textAreaBottom"/>
              <a:pathLst>
                <a:path w="11564" h="12753">
                  <a:moveTo>
                    <a:pt x="5798" y="788"/>
                  </a:moveTo>
                  <a:cubicBezTo>
                    <a:pt x="6160" y="788"/>
                    <a:pt x="6523" y="922"/>
                    <a:pt x="6806" y="1190"/>
                  </a:cubicBezTo>
                  <a:cubicBezTo>
                    <a:pt x="6853" y="1261"/>
                    <a:pt x="6954" y="1296"/>
                    <a:pt x="7054" y="1296"/>
                  </a:cubicBezTo>
                  <a:cubicBezTo>
                    <a:pt x="7088" y="1296"/>
                    <a:pt x="7121" y="1292"/>
                    <a:pt x="7153" y="1284"/>
                  </a:cubicBezTo>
                  <a:cubicBezTo>
                    <a:pt x="7276" y="1253"/>
                    <a:pt x="7401" y="1239"/>
                    <a:pt x="7523" y="1239"/>
                  </a:cubicBezTo>
                  <a:cubicBezTo>
                    <a:pt x="8150" y="1239"/>
                    <a:pt x="8727" y="1629"/>
                    <a:pt x="8885" y="2261"/>
                  </a:cubicBezTo>
                  <a:cubicBezTo>
                    <a:pt x="8917" y="2387"/>
                    <a:pt x="9011" y="2513"/>
                    <a:pt x="9169" y="2545"/>
                  </a:cubicBezTo>
                  <a:cubicBezTo>
                    <a:pt x="9925" y="2734"/>
                    <a:pt x="10335" y="3521"/>
                    <a:pt x="10146" y="4277"/>
                  </a:cubicBezTo>
                  <a:cubicBezTo>
                    <a:pt x="10114" y="4403"/>
                    <a:pt x="10146" y="4561"/>
                    <a:pt x="10240" y="4624"/>
                  </a:cubicBezTo>
                  <a:cubicBezTo>
                    <a:pt x="10776" y="5191"/>
                    <a:pt x="10776" y="6073"/>
                    <a:pt x="10240" y="6640"/>
                  </a:cubicBezTo>
                  <a:cubicBezTo>
                    <a:pt x="10177" y="6672"/>
                    <a:pt x="10146" y="6703"/>
                    <a:pt x="10146" y="6798"/>
                  </a:cubicBezTo>
                  <a:cubicBezTo>
                    <a:pt x="9988" y="6766"/>
                    <a:pt x="9925" y="6766"/>
                    <a:pt x="9515" y="6766"/>
                  </a:cubicBezTo>
                  <a:cubicBezTo>
                    <a:pt x="9169" y="6325"/>
                    <a:pt x="8665" y="6010"/>
                    <a:pt x="8035" y="6010"/>
                  </a:cubicBezTo>
                  <a:cubicBezTo>
                    <a:pt x="6523" y="6010"/>
                    <a:pt x="5199" y="4970"/>
                    <a:pt x="4790" y="3553"/>
                  </a:cubicBezTo>
                  <a:cubicBezTo>
                    <a:pt x="4766" y="3408"/>
                    <a:pt x="4612" y="3300"/>
                    <a:pt x="4442" y="3300"/>
                  </a:cubicBezTo>
                  <a:cubicBezTo>
                    <a:pt x="4391" y="3300"/>
                    <a:pt x="4337" y="3310"/>
                    <a:pt x="4286" y="3332"/>
                  </a:cubicBezTo>
                  <a:cubicBezTo>
                    <a:pt x="3530" y="3647"/>
                    <a:pt x="2868" y="4151"/>
                    <a:pt x="2395" y="4813"/>
                  </a:cubicBezTo>
                  <a:cubicBezTo>
                    <a:pt x="1986" y="5412"/>
                    <a:pt x="1734" y="6073"/>
                    <a:pt x="1671" y="6798"/>
                  </a:cubicBezTo>
                  <a:cubicBezTo>
                    <a:pt x="1608" y="6798"/>
                    <a:pt x="1513" y="6798"/>
                    <a:pt x="1450" y="6829"/>
                  </a:cubicBezTo>
                  <a:cubicBezTo>
                    <a:pt x="1450" y="6703"/>
                    <a:pt x="1419" y="6672"/>
                    <a:pt x="1356" y="6640"/>
                  </a:cubicBezTo>
                  <a:cubicBezTo>
                    <a:pt x="820" y="6073"/>
                    <a:pt x="820" y="5191"/>
                    <a:pt x="1356" y="4624"/>
                  </a:cubicBezTo>
                  <a:cubicBezTo>
                    <a:pt x="1450" y="4561"/>
                    <a:pt x="1482" y="4403"/>
                    <a:pt x="1450" y="4277"/>
                  </a:cubicBezTo>
                  <a:cubicBezTo>
                    <a:pt x="1261" y="3521"/>
                    <a:pt x="1671" y="2734"/>
                    <a:pt x="2427" y="2545"/>
                  </a:cubicBezTo>
                  <a:cubicBezTo>
                    <a:pt x="2553" y="2513"/>
                    <a:pt x="2679" y="2419"/>
                    <a:pt x="2710" y="2261"/>
                  </a:cubicBezTo>
                  <a:cubicBezTo>
                    <a:pt x="2869" y="1629"/>
                    <a:pt x="3445" y="1239"/>
                    <a:pt x="4072" y="1239"/>
                  </a:cubicBezTo>
                  <a:cubicBezTo>
                    <a:pt x="4195" y="1239"/>
                    <a:pt x="4320" y="1253"/>
                    <a:pt x="4443" y="1284"/>
                  </a:cubicBezTo>
                  <a:cubicBezTo>
                    <a:pt x="4475" y="1292"/>
                    <a:pt x="4508" y="1296"/>
                    <a:pt x="4542" y="1296"/>
                  </a:cubicBezTo>
                  <a:cubicBezTo>
                    <a:pt x="4642" y="1296"/>
                    <a:pt x="4742" y="1261"/>
                    <a:pt x="4790" y="1190"/>
                  </a:cubicBezTo>
                  <a:cubicBezTo>
                    <a:pt x="5073" y="922"/>
                    <a:pt x="5436" y="788"/>
                    <a:pt x="5798" y="788"/>
                  </a:cubicBezTo>
                  <a:close/>
                  <a:moveTo>
                    <a:pt x="4254" y="4151"/>
                  </a:moveTo>
                  <a:cubicBezTo>
                    <a:pt x="4664" y="5286"/>
                    <a:pt x="5609" y="6168"/>
                    <a:pt x="6775" y="6514"/>
                  </a:cubicBezTo>
                  <a:cubicBezTo>
                    <a:pt x="6491" y="6766"/>
                    <a:pt x="6333" y="7113"/>
                    <a:pt x="6239" y="7459"/>
                  </a:cubicBezTo>
                  <a:lnTo>
                    <a:pt x="5388" y="7459"/>
                  </a:lnTo>
                  <a:lnTo>
                    <a:pt x="5388" y="7491"/>
                  </a:lnTo>
                  <a:cubicBezTo>
                    <a:pt x="5231" y="6640"/>
                    <a:pt x="4443" y="6010"/>
                    <a:pt x="3561" y="6010"/>
                  </a:cubicBezTo>
                  <a:cubicBezTo>
                    <a:pt x="3183" y="6010"/>
                    <a:pt x="2868" y="6136"/>
                    <a:pt x="2553" y="6325"/>
                  </a:cubicBezTo>
                  <a:cubicBezTo>
                    <a:pt x="2773" y="5412"/>
                    <a:pt x="3372" y="4624"/>
                    <a:pt x="4254" y="4151"/>
                  </a:cubicBezTo>
                  <a:close/>
                  <a:moveTo>
                    <a:pt x="3561" y="6766"/>
                  </a:moveTo>
                  <a:cubicBezTo>
                    <a:pt x="4191" y="6766"/>
                    <a:pt x="4664" y="7270"/>
                    <a:pt x="4664" y="7869"/>
                  </a:cubicBezTo>
                  <a:cubicBezTo>
                    <a:pt x="4664" y="8436"/>
                    <a:pt x="4160" y="8972"/>
                    <a:pt x="3561" y="8972"/>
                  </a:cubicBezTo>
                  <a:cubicBezTo>
                    <a:pt x="2931" y="8972"/>
                    <a:pt x="2458" y="8436"/>
                    <a:pt x="2458" y="7869"/>
                  </a:cubicBezTo>
                  <a:cubicBezTo>
                    <a:pt x="2458" y="7270"/>
                    <a:pt x="2931" y="6766"/>
                    <a:pt x="3561" y="6766"/>
                  </a:cubicBezTo>
                  <a:close/>
                  <a:moveTo>
                    <a:pt x="8066" y="6766"/>
                  </a:moveTo>
                  <a:cubicBezTo>
                    <a:pt x="8696" y="6766"/>
                    <a:pt x="9169" y="7270"/>
                    <a:pt x="9169" y="7869"/>
                  </a:cubicBezTo>
                  <a:cubicBezTo>
                    <a:pt x="9169" y="8436"/>
                    <a:pt x="8665" y="8972"/>
                    <a:pt x="8066" y="8972"/>
                  </a:cubicBezTo>
                  <a:cubicBezTo>
                    <a:pt x="7436" y="8972"/>
                    <a:pt x="6964" y="8436"/>
                    <a:pt x="6964" y="7869"/>
                  </a:cubicBezTo>
                  <a:cubicBezTo>
                    <a:pt x="6964" y="7270"/>
                    <a:pt x="7436" y="6766"/>
                    <a:pt x="8066" y="6766"/>
                  </a:cubicBezTo>
                  <a:close/>
                  <a:moveTo>
                    <a:pt x="1734" y="7491"/>
                  </a:moveTo>
                  <a:lnTo>
                    <a:pt x="1734" y="9003"/>
                  </a:lnTo>
                  <a:cubicBezTo>
                    <a:pt x="1293" y="9003"/>
                    <a:pt x="978" y="8657"/>
                    <a:pt x="978" y="8247"/>
                  </a:cubicBezTo>
                  <a:cubicBezTo>
                    <a:pt x="978" y="7869"/>
                    <a:pt x="1324" y="7491"/>
                    <a:pt x="1734" y="7491"/>
                  </a:cubicBezTo>
                  <a:close/>
                  <a:moveTo>
                    <a:pt x="9925" y="7491"/>
                  </a:moveTo>
                  <a:cubicBezTo>
                    <a:pt x="10303" y="7491"/>
                    <a:pt x="10650" y="7806"/>
                    <a:pt x="10650" y="8247"/>
                  </a:cubicBezTo>
                  <a:cubicBezTo>
                    <a:pt x="10650" y="8657"/>
                    <a:pt x="10303" y="9003"/>
                    <a:pt x="9925" y="9003"/>
                  </a:cubicBezTo>
                  <a:lnTo>
                    <a:pt x="9925" y="7491"/>
                  </a:lnTo>
                  <a:close/>
                  <a:moveTo>
                    <a:pt x="6207" y="8215"/>
                  </a:moveTo>
                  <a:cubicBezTo>
                    <a:pt x="6365" y="9066"/>
                    <a:pt x="7153" y="9696"/>
                    <a:pt x="8035" y="9696"/>
                  </a:cubicBezTo>
                  <a:cubicBezTo>
                    <a:pt x="8476" y="9696"/>
                    <a:pt x="8822" y="9539"/>
                    <a:pt x="9137" y="9350"/>
                  </a:cubicBezTo>
                  <a:lnTo>
                    <a:pt x="9137" y="10137"/>
                  </a:lnTo>
                  <a:lnTo>
                    <a:pt x="9169" y="10137"/>
                  </a:lnTo>
                  <a:cubicBezTo>
                    <a:pt x="9169" y="11177"/>
                    <a:pt x="8350" y="11996"/>
                    <a:pt x="7310" y="11996"/>
                  </a:cubicBezTo>
                  <a:lnTo>
                    <a:pt x="4317" y="11996"/>
                  </a:lnTo>
                  <a:cubicBezTo>
                    <a:pt x="3309" y="11996"/>
                    <a:pt x="2458" y="11177"/>
                    <a:pt x="2458" y="10137"/>
                  </a:cubicBezTo>
                  <a:lnTo>
                    <a:pt x="2458" y="9350"/>
                  </a:lnTo>
                  <a:cubicBezTo>
                    <a:pt x="2773" y="9602"/>
                    <a:pt x="3183" y="9696"/>
                    <a:pt x="3561" y="9696"/>
                  </a:cubicBezTo>
                  <a:cubicBezTo>
                    <a:pt x="4475" y="9696"/>
                    <a:pt x="5231" y="9066"/>
                    <a:pt x="5388" y="8215"/>
                  </a:cubicBezTo>
                  <a:close/>
                  <a:moveTo>
                    <a:pt x="5794" y="1"/>
                  </a:moveTo>
                  <a:cubicBezTo>
                    <a:pt x="5310" y="1"/>
                    <a:pt x="4821" y="166"/>
                    <a:pt x="4412" y="497"/>
                  </a:cubicBezTo>
                  <a:cubicBezTo>
                    <a:pt x="4291" y="479"/>
                    <a:pt x="4172" y="470"/>
                    <a:pt x="4054" y="470"/>
                  </a:cubicBezTo>
                  <a:cubicBezTo>
                    <a:pt x="3154" y="470"/>
                    <a:pt x="2355" y="992"/>
                    <a:pt x="2049" y="1883"/>
                  </a:cubicBezTo>
                  <a:cubicBezTo>
                    <a:pt x="1104" y="2230"/>
                    <a:pt x="505" y="3238"/>
                    <a:pt x="663" y="4246"/>
                  </a:cubicBezTo>
                  <a:cubicBezTo>
                    <a:pt x="1" y="5033"/>
                    <a:pt x="1" y="6168"/>
                    <a:pt x="663" y="6987"/>
                  </a:cubicBezTo>
                  <a:cubicBezTo>
                    <a:pt x="663" y="7018"/>
                    <a:pt x="663" y="7113"/>
                    <a:pt x="631" y="7144"/>
                  </a:cubicBezTo>
                  <a:cubicBezTo>
                    <a:pt x="348" y="7428"/>
                    <a:pt x="159" y="7806"/>
                    <a:pt x="159" y="8215"/>
                  </a:cubicBezTo>
                  <a:cubicBezTo>
                    <a:pt x="159" y="9035"/>
                    <a:pt x="820" y="9696"/>
                    <a:pt x="1639" y="9696"/>
                  </a:cubicBezTo>
                  <a:lnTo>
                    <a:pt x="1639" y="10137"/>
                  </a:lnTo>
                  <a:cubicBezTo>
                    <a:pt x="1639" y="11586"/>
                    <a:pt x="2836" y="12752"/>
                    <a:pt x="4254" y="12752"/>
                  </a:cubicBezTo>
                  <a:lnTo>
                    <a:pt x="7247" y="12752"/>
                  </a:lnTo>
                  <a:cubicBezTo>
                    <a:pt x="8696" y="12752"/>
                    <a:pt x="9831" y="11555"/>
                    <a:pt x="9831" y="10137"/>
                  </a:cubicBezTo>
                  <a:lnTo>
                    <a:pt x="9831" y="9696"/>
                  </a:lnTo>
                  <a:cubicBezTo>
                    <a:pt x="10681" y="9696"/>
                    <a:pt x="11343" y="9035"/>
                    <a:pt x="11343" y="8215"/>
                  </a:cubicBezTo>
                  <a:cubicBezTo>
                    <a:pt x="11406" y="7806"/>
                    <a:pt x="11217" y="7428"/>
                    <a:pt x="10933" y="7144"/>
                  </a:cubicBezTo>
                  <a:cubicBezTo>
                    <a:pt x="10933" y="7113"/>
                    <a:pt x="10933" y="7018"/>
                    <a:pt x="10902" y="6987"/>
                  </a:cubicBezTo>
                  <a:cubicBezTo>
                    <a:pt x="11563" y="6199"/>
                    <a:pt x="11563" y="5065"/>
                    <a:pt x="10902" y="4246"/>
                  </a:cubicBezTo>
                  <a:cubicBezTo>
                    <a:pt x="11059" y="3206"/>
                    <a:pt x="10492" y="2230"/>
                    <a:pt x="9515" y="1883"/>
                  </a:cubicBezTo>
                  <a:cubicBezTo>
                    <a:pt x="9206" y="1039"/>
                    <a:pt x="8344" y="472"/>
                    <a:pt x="7468" y="472"/>
                  </a:cubicBezTo>
                  <a:cubicBezTo>
                    <a:pt x="7363" y="472"/>
                    <a:pt x="7257" y="480"/>
                    <a:pt x="7153" y="497"/>
                  </a:cubicBezTo>
                  <a:cubicBezTo>
                    <a:pt x="6759" y="166"/>
                    <a:pt x="6278" y="1"/>
                    <a:pt x="579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57240" rotWithShape="0">
                <a:schemeClr val="lt1">
                  <a:alpha val="5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-323640" y="14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Aprendizaje Automatico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pic>
        <p:nvPicPr>
          <p:cNvPr id="200" name="Google Shape;607;p23" descr=""/>
          <p:cNvPicPr/>
          <p:nvPr/>
        </p:nvPicPr>
        <p:blipFill>
          <a:blip r:embed="rId1"/>
          <a:stretch/>
        </p:blipFill>
        <p:spPr>
          <a:xfrm>
            <a:off x="720000" y="1604880"/>
            <a:ext cx="2692800" cy="2525760"/>
          </a:xfrm>
          <a:prstGeom prst="rect">
            <a:avLst/>
          </a:prstGeom>
          <a:ln w="0">
            <a:noFill/>
          </a:ln>
        </p:spPr>
      </p:pic>
      <p:grpSp>
        <p:nvGrpSpPr>
          <p:cNvPr id="201" name="Google Shape;608;p23"/>
          <p:cNvGrpSpPr/>
          <p:nvPr/>
        </p:nvGrpSpPr>
        <p:grpSpPr>
          <a:xfrm>
            <a:off x="5398920" y="900000"/>
            <a:ext cx="3421080" cy="1440000"/>
            <a:chOff x="5398920" y="900000"/>
            <a:chExt cx="3421080" cy="1440000"/>
          </a:xfrm>
        </p:grpSpPr>
        <p:sp>
          <p:nvSpPr>
            <p:cNvPr id="202" name="Google Shape;609;p23"/>
            <p:cNvSpPr/>
            <p:nvPr/>
          </p:nvSpPr>
          <p:spPr>
            <a:xfrm>
              <a:off x="5398920" y="900000"/>
              <a:ext cx="3421080" cy="144000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3" name="Google Shape;610;p23"/>
            <p:cNvSpPr/>
            <p:nvPr/>
          </p:nvSpPr>
          <p:spPr>
            <a:xfrm>
              <a:off x="5673600" y="900000"/>
              <a:ext cx="2871720" cy="144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El Aprendizaje Automático es una subdisciplina de la Inteligencia Artificial que permite a las máquinas aprender de los datos sin ser explícitamente programadas para cada tarea. 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04" name="Google Shape;611;p23"/>
          <p:cNvSpPr/>
          <p:nvPr/>
        </p:nvSpPr>
        <p:spPr>
          <a:xfrm>
            <a:off x="3753360" y="2337840"/>
            <a:ext cx="988920" cy="98892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05" name="Google Shape;612;p23"/>
          <p:cNvSpPr/>
          <p:nvPr/>
        </p:nvSpPr>
        <p:spPr>
          <a:xfrm>
            <a:off x="2031840" y="2668320"/>
            <a:ext cx="327960" cy="32796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206" name="Google Shape;613;p23"/>
          <p:cNvCxnSpPr>
            <a:stCxn id="204" idx="2"/>
            <a:endCxn id="205" idx="6"/>
          </p:cNvCxnSpPr>
          <p:nvPr/>
        </p:nvCxnSpPr>
        <p:spPr>
          <a:xfrm flipH="1">
            <a:off x="2359800" y="2832480"/>
            <a:ext cx="13939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  <a:tailEnd len="med" type="diamond" w="med"/>
          </a:ln>
        </p:spPr>
      </p:cxnSp>
      <p:grpSp>
        <p:nvGrpSpPr>
          <p:cNvPr id="207" name="Google Shape;614;p23"/>
          <p:cNvGrpSpPr/>
          <p:nvPr/>
        </p:nvGrpSpPr>
        <p:grpSpPr>
          <a:xfrm>
            <a:off x="4063680" y="2665080"/>
            <a:ext cx="367560" cy="334080"/>
            <a:chOff x="4063680" y="2665080"/>
            <a:chExt cx="367560" cy="334080"/>
          </a:xfrm>
        </p:grpSpPr>
        <p:sp>
          <p:nvSpPr>
            <p:cNvPr id="208" name="Google Shape;615;p23"/>
            <p:cNvSpPr/>
            <p:nvPr/>
          </p:nvSpPr>
          <p:spPr>
            <a:xfrm>
              <a:off x="4063680" y="2665080"/>
              <a:ext cx="367560" cy="334080"/>
            </a:xfrm>
            <a:custGeom>
              <a:avLst/>
              <a:gdLst>
                <a:gd name="textAreaLeft" fmla="*/ 0 w 367560"/>
                <a:gd name="textAreaRight" fmla="*/ 367920 w 367560"/>
                <a:gd name="textAreaTop" fmla="*/ 0 h 334080"/>
                <a:gd name="textAreaBottom" fmla="*/ 334440 h 334080"/>
              </a:gdLst>
              <a:ahLst/>
              <a:rect l="textAreaLeft" t="textAreaTop" r="textAreaRight" b="textAreaBottom"/>
              <a:pathLst>
                <a:path w="12729" h="11564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  <a:effectLst>
              <a:outerShdw algn="bl" blurRad="57240" rotWithShape="0">
                <a:srgbClr val="ffff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9" name="Google Shape;616;p23"/>
            <p:cNvSpPr/>
            <p:nvPr/>
          </p:nvSpPr>
          <p:spPr>
            <a:xfrm>
              <a:off x="4275000" y="2794320"/>
              <a:ext cx="71640" cy="1692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169200"/>
                <a:gd name="textAreaBottom" fmla="*/ 169560 h 169200"/>
              </a:gdLst>
              <a:ahLst/>
              <a:rect l="textAreaLeft" t="textAreaTop" r="textAreaRight" b="textAreaBottom"/>
              <a:pathLst>
                <a:path w="2490" h="5861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  <a:effectLst>
              <a:outerShdw algn="bl" blurRad="57240" rotWithShape="0">
                <a:srgbClr val="ffff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84600" bIns="8460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cxnSp>
        <p:nvCxnSpPr>
          <p:cNvPr id="210" name="Google Shape;617;p23"/>
          <p:cNvCxnSpPr>
            <a:stCxn id="204" idx="6"/>
            <a:endCxn id="202" idx="1"/>
          </p:cNvCxnSpPr>
          <p:nvPr/>
        </p:nvCxnSpPr>
        <p:spPr>
          <a:xfrm flipV="1">
            <a:off x="4742280" y="1620000"/>
            <a:ext cx="657000" cy="1212840"/>
          </a:xfrm>
          <a:prstGeom prst="bentConnector3">
            <a:avLst>
              <a:gd name="adj1" fmla="val 50000"/>
            </a:avLst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11" name="Google Shape;618;p23"/>
          <p:cNvGrpSpPr/>
          <p:nvPr/>
        </p:nvGrpSpPr>
        <p:grpSpPr>
          <a:xfrm>
            <a:off x="5398920" y="3471840"/>
            <a:ext cx="3421080" cy="1388160"/>
            <a:chOff x="5398920" y="3471840"/>
            <a:chExt cx="3421080" cy="1388160"/>
          </a:xfrm>
        </p:grpSpPr>
        <p:sp>
          <p:nvSpPr>
            <p:cNvPr id="212" name="Google Shape;619;p23"/>
            <p:cNvSpPr/>
            <p:nvPr/>
          </p:nvSpPr>
          <p:spPr>
            <a:xfrm>
              <a:off x="5398920" y="3471840"/>
              <a:ext cx="3421080" cy="138816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13" name="Google Shape;620;p23"/>
            <p:cNvSpPr/>
            <p:nvPr/>
          </p:nvSpPr>
          <p:spPr>
            <a:xfrm>
              <a:off x="5641920" y="3691080"/>
              <a:ext cx="2538720" cy="98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El sistema analiza grandes volúmenes de datos, detecta patrones y ajusta su desempeño en función de los resultados, mejorando con el tiempo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cxnSp>
        <p:nvCxnSpPr>
          <p:cNvPr id="214" name="Google Shape;621;p23"/>
          <p:cNvCxnSpPr>
            <a:stCxn id="204" idx="6"/>
            <a:endCxn id="212" idx="1"/>
          </p:cNvCxnSpPr>
          <p:nvPr/>
        </p:nvCxnSpPr>
        <p:spPr>
          <a:xfrm>
            <a:off x="4742280" y="2832480"/>
            <a:ext cx="657000" cy="1333800"/>
          </a:xfrm>
          <a:prstGeom prst="bentConnector3">
            <a:avLst>
              <a:gd name="adj1" fmla="val 50000"/>
            </a:avLst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15" name="Google Shape;622;p23"/>
          <p:cNvGrpSpPr/>
          <p:nvPr/>
        </p:nvGrpSpPr>
        <p:grpSpPr>
          <a:xfrm>
            <a:off x="6135480" y="2571480"/>
            <a:ext cx="2144520" cy="668520"/>
            <a:chOff x="6135480" y="2571480"/>
            <a:chExt cx="2144520" cy="668520"/>
          </a:xfrm>
        </p:grpSpPr>
        <p:sp>
          <p:nvSpPr>
            <p:cNvPr id="216" name="Google Shape;623;p23"/>
            <p:cNvSpPr/>
            <p:nvPr/>
          </p:nvSpPr>
          <p:spPr>
            <a:xfrm>
              <a:off x="6135480" y="2571480"/>
              <a:ext cx="2144520" cy="66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5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Tech solutions</a:t>
              </a:r>
              <a:endParaRPr b="0" lang="es-PE" sz="2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7" name="Google Shape;624;p23"/>
            <p:cNvSpPr/>
            <p:nvPr/>
          </p:nvSpPr>
          <p:spPr>
            <a:xfrm>
              <a:off x="6135480" y="2571480"/>
              <a:ext cx="2144520" cy="668520"/>
            </a:xfrm>
            <a:prstGeom prst="snip2DiagRect">
              <a:avLst>
                <a:gd name="adj1" fmla="val 0"/>
                <a:gd name="adj2" fmla="val 8550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cxnSp>
        <p:nvCxnSpPr>
          <p:cNvPr id="218" name="Google Shape;625;p23"/>
          <p:cNvCxnSpPr>
            <a:stCxn id="203" idx="2"/>
            <a:endCxn id="217" idx="3"/>
          </p:cNvCxnSpPr>
          <p:nvPr/>
        </p:nvCxnSpPr>
        <p:spPr>
          <a:xfrm>
            <a:off x="7109280" y="2340000"/>
            <a:ext cx="1171080" cy="5659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9" name="Google Shape;626;p23"/>
          <p:cNvCxnSpPr>
            <a:stCxn id="217" idx="1"/>
            <a:endCxn id="213" idx="0"/>
          </p:cNvCxnSpPr>
          <p:nvPr/>
        </p:nvCxnSpPr>
        <p:spPr>
          <a:xfrm>
            <a:off x="6135480" y="2905560"/>
            <a:ext cx="776160" cy="785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Tipos de aprendizaje automatico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1" name="Google Shape;249;p20"/>
          <p:cNvGrpSpPr/>
          <p:nvPr/>
        </p:nvGrpSpPr>
        <p:grpSpPr>
          <a:xfrm>
            <a:off x="720000" y="2514240"/>
            <a:ext cx="2042640" cy="986760"/>
            <a:chOff x="720000" y="2514240"/>
            <a:chExt cx="2042640" cy="986760"/>
          </a:xfrm>
        </p:grpSpPr>
        <p:sp>
          <p:nvSpPr>
            <p:cNvPr id="222" name="Google Shape;250;p20"/>
            <p:cNvSpPr/>
            <p:nvPr/>
          </p:nvSpPr>
          <p:spPr>
            <a:xfrm>
              <a:off x="720000" y="2514240"/>
              <a:ext cx="2042640" cy="41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0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supervidado</a:t>
              </a:r>
              <a:endParaRPr b="0" lang="es-PE" sz="20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3" name="Google Shape;251;p20"/>
            <p:cNvSpPr/>
            <p:nvPr/>
          </p:nvSpPr>
          <p:spPr>
            <a:xfrm>
              <a:off x="720000" y="2933280"/>
              <a:ext cx="2042640" cy="56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tabLst>
                  <a:tab algn="l" pos="0"/>
                </a:tabLst>
              </a:pP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Entrenado con datos etiquetados (ej., clasificación de correos como spam). 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24" name="Google Shape;252;p20"/>
          <p:cNvGrpSpPr/>
          <p:nvPr/>
        </p:nvGrpSpPr>
        <p:grpSpPr>
          <a:xfrm>
            <a:off x="3550680" y="3522960"/>
            <a:ext cx="2042640" cy="986760"/>
            <a:chOff x="3550680" y="3522960"/>
            <a:chExt cx="2042640" cy="986760"/>
          </a:xfrm>
        </p:grpSpPr>
        <p:sp>
          <p:nvSpPr>
            <p:cNvPr id="225" name="Google Shape;253;p20"/>
            <p:cNvSpPr/>
            <p:nvPr/>
          </p:nvSpPr>
          <p:spPr>
            <a:xfrm>
              <a:off x="3550680" y="3522960"/>
              <a:ext cx="2042640" cy="41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0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por refuerzo</a:t>
              </a:r>
              <a:endParaRPr b="0" lang="es-PE" sz="20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PE" sz="20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6" name="Google Shape;254;p20"/>
            <p:cNvSpPr/>
            <p:nvPr/>
          </p:nvSpPr>
          <p:spPr>
            <a:xfrm>
              <a:off x="3550680" y="3942000"/>
              <a:ext cx="2042640" cy="56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Toma decisiones en un entorno interactivo para maximizar recompensas (ej., algoritmos de juego). 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27" name="Google Shape;255;p20"/>
          <p:cNvGrpSpPr/>
          <p:nvPr/>
        </p:nvGrpSpPr>
        <p:grpSpPr>
          <a:xfrm>
            <a:off x="6381000" y="2513880"/>
            <a:ext cx="2042640" cy="982440"/>
            <a:chOff x="6381000" y="2513880"/>
            <a:chExt cx="2042640" cy="982440"/>
          </a:xfrm>
        </p:grpSpPr>
        <p:sp>
          <p:nvSpPr>
            <p:cNvPr id="228" name="Google Shape;256;p20"/>
            <p:cNvSpPr/>
            <p:nvPr/>
          </p:nvSpPr>
          <p:spPr>
            <a:xfrm>
              <a:off x="6381000" y="2513880"/>
              <a:ext cx="2042640" cy="41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000" strike="noStrike" u="none">
                  <a:solidFill>
                    <a:schemeClr val="lt1"/>
                  </a:solidFill>
                  <a:uFillTx/>
                  <a:latin typeface="IBM Plex Sans"/>
                  <a:ea typeface="IBM Plex Sans"/>
                </a:rPr>
                <a:t>no supervisado</a:t>
              </a:r>
              <a:endParaRPr b="0" lang="es-PE" sz="20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9" name="Google Shape;257;p20"/>
            <p:cNvSpPr/>
            <p:nvPr/>
          </p:nvSpPr>
          <p:spPr>
            <a:xfrm>
              <a:off x="6381000" y="2928600"/>
              <a:ext cx="2042640" cy="56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trike="noStrike" u="none">
                  <a:solidFill>
                    <a:schemeClr val="lt1"/>
                  </a:solidFill>
                  <a:uFillTx/>
                  <a:latin typeface="IBM Plex Sans Medium"/>
                  <a:ea typeface="IBM Plex Sans Medium"/>
                </a:rPr>
                <a:t>Identifica patrones en datos sin etiquetas (ej., segmentación de clientes).</a:t>
              </a:r>
              <a:endParaRPr b="0" lang="es-PE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30" name="Google Shape;258;p20"/>
          <p:cNvSpPr/>
          <p:nvPr/>
        </p:nvSpPr>
        <p:spPr>
          <a:xfrm>
            <a:off x="1219320" y="1317240"/>
            <a:ext cx="1044000" cy="10440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31" name="Google Shape;259;p20"/>
          <p:cNvSpPr/>
          <p:nvPr/>
        </p:nvSpPr>
        <p:spPr>
          <a:xfrm>
            <a:off x="4050000" y="2326320"/>
            <a:ext cx="1044000" cy="10440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32" name="Google Shape;260;p20"/>
          <p:cNvSpPr/>
          <p:nvPr/>
        </p:nvSpPr>
        <p:spPr>
          <a:xfrm>
            <a:off x="6880320" y="1317240"/>
            <a:ext cx="1044000" cy="104400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233" name="Google Shape;261;p20"/>
          <p:cNvCxnSpPr>
            <a:stCxn id="230" idx="6"/>
            <a:endCxn id="231" idx="2"/>
          </p:cNvCxnSpPr>
          <p:nvPr/>
        </p:nvCxnSpPr>
        <p:spPr>
          <a:xfrm>
            <a:off x="2263320" y="1839240"/>
            <a:ext cx="1787040" cy="1009440"/>
          </a:xfrm>
          <a:prstGeom prst="bentConnector3">
            <a:avLst>
              <a:gd name="adj1" fmla="val 50010"/>
            </a:avLst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4" name="Google Shape;262;p20"/>
          <p:cNvCxnSpPr>
            <a:stCxn id="231" idx="6"/>
            <a:endCxn id="232" idx="2"/>
          </p:cNvCxnSpPr>
          <p:nvPr/>
        </p:nvCxnSpPr>
        <p:spPr>
          <a:xfrm flipV="1">
            <a:off x="5094000" y="1839240"/>
            <a:ext cx="1786680" cy="1009440"/>
          </a:xfrm>
          <a:prstGeom prst="bentConnector3">
            <a:avLst>
              <a:gd name="adj1" fmla="val 50000"/>
            </a:avLst>
          </a:prstGeom>
          <a:ln w="9525">
            <a:solidFill>
              <a:srgbClr val="ffffff"/>
            </a:solidFill>
            <a:round/>
          </a:ln>
        </p:spPr>
      </p:cxnSp>
      <p:sp>
        <p:nvSpPr>
          <p:cNvPr id="235" name="Google Shape;263;p20"/>
          <p:cNvSpPr/>
          <p:nvPr/>
        </p:nvSpPr>
        <p:spPr>
          <a:xfrm>
            <a:off x="4392360" y="2670120"/>
            <a:ext cx="358920" cy="356040"/>
          </a:xfrm>
          <a:custGeom>
            <a:avLst/>
            <a:gdLst>
              <a:gd name="textAreaLeft" fmla="*/ 0 w 358920"/>
              <a:gd name="textAreaRight" fmla="*/ 359280 w 358920"/>
              <a:gd name="textAreaTop" fmla="*/ 0 h 356040"/>
              <a:gd name="textAreaBottom" fmla="*/ 356400 h 356040"/>
            </a:gdLst>
            <a:ahLst/>
            <a:rect l="textAreaLeft" t="textAreaTop" r="textAreaRight" b="textAreaBottom"/>
            <a:pathLst>
              <a:path w="11847" h="11752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  <a:effectLst>
            <a:outerShdw algn="bl" blurRad="57240" rotWithShape="0">
              <a:schemeClr val="lt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36" name="Google Shape;264;p20"/>
          <p:cNvSpPr/>
          <p:nvPr/>
        </p:nvSpPr>
        <p:spPr>
          <a:xfrm>
            <a:off x="1564560" y="1662120"/>
            <a:ext cx="353160" cy="354240"/>
          </a:xfrm>
          <a:custGeom>
            <a:avLst/>
            <a:gdLst>
              <a:gd name="textAreaLeft" fmla="*/ 0 w 353160"/>
              <a:gd name="textAreaRight" fmla="*/ 353520 w 353160"/>
              <a:gd name="textAreaTop" fmla="*/ 0 h 354240"/>
              <a:gd name="textAreaBottom" fmla="*/ 354600 h 354240"/>
            </a:gdLst>
            <a:ahLst/>
            <a:rect l="textAreaLeft" t="textAreaTop" r="textAreaRight" b="textAreaBottom"/>
            <a:pathLst>
              <a:path w="11658" h="11689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  <a:effectLst>
            <a:outerShdw algn="bl" blurRad="57240" rotWithShape="0">
              <a:schemeClr val="lt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37" name="Google Shape;265;p20"/>
          <p:cNvSpPr/>
          <p:nvPr/>
        </p:nvSpPr>
        <p:spPr>
          <a:xfrm>
            <a:off x="7224120" y="1663200"/>
            <a:ext cx="356040" cy="352080"/>
          </a:xfrm>
          <a:custGeom>
            <a:avLst/>
            <a:gdLst>
              <a:gd name="textAreaLeft" fmla="*/ 0 w 356040"/>
              <a:gd name="textAreaRight" fmla="*/ 356400 w 356040"/>
              <a:gd name="textAreaTop" fmla="*/ 0 h 352080"/>
              <a:gd name="textAreaBottom" fmla="*/ 352440 h 352080"/>
            </a:gdLst>
            <a:ahLst/>
            <a:rect l="textAreaLeft" t="textAreaTop" r="textAreaRight" b="textAreaBottom"/>
            <a:pathLst>
              <a:path w="11752" h="11626">
                <a:moveTo>
                  <a:pt x="5829" y="662"/>
                </a:moveTo>
                <a:cubicBezTo>
                  <a:pt x="6049" y="662"/>
                  <a:pt x="6207" y="819"/>
                  <a:pt x="6207" y="1008"/>
                </a:cubicBezTo>
                <a:cubicBezTo>
                  <a:pt x="6207" y="1197"/>
                  <a:pt x="6049" y="1355"/>
                  <a:pt x="5829" y="1355"/>
                </a:cubicBezTo>
                <a:cubicBezTo>
                  <a:pt x="5640" y="1355"/>
                  <a:pt x="5482" y="1197"/>
                  <a:pt x="5482" y="1008"/>
                </a:cubicBezTo>
                <a:cubicBezTo>
                  <a:pt x="5482" y="819"/>
                  <a:pt x="5640" y="662"/>
                  <a:pt x="5829" y="662"/>
                </a:cubicBezTo>
                <a:close/>
                <a:moveTo>
                  <a:pt x="5829" y="2048"/>
                </a:moveTo>
                <a:cubicBezTo>
                  <a:pt x="6743" y="2048"/>
                  <a:pt x="7625" y="2363"/>
                  <a:pt x="8255" y="2898"/>
                </a:cubicBezTo>
                <a:lnTo>
                  <a:pt x="7247" y="3875"/>
                </a:lnTo>
                <a:cubicBezTo>
                  <a:pt x="6869" y="3560"/>
                  <a:pt x="6364" y="3403"/>
                  <a:pt x="5797" y="3403"/>
                </a:cubicBezTo>
                <a:cubicBezTo>
                  <a:pt x="5325" y="3403"/>
                  <a:pt x="4821" y="3560"/>
                  <a:pt x="4380" y="3875"/>
                </a:cubicBezTo>
                <a:lnTo>
                  <a:pt x="3435" y="2930"/>
                </a:lnTo>
                <a:cubicBezTo>
                  <a:pt x="4065" y="2363"/>
                  <a:pt x="4884" y="2048"/>
                  <a:pt x="5829" y="2048"/>
                </a:cubicBezTo>
                <a:close/>
                <a:moveTo>
                  <a:pt x="4852" y="1355"/>
                </a:moveTo>
                <a:cubicBezTo>
                  <a:pt x="4852" y="1418"/>
                  <a:pt x="4884" y="1449"/>
                  <a:pt x="4884" y="1449"/>
                </a:cubicBezTo>
                <a:cubicBezTo>
                  <a:pt x="3214" y="1796"/>
                  <a:pt x="1828" y="3151"/>
                  <a:pt x="1481" y="4883"/>
                </a:cubicBezTo>
                <a:cubicBezTo>
                  <a:pt x="1450" y="4883"/>
                  <a:pt x="1387" y="4820"/>
                  <a:pt x="1387" y="4820"/>
                </a:cubicBezTo>
                <a:lnTo>
                  <a:pt x="1387" y="3718"/>
                </a:lnTo>
                <a:cubicBezTo>
                  <a:pt x="1387" y="2426"/>
                  <a:pt x="2458" y="1355"/>
                  <a:pt x="3750" y="1355"/>
                </a:cubicBezTo>
                <a:close/>
                <a:moveTo>
                  <a:pt x="7908" y="1355"/>
                </a:moveTo>
                <a:cubicBezTo>
                  <a:pt x="9200" y="1355"/>
                  <a:pt x="10240" y="2426"/>
                  <a:pt x="10240" y="3718"/>
                </a:cubicBezTo>
                <a:lnTo>
                  <a:pt x="10240" y="4820"/>
                </a:lnTo>
                <a:cubicBezTo>
                  <a:pt x="10208" y="4820"/>
                  <a:pt x="10177" y="4883"/>
                  <a:pt x="10177" y="4883"/>
                </a:cubicBezTo>
                <a:cubicBezTo>
                  <a:pt x="9830" y="3182"/>
                  <a:pt x="8475" y="1796"/>
                  <a:pt x="6743" y="1449"/>
                </a:cubicBezTo>
                <a:cubicBezTo>
                  <a:pt x="6743" y="1418"/>
                  <a:pt x="6774" y="1355"/>
                  <a:pt x="6774" y="1355"/>
                </a:cubicBezTo>
                <a:close/>
                <a:moveTo>
                  <a:pt x="10618" y="5419"/>
                </a:moveTo>
                <a:cubicBezTo>
                  <a:pt x="10807" y="5419"/>
                  <a:pt x="10964" y="5576"/>
                  <a:pt x="10964" y="5765"/>
                </a:cubicBezTo>
                <a:cubicBezTo>
                  <a:pt x="10964" y="5986"/>
                  <a:pt x="10807" y="6143"/>
                  <a:pt x="10618" y="6143"/>
                </a:cubicBezTo>
                <a:cubicBezTo>
                  <a:pt x="10397" y="6143"/>
                  <a:pt x="10240" y="5986"/>
                  <a:pt x="10240" y="5765"/>
                </a:cubicBezTo>
                <a:cubicBezTo>
                  <a:pt x="10240" y="5576"/>
                  <a:pt x="10397" y="5419"/>
                  <a:pt x="10618" y="5419"/>
                </a:cubicBezTo>
                <a:close/>
                <a:moveTo>
                  <a:pt x="1040" y="5450"/>
                </a:moveTo>
                <a:cubicBezTo>
                  <a:pt x="1229" y="5450"/>
                  <a:pt x="1387" y="5608"/>
                  <a:pt x="1387" y="5828"/>
                </a:cubicBezTo>
                <a:cubicBezTo>
                  <a:pt x="1387" y="6017"/>
                  <a:pt x="1229" y="6175"/>
                  <a:pt x="1040" y="6175"/>
                </a:cubicBezTo>
                <a:cubicBezTo>
                  <a:pt x="851" y="6175"/>
                  <a:pt x="694" y="6017"/>
                  <a:pt x="694" y="5828"/>
                </a:cubicBezTo>
                <a:cubicBezTo>
                  <a:pt x="694" y="5608"/>
                  <a:pt x="851" y="5450"/>
                  <a:pt x="1040" y="5450"/>
                </a:cubicBezTo>
                <a:close/>
                <a:moveTo>
                  <a:pt x="5829" y="4096"/>
                </a:moveTo>
                <a:cubicBezTo>
                  <a:pt x="6774" y="4096"/>
                  <a:pt x="7530" y="4820"/>
                  <a:pt x="7530" y="5765"/>
                </a:cubicBezTo>
                <a:cubicBezTo>
                  <a:pt x="7530" y="6711"/>
                  <a:pt x="6837" y="7498"/>
                  <a:pt x="5829" y="7498"/>
                </a:cubicBezTo>
                <a:cubicBezTo>
                  <a:pt x="4884" y="7498"/>
                  <a:pt x="4096" y="6711"/>
                  <a:pt x="4159" y="5734"/>
                </a:cubicBezTo>
                <a:cubicBezTo>
                  <a:pt x="4191" y="4789"/>
                  <a:pt x="4884" y="4096"/>
                  <a:pt x="5829" y="4096"/>
                </a:cubicBezTo>
                <a:close/>
                <a:moveTo>
                  <a:pt x="2930" y="3371"/>
                </a:moveTo>
                <a:lnTo>
                  <a:pt x="3876" y="4316"/>
                </a:lnTo>
                <a:cubicBezTo>
                  <a:pt x="3561" y="4757"/>
                  <a:pt x="3403" y="5261"/>
                  <a:pt x="3403" y="5765"/>
                </a:cubicBezTo>
                <a:cubicBezTo>
                  <a:pt x="3403" y="6301"/>
                  <a:pt x="3561" y="6805"/>
                  <a:pt x="3876" y="7183"/>
                </a:cubicBezTo>
                <a:lnTo>
                  <a:pt x="2899" y="8191"/>
                </a:lnTo>
                <a:cubicBezTo>
                  <a:pt x="2363" y="7561"/>
                  <a:pt x="2048" y="6711"/>
                  <a:pt x="2048" y="5765"/>
                </a:cubicBezTo>
                <a:cubicBezTo>
                  <a:pt x="2048" y="4883"/>
                  <a:pt x="2363" y="4001"/>
                  <a:pt x="2930" y="3371"/>
                </a:cubicBezTo>
                <a:close/>
                <a:moveTo>
                  <a:pt x="8759" y="3340"/>
                </a:moveTo>
                <a:cubicBezTo>
                  <a:pt x="9294" y="4001"/>
                  <a:pt x="9609" y="4820"/>
                  <a:pt x="9609" y="5734"/>
                </a:cubicBezTo>
                <a:cubicBezTo>
                  <a:pt x="9578" y="6711"/>
                  <a:pt x="9263" y="7561"/>
                  <a:pt x="8727" y="8191"/>
                </a:cubicBezTo>
                <a:lnTo>
                  <a:pt x="7782" y="7246"/>
                </a:lnTo>
                <a:cubicBezTo>
                  <a:pt x="8097" y="6805"/>
                  <a:pt x="8255" y="6301"/>
                  <a:pt x="8255" y="5765"/>
                </a:cubicBezTo>
                <a:cubicBezTo>
                  <a:pt x="8255" y="5576"/>
                  <a:pt x="8192" y="5387"/>
                  <a:pt x="8160" y="5198"/>
                </a:cubicBezTo>
                <a:cubicBezTo>
                  <a:pt x="8097" y="4883"/>
                  <a:pt x="7971" y="4600"/>
                  <a:pt x="7782" y="4316"/>
                </a:cubicBezTo>
                <a:lnTo>
                  <a:pt x="8759" y="3340"/>
                </a:lnTo>
                <a:close/>
                <a:moveTo>
                  <a:pt x="7310" y="7719"/>
                </a:moveTo>
                <a:lnTo>
                  <a:pt x="8255" y="8664"/>
                </a:lnTo>
                <a:cubicBezTo>
                  <a:pt x="7562" y="9231"/>
                  <a:pt x="6743" y="9546"/>
                  <a:pt x="5829" y="9546"/>
                </a:cubicBezTo>
                <a:cubicBezTo>
                  <a:pt x="4947" y="9546"/>
                  <a:pt x="4065" y="9231"/>
                  <a:pt x="3435" y="8695"/>
                </a:cubicBezTo>
                <a:lnTo>
                  <a:pt x="4411" y="7719"/>
                </a:lnTo>
                <a:cubicBezTo>
                  <a:pt x="4821" y="8034"/>
                  <a:pt x="5325" y="8191"/>
                  <a:pt x="5829" y="8191"/>
                </a:cubicBezTo>
                <a:cubicBezTo>
                  <a:pt x="6364" y="8191"/>
                  <a:pt x="6869" y="8034"/>
                  <a:pt x="7310" y="7719"/>
                </a:cubicBezTo>
                <a:close/>
                <a:moveTo>
                  <a:pt x="1481" y="6711"/>
                </a:moveTo>
                <a:cubicBezTo>
                  <a:pt x="1828" y="8443"/>
                  <a:pt x="3214" y="9798"/>
                  <a:pt x="4884" y="10145"/>
                </a:cubicBezTo>
                <a:cubicBezTo>
                  <a:pt x="4884" y="10176"/>
                  <a:pt x="4852" y="10239"/>
                  <a:pt x="4852" y="10271"/>
                </a:cubicBezTo>
                <a:lnTo>
                  <a:pt x="3781" y="10271"/>
                </a:lnTo>
                <a:cubicBezTo>
                  <a:pt x="2458" y="10271"/>
                  <a:pt x="1387" y="9168"/>
                  <a:pt x="1387" y="7813"/>
                </a:cubicBezTo>
                <a:lnTo>
                  <a:pt x="1387" y="6774"/>
                </a:lnTo>
                <a:cubicBezTo>
                  <a:pt x="1418" y="6774"/>
                  <a:pt x="1481" y="6711"/>
                  <a:pt x="1481" y="6711"/>
                </a:cubicBezTo>
                <a:close/>
                <a:moveTo>
                  <a:pt x="10177" y="6711"/>
                </a:moveTo>
                <a:cubicBezTo>
                  <a:pt x="10208" y="6711"/>
                  <a:pt x="10240" y="6774"/>
                  <a:pt x="10240" y="6774"/>
                </a:cubicBezTo>
                <a:lnTo>
                  <a:pt x="10240" y="7876"/>
                </a:lnTo>
                <a:cubicBezTo>
                  <a:pt x="10240" y="9168"/>
                  <a:pt x="9200" y="10271"/>
                  <a:pt x="7877" y="10271"/>
                </a:cubicBezTo>
                <a:lnTo>
                  <a:pt x="6774" y="10271"/>
                </a:lnTo>
                <a:cubicBezTo>
                  <a:pt x="6774" y="10239"/>
                  <a:pt x="6743" y="10176"/>
                  <a:pt x="6743" y="10145"/>
                </a:cubicBezTo>
                <a:cubicBezTo>
                  <a:pt x="8475" y="9798"/>
                  <a:pt x="9830" y="8412"/>
                  <a:pt x="10177" y="6711"/>
                </a:cubicBezTo>
                <a:close/>
                <a:moveTo>
                  <a:pt x="5829" y="10239"/>
                </a:moveTo>
                <a:cubicBezTo>
                  <a:pt x="6049" y="10239"/>
                  <a:pt x="6207" y="10397"/>
                  <a:pt x="6207" y="10586"/>
                </a:cubicBezTo>
                <a:cubicBezTo>
                  <a:pt x="6144" y="10775"/>
                  <a:pt x="5986" y="10932"/>
                  <a:pt x="5829" y="10932"/>
                </a:cubicBezTo>
                <a:cubicBezTo>
                  <a:pt x="5640" y="10932"/>
                  <a:pt x="5482" y="10775"/>
                  <a:pt x="5482" y="10586"/>
                </a:cubicBezTo>
                <a:cubicBezTo>
                  <a:pt x="5482" y="10397"/>
                  <a:pt x="5640" y="10239"/>
                  <a:pt x="5829" y="10239"/>
                </a:cubicBezTo>
                <a:close/>
                <a:moveTo>
                  <a:pt x="5829" y="0"/>
                </a:moveTo>
                <a:cubicBezTo>
                  <a:pt x="5388" y="0"/>
                  <a:pt x="5010" y="315"/>
                  <a:pt x="4852" y="693"/>
                </a:cubicBezTo>
                <a:lnTo>
                  <a:pt x="3813" y="693"/>
                </a:lnTo>
                <a:cubicBezTo>
                  <a:pt x="2111" y="693"/>
                  <a:pt x="725" y="2079"/>
                  <a:pt x="725" y="3781"/>
                </a:cubicBezTo>
                <a:lnTo>
                  <a:pt x="725" y="4820"/>
                </a:lnTo>
                <a:cubicBezTo>
                  <a:pt x="316" y="4946"/>
                  <a:pt x="0" y="5356"/>
                  <a:pt x="0" y="5828"/>
                </a:cubicBezTo>
                <a:cubicBezTo>
                  <a:pt x="0" y="6301"/>
                  <a:pt x="316" y="6648"/>
                  <a:pt x="725" y="6805"/>
                </a:cubicBezTo>
                <a:lnTo>
                  <a:pt x="725" y="7876"/>
                </a:lnTo>
                <a:cubicBezTo>
                  <a:pt x="725" y="9546"/>
                  <a:pt x="2111" y="10964"/>
                  <a:pt x="3813" y="10964"/>
                </a:cubicBezTo>
                <a:lnTo>
                  <a:pt x="4915" y="10964"/>
                </a:lnTo>
                <a:cubicBezTo>
                  <a:pt x="5073" y="11373"/>
                  <a:pt x="5419" y="11625"/>
                  <a:pt x="5892" y="11625"/>
                </a:cubicBezTo>
                <a:cubicBezTo>
                  <a:pt x="6333" y="11625"/>
                  <a:pt x="6711" y="11310"/>
                  <a:pt x="6869" y="10932"/>
                </a:cubicBezTo>
                <a:lnTo>
                  <a:pt x="7971" y="10932"/>
                </a:lnTo>
                <a:cubicBezTo>
                  <a:pt x="9672" y="10932"/>
                  <a:pt x="11059" y="9546"/>
                  <a:pt x="11059" y="7845"/>
                </a:cubicBezTo>
                <a:lnTo>
                  <a:pt x="11059" y="6774"/>
                </a:lnTo>
                <a:cubicBezTo>
                  <a:pt x="11216" y="6711"/>
                  <a:pt x="11311" y="6648"/>
                  <a:pt x="11437" y="6522"/>
                </a:cubicBezTo>
                <a:cubicBezTo>
                  <a:pt x="11626" y="6333"/>
                  <a:pt x="11752" y="6049"/>
                  <a:pt x="11752" y="5765"/>
                </a:cubicBezTo>
                <a:cubicBezTo>
                  <a:pt x="11752" y="5513"/>
                  <a:pt x="11626" y="5230"/>
                  <a:pt x="11437" y="5041"/>
                </a:cubicBezTo>
                <a:cubicBezTo>
                  <a:pt x="11248" y="4946"/>
                  <a:pt x="11090" y="4883"/>
                  <a:pt x="10964" y="4820"/>
                </a:cubicBezTo>
                <a:lnTo>
                  <a:pt x="10964" y="3781"/>
                </a:lnTo>
                <a:cubicBezTo>
                  <a:pt x="10964" y="2079"/>
                  <a:pt x="9578" y="693"/>
                  <a:pt x="7877" y="693"/>
                </a:cubicBezTo>
                <a:lnTo>
                  <a:pt x="6837" y="693"/>
                </a:lnTo>
                <a:cubicBezTo>
                  <a:pt x="6711" y="315"/>
                  <a:pt x="6301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  <a:effectLst>
            <a:outerShdw algn="bl" blurRad="57240" rotWithShape="0">
              <a:schemeClr val="lt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4370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trike="noStrike" u="none">
                <a:solidFill>
                  <a:schemeClr val="lt1"/>
                </a:solidFill>
                <a:uFillTx/>
                <a:latin typeface="IBM Plex Sans"/>
                <a:ea typeface="IBM Plex Sans"/>
              </a:rPr>
              <a:t>TechSolutions pitch deck</a:t>
            </a:r>
            <a:endParaRPr b="0" lang="es-PE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9" name="Google Shape;766;p 1"/>
          <p:cNvCxnSpPr>
            <a:stCxn id="240" idx="3"/>
            <a:endCxn id="241" idx="1"/>
          </p:cNvCxnSpPr>
          <p:nvPr/>
        </p:nvCxnSpPr>
        <p:spPr>
          <a:xfrm flipV="1">
            <a:off x="2919600" y="2363760"/>
            <a:ext cx="545760" cy="537840"/>
          </a:xfrm>
          <a:prstGeom prst="bentConnector3">
            <a:avLst>
              <a:gd name="adj1" fmla="val 50033"/>
            </a:avLst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2" name="Google Shape;769;p 1"/>
          <p:cNvCxnSpPr>
            <a:stCxn id="241" idx="3"/>
            <a:endCxn id="243" idx="1"/>
          </p:cNvCxnSpPr>
          <p:nvPr/>
        </p:nvCxnSpPr>
        <p:spPr>
          <a:xfrm flipV="1">
            <a:off x="5671440" y="1980000"/>
            <a:ext cx="545400" cy="384120"/>
          </a:xfrm>
          <a:prstGeom prst="bentConnector3">
            <a:avLst>
              <a:gd name="adj1" fmla="val 50066"/>
            </a:avLst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44" name="Google Shape;771;p 1"/>
          <p:cNvGrpSpPr/>
          <p:nvPr/>
        </p:nvGrpSpPr>
        <p:grpSpPr>
          <a:xfrm>
            <a:off x="3465000" y="1724400"/>
            <a:ext cx="2206440" cy="1278720"/>
            <a:chOff x="3465000" y="1724400"/>
            <a:chExt cx="2206440" cy="1278720"/>
          </a:xfrm>
        </p:grpSpPr>
        <p:sp>
          <p:nvSpPr>
            <p:cNvPr id="241" name="Google Shape;768;p 1"/>
            <p:cNvSpPr/>
            <p:nvPr/>
          </p:nvSpPr>
          <p:spPr>
            <a:xfrm>
              <a:off x="3465000" y="1724400"/>
              <a:ext cx="2206440" cy="127872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grpSp>
          <p:nvGrpSpPr>
            <p:cNvPr id="245" name="Google Shape;772;p 1"/>
            <p:cNvGrpSpPr/>
            <p:nvPr/>
          </p:nvGrpSpPr>
          <p:grpSpPr>
            <a:xfrm>
              <a:off x="3546360" y="1724400"/>
              <a:ext cx="2042640" cy="986760"/>
              <a:chOff x="3546360" y="1724400"/>
              <a:chExt cx="2042640" cy="986760"/>
            </a:xfrm>
          </p:grpSpPr>
          <p:sp>
            <p:nvSpPr>
              <p:cNvPr id="246" name="Google Shape;773;p 1"/>
              <p:cNvSpPr/>
              <p:nvPr/>
            </p:nvSpPr>
            <p:spPr>
              <a:xfrm>
                <a:off x="3546360" y="1724400"/>
                <a:ext cx="2042640" cy="41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0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Problemas</a:t>
                </a:r>
                <a:endParaRPr b="0" lang="es-PE" sz="20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47" name="Google Shape;774;p 1"/>
              <p:cNvSpPr/>
              <p:nvPr/>
            </p:nvSpPr>
            <p:spPr>
              <a:xfrm>
                <a:off x="3546360" y="2143440"/>
                <a:ext cx="2042640" cy="567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Afrontaremos los problemas que tenga empezar de 0 en inteligencia artificial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248" name="Google Shape;775;p 1"/>
          <p:cNvGrpSpPr/>
          <p:nvPr/>
        </p:nvGrpSpPr>
        <p:grpSpPr>
          <a:xfrm>
            <a:off x="4199040" y="3244320"/>
            <a:ext cx="736920" cy="740160"/>
            <a:chOff x="4199040" y="3244320"/>
            <a:chExt cx="736920" cy="740160"/>
          </a:xfrm>
        </p:grpSpPr>
        <p:sp>
          <p:nvSpPr>
            <p:cNvPr id="249" name="Google Shape;776;p 1"/>
            <p:cNvSpPr/>
            <p:nvPr/>
          </p:nvSpPr>
          <p:spPr>
            <a:xfrm>
              <a:off x="4199040" y="3244320"/>
              <a:ext cx="677880" cy="676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0" name="Google Shape;777;p 1"/>
            <p:cNvSpPr/>
            <p:nvPr/>
          </p:nvSpPr>
          <p:spPr>
            <a:xfrm>
              <a:off x="4258080" y="3308400"/>
              <a:ext cx="677880" cy="67608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51" name="Google Shape;781;p 1"/>
          <p:cNvGrpSpPr/>
          <p:nvPr/>
        </p:nvGrpSpPr>
        <p:grpSpPr>
          <a:xfrm>
            <a:off x="6216480" y="1256040"/>
            <a:ext cx="2243520" cy="1443960"/>
            <a:chOff x="6216480" y="1256040"/>
            <a:chExt cx="2243520" cy="1443960"/>
          </a:xfrm>
        </p:grpSpPr>
        <p:sp>
          <p:nvSpPr>
            <p:cNvPr id="243" name="Google Shape;770;p 1"/>
            <p:cNvSpPr/>
            <p:nvPr/>
          </p:nvSpPr>
          <p:spPr>
            <a:xfrm>
              <a:off x="6216480" y="1260000"/>
              <a:ext cx="2243520" cy="14400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grpSp>
          <p:nvGrpSpPr>
            <p:cNvPr id="252" name="Google Shape;782;p 1"/>
            <p:cNvGrpSpPr/>
            <p:nvPr/>
          </p:nvGrpSpPr>
          <p:grpSpPr>
            <a:xfrm>
              <a:off x="6299280" y="1256040"/>
              <a:ext cx="2076840" cy="1003320"/>
              <a:chOff x="6299280" y="1256040"/>
              <a:chExt cx="2076840" cy="1003320"/>
            </a:xfrm>
          </p:grpSpPr>
          <p:sp>
            <p:nvSpPr>
              <p:cNvPr id="253" name="Google Shape;783;p 1"/>
              <p:cNvSpPr/>
              <p:nvPr/>
            </p:nvSpPr>
            <p:spPr>
              <a:xfrm>
                <a:off x="6299280" y="1256040"/>
                <a:ext cx="2076840" cy="472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0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Resultados</a:t>
                </a:r>
                <a:endParaRPr b="0" lang="es-PE" sz="20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54" name="Google Shape;784;p 1"/>
              <p:cNvSpPr/>
              <p:nvPr/>
            </p:nvSpPr>
            <p:spPr>
              <a:xfrm>
                <a:off x="6299280" y="1620000"/>
                <a:ext cx="2076840" cy="639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Una ves afrontados los problemas disfrutaremos de los resultados que nos            genere la IA 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255" name="Google Shape;785;p 1"/>
          <p:cNvGrpSpPr/>
          <p:nvPr/>
        </p:nvGrpSpPr>
        <p:grpSpPr>
          <a:xfrm>
            <a:off x="6950880" y="2706840"/>
            <a:ext cx="736920" cy="740160"/>
            <a:chOff x="6950880" y="2706840"/>
            <a:chExt cx="736920" cy="740160"/>
          </a:xfrm>
        </p:grpSpPr>
        <p:sp>
          <p:nvSpPr>
            <p:cNvPr id="256" name="Google Shape;786;p 1"/>
            <p:cNvSpPr/>
            <p:nvPr/>
          </p:nvSpPr>
          <p:spPr>
            <a:xfrm>
              <a:off x="6950880" y="2706840"/>
              <a:ext cx="677880" cy="676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7" name="Google Shape;787;p 1"/>
            <p:cNvSpPr/>
            <p:nvPr/>
          </p:nvSpPr>
          <p:spPr>
            <a:xfrm>
              <a:off x="7009920" y="2770920"/>
              <a:ext cx="677880" cy="67608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58" name="Google Shape;788;p 1"/>
          <p:cNvSpPr/>
          <p:nvPr/>
        </p:nvSpPr>
        <p:spPr>
          <a:xfrm>
            <a:off x="4330080" y="3420000"/>
            <a:ext cx="349920" cy="347400"/>
          </a:xfrm>
          <a:custGeom>
            <a:avLst/>
            <a:gdLst>
              <a:gd name="textAreaLeft" fmla="*/ 0 w 349920"/>
              <a:gd name="textAreaRight" fmla="*/ 350280 w 349920"/>
              <a:gd name="textAreaTop" fmla="*/ 0 h 347400"/>
              <a:gd name="textAreaBottom" fmla="*/ 347760 h 347400"/>
            </a:gdLst>
            <a:ahLst/>
            <a:rect l="textAreaLeft" t="textAreaTop" r="textAreaRight" b="textAreaBottom"/>
            <a:pathLst>
              <a:path w="11816" h="11721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  <a:effectLst>
            <a:outerShdw algn="bl" blurRad="5724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PE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grpSp>
        <p:nvGrpSpPr>
          <p:cNvPr id="259" name="Google Shape;789;p 1"/>
          <p:cNvGrpSpPr/>
          <p:nvPr/>
        </p:nvGrpSpPr>
        <p:grpSpPr>
          <a:xfrm>
            <a:off x="713160" y="2261880"/>
            <a:ext cx="2206440" cy="1278720"/>
            <a:chOff x="713160" y="2261880"/>
            <a:chExt cx="2206440" cy="1278720"/>
          </a:xfrm>
        </p:grpSpPr>
        <p:sp>
          <p:nvSpPr>
            <p:cNvPr id="240" name="Google Shape;767;p 1"/>
            <p:cNvSpPr/>
            <p:nvPr/>
          </p:nvSpPr>
          <p:spPr>
            <a:xfrm>
              <a:off x="713160" y="2261880"/>
              <a:ext cx="2206440" cy="127872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grpSp>
          <p:nvGrpSpPr>
            <p:cNvPr id="260" name="Google Shape;790;p 1"/>
            <p:cNvGrpSpPr/>
            <p:nvPr/>
          </p:nvGrpSpPr>
          <p:grpSpPr>
            <a:xfrm>
              <a:off x="794520" y="2261880"/>
              <a:ext cx="2042640" cy="986760"/>
              <a:chOff x="794520" y="2261880"/>
              <a:chExt cx="2042640" cy="986760"/>
            </a:xfrm>
          </p:grpSpPr>
          <p:sp>
            <p:nvSpPr>
              <p:cNvPr id="261" name="Google Shape;791;p 1"/>
              <p:cNvSpPr/>
              <p:nvPr/>
            </p:nvSpPr>
            <p:spPr>
              <a:xfrm>
                <a:off x="794520" y="2261880"/>
                <a:ext cx="2042640" cy="419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" sz="2000" strike="noStrike" u="none">
                    <a:solidFill>
                      <a:schemeClr val="lt1"/>
                    </a:solidFill>
                    <a:uFillTx/>
                    <a:latin typeface="IBM Plex Sans"/>
                    <a:ea typeface="IBM Plex Sans"/>
                  </a:rPr>
                  <a:t>Empezando</a:t>
                </a:r>
                <a:endParaRPr b="0" lang="es-PE" sz="20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62" name="Google Shape;792;p 1"/>
              <p:cNvSpPr/>
              <p:nvPr/>
            </p:nvSpPr>
            <p:spPr>
              <a:xfrm>
                <a:off x="794520" y="2680920"/>
                <a:ext cx="2042640" cy="567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400" strike="noStrike" u="none">
                    <a:solidFill>
                      <a:schemeClr val="lt1"/>
                    </a:solidFill>
                    <a:uFillTx/>
                    <a:latin typeface="IBM Plex Sans Medium"/>
                    <a:ea typeface="IBM Plex Sans Medium"/>
                  </a:rPr>
                  <a:t>Empezamos en algo en lo que no tenemos expereciena, tenemos que aprender</a:t>
                </a:r>
                <a:endParaRPr b="0" lang="es-PE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263" name="Google Shape;793;p 1"/>
          <p:cNvGrpSpPr/>
          <p:nvPr/>
        </p:nvGrpSpPr>
        <p:grpSpPr>
          <a:xfrm>
            <a:off x="1448280" y="3769560"/>
            <a:ext cx="736920" cy="740160"/>
            <a:chOff x="1448280" y="3769560"/>
            <a:chExt cx="736920" cy="740160"/>
          </a:xfrm>
        </p:grpSpPr>
        <p:sp>
          <p:nvSpPr>
            <p:cNvPr id="264" name="Google Shape;794;p 1"/>
            <p:cNvSpPr/>
            <p:nvPr/>
          </p:nvSpPr>
          <p:spPr>
            <a:xfrm>
              <a:off x="1448280" y="3769560"/>
              <a:ext cx="677880" cy="67608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000328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65" name="Google Shape;795;p 1"/>
            <p:cNvSpPr/>
            <p:nvPr/>
          </p:nvSpPr>
          <p:spPr>
            <a:xfrm>
              <a:off x="1507320" y="3833640"/>
              <a:ext cx="677880" cy="67608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>
              <a:solidFill>
                <a:srgbClr val="ffffff"/>
              </a:solidFill>
              <a:round/>
            </a:ln>
            <a:effectLst>
              <a:outerShdw algn="bl" blurRad="100080" rotWithShape="0">
                <a:srgbClr val="ffffff">
                  <a:alpha val="7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66" name="Google Shape;796;p 1"/>
          <p:cNvGrpSpPr/>
          <p:nvPr/>
        </p:nvGrpSpPr>
        <p:grpSpPr>
          <a:xfrm>
            <a:off x="1656720" y="3982680"/>
            <a:ext cx="318960" cy="314280"/>
            <a:chOff x="1656720" y="3982680"/>
            <a:chExt cx="318960" cy="314280"/>
          </a:xfrm>
        </p:grpSpPr>
        <p:sp>
          <p:nvSpPr>
            <p:cNvPr id="267" name="Google Shape;797;p 1"/>
            <p:cNvSpPr/>
            <p:nvPr/>
          </p:nvSpPr>
          <p:spPr>
            <a:xfrm>
              <a:off x="1656720" y="3982680"/>
              <a:ext cx="318960" cy="314280"/>
            </a:xfrm>
            <a:custGeom>
              <a:avLst/>
              <a:gdLst>
                <a:gd name="textAreaLeft" fmla="*/ 0 w 318960"/>
                <a:gd name="textAreaRight" fmla="*/ 319320 w 318960"/>
                <a:gd name="textAreaTop" fmla="*/ 0 h 314280"/>
                <a:gd name="textAreaBottom" fmla="*/ 314640 h 314280"/>
              </a:gdLst>
              <a:ahLst/>
              <a:rect l="textAreaLeft" t="textAreaTop" r="textAreaRight" b="textAreaBottom"/>
              <a:pathLst>
                <a:path w="12760" h="12576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  <a:effectLst>
              <a:outerShdw algn="bl" blurRad="57240" rotWithShape="0">
                <a:srgbClr val="ffff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68" name="Google Shape;798;p 1"/>
            <p:cNvSpPr/>
            <p:nvPr/>
          </p:nvSpPr>
          <p:spPr>
            <a:xfrm>
              <a:off x="1794960" y="4076640"/>
              <a:ext cx="89640" cy="8208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82080"/>
                <a:gd name="textAreaBottom" fmla="*/ 82440 h 82080"/>
              </a:gdLst>
              <a:ahLst/>
              <a:rect l="textAreaLeft" t="textAreaTop" r="textAreaRight" b="textAreaBottom"/>
              <a:pathLst>
                <a:path w="3592" h="3301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  <a:effectLst>
              <a:outerShdw algn="bl" blurRad="57240" rotWithShape="0">
                <a:srgbClr val="ffff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69" name="Google Shape;778;p 1"/>
          <p:cNvGrpSpPr/>
          <p:nvPr/>
        </p:nvGrpSpPr>
        <p:grpSpPr>
          <a:xfrm>
            <a:off x="7200000" y="2917800"/>
            <a:ext cx="318960" cy="322200"/>
            <a:chOff x="7200000" y="2917800"/>
            <a:chExt cx="318960" cy="322200"/>
          </a:xfrm>
        </p:grpSpPr>
        <p:sp>
          <p:nvSpPr>
            <p:cNvPr id="270" name="Google Shape;779;p 2"/>
            <p:cNvSpPr/>
            <p:nvPr/>
          </p:nvSpPr>
          <p:spPr>
            <a:xfrm>
              <a:off x="7200000" y="2917800"/>
              <a:ext cx="318960" cy="322200"/>
            </a:xfrm>
            <a:custGeom>
              <a:avLst/>
              <a:gdLst>
                <a:gd name="textAreaLeft" fmla="*/ 0 w 318960"/>
                <a:gd name="textAreaRight" fmla="*/ 319320 w 318960"/>
                <a:gd name="textAreaTop" fmla="*/ 0 h 322200"/>
                <a:gd name="textAreaBottom" fmla="*/ 322560 h 322200"/>
              </a:gdLst>
              <a:ahLst/>
              <a:rect l="textAreaLeft" t="textAreaTop" r="textAreaRight" b="textAreaBottom"/>
              <a:pathLst>
                <a:path w="12666" h="12792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  <a:effectLst>
              <a:outerShdw algn="bl" blurRad="57240" rotWithShape="0">
                <a:srgbClr val="ffff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71" name="Google Shape;780;p 2"/>
            <p:cNvSpPr/>
            <p:nvPr/>
          </p:nvSpPr>
          <p:spPr>
            <a:xfrm>
              <a:off x="7286040" y="3002760"/>
              <a:ext cx="147240" cy="10296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5860" h="4098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  <a:effectLst>
              <a:outerShdw algn="bl" blurRad="57240" rotWithShape="0">
                <a:srgbClr val="ffffff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endParaRPr b="0" lang="es-PE" sz="14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351;p47"/>
          <p:cNvSpPr/>
          <p:nvPr/>
        </p:nvSpPr>
        <p:spPr>
          <a:xfrm>
            <a:off x="1048320" y="2217960"/>
            <a:ext cx="704700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Gracias por ver :D</a:t>
            </a:r>
            <a:endParaRPr b="0" lang="es-PE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Google Shape;1352;p47"/>
          <p:cNvSpPr/>
          <p:nvPr/>
        </p:nvSpPr>
        <p:spPr>
          <a:xfrm>
            <a:off x="1048320" y="4314240"/>
            <a:ext cx="704700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0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Tarea01 del Trabajo final del curso fundamentos y algoritmia para inteligencia artificia</a:t>
            </a:r>
            <a:r>
              <a:rPr b="0" lang="en" sz="1000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</a:t>
            </a:r>
            <a:r>
              <a:rPr b="0" lang="en" sz="1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 </a:t>
            </a:r>
            <a:r>
              <a:rPr b="0" lang="en" sz="10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y</a:t>
            </a:r>
            <a:r>
              <a:rPr b="0" lang="en" sz="1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 </a:t>
            </a:r>
            <a:r>
              <a:rPr b="0" lang="en" sz="1000" strike="noStrike" u="sng">
                <a:solidFill>
                  <a:srgbClr val="869fb2"/>
                </a:solidFill>
                <a:uFillTx/>
                <a:latin typeface="Arial"/>
                <a:ea typeface="Arial"/>
              </a:rPr>
              <a:t>https://github.com/juanitoeldesastre/fundamentos-y-algoritmia</a:t>
            </a:r>
            <a:endParaRPr b="0" lang="es-PE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Google Shape;1353;p47"/>
          <p:cNvSpPr/>
          <p:nvPr/>
        </p:nvSpPr>
        <p:spPr>
          <a:xfrm>
            <a:off x="1048320" y="902880"/>
            <a:ext cx="7047000" cy="26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400"/>
              </a:spcBef>
              <a:tabLst>
                <a:tab algn="l" pos="0"/>
              </a:tabLst>
            </a:pPr>
            <a:endParaRPr b="0" lang="es-PE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es-PE</dc:language>
  <cp:lastModifiedBy/>
  <dcterms:modified xsi:type="dcterms:W3CDTF">2024-11-06T21:43:50Z</dcterms:modified>
  <cp:revision>57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35</vt:i4>
  </property>
  <property fmtid="{D5CDD505-2E9C-101B-9397-08002B2CF9AE}" pid="3" name="PresentationFormat">
    <vt:lpwstr>On-screen Show (16:9)</vt:lpwstr>
  </property>
  <property fmtid="{D5CDD505-2E9C-101B-9397-08002B2CF9AE}" pid="4" name="Slides">
    <vt:i4>35</vt:i4>
  </property>
</Properties>
</file>