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6" r:id="rId7"/>
    <p:sldId id="277" r:id="rId8"/>
    <p:sldId id="278" r:id="rId9"/>
    <p:sldId id="279" r:id="rId10"/>
    <p:sldId id="280" r:id="rId11"/>
    <p:sldId id="281" r:id="rId12"/>
    <p:sldId id="258" r:id="rId13"/>
    <p:sldId id="272" r:id="rId14"/>
    <p:sldId id="271" r:id="rId15"/>
    <p:sldId id="273" r:id="rId16"/>
    <p:sldId id="259" r:id="rId17"/>
    <p:sldId id="274" r:id="rId18"/>
    <p:sldId id="26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FD023-9F58-5EB8-D157-A777B447696B}" v="780" dt="2024-12-17T22:20:48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3CFD023-9F58-5EB8-D157-A777B447696B}"/>
    <pc:docChg chg="modSld">
      <pc:chgData name="" userId="" providerId="" clId="Web-{D3CFD023-9F58-5EB8-D157-A777B447696B}" dt="2024-12-17T20:58:37.426" v="0" actId="20577"/>
      <pc:docMkLst>
        <pc:docMk/>
      </pc:docMkLst>
      <pc:sldChg chg="modSp">
        <pc:chgData name="" userId="" providerId="" clId="Web-{D3CFD023-9F58-5EB8-D157-A777B447696B}" dt="2024-12-17T20:58:37.426" v="0" actId="20577"/>
        <pc:sldMkLst>
          <pc:docMk/>
          <pc:sldMk cId="2730380911" sldId="256"/>
        </pc:sldMkLst>
        <pc:spChg chg="mod">
          <ac:chgData name="" userId="" providerId="" clId="Web-{D3CFD023-9F58-5EB8-D157-A777B447696B}" dt="2024-12-17T20:58:37.426" v="0" actId="20577"/>
          <ac:spMkLst>
            <pc:docMk/>
            <pc:sldMk cId="2730380911" sldId="256"/>
            <ac:spMk id="2" creationId="{00000000-0000-0000-0000-000000000000}"/>
          </ac:spMkLst>
        </pc:spChg>
      </pc:sldChg>
    </pc:docChg>
  </pc:docChgLst>
  <pc:docChgLst>
    <pc:chgData name="ENRIQUEZ TORRES, NICKY SALOMON" userId="S::nenriquez@senati.pe::6a6d653a-6d2d-4d73-bbf6-6b0d1658240d" providerId="AD" clId="Web-{D3CFD023-9F58-5EB8-D157-A777B447696B}"/>
    <pc:docChg chg="addSld delSld modSld">
      <pc:chgData name="ENRIQUEZ TORRES, NICKY SALOMON" userId="S::nenriquez@senati.pe::6a6d653a-6d2d-4d73-bbf6-6b0d1658240d" providerId="AD" clId="Web-{D3CFD023-9F58-5EB8-D157-A777B447696B}" dt="2024-12-17T22:20:48.242" v="654" actId="1076"/>
      <pc:docMkLst>
        <pc:docMk/>
      </pc:docMkLst>
      <pc:sldChg chg="modSp">
        <pc:chgData name="ENRIQUEZ TORRES, NICKY SALOMON" userId="S::nenriquez@senati.pe::6a6d653a-6d2d-4d73-bbf6-6b0d1658240d" providerId="AD" clId="Web-{D3CFD023-9F58-5EB8-D157-A777B447696B}" dt="2024-12-17T20:58:54.052" v="13" actId="20577"/>
        <pc:sldMkLst>
          <pc:docMk/>
          <pc:sldMk cId="2730380911" sldId="256"/>
        </pc:sldMkLst>
        <pc:spChg chg="mod">
          <ac:chgData name="ENRIQUEZ TORRES, NICKY SALOMON" userId="S::nenriquez@senati.pe::6a6d653a-6d2d-4d73-bbf6-6b0d1658240d" providerId="AD" clId="Web-{D3CFD023-9F58-5EB8-D157-A777B447696B}" dt="2024-12-17T20:58:54.052" v="13" actId="20577"/>
          <ac:spMkLst>
            <pc:docMk/>
            <pc:sldMk cId="2730380911" sldId="256"/>
            <ac:spMk id="2" creationId="{00000000-0000-0000-0000-000000000000}"/>
          </ac:spMkLst>
        </pc:spChg>
      </pc:sldChg>
      <pc:sldChg chg="addSp delSp modSp">
        <pc:chgData name="ENRIQUEZ TORRES, NICKY SALOMON" userId="S::nenriquez@senati.pe::6a6d653a-6d2d-4d73-bbf6-6b0d1658240d" providerId="AD" clId="Web-{D3CFD023-9F58-5EB8-D157-A777B447696B}" dt="2024-12-17T21:17:24.417" v="52" actId="20577"/>
        <pc:sldMkLst>
          <pc:docMk/>
          <pc:sldMk cId="2491807970" sldId="257"/>
        </pc:sldMkLst>
        <pc:spChg chg="mod">
          <ac:chgData name="ENRIQUEZ TORRES, NICKY SALOMON" userId="S::nenriquez@senati.pe::6a6d653a-6d2d-4d73-bbf6-6b0d1658240d" providerId="AD" clId="Web-{D3CFD023-9F58-5EB8-D157-A777B447696B}" dt="2024-12-17T20:59:22.585" v="21" actId="20577"/>
          <ac:spMkLst>
            <pc:docMk/>
            <pc:sldMk cId="2491807970" sldId="257"/>
            <ac:spMk id="2" creationId="{00000000-0000-0000-0000-000000000000}"/>
          </ac:spMkLst>
        </pc:spChg>
        <pc:spChg chg="mod">
          <ac:chgData name="ENRIQUEZ TORRES, NICKY SALOMON" userId="S::nenriquez@senati.pe::6a6d653a-6d2d-4d73-bbf6-6b0d1658240d" providerId="AD" clId="Web-{D3CFD023-9F58-5EB8-D157-A777B447696B}" dt="2024-12-17T21:17:24.417" v="52" actId="20577"/>
          <ac:spMkLst>
            <pc:docMk/>
            <pc:sldMk cId="2491807970" sldId="257"/>
            <ac:spMk id="3" creationId="{00000000-0000-0000-0000-000000000000}"/>
          </ac:spMkLst>
        </pc:spChg>
        <pc:spChg chg="add mod ord">
          <ac:chgData name="ENRIQUEZ TORRES, NICKY SALOMON" userId="S::nenriquez@senati.pe::6a6d653a-6d2d-4d73-bbf6-6b0d1658240d" providerId="AD" clId="Web-{D3CFD023-9F58-5EB8-D157-A777B447696B}" dt="2024-12-17T21:17:11.604" v="51"/>
          <ac:spMkLst>
            <pc:docMk/>
            <pc:sldMk cId="2491807970" sldId="257"/>
            <ac:spMk id="7" creationId="{3C3CFCD8-FE04-7D29-0FBD-8210EA554F0E}"/>
          </ac:spMkLst>
        </pc:spChg>
        <pc:picChg chg="add del mod">
          <ac:chgData name="ENRIQUEZ TORRES, NICKY SALOMON" userId="S::nenriquez@senati.pe::6a6d653a-6d2d-4d73-bbf6-6b0d1658240d" providerId="AD" clId="Web-{D3CFD023-9F58-5EB8-D157-A777B447696B}" dt="2024-12-17T21:00:06.666" v="30"/>
          <ac:picMkLst>
            <pc:docMk/>
            <pc:sldMk cId="2491807970" sldId="257"/>
            <ac:picMk id="4" creationId="{13A66740-4EB5-DA5C-0110-9D1418C76430}"/>
          </ac:picMkLst>
        </pc:picChg>
        <pc:picChg chg="add del mod">
          <ac:chgData name="ENRIQUEZ TORRES, NICKY SALOMON" userId="S::nenriquez@senati.pe::6a6d653a-6d2d-4d73-bbf6-6b0d1658240d" providerId="AD" clId="Web-{D3CFD023-9F58-5EB8-D157-A777B447696B}" dt="2024-12-17T21:12:09.867" v="38"/>
          <ac:picMkLst>
            <pc:docMk/>
            <pc:sldMk cId="2491807970" sldId="257"/>
            <ac:picMk id="5" creationId="{5342543B-68E2-FAF4-EFB3-F2F5CF730FC2}"/>
          </ac:picMkLst>
        </pc:picChg>
        <pc:picChg chg="add mod">
          <ac:chgData name="ENRIQUEZ TORRES, NICKY SALOMON" userId="S::nenriquez@senati.pe::6a6d653a-6d2d-4d73-bbf6-6b0d1658240d" providerId="AD" clId="Web-{D3CFD023-9F58-5EB8-D157-A777B447696B}" dt="2024-12-17T21:16:40.555" v="47"/>
          <ac:picMkLst>
            <pc:docMk/>
            <pc:sldMk cId="2491807970" sldId="257"/>
            <ac:picMk id="6" creationId="{D1D9A2EB-CC0A-B71B-DA21-5EF38FE7E9CE}"/>
          </ac:picMkLst>
        </pc:picChg>
        <pc:picChg chg="del">
          <ac:chgData name="ENRIQUEZ TORRES, NICKY SALOMON" userId="S::nenriquez@senati.pe::6a6d653a-6d2d-4d73-bbf6-6b0d1658240d" providerId="AD" clId="Web-{D3CFD023-9F58-5EB8-D157-A777B447696B}" dt="2024-12-17T20:59:38.711" v="22"/>
          <ac:picMkLst>
            <pc:docMk/>
            <pc:sldMk cId="2491807970" sldId="257"/>
            <ac:picMk id="2052" creationId="{00000000-0000-0000-0000-000000000000}"/>
          </ac:picMkLst>
        </pc:picChg>
      </pc:sldChg>
      <pc:sldChg chg="addSp delSp modSp">
        <pc:chgData name="ENRIQUEZ TORRES, NICKY SALOMON" userId="S::nenriquez@senati.pe::6a6d653a-6d2d-4d73-bbf6-6b0d1658240d" providerId="AD" clId="Web-{D3CFD023-9F58-5EB8-D157-A777B447696B}" dt="2024-12-17T21:44:14.296" v="215" actId="1076"/>
        <pc:sldMkLst>
          <pc:docMk/>
          <pc:sldMk cId="225076710" sldId="258"/>
        </pc:sldMkLst>
        <pc:spChg chg="mod">
          <ac:chgData name="ENRIQUEZ TORRES, NICKY SALOMON" userId="S::nenriquez@senati.pe::6a6d653a-6d2d-4d73-bbf6-6b0d1658240d" providerId="AD" clId="Web-{D3CFD023-9F58-5EB8-D157-A777B447696B}" dt="2024-12-17T21:31:47.673" v="147" actId="20577"/>
          <ac:spMkLst>
            <pc:docMk/>
            <pc:sldMk cId="225076710" sldId="258"/>
            <ac:spMk id="2" creationId="{00000000-0000-0000-0000-000000000000}"/>
          </ac:spMkLst>
        </pc:spChg>
        <pc:spChg chg="add del mod">
          <ac:chgData name="ENRIQUEZ TORRES, NICKY SALOMON" userId="S::nenriquez@senati.pe::6a6d653a-6d2d-4d73-bbf6-6b0d1658240d" providerId="AD" clId="Web-{D3CFD023-9F58-5EB8-D157-A777B447696B}" dt="2024-12-17T21:41:20.973" v="158"/>
          <ac:spMkLst>
            <pc:docMk/>
            <pc:sldMk cId="225076710" sldId="258"/>
            <ac:spMk id="3" creationId="{E47018F6-5DE5-33CD-AA7F-6C5559658A02}"/>
          </ac:spMkLst>
        </pc:spChg>
        <pc:spChg chg="mod">
          <ac:chgData name="ENRIQUEZ TORRES, NICKY SALOMON" userId="S::nenriquez@senati.pe::6a6d653a-6d2d-4d73-bbf6-6b0d1658240d" providerId="AD" clId="Web-{D3CFD023-9F58-5EB8-D157-A777B447696B}" dt="2024-12-17T21:32:01.361" v="151" actId="1076"/>
          <ac:spMkLst>
            <pc:docMk/>
            <pc:sldMk cId="225076710" sldId="258"/>
            <ac:spMk id="4" creationId="{00000000-0000-0000-0000-000000000000}"/>
          </ac:spMkLst>
        </pc:spChg>
        <pc:spChg chg="add mod">
          <ac:chgData name="ENRIQUEZ TORRES, NICKY SALOMON" userId="S::nenriquez@senati.pe::6a6d653a-6d2d-4d73-bbf6-6b0d1658240d" providerId="AD" clId="Web-{D3CFD023-9F58-5EB8-D157-A777B447696B}" dt="2024-12-17T21:44:14.296" v="215" actId="1076"/>
          <ac:spMkLst>
            <pc:docMk/>
            <pc:sldMk cId="225076710" sldId="258"/>
            <ac:spMk id="5" creationId="{6CE688CD-E002-FF9B-E337-E7AB04D65426}"/>
          </ac:spMkLst>
        </pc:spChg>
        <pc:picChg chg="del">
          <ac:chgData name="ENRIQUEZ TORRES, NICKY SALOMON" userId="S::nenriquez@senati.pe::6a6d653a-6d2d-4d73-bbf6-6b0d1658240d" providerId="AD" clId="Web-{D3CFD023-9F58-5EB8-D157-A777B447696B}" dt="2024-12-17T21:20:13.162" v="85"/>
          <ac:picMkLst>
            <pc:docMk/>
            <pc:sldMk cId="225076710" sldId="258"/>
            <ac:picMk id="3075" creationId="{00000000-0000-0000-0000-000000000000}"/>
          </ac:picMkLst>
        </pc:picChg>
        <pc:picChg chg="del">
          <ac:chgData name="ENRIQUEZ TORRES, NICKY SALOMON" userId="S::nenriquez@senati.pe::6a6d653a-6d2d-4d73-bbf6-6b0d1658240d" providerId="AD" clId="Web-{D3CFD023-9F58-5EB8-D157-A777B447696B}" dt="2024-12-17T21:20:13.412" v="86"/>
          <ac:picMkLst>
            <pc:docMk/>
            <pc:sldMk cId="225076710" sldId="258"/>
            <ac:picMk id="3079" creationId="{00000000-0000-0000-0000-000000000000}"/>
          </ac:picMkLst>
        </pc:picChg>
      </pc:sldChg>
      <pc:sldChg chg="addSp delSp modSp">
        <pc:chgData name="ENRIQUEZ TORRES, NICKY SALOMON" userId="S::nenriquez@senati.pe::6a6d653a-6d2d-4d73-bbf6-6b0d1658240d" providerId="AD" clId="Web-{D3CFD023-9F58-5EB8-D157-A777B447696B}" dt="2024-12-17T21:55:29.853" v="386"/>
        <pc:sldMkLst>
          <pc:docMk/>
          <pc:sldMk cId="4127605865" sldId="259"/>
        </pc:sldMkLst>
        <pc:spChg chg="mod">
          <ac:chgData name="ENRIQUEZ TORRES, NICKY SALOMON" userId="S::nenriquez@senati.pe::6a6d653a-6d2d-4d73-bbf6-6b0d1658240d" providerId="AD" clId="Web-{D3CFD023-9F58-5EB8-D157-A777B447696B}" dt="2024-12-17T21:55:29.853" v="386"/>
          <ac:spMkLst>
            <pc:docMk/>
            <pc:sldMk cId="4127605865" sldId="259"/>
            <ac:spMk id="2" creationId="{00000000-0000-0000-0000-000000000000}"/>
          </ac:spMkLst>
        </pc:spChg>
        <pc:spChg chg="add mod">
          <ac:chgData name="ENRIQUEZ TORRES, NICKY SALOMON" userId="S::nenriquez@senati.pe::6a6d653a-6d2d-4d73-bbf6-6b0d1658240d" providerId="AD" clId="Web-{D3CFD023-9F58-5EB8-D157-A777B447696B}" dt="2024-12-17T21:52:28.373" v="339"/>
          <ac:spMkLst>
            <pc:docMk/>
            <pc:sldMk cId="4127605865" sldId="259"/>
            <ac:spMk id="3" creationId="{39F6D652-A530-7CAE-E57E-3940C42966BB}"/>
          </ac:spMkLst>
        </pc:spChg>
        <pc:spChg chg="mod">
          <ac:chgData name="ENRIQUEZ TORRES, NICKY SALOMON" userId="S::nenriquez@senati.pe::6a6d653a-6d2d-4d73-bbf6-6b0d1658240d" providerId="AD" clId="Web-{D3CFD023-9F58-5EB8-D157-A777B447696B}" dt="2024-12-17T21:51:47.136" v="332" actId="1076"/>
          <ac:spMkLst>
            <pc:docMk/>
            <pc:sldMk cId="4127605865" sldId="259"/>
            <ac:spMk id="4" creationId="{00000000-0000-0000-0000-000000000000}"/>
          </ac:spMkLst>
        </pc:spChg>
        <pc:spChg chg="del">
          <ac:chgData name="ENRIQUEZ TORRES, NICKY SALOMON" userId="S::nenriquez@senati.pe::6a6d653a-6d2d-4d73-bbf6-6b0d1658240d" providerId="AD" clId="Web-{D3CFD023-9F58-5EB8-D157-A777B447696B}" dt="2024-12-17T21:51:28.463" v="326"/>
          <ac:spMkLst>
            <pc:docMk/>
            <pc:sldMk cId="4127605865" sldId="259"/>
            <ac:spMk id="10" creationId="{00000000-0000-0000-0000-000000000000}"/>
          </ac:spMkLst>
        </pc:spChg>
        <pc:picChg chg="del">
          <ac:chgData name="ENRIQUEZ TORRES, NICKY SALOMON" userId="S::nenriquez@senati.pe::6a6d653a-6d2d-4d73-bbf6-6b0d1658240d" providerId="AD" clId="Web-{D3CFD023-9F58-5EB8-D157-A777B447696B}" dt="2024-12-17T21:51:26.119" v="325"/>
          <ac:picMkLst>
            <pc:docMk/>
            <pc:sldMk cId="4127605865" sldId="259"/>
            <ac:picMk id="4104" creationId="{00000000-0000-0000-0000-000000000000}"/>
          </ac:picMkLst>
        </pc:picChg>
      </pc:sldChg>
      <pc:sldChg chg="del">
        <pc:chgData name="ENRIQUEZ TORRES, NICKY SALOMON" userId="S::nenriquez@senati.pe::6a6d653a-6d2d-4d73-bbf6-6b0d1658240d" providerId="AD" clId="Web-{D3CFD023-9F58-5EB8-D157-A777B447696B}" dt="2024-12-17T21:54:45.741" v="379"/>
        <pc:sldMkLst>
          <pc:docMk/>
          <pc:sldMk cId="3138888486" sldId="260"/>
        </pc:sldMkLst>
      </pc:sldChg>
      <pc:sldChg chg="addSp delSp modSp">
        <pc:chgData name="ENRIQUEZ TORRES, NICKY SALOMON" userId="S::nenriquez@senati.pe::6a6d653a-6d2d-4d73-bbf6-6b0d1658240d" providerId="AD" clId="Web-{D3CFD023-9F58-5EB8-D157-A777B447696B}" dt="2024-12-17T21:58:01.190" v="430"/>
        <pc:sldMkLst>
          <pc:docMk/>
          <pc:sldMk cId="1483036597" sldId="261"/>
        </pc:sldMkLst>
        <pc:spChg chg="mod">
          <ac:chgData name="ENRIQUEZ TORRES, NICKY SALOMON" userId="S::nenriquez@senati.pe::6a6d653a-6d2d-4d73-bbf6-6b0d1658240d" providerId="AD" clId="Web-{D3CFD023-9F58-5EB8-D157-A777B447696B}" dt="2024-12-17T21:56:39.263" v="416" actId="20577"/>
          <ac:spMkLst>
            <pc:docMk/>
            <pc:sldMk cId="1483036597" sldId="261"/>
            <ac:spMk id="2" creationId="{00000000-0000-0000-0000-000000000000}"/>
          </ac:spMkLst>
        </pc:spChg>
        <pc:spChg chg="add mod">
          <ac:chgData name="ENRIQUEZ TORRES, NICKY SALOMON" userId="S::nenriquez@senati.pe::6a6d653a-6d2d-4d73-bbf6-6b0d1658240d" providerId="AD" clId="Web-{D3CFD023-9F58-5EB8-D157-A777B447696B}" dt="2024-12-17T21:58:01.190" v="430"/>
          <ac:spMkLst>
            <pc:docMk/>
            <pc:sldMk cId="1483036597" sldId="261"/>
            <ac:spMk id="3" creationId="{9141141A-21F4-5E21-F319-C33E66404F5A}"/>
          </ac:spMkLst>
        </pc:spChg>
        <pc:spChg chg="del">
          <ac:chgData name="ENRIQUEZ TORRES, NICKY SALOMON" userId="S::nenriquez@senati.pe::6a6d653a-6d2d-4d73-bbf6-6b0d1658240d" providerId="AD" clId="Web-{D3CFD023-9F58-5EB8-D157-A777B447696B}" dt="2024-12-17T21:56:47.358" v="421"/>
          <ac:spMkLst>
            <pc:docMk/>
            <pc:sldMk cId="1483036597" sldId="261"/>
            <ac:spMk id="11" creationId="{00000000-0000-0000-0000-000000000000}"/>
          </ac:spMkLst>
        </pc:spChg>
        <pc:spChg chg="del mod">
          <ac:chgData name="ENRIQUEZ TORRES, NICKY SALOMON" userId="S::nenriquez@senati.pe::6a6d653a-6d2d-4d73-bbf6-6b0d1658240d" providerId="AD" clId="Web-{D3CFD023-9F58-5EB8-D157-A777B447696B}" dt="2024-12-17T21:56:45.857" v="420"/>
          <ac:spMkLst>
            <pc:docMk/>
            <pc:sldMk cId="1483036597" sldId="261"/>
            <ac:spMk id="12" creationId="{00000000-0000-0000-0000-000000000000}"/>
          </ac:spMkLst>
        </pc:spChg>
        <pc:picChg chg="del">
          <ac:chgData name="ENRIQUEZ TORRES, NICKY SALOMON" userId="S::nenriquez@senati.pe::6a6d653a-6d2d-4d73-bbf6-6b0d1658240d" providerId="AD" clId="Web-{D3CFD023-9F58-5EB8-D157-A777B447696B}" dt="2024-12-17T21:55:54.292" v="405"/>
          <ac:picMkLst>
            <pc:docMk/>
            <pc:sldMk cId="1483036597" sldId="261"/>
            <ac:picMk id="6" creationId="{00000000-0000-0000-0000-000000000000}"/>
          </ac:picMkLst>
        </pc:picChg>
        <pc:picChg chg="del">
          <ac:chgData name="ENRIQUEZ TORRES, NICKY SALOMON" userId="S::nenriquez@senati.pe::6a6d653a-6d2d-4d73-bbf6-6b0d1658240d" providerId="AD" clId="Web-{D3CFD023-9F58-5EB8-D157-A777B447696B}" dt="2024-12-17T21:55:54.948" v="406"/>
          <ac:picMkLst>
            <pc:docMk/>
            <pc:sldMk cId="1483036597" sldId="261"/>
            <ac:picMk id="7" creationId="{00000000-0000-0000-0000-000000000000}"/>
          </ac:picMkLst>
        </pc:picChg>
        <pc:picChg chg="del">
          <ac:chgData name="ENRIQUEZ TORRES, NICKY SALOMON" userId="S::nenriquez@senati.pe::6a6d653a-6d2d-4d73-bbf6-6b0d1658240d" providerId="AD" clId="Web-{D3CFD023-9F58-5EB8-D157-A777B447696B}" dt="2024-12-17T21:55:55.792" v="407"/>
          <ac:picMkLst>
            <pc:docMk/>
            <pc:sldMk cId="1483036597" sldId="261"/>
            <ac:picMk id="8" creationId="{00000000-0000-0000-0000-000000000000}"/>
          </ac:picMkLst>
        </pc:picChg>
        <pc:picChg chg="del">
          <ac:chgData name="ENRIQUEZ TORRES, NICKY SALOMON" userId="S::nenriquez@senati.pe::6a6d653a-6d2d-4d73-bbf6-6b0d1658240d" providerId="AD" clId="Web-{D3CFD023-9F58-5EB8-D157-A777B447696B}" dt="2024-12-17T21:56:42.779" v="417"/>
          <ac:picMkLst>
            <pc:docMk/>
            <pc:sldMk cId="1483036597" sldId="261"/>
            <ac:picMk id="10" creationId="{00000000-0000-0000-0000-000000000000}"/>
          </ac:picMkLst>
        </pc:picChg>
      </pc:sldChg>
      <pc:sldChg chg="delSp del">
        <pc:chgData name="ENRIQUEZ TORRES, NICKY SALOMON" userId="S::nenriquez@senati.pe::6a6d653a-6d2d-4d73-bbf6-6b0d1658240d" providerId="AD" clId="Web-{D3CFD023-9F58-5EB8-D157-A777B447696B}" dt="2024-12-17T21:54:45.741" v="382"/>
        <pc:sldMkLst>
          <pc:docMk/>
          <pc:sldMk cId="2315264365" sldId="262"/>
        </pc:sldMkLst>
        <pc:picChg chg="del">
          <ac:chgData name="ENRIQUEZ TORRES, NICKY SALOMON" userId="S::nenriquez@senati.pe::6a6d653a-6d2d-4d73-bbf6-6b0d1658240d" providerId="AD" clId="Web-{D3CFD023-9F58-5EB8-D157-A777B447696B}" dt="2024-12-17T21:54:39.975" v="376"/>
          <ac:picMkLst>
            <pc:docMk/>
            <pc:sldMk cId="2315264365" sldId="262"/>
            <ac:picMk id="6148" creationId="{00000000-0000-0000-0000-000000000000}"/>
          </ac:picMkLst>
        </pc:picChg>
      </pc:sldChg>
      <pc:sldChg chg="del">
        <pc:chgData name="ENRIQUEZ TORRES, NICKY SALOMON" userId="S::nenriquez@senati.pe::6a6d653a-6d2d-4d73-bbf6-6b0d1658240d" providerId="AD" clId="Web-{D3CFD023-9F58-5EB8-D157-A777B447696B}" dt="2024-12-17T21:54:45.741" v="381"/>
        <pc:sldMkLst>
          <pc:docMk/>
          <pc:sldMk cId="773154942" sldId="263"/>
        </pc:sldMkLst>
      </pc:sldChg>
      <pc:sldChg chg="del">
        <pc:chgData name="ENRIQUEZ TORRES, NICKY SALOMON" userId="S::nenriquez@senati.pe::6a6d653a-6d2d-4d73-bbf6-6b0d1658240d" providerId="AD" clId="Web-{D3CFD023-9F58-5EB8-D157-A777B447696B}" dt="2024-12-17T21:54:45.741" v="380"/>
        <pc:sldMkLst>
          <pc:docMk/>
          <pc:sldMk cId="4209366229" sldId="264"/>
        </pc:sldMkLst>
      </pc:sldChg>
      <pc:sldChg chg="del">
        <pc:chgData name="ENRIQUEZ TORRES, NICKY SALOMON" userId="S::nenriquez@senati.pe::6a6d653a-6d2d-4d73-bbf6-6b0d1658240d" providerId="AD" clId="Web-{D3CFD023-9F58-5EB8-D157-A777B447696B}" dt="2024-12-17T21:54:45.741" v="378"/>
        <pc:sldMkLst>
          <pc:docMk/>
          <pc:sldMk cId="1473052479" sldId="265"/>
        </pc:sldMkLst>
      </pc:sldChg>
      <pc:sldChg chg="del">
        <pc:chgData name="ENRIQUEZ TORRES, NICKY SALOMON" userId="S::nenriquez@senati.pe::6a6d653a-6d2d-4d73-bbf6-6b0d1658240d" providerId="AD" clId="Web-{D3CFD023-9F58-5EB8-D157-A777B447696B}" dt="2024-12-17T21:54:45.725" v="377"/>
        <pc:sldMkLst>
          <pc:docMk/>
          <pc:sldMk cId="4142060539" sldId="266"/>
        </pc:sldMkLst>
      </pc:sldChg>
      <pc:sldChg chg="del">
        <pc:chgData name="ENRIQUEZ TORRES, NICKY SALOMON" userId="S::nenriquez@senati.pe::6a6d653a-6d2d-4d73-bbf6-6b0d1658240d" providerId="AD" clId="Web-{D3CFD023-9F58-5EB8-D157-A777B447696B}" dt="2024-12-17T21:54:48.147" v="383"/>
        <pc:sldMkLst>
          <pc:docMk/>
          <pc:sldMk cId="2213984908" sldId="267"/>
        </pc:sldMkLst>
      </pc:sldChg>
      <pc:sldChg chg="addSp delSp modSp add replId">
        <pc:chgData name="ENRIQUEZ TORRES, NICKY SALOMON" userId="S::nenriquez@senati.pe::6a6d653a-6d2d-4d73-bbf6-6b0d1658240d" providerId="AD" clId="Web-{D3CFD023-9F58-5EB8-D157-A777B447696B}" dt="2024-12-17T21:17:50.825" v="55" actId="1076"/>
        <pc:sldMkLst>
          <pc:docMk/>
          <pc:sldMk cId="2760718296" sldId="268"/>
        </pc:sldMkLst>
        <pc:spChg chg="del">
          <ac:chgData name="ENRIQUEZ TORRES, NICKY SALOMON" userId="S::nenriquez@senati.pe::6a6d653a-6d2d-4d73-bbf6-6b0d1658240d" providerId="AD" clId="Web-{D3CFD023-9F58-5EB8-D157-A777B447696B}" dt="2024-12-17T21:17:33.918" v="53"/>
          <ac:spMkLst>
            <pc:docMk/>
            <pc:sldMk cId="2760718296" sldId="268"/>
            <ac:spMk id="3" creationId="{00000000-0000-0000-0000-000000000000}"/>
          </ac:spMkLst>
        </pc:spChg>
        <pc:spChg chg="add del mod">
          <ac:chgData name="ENRIQUEZ TORRES, NICKY SALOMON" userId="S::nenriquez@senati.pe::6a6d653a-6d2d-4d73-bbf6-6b0d1658240d" providerId="AD" clId="Web-{D3CFD023-9F58-5EB8-D157-A777B447696B}" dt="2024-12-17T21:17:45.950" v="54"/>
          <ac:spMkLst>
            <pc:docMk/>
            <pc:sldMk cId="2760718296" sldId="268"/>
            <ac:spMk id="6" creationId="{7BA3E37E-4AB8-5DDC-9B12-2A9005B9FE0D}"/>
          </ac:spMkLst>
        </pc:spChg>
        <pc:picChg chg="mod">
          <ac:chgData name="ENRIQUEZ TORRES, NICKY SALOMON" userId="S::nenriquez@senati.pe::6a6d653a-6d2d-4d73-bbf6-6b0d1658240d" providerId="AD" clId="Web-{D3CFD023-9F58-5EB8-D157-A777B447696B}" dt="2024-12-17T21:17:50.825" v="55" actId="1076"/>
          <ac:picMkLst>
            <pc:docMk/>
            <pc:sldMk cId="2760718296" sldId="268"/>
            <ac:picMk id="4" creationId="{13A66740-4EB5-DA5C-0110-9D1418C76430}"/>
          </ac:picMkLst>
        </pc:picChg>
      </pc:sldChg>
      <pc:sldChg chg="addSp delSp modSp add replId">
        <pc:chgData name="ENRIQUEZ TORRES, NICKY SALOMON" userId="S::nenriquez@senati.pe::6a6d653a-6d2d-4d73-bbf6-6b0d1658240d" providerId="AD" clId="Web-{D3CFD023-9F58-5EB8-D157-A777B447696B}" dt="2024-12-17T21:18:09.623" v="67" actId="1076"/>
        <pc:sldMkLst>
          <pc:docMk/>
          <pc:sldMk cId="1583043942" sldId="269"/>
        </pc:sldMkLst>
        <pc:spChg chg="add mod">
          <ac:chgData name="ENRIQUEZ TORRES, NICKY SALOMON" userId="S::nenriquez@senati.pe::6a6d653a-6d2d-4d73-bbf6-6b0d1658240d" providerId="AD" clId="Web-{D3CFD023-9F58-5EB8-D157-A777B447696B}" dt="2024-12-17T21:18:05.513" v="64" actId="1076"/>
          <ac:spMkLst>
            <pc:docMk/>
            <pc:sldMk cId="1583043942" sldId="269"/>
            <ac:spMk id="5" creationId="{410BAF21-981E-BE15-E7F3-00C5700BAE21}"/>
          </ac:spMkLst>
        </pc:spChg>
        <pc:picChg chg="del">
          <ac:chgData name="ENRIQUEZ TORRES, NICKY SALOMON" userId="S::nenriquez@senati.pe::6a6d653a-6d2d-4d73-bbf6-6b0d1658240d" providerId="AD" clId="Web-{D3CFD023-9F58-5EB8-D157-A777B447696B}" dt="2024-12-17T21:17:58.997" v="57"/>
          <ac:picMkLst>
            <pc:docMk/>
            <pc:sldMk cId="1583043942" sldId="269"/>
            <ac:picMk id="4" creationId="{13A66740-4EB5-DA5C-0110-9D1418C76430}"/>
          </ac:picMkLst>
        </pc:picChg>
        <pc:picChg chg="add mod">
          <ac:chgData name="ENRIQUEZ TORRES, NICKY SALOMON" userId="S::nenriquez@senati.pe::6a6d653a-6d2d-4d73-bbf6-6b0d1658240d" providerId="AD" clId="Web-{D3CFD023-9F58-5EB8-D157-A777B447696B}" dt="2024-12-17T21:18:09.623" v="67" actId="1076"/>
          <ac:picMkLst>
            <pc:docMk/>
            <pc:sldMk cId="1583043942" sldId="269"/>
            <ac:picMk id="7" creationId="{4EEAB52A-8656-E063-54B1-622484017AC1}"/>
          </ac:picMkLst>
        </pc:picChg>
      </pc:sldChg>
      <pc:sldChg chg="addSp delSp modSp add replId">
        <pc:chgData name="ENRIQUEZ TORRES, NICKY SALOMON" userId="S::nenriquez@senati.pe::6a6d653a-6d2d-4d73-bbf6-6b0d1658240d" providerId="AD" clId="Web-{D3CFD023-9F58-5EB8-D157-A777B447696B}" dt="2024-12-17T21:31:11.686" v="132" actId="1076"/>
        <pc:sldMkLst>
          <pc:docMk/>
          <pc:sldMk cId="1187368614" sldId="270"/>
        </pc:sldMkLst>
        <pc:spChg chg="mod">
          <ac:chgData name="ENRIQUEZ TORRES, NICKY SALOMON" userId="S::nenriquez@senati.pe::6a6d653a-6d2d-4d73-bbf6-6b0d1658240d" providerId="AD" clId="Web-{D3CFD023-9F58-5EB8-D157-A777B447696B}" dt="2024-12-17T21:27:38.861" v="123" actId="20577"/>
          <ac:spMkLst>
            <pc:docMk/>
            <pc:sldMk cId="1187368614" sldId="270"/>
            <ac:spMk id="2" creationId="{00000000-0000-0000-0000-000000000000}"/>
          </ac:spMkLst>
        </pc:spChg>
        <pc:spChg chg="del">
          <ac:chgData name="ENRIQUEZ TORRES, NICKY SALOMON" userId="S::nenriquez@senati.pe::6a6d653a-6d2d-4d73-bbf6-6b0d1658240d" providerId="AD" clId="Web-{D3CFD023-9F58-5EB8-D157-A777B447696B}" dt="2024-12-17T21:20:57.274" v="88"/>
          <ac:spMkLst>
            <pc:docMk/>
            <pc:sldMk cId="1187368614" sldId="270"/>
            <ac:spMk id="4" creationId="{00000000-0000-0000-0000-000000000000}"/>
          </ac:spMkLst>
        </pc:spChg>
        <pc:spChg chg="add del mod">
          <ac:chgData name="ENRIQUEZ TORRES, NICKY SALOMON" userId="S::nenriquez@senati.pe::6a6d653a-6d2d-4d73-bbf6-6b0d1658240d" providerId="AD" clId="Web-{D3CFD023-9F58-5EB8-D157-A777B447696B}" dt="2024-12-17T21:22:53.968" v="96"/>
          <ac:spMkLst>
            <pc:docMk/>
            <pc:sldMk cId="1187368614" sldId="270"/>
            <ac:spMk id="5" creationId="{403A0DF1-E674-09E9-AF8E-1710F2D2FA9C}"/>
          </ac:spMkLst>
        </pc:spChg>
        <pc:spChg chg="add del mod">
          <ac:chgData name="ENRIQUEZ TORRES, NICKY SALOMON" userId="S::nenriquez@senati.pe::6a6d653a-6d2d-4d73-bbf6-6b0d1658240d" providerId="AD" clId="Web-{D3CFD023-9F58-5EB8-D157-A777B447696B}" dt="2024-12-17T21:22:54.968" v="97"/>
          <ac:spMkLst>
            <pc:docMk/>
            <pc:sldMk cId="1187368614" sldId="270"/>
            <ac:spMk id="7" creationId="{4E76F371-61AD-4F08-0B1D-4D8FE607FBF2}"/>
          </ac:spMkLst>
        </pc:spChg>
        <pc:picChg chg="add mod ord">
          <ac:chgData name="ENRIQUEZ TORRES, NICKY SALOMON" userId="S::nenriquez@senati.pe::6a6d653a-6d2d-4d73-bbf6-6b0d1658240d" providerId="AD" clId="Web-{D3CFD023-9F58-5EB8-D157-A777B447696B}" dt="2024-12-17T21:26:05.824" v="103" actId="1076"/>
          <ac:picMkLst>
            <pc:docMk/>
            <pc:sldMk cId="1187368614" sldId="270"/>
            <ac:picMk id="8" creationId="{3AAC824C-4594-1A66-19B3-A8D64F6239C3}"/>
          </ac:picMkLst>
        </pc:picChg>
        <pc:picChg chg="add mod">
          <ac:chgData name="ENRIQUEZ TORRES, NICKY SALOMON" userId="S::nenriquez@senati.pe::6a6d653a-6d2d-4d73-bbf6-6b0d1658240d" providerId="AD" clId="Web-{D3CFD023-9F58-5EB8-D157-A777B447696B}" dt="2024-12-17T21:27:18.891" v="115" actId="1076"/>
          <ac:picMkLst>
            <pc:docMk/>
            <pc:sldMk cId="1187368614" sldId="270"/>
            <ac:picMk id="9" creationId="{8E4E0EB7-8CE4-522B-CA74-BC485D6FAF14}"/>
          </ac:picMkLst>
        </pc:picChg>
        <pc:picChg chg="add mod">
          <ac:chgData name="ENRIQUEZ TORRES, NICKY SALOMON" userId="S::nenriquez@senati.pe::6a6d653a-6d2d-4d73-bbf6-6b0d1658240d" providerId="AD" clId="Web-{D3CFD023-9F58-5EB8-D157-A777B447696B}" dt="2024-12-17T21:27:31.798" v="121" actId="1076"/>
          <ac:picMkLst>
            <pc:docMk/>
            <pc:sldMk cId="1187368614" sldId="270"/>
            <ac:picMk id="10" creationId="{E9A53A4B-783A-AE47-C83E-D92CD5097B7D}"/>
          </ac:picMkLst>
        </pc:picChg>
        <pc:picChg chg="add mod">
          <ac:chgData name="ENRIQUEZ TORRES, NICKY SALOMON" userId="S::nenriquez@senati.pe::6a6d653a-6d2d-4d73-bbf6-6b0d1658240d" providerId="AD" clId="Web-{D3CFD023-9F58-5EB8-D157-A777B447696B}" dt="2024-12-17T21:28:19.597" v="126" actId="14100"/>
          <ac:picMkLst>
            <pc:docMk/>
            <pc:sldMk cId="1187368614" sldId="270"/>
            <ac:picMk id="11" creationId="{601C60B4-015F-36D5-4BB3-245D996BA73C}"/>
          </ac:picMkLst>
        </pc:picChg>
        <pc:picChg chg="add mod">
          <ac:chgData name="ENRIQUEZ TORRES, NICKY SALOMON" userId="S::nenriquez@senati.pe::6a6d653a-6d2d-4d73-bbf6-6b0d1658240d" providerId="AD" clId="Web-{D3CFD023-9F58-5EB8-D157-A777B447696B}" dt="2024-12-17T21:30:19.870" v="130" actId="14100"/>
          <ac:picMkLst>
            <pc:docMk/>
            <pc:sldMk cId="1187368614" sldId="270"/>
            <ac:picMk id="12" creationId="{D163F74F-99ED-BA88-1130-5DE600BC67C3}"/>
          </ac:picMkLst>
        </pc:picChg>
        <pc:picChg chg="add mod">
          <ac:chgData name="ENRIQUEZ TORRES, NICKY SALOMON" userId="S::nenriquez@senati.pe::6a6d653a-6d2d-4d73-bbf6-6b0d1658240d" providerId="AD" clId="Web-{D3CFD023-9F58-5EB8-D157-A777B447696B}" dt="2024-12-17T21:31:11.686" v="132" actId="1076"/>
          <ac:picMkLst>
            <pc:docMk/>
            <pc:sldMk cId="1187368614" sldId="270"/>
            <ac:picMk id="13" creationId="{023E0DDA-0B47-372B-7239-A37E84AB52E2}"/>
          </ac:picMkLst>
        </pc:picChg>
      </pc:sldChg>
      <pc:sldChg chg="addSp modSp add replId">
        <pc:chgData name="ENRIQUEZ TORRES, NICKY SALOMON" userId="S::nenriquez@senati.pe::6a6d653a-6d2d-4d73-bbf6-6b0d1658240d" providerId="AD" clId="Web-{D3CFD023-9F58-5EB8-D157-A777B447696B}" dt="2024-12-17T21:48:28.655" v="279" actId="14100"/>
        <pc:sldMkLst>
          <pc:docMk/>
          <pc:sldMk cId="2706498316" sldId="271"/>
        </pc:sldMkLst>
        <pc:spChg chg="mod">
          <ac:chgData name="ENRIQUEZ TORRES, NICKY SALOMON" userId="S::nenriquez@senati.pe::6a6d653a-6d2d-4d73-bbf6-6b0d1658240d" providerId="AD" clId="Web-{D3CFD023-9F58-5EB8-D157-A777B447696B}" dt="2024-12-17T21:47:40.215" v="272" actId="20577"/>
          <ac:spMkLst>
            <pc:docMk/>
            <pc:sldMk cId="2706498316" sldId="271"/>
            <ac:spMk id="2" creationId="{00000000-0000-0000-0000-000000000000}"/>
          </ac:spMkLst>
        </pc:spChg>
        <pc:spChg chg="add mod">
          <ac:chgData name="ENRIQUEZ TORRES, NICKY SALOMON" userId="S::nenriquez@senati.pe::6a6d653a-6d2d-4d73-bbf6-6b0d1658240d" providerId="AD" clId="Web-{D3CFD023-9F58-5EB8-D157-A777B447696B}" dt="2024-12-17T21:48:28.655" v="279" actId="14100"/>
          <ac:spMkLst>
            <pc:docMk/>
            <pc:sldMk cId="2706498316" sldId="271"/>
            <ac:spMk id="3" creationId="{696AFB1A-F822-E287-44BE-C9FED931868D}"/>
          </ac:spMkLst>
        </pc:spChg>
        <pc:spChg chg="mod">
          <ac:chgData name="ENRIQUEZ TORRES, NICKY SALOMON" userId="S::nenriquez@senati.pe::6a6d653a-6d2d-4d73-bbf6-6b0d1658240d" providerId="AD" clId="Web-{D3CFD023-9F58-5EB8-D157-A777B447696B}" dt="2024-12-17T21:47:27.558" v="245" actId="20577"/>
          <ac:spMkLst>
            <pc:docMk/>
            <pc:sldMk cId="2706498316" sldId="271"/>
            <ac:spMk id="4" creationId="{00000000-0000-0000-0000-000000000000}"/>
          </ac:spMkLst>
        </pc:spChg>
      </pc:sldChg>
      <pc:sldChg chg="addSp delSp modSp add replId">
        <pc:chgData name="ENRIQUEZ TORRES, NICKY SALOMON" userId="S::nenriquez@senati.pe::6a6d653a-6d2d-4d73-bbf6-6b0d1658240d" providerId="AD" clId="Web-{D3CFD023-9F58-5EB8-D157-A777B447696B}" dt="2024-12-17T21:47:07.135" v="243" actId="1076"/>
        <pc:sldMkLst>
          <pc:docMk/>
          <pc:sldMk cId="2688805045" sldId="272"/>
        </pc:sldMkLst>
        <pc:spChg chg="mod">
          <ac:chgData name="ENRIQUEZ TORRES, NICKY SALOMON" userId="S::nenriquez@senati.pe::6a6d653a-6d2d-4d73-bbf6-6b0d1658240d" providerId="AD" clId="Web-{D3CFD023-9F58-5EB8-D157-A777B447696B}" dt="2024-12-17T21:42:02.710" v="176" actId="20577"/>
          <ac:spMkLst>
            <pc:docMk/>
            <pc:sldMk cId="2688805045" sldId="272"/>
            <ac:spMk id="2" creationId="{00000000-0000-0000-0000-000000000000}"/>
          </ac:spMkLst>
        </pc:spChg>
        <pc:spChg chg="mod">
          <ac:chgData name="ENRIQUEZ TORRES, NICKY SALOMON" userId="S::nenriquez@senati.pe::6a6d653a-6d2d-4d73-bbf6-6b0d1658240d" providerId="AD" clId="Web-{D3CFD023-9F58-5EB8-D157-A777B447696B}" dt="2024-12-17T21:47:02.900" v="242"/>
          <ac:spMkLst>
            <pc:docMk/>
            <pc:sldMk cId="2688805045" sldId="272"/>
            <ac:spMk id="3" creationId="{E47018F6-5DE5-33CD-AA7F-6C5559658A02}"/>
          </ac:spMkLst>
        </pc:spChg>
        <pc:spChg chg="del">
          <ac:chgData name="ENRIQUEZ TORRES, NICKY SALOMON" userId="S::nenriquez@senati.pe::6a6d653a-6d2d-4d73-bbf6-6b0d1658240d" providerId="AD" clId="Web-{D3CFD023-9F58-5EB8-D157-A777B447696B}" dt="2024-12-17T21:41:24.348" v="159"/>
          <ac:spMkLst>
            <pc:docMk/>
            <pc:sldMk cId="2688805045" sldId="272"/>
            <ac:spMk id="4" creationId="{00000000-0000-0000-0000-000000000000}"/>
          </ac:spMkLst>
        </pc:spChg>
        <pc:spChg chg="add del mod">
          <ac:chgData name="ENRIQUEZ TORRES, NICKY SALOMON" userId="S::nenriquez@senati.pe::6a6d653a-6d2d-4d73-bbf6-6b0d1658240d" providerId="AD" clId="Web-{D3CFD023-9F58-5EB8-D157-A777B447696B}" dt="2024-12-17T21:41:27.895" v="161"/>
          <ac:spMkLst>
            <pc:docMk/>
            <pc:sldMk cId="2688805045" sldId="272"/>
            <ac:spMk id="6" creationId="{7590A094-B52D-55E9-82B9-F84AC0C44068}"/>
          </ac:spMkLst>
        </pc:spChg>
        <pc:spChg chg="add mod">
          <ac:chgData name="ENRIQUEZ TORRES, NICKY SALOMON" userId="S::nenriquez@senati.pe::6a6d653a-6d2d-4d73-bbf6-6b0d1658240d" providerId="AD" clId="Web-{D3CFD023-9F58-5EB8-D157-A777B447696B}" dt="2024-12-17T21:47:07.135" v="243" actId="1076"/>
          <ac:spMkLst>
            <pc:docMk/>
            <pc:sldMk cId="2688805045" sldId="272"/>
            <ac:spMk id="7" creationId="{B7B1A244-7D67-88A7-093C-A29241D57135}"/>
          </ac:spMkLst>
        </pc:spChg>
      </pc:sldChg>
      <pc:sldChg chg="addSp delSp modSp add replId">
        <pc:chgData name="ENRIQUEZ TORRES, NICKY SALOMON" userId="S::nenriquez@senati.pe::6a6d653a-6d2d-4d73-bbf6-6b0d1658240d" providerId="AD" clId="Web-{D3CFD023-9F58-5EB8-D157-A777B447696B}" dt="2024-12-17T21:51:04.634" v="314" actId="14100"/>
        <pc:sldMkLst>
          <pc:docMk/>
          <pc:sldMk cId="3310796470" sldId="273"/>
        </pc:sldMkLst>
        <pc:spChg chg="del">
          <ac:chgData name="ENRIQUEZ TORRES, NICKY SALOMON" userId="S::nenriquez@senati.pe::6a6d653a-6d2d-4d73-bbf6-6b0d1658240d" providerId="AD" clId="Web-{D3CFD023-9F58-5EB8-D157-A777B447696B}" dt="2024-12-17T21:48:38.250" v="282"/>
          <ac:spMkLst>
            <pc:docMk/>
            <pc:sldMk cId="3310796470" sldId="273"/>
            <ac:spMk id="3" creationId="{696AFB1A-F822-E287-44BE-C9FED931868D}"/>
          </ac:spMkLst>
        </pc:spChg>
        <pc:spChg chg="del">
          <ac:chgData name="ENRIQUEZ TORRES, NICKY SALOMON" userId="S::nenriquez@senati.pe::6a6d653a-6d2d-4d73-bbf6-6b0d1658240d" providerId="AD" clId="Web-{D3CFD023-9F58-5EB8-D157-A777B447696B}" dt="2024-12-17T21:48:36.609" v="281"/>
          <ac:spMkLst>
            <pc:docMk/>
            <pc:sldMk cId="3310796470" sldId="273"/>
            <ac:spMk id="4" creationId="{00000000-0000-0000-0000-000000000000}"/>
          </ac:spMkLst>
        </pc:spChg>
        <pc:spChg chg="add del mod">
          <ac:chgData name="ENRIQUEZ TORRES, NICKY SALOMON" userId="S::nenriquez@senati.pe::6a6d653a-6d2d-4d73-bbf6-6b0d1658240d" providerId="AD" clId="Web-{D3CFD023-9F58-5EB8-D157-A777B447696B}" dt="2024-12-17T21:48:40.219" v="283"/>
          <ac:spMkLst>
            <pc:docMk/>
            <pc:sldMk cId="3310796470" sldId="273"/>
            <ac:spMk id="6" creationId="{FDFCBFDE-639B-10EF-9B34-0B29DB3DED40}"/>
          </ac:spMkLst>
        </pc:spChg>
        <pc:spChg chg="add mod">
          <ac:chgData name="ENRIQUEZ TORRES, NICKY SALOMON" userId="S::nenriquez@senati.pe::6a6d653a-6d2d-4d73-bbf6-6b0d1658240d" providerId="AD" clId="Web-{D3CFD023-9F58-5EB8-D157-A777B447696B}" dt="2024-12-17T21:51:04.634" v="314" actId="14100"/>
          <ac:spMkLst>
            <pc:docMk/>
            <pc:sldMk cId="3310796470" sldId="273"/>
            <ac:spMk id="7" creationId="{D0A09E47-CAFE-31B3-17C9-C0ADE15F8EC5}"/>
          </ac:spMkLst>
        </pc:spChg>
      </pc:sldChg>
      <pc:sldChg chg="addSp delSp modSp add replId">
        <pc:chgData name="ENRIQUEZ TORRES, NICKY SALOMON" userId="S::nenriquez@senati.pe::6a6d653a-6d2d-4d73-bbf6-6b0d1658240d" providerId="AD" clId="Web-{D3CFD023-9F58-5EB8-D157-A777B447696B}" dt="2024-12-17T21:54:25.677" v="375"/>
        <pc:sldMkLst>
          <pc:docMk/>
          <pc:sldMk cId="1368252023" sldId="274"/>
        </pc:sldMkLst>
        <pc:spChg chg="add del">
          <ac:chgData name="ENRIQUEZ TORRES, NICKY SALOMON" userId="S::nenriquez@senati.pe::6a6d653a-6d2d-4d73-bbf6-6b0d1658240d" providerId="AD" clId="Web-{D3CFD023-9F58-5EB8-D157-A777B447696B}" dt="2024-12-17T21:52:38.217" v="341"/>
          <ac:spMkLst>
            <pc:docMk/>
            <pc:sldMk cId="1368252023" sldId="274"/>
            <ac:spMk id="2" creationId="{00000000-0000-0000-0000-000000000000}"/>
          </ac:spMkLst>
        </pc:spChg>
        <pc:spChg chg="del">
          <ac:chgData name="ENRIQUEZ TORRES, NICKY SALOMON" userId="S::nenriquez@senati.pe::6a6d653a-6d2d-4d73-bbf6-6b0d1658240d" providerId="AD" clId="Web-{D3CFD023-9F58-5EB8-D157-A777B447696B}" dt="2024-12-17T21:52:11.575" v="334"/>
          <ac:spMkLst>
            <pc:docMk/>
            <pc:sldMk cId="1368252023" sldId="274"/>
            <ac:spMk id="4" creationId="{00000000-0000-0000-0000-000000000000}"/>
          </ac:spMkLst>
        </pc:spChg>
        <pc:spChg chg="add del mod">
          <ac:chgData name="ENRIQUEZ TORRES, NICKY SALOMON" userId="S::nenriquez@senati.pe::6a6d653a-6d2d-4d73-bbf6-6b0d1658240d" providerId="AD" clId="Web-{D3CFD023-9F58-5EB8-D157-A777B447696B}" dt="2024-12-17T21:52:41.921" v="342"/>
          <ac:spMkLst>
            <pc:docMk/>
            <pc:sldMk cId="1368252023" sldId="274"/>
            <ac:spMk id="5" creationId="{D93E8045-7751-2B31-08A7-B3E01CEACA30}"/>
          </ac:spMkLst>
        </pc:spChg>
        <pc:spChg chg="add del mod">
          <ac:chgData name="ENRIQUEZ TORRES, NICKY SALOMON" userId="S::nenriquez@senati.pe::6a6d653a-6d2d-4d73-bbf6-6b0d1658240d" providerId="AD" clId="Web-{D3CFD023-9F58-5EB8-D157-A777B447696B}" dt="2024-12-17T21:52:38.217" v="341"/>
          <ac:spMkLst>
            <pc:docMk/>
            <pc:sldMk cId="1368252023" sldId="274"/>
            <ac:spMk id="7" creationId="{4D1316EF-6AAC-B75E-98F5-47B77FADF740}"/>
          </ac:spMkLst>
        </pc:spChg>
        <pc:spChg chg="add mod">
          <ac:chgData name="ENRIQUEZ TORRES, NICKY SALOMON" userId="S::nenriquez@senati.pe::6a6d653a-6d2d-4d73-bbf6-6b0d1658240d" providerId="AD" clId="Web-{D3CFD023-9F58-5EB8-D157-A777B447696B}" dt="2024-12-17T21:54:25.677" v="375"/>
          <ac:spMkLst>
            <pc:docMk/>
            <pc:sldMk cId="1368252023" sldId="274"/>
            <ac:spMk id="8" creationId="{1038E0E9-C094-462C-A709-843F116761F0}"/>
          </ac:spMkLst>
        </pc:spChg>
      </pc:sldChg>
      <pc:sldChg chg="modSp add replId">
        <pc:chgData name="ENRIQUEZ TORRES, NICKY SALOMON" userId="S::nenriquez@senati.pe::6a6d653a-6d2d-4d73-bbf6-6b0d1658240d" providerId="AD" clId="Web-{D3CFD023-9F58-5EB8-D157-A777B447696B}" dt="2024-12-17T22:01:25.906" v="451" actId="20577"/>
        <pc:sldMkLst>
          <pc:docMk/>
          <pc:sldMk cId="2048695209" sldId="275"/>
        </pc:sldMkLst>
        <pc:spChg chg="mod">
          <ac:chgData name="ENRIQUEZ TORRES, NICKY SALOMON" userId="S::nenriquez@senati.pe::6a6d653a-6d2d-4d73-bbf6-6b0d1658240d" providerId="AD" clId="Web-{D3CFD023-9F58-5EB8-D157-A777B447696B}" dt="2024-12-17T22:01:25.906" v="451" actId="20577"/>
          <ac:spMkLst>
            <pc:docMk/>
            <pc:sldMk cId="2048695209" sldId="275"/>
            <ac:spMk id="2" creationId="{00000000-0000-0000-0000-000000000000}"/>
          </ac:spMkLst>
        </pc:spChg>
        <pc:spChg chg="mod">
          <ac:chgData name="ENRIQUEZ TORRES, NICKY SALOMON" userId="S::nenriquez@senati.pe::6a6d653a-6d2d-4d73-bbf6-6b0d1658240d" providerId="AD" clId="Web-{D3CFD023-9F58-5EB8-D157-A777B447696B}" dt="2024-12-17T22:01:12.405" v="434" actId="20577"/>
          <ac:spMkLst>
            <pc:docMk/>
            <pc:sldMk cId="2048695209" sldId="275"/>
            <ac:spMk id="3" creationId="{9141141A-21F4-5E21-F319-C33E66404F5A}"/>
          </ac:spMkLst>
        </pc:spChg>
      </pc:sldChg>
      <pc:sldChg chg="delSp modSp add replId">
        <pc:chgData name="ENRIQUEZ TORRES, NICKY SALOMON" userId="S::nenriquez@senati.pe::6a6d653a-6d2d-4d73-bbf6-6b0d1658240d" providerId="AD" clId="Web-{D3CFD023-9F58-5EB8-D157-A777B447696B}" dt="2024-12-17T22:09:34.232" v="465"/>
        <pc:sldMkLst>
          <pc:docMk/>
          <pc:sldMk cId="1933896682" sldId="276"/>
        </pc:sldMkLst>
        <pc:spChg chg="mod">
          <ac:chgData name="ENRIQUEZ TORRES, NICKY SALOMON" userId="S::nenriquez@senati.pe::6a6d653a-6d2d-4d73-bbf6-6b0d1658240d" providerId="AD" clId="Web-{D3CFD023-9F58-5EB8-D157-A777B447696B}" dt="2024-12-17T22:06:10.095" v="462" actId="20577"/>
          <ac:spMkLst>
            <pc:docMk/>
            <pc:sldMk cId="1933896682" sldId="276"/>
            <ac:spMk id="2" creationId="{00000000-0000-0000-0000-000000000000}"/>
          </ac:spMkLst>
        </pc:spChg>
        <pc:spChg chg="mod">
          <ac:chgData name="ENRIQUEZ TORRES, NICKY SALOMON" userId="S::nenriquez@senati.pe::6a6d653a-6d2d-4d73-bbf6-6b0d1658240d" providerId="AD" clId="Web-{D3CFD023-9F58-5EB8-D157-A777B447696B}" dt="2024-12-17T22:09:32.873" v="464" actId="20577"/>
          <ac:spMkLst>
            <pc:docMk/>
            <pc:sldMk cId="1933896682" sldId="276"/>
            <ac:spMk id="4" creationId="{00000000-0000-0000-0000-000000000000}"/>
          </ac:spMkLst>
        </pc:spChg>
        <pc:spChg chg="del">
          <ac:chgData name="ENRIQUEZ TORRES, NICKY SALOMON" userId="S::nenriquez@senati.pe::6a6d653a-6d2d-4d73-bbf6-6b0d1658240d" providerId="AD" clId="Web-{D3CFD023-9F58-5EB8-D157-A777B447696B}" dt="2024-12-17T22:09:34.232" v="465"/>
          <ac:spMkLst>
            <pc:docMk/>
            <pc:sldMk cId="1933896682" sldId="276"/>
            <ac:spMk id="5" creationId="{6CE688CD-E002-FF9B-E337-E7AB04D65426}"/>
          </ac:spMkLst>
        </pc:spChg>
      </pc:sldChg>
      <pc:sldChg chg="modSp add replId">
        <pc:chgData name="ENRIQUEZ TORRES, NICKY SALOMON" userId="S::nenriquez@senati.pe::6a6d653a-6d2d-4d73-bbf6-6b0d1658240d" providerId="AD" clId="Web-{D3CFD023-9F58-5EB8-D157-A777B447696B}" dt="2024-12-17T22:10:27.110" v="494"/>
        <pc:sldMkLst>
          <pc:docMk/>
          <pc:sldMk cId="986083518" sldId="277"/>
        </pc:sldMkLst>
        <pc:spChg chg="mod">
          <ac:chgData name="ENRIQUEZ TORRES, NICKY SALOMON" userId="S::nenriquez@senati.pe::6a6d653a-6d2d-4d73-bbf6-6b0d1658240d" providerId="AD" clId="Web-{D3CFD023-9F58-5EB8-D157-A777B447696B}" dt="2024-12-17T22:10:27.110" v="494"/>
          <ac:spMkLst>
            <pc:docMk/>
            <pc:sldMk cId="986083518" sldId="277"/>
            <ac:spMk id="4" creationId="{00000000-0000-0000-0000-000000000000}"/>
          </ac:spMkLst>
        </pc:spChg>
      </pc:sldChg>
      <pc:sldChg chg="addSp delSp modSp add replId">
        <pc:chgData name="ENRIQUEZ TORRES, NICKY SALOMON" userId="S::nenriquez@senati.pe::6a6d653a-6d2d-4d73-bbf6-6b0d1658240d" providerId="AD" clId="Web-{D3CFD023-9F58-5EB8-D157-A777B447696B}" dt="2024-12-17T22:13:20.418" v="562" actId="1076"/>
        <pc:sldMkLst>
          <pc:docMk/>
          <pc:sldMk cId="39239332" sldId="278"/>
        </pc:sldMkLst>
        <pc:spChg chg="mod">
          <ac:chgData name="ENRIQUEZ TORRES, NICKY SALOMON" userId="S::nenriquez@senati.pe::6a6d653a-6d2d-4d73-bbf6-6b0d1658240d" providerId="AD" clId="Web-{D3CFD023-9F58-5EB8-D157-A777B447696B}" dt="2024-12-17T22:13:13.558" v="561" actId="20577"/>
          <ac:spMkLst>
            <pc:docMk/>
            <pc:sldMk cId="39239332" sldId="278"/>
            <ac:spMk id="2" creationId="{00000000-0000-0000-0000-000000000000}"/>
          </ac:spMkLst>
        </pc:spChg>
        <pc:spChg chg="add del mod">
          <ac:chgData name="ENRIQUEZ TORRES, NICKY SALOMON" userId="S::nenriquez@senati.pe::6a6d653a-6d2d-4d73-bbf6-6b0d1658240d" providerId="AD" clId="Web-{D3CFD023-9F58-5EB8-D157-A777B447696B}" dt="2024-12-17T22:11:32.880" v="508"/>
          <ac:spMkLst>
            <pc:docMk/>
            <pc:sldMk cId="39239332" sldId="278"/>
            <ac:spMk id="3" creationId="{8269F967-0F6E-CC72-14EE-C686FE153E0A}"/>
          </ac:spMkLst>
        </pc:spChg>
        <pc:spChg chg="mod">
          <ac:chgData name="ENRIQUEZ TORRES, NICKY SALOMON" userId="S::nenriquez@senati.pe::6a6d653a-6d2d-4d73-bbf6-6b0d1658240d" providerId="AD" clId="Web-{D3CFD023-9F58-5EB8-D157-A777B447696B}" dt="2024-12-17T22:13:20.418" v="562" actId="1076"/>
          <ac:spMkLst>
            <pc:docMk/>
            <pc:sldMk cId="39239332" sldId="278"/>
            <ac:spMk id="4" creationId="{00000000-0000-0000-0000-000000000000}"/>
          </ac:spMkLst>
        </pc:spChg>
        <pc:spChg chg="add del mod">
          <ac:chgData name="ENRIQUEZ TORRES, NICKY SALOMON" userId="S::nenriquez@senati.pe::6a6d653a-6d2d-4d73-bbf6-6b0d1658240d" providerId="AD" clId="Web-{D3CFD023-9F58-5EB8-D157-A777B447696B}" dt="2024-12-17T22:11:29.958" v="506"/>
          <ac:spMkLst>
            <pc:docMk/>
            <pc:sldMk cId="39239332" sldId="278"/>
            <ac:spMk id="5" creationId="{487B5A7F-3E2B-CF35-7397-5FAFDE03BA11}"/>
          </ac:spMkLst>
        </pc:spChg>
        <pc:spChg chg="add del mod">
          <ac:chgData name="ENRIQUEZ TORRES, NICKY SALOMON" userId="S::nenriquez@senati.pe::6a6d653a-6d2d-4d73-bbf6-6b0d1658240d" providerId="AD" clId="Web-{D3CFD023-9F58-5EB8-D157-A777B447696B}" dt="2024-12-17T22:11:28.223" v="505"/>
          <ac:spMkLst>
            <pc:docMk/>
            <pc:sldMk cId="39239332" sldId="278"/>
            <ac:spMk id="6" creationId="{531F0466-D59C-93C9-5491-6195DE8639F6}"/>
          </ac:spMkLst>
        </pc:spChg>
      </pc:sldChg>
      <pc:sldChg chg="addSp delSp modSp add replId">
        <pc:chgData name="ENRIQUEZ TORRES, NICKY SALOMON" userId="S::nenriquez@senati.pe::6a6d653a-6d2d-4d73-bbf6-6b0d1658240d" providerId="AD" clId="Web-{D3CFD023-9F58-5EB8-D157-A777B447696B}" dt="2024-12-17T22:14:08.843" v="582" actId="1076"/>
        <pc:sldMkLst>
          <pc:docMk/>
          <pc:sldMk cId="1904414065" sldId="279"/>
        </pc:sldMkLst>
        <pc:spChg chg="mod">
          <ac:chgData name="ENRIQUEZ TORRES, NICKY SALOMON" userId="S::nenriquez@senati.pe::6a6d653a-6d2d-4d73-bbf6-6b0d1658240d" providerId="AD" clId="Web-{D3CFD023-9F58-5EB8-D157-A777B447696B}" dt="2024-12-17T22:13:49.748" v="577" actId="20577"/>
          <ac:spMkLst>
            <pc:docMk/>
            <pc:sldMk cId="1904414065" sldId="279"/>
            <ac:spMk id="2" creationId="{00000000-0000-0000-0000-000000000000}"/>
          </ac:spMkLst>
        </pc:spChg>
        <pc:spChg chg="del">
          <ac:chgData name="ENRIQUEZ TORRES, NICKY SALOMON" userId="S::nenriquez@senati.pe::6a6d653a-6d2d-4d73-bbf6-6b0d1658240d" providerId="AD" clId="Web-{D3CFD023-9F58-5EB8-D157-A777B447696B}" dt="2024-12-17T22:13:41.419" v="564"/>
          <ac:spMkLst>
            <pc:docMk/>
            <pc:sldMk cId="1904414065" sldId="279"/>
            <ac:spMk id="4" creationId="{00000000-0000-0000-0000-000000000000}"/>
          </ac:spMkLst>
        </pc:spChg>
        <pc:spChg chg="add del mod">
          <ac:chgData name="ENRIQUEZ TORRES, NICKY SALOMON" userId="S::nenriquez@senati.pe::6a6d653a-6d2d-4d73-bbf6-6b0d1658240d" providerId="AD" clId="Web-{D3CFD023-9F58-5EB8-D157-A777B447696B}" dt="2024-12-17T22:14:00.311" v="578"/>
          <ac:spMkLst>
            <pc:docMk/>
            <pc:sldMk cId="1904414065" sldId="279"/>
            <ac:spMk id="5" creationId="{69AA1554-E935-0B1C-4CE3-4E6640A8F231}"/>
          </ac:spMkLst>
        </pc:spChg>
        <pc:picChg chg="add mod">
          <ac:chgData name="ENRIQUEZ TORRES, NICKY SALOMON" userId="S::nenriquez@senati.pe::6a6d653a-6d2d-4d73-bbf6-6b0d1658240d" providerId="AD" clId="Web-{D3CFD023-9F58-5EB8-D157-A777B447696B}" dt="2024-12-17T22:14:08.843" v="582" actId="1076"/>
          <ac:picMkLst>
            <pc:docMk/>
            <pc:sldMk cId="1904414065" sldId="279"/>
            <ac:picMk id="6" creationId="{FB509C65-8AE6-90A0-7EC6-B7490516D5B4}"/>
          </ac:picMkLst>
        </pc:picChg>
      </pc:sldChg>
      <pc:sldChg chg="addSp delSp modSp add replId">
        <pc:chgData name="ENRIQUEZ TORRES, NICKY SALOMON" userId="S::nenriquez@senati.pe::6a6d653a-6d2d-4d73-bbf6-6b0d1658240d" providerId="AD" clId="Web-{D3CFD023-9F58-5EB8-D157-A777B447696B}" dt="2024-12-17T22:19:17.736" v="642"/>
        <pc:sldMkLst>
          <pc:docMk/>
          <pc:sldMk cId="74328202" sldId="280"/>
        </pc:sldMkLst>
        <pc:spChg chg="mod">
          <ac:chgData name="ENRIQUEZ TORRES, NICKY SALOMON" userId="S::nenriquez@senati.pe::6a6d653a-6d2d-4d73-bbf6-6b0d1658240d" providerId="AD" clId="Web-{D3CFD023-9F58-5EB8-D157-A777B447696B}" dt="2024-12-17T22:14:47.782" v="599" actId="20577"/>
          <ac:spMkLst>
            <pc:docMk/>
            <pc:sldMk cId="74328202" sldId="280"/>
            <ac:spMk id="2" creationId="{00000000-0000-0000-0000-000000000000}"/>
          </ac:spMkLst>
        </pc:spChg>
        <pc:spChg chg="add del mod">
          <ac:chgData name="ENRIQUEZ TORRES, NICKY SALOMON" userId="S::nenriquez@senati.pe::6a6d653a-6d2d-4d73-bbf6-6b0d1658240d" providerId="AD" clId="Web-{D3CFD023-9F58-5EB8-D157-A777B447696B}" dt="2024-12-17T22:19:17.736" v="642"/>
          <ac:spMkLst>
            <pc:docMk/>
            <pc:sldMk cId="74328202" sldId="280"/>
            <ac:spMk id="4" creationId="{EF71A4EB-BF38-3B4F-4931-E2876C9A1F75}"/>
          </ac:spMkLst>
        </pc:spChg>
        <pc:picChg chg="add mod">
          <ac:chgData name="ENRIQUEZ TORRES, NICKY SALOMON" userId="S::nenriquez@senati.pe::6a6d653a-6d2d-4d73-bbf6-6b0d1658240d" providerId="AD" clId="Web-{D3CFD023-9F58-5EB8-D157-A777B447696B}" dt="2024-12-17T22:15:46.723" v="605" actId="1076"/>
          <ac:picMkLst>
            <pc:docMk/>
            <pc:sldMk cId="74328202" sldId="280"/>
            <ac:picMk id="3" creationId="{DD880D3A-D4FB-D87D-6569-E0F88BF40B9F}"/>
          </ac:picMkLst>
        </pc:picChg>
        <pc:picChg chg="del">
          <ac:chgData name="ENRIQUEZ TORRES, NICKY SALOMON" userId="S::nenriquez@senati.pe::6a6d653a-6d2d-4d73-bbf6-6b0d1658240d" providerId="AD" clId="Web-{D3CFD023-9F58-5EB8-D157-A777B447696B}" dt="2024-12-17T22:14:48.532" v="600"/>
          <ac:picMkLst>
            <pc:docMk/>
            <pc:sldMk cId="74328202" sldId="280"/>
            <ac:picMk id="6" creationId="{FB509C65-8AE6-90A0-7EC6-B7490516D5B4}"/>
          </ac:picMkLst>
        </pc:picChg>
      </pc:sldChg>
      <pc:sldChg chg="addSp delSp modSp add replId">
        <pc:chgData name="ENRIQUEZ TORRES, NICKY SALOMON" userId="S::nenriquez@senati.pe::6a6d653a-6d2d-4d73-bbf6-6b0d1658240d" providerId="AD" clId="Web-{D3CFD023-9F58-5EB8-D157-A777B447696B}" dt="2024-12-17T22:20:48.242" v="654" actId="1076"/>
        <pc:sldMkLst>
          <pc:docMk/>
          <pc:sldMk cId="31387604" sldId="281"/>
        </pc:sldMkLst>
        <pc:spChg chg="mod">
          <ac:chgData name="ENRIQUEZ TORRES, NICKY SALOMON" userId="S::nenriquez@senati.pe::6a6d653a-6d2d-4d73-bbf6-6b0d1658240d" providerId="AD" clId="Web-{D3CFD023-9F58-5EB8-D157-A777B447696B}" dt="2024-12-17T22:18:20.889" v="620" actId="20577"/>
          <ac:spMkLst>
            <pc:docMk/>
            <pc:sldMk cId="31387604" sldId="281"/>
            <ac:spMk id="2" creationId="{00000000-0000-0000-0000-000000000000}"/>
          </ac:spMkLst>
        </pc:spChg>
        <pc:spChg chg="add mod">
          <ac:chgData name="ENRIQUEZ TORRES, NICKY SALOMON" userId="S::nenriquez@senati.pe::6a6d653a-6d2d-4d73-bbf6-6b0d1658240d" providerId="AD" clId="Web-{D3CFD023-9F58-5EB8-D157-A777B447696B}" dt="2024-12-17T22:19:11.798" v="641" actId="14100"/>
          <ac:spMkLst>
            <pc:docMk/>
            <pc:sldMk cId="31387604" sldId="281"/>
            <ac:spMk id="3" creationId="{9AB206F5-4773-2645-6CC7-50EBACAB54AD}"/>
          </ac:spMkLst>
        </pc:spChg>
        <pc:spChg chg="add mod">
          <ac:chgData name="ENRIQUEZ TORRES, NICKY SALOMON" userId="S::nenriquez@senati.pe::6a6d653a-6d2d-4d73-bbf6-6b0d1658240d" providerId="AD" clId="Web-{D3CFD023-9F58-5EB8-D157-A777B447696B}" dt="2024-12-17T22:20:17.130" v="650"/>
          <ac:spMkLst>
            <pc:docMk/>
            <pc:sldMk cId="31387604" sldId="281"/>
            <ac:spMk id="4" creationId="{2109EF9C-62E1-EE86-AA43-D029B2CA3320}"/>
          </ac:spMkLst>
        </pc:spChg>
        <pc:spChg chg="add mod">
          <ac:chgData name="ENRIQUEZ TORRES, NICKY SALOMON" userId="S::nenriquez@senati.pe::6a6d653a-6d2d-4d73-bbf6-6b0d1658240d" providerId="AD" clId="Web-{D3CFD023-9F58-5EB8-D157-A777B447696B}" dt="2024-12-17T22:20:08.005" v="649"/>
          <ac:spMkLst>
            <pc:docMk/>
            <pc:sldMk cId="31387604" sldId="281"/>
            <ac:spMk id="5" creationId="{EF71A4EB-BF38-3B4F-4931-E2876C9A1F75}"/>
          </ac:spMkLst>
        </pc:spChg>
        <pc:picChg chg="del">
          <ac:chgData name="ENRIQUEZ TORRES, NICKY SALOMON" userId="S::nenriquez@senati.pe::6a6d653a-6d2d-4d73-bbf6-6b0d1658240d" providerId="AD" clId="Web-{D3CFD023-9F58-5EB8-D157-A777B447696B}" dt="2024-12-17T22:18:22.108" v="621"/>
          <ac:picMkLst>
            <pc:docMk/>
            <pc:sldMk cId="31387604" sldId="281"/>
            <ac:picMk id="6" creationId="{FB509C65-8AE6-90A0-7EC6-B7490516D5B4}"/>
          </ac:picMkLst>
        </pc:picChg>
        <pc:picChg chg="add mod">
          <ac:chgData name="ENRIQUEZ TORRES, NICKY SALOMON" userId="S::nenriquez@senati.pe::6a6d653a-6d2d-4d73-bbf6-6b0d1658240d" providerId="AD" clId="Web-{D3CFD023-9F58-5EB8-D157-A777B447696B}" dt="2024-12-17T22:20:48.242" v="654" actId="1076"/>
          <ac:picMkLst>
            <pc:docMk/>
            <pc:sldMk cId="31387604" sldId="281"/>
            <ac:picMk id="7" creationId="{89182F0F-FD49-1273-3D6B-06E58F3579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eNdx1Hoz2I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enatipe-my.sharepoint.com/:u:/g/personal/nenriquez_senati_pe/EZNBZ7QsVC1AqFfWWsk9bQABbAwcWir1UoOu5f95k18jlQ?e=S9ui9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56312" y="1964267"/>
            <a:ext cx="8903813" cy="2421464"/>
          </a:xfrm>
        </p:spPr>
        <p:txBody>
          <a:bodyPr/>
          <a:lstStyle/>
          <a:p>
            <a:r>
              <a:rPr lang="es-E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Entropia</a:t>
            </a:r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algoritmo id3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56312" y="4385732"/>
            <a:ext cx="8903813" cy="1405467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WITH MACHINE LEARNING IN JAVA​ (ORACLE)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257298" y="386144"/>
            <a:ext cx="4938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FFFF"/>
                </a:solidFill>
                <a:latin typeface="Trebuchet MS" panose="020B0603020202020204" pitchFamily="34" charset="0"/>
              </a:rPr>
              <a:t>ING. SOFTWARE CON INTELIGENCIA ARTIFICIAL</a:t>
            </a:r>
            <a:r>
              <a:rPr lang="es-ES" dirty="0">
                <a:solidFill>
                  <a:srgbClr val="000000"/>
                </a:solidFill>
                <a:latin typeface="Trebuchet MS" panose="020B0603020202020204" pitchFamily="34" charset="0"/>
              </a:rPr>
              <a:t>​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238174" y="799868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FFFF"/>
                </a:solidFill>
                <a:latin typeface="Trebuchet MS" panose="020B0603020202020204" pitchFamily="34" charset="0"/>
              </a:rPr>
              <a:t>IV SEMESTRE</a:t>
            </a:r>
            <a:r>
              <a:rPr lang="es-ES" dirty="0">
                <a:solidFill>
                  <a:srgbClr val="000000"/>
                </a:solidFill>
                <a:latin typeface="Trebuchet MS" panose="020B0603020202020204" pitchFamily="34" charset="0"/>
              </a:rPr>
              <a:t>​</a:t>
            </a:r>
            <a:endParaRPr lang="en-U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767" y="272556"/>
            <a:ext cx="2580952" cy="67619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8" y="6119247"/>
            <a:ext cx="551362" cy="5513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1" name="CuadroTexto 20"/>
          <p:cNvSpPr txBox="1"/>
          <p:nvPr/>
        </p:nvSpPr>
        <p:spPr>
          <a:xfrm>
            <a:off x="973311" y="6210262"/>
            <a:ext cx="298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Instr</a:t>
            </a:r>
            <a:r>
              <a:rPr lang="es-ES" dirty="0"/>
              <a:t>. Nicky Enriquez Torres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222553"/>
          </a:xfrm>
        </p:spPr>
        <p:txBody>
          <a:bodyPr>
            <a:normAutofit fontScale="90000"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Ejemplo de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implementacion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 de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arbol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 id3</a:t>
            </a:r>
            <a:endParaRPr lang="en-US" dirty="0"/>
          </a:p>
        </p:txBody>
      </p:sp>
      <p:pic>
        <p:nvPicPr>
          <p:cNvPr id="3" name="Online Media 2" title="Arbol ID3">
            <a:hlinkClick r:id="" action="ppaction://media"/>
            <a:extLst>
              <a:ext uri="{FF2B5EF4-FFF2-40B4-BE49-F238E27FC236}">
                <a16:creationId xmlns:a16="http://schemas.microsoft.com/office/drawing/2014/main" id="{DD880D3A-D4FB-D87D-6569-E0F88BF40B9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69282" y="1039586"/>
            <a:ext cx="9846809" cy="556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222553"/>
          </a:xfrm>
        </p:spPr>
        <p:txBody>
          <a:bodyPr>
            <a:normAutofit fontScale="90000"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CODIGO EN JAVA IDE3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206F5-4773-2645-6CC7-50EBACAB54AD}"/>
              </a:ext>
            </a:extLst>
          </p:cNvPr>
          <p:cNvSpPr txBox="1"/>
          <p:nvPr/>
        </p:nvSpPr>
        <p:spPr>
          <a:xfrm>
            <a:off x="684591" y="1301448"/>
            <a:ext cx="6637866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/>
              <a:t>Este </a:t>
            </a:r>
            <a:r>
              <a:rPr lang="en-US" sz="2600" err="1"/>
              <a:t>código</a:t>
            </a:r>
            <a:r>
              <a:rPr lang="en-US" sz="2600" dirty="0"/>
              <a:t> </a:t>
            </a:r>
            <a:r>
              <a:rPr lang="en-US" sz="2600" err="1"/>
              <a:t>proporciona</a:t>
            </a:r>
            <a:r>
              <a:rPr lang="en-US" sz="2600" dirty="0"/>
              <a:t> </a:t>
            </a:r>
            <a:r>
              <a:rPr lang="en-US" sz="2600" err="1"/>
              <a:t>una</a:t>
            </a:r>
            <a:r>
              <a:rPr lang="en-US" sz="2600" dirty="0"/>
              <a:t> </a:t>
            </a:r>
            <a:r>
              <a:rPr lang="en-US" sz="2600" err="1"/>
              <a:t>estructura</a:t>
            </a:r>
            <a:r>
              <a:rPr lang="en-US" sz="2600" dirty="0"/>
              <a:t> </a:t>
            </a:r>
            <a:r>
              <a:rPr lang="en-US" sz="2600" err="1"/>
              <a:t>básica</a:t>
            </a:r>
            <a:r>
              <a:rPr lang="en-US" sz="2600" dirty="0"/>
              <a:t> para </a:t>
            </a:r>
            <a:r>
              <a:rPr lang="en-US" sz="2600" err="1"/>
              <a:t>construir</a:t>
            </a:r>
            <a:r>
              <a:rPr lang="en-US" sz="2600" dirty="0"/>
              <a:t> un árbol de </a:t>
            </a:r>
            <a:r>
              <a:rPr lang="en-US" sz="2600" err="1"/>
              <a:t>decisión</a:t>
            </a:r>
            <a:r>
              <a:rPr lang="en-US" sz="2600" dirty="0"/>
              <a:t> </a:t>
            </a:r>
            <a:r>
              <a:rPr lang="en-US" sz="2600" err="1"/>
              <a:t>utilizando</a:t>
            </a:r>
            <a:r>
              <a:rPr lang="en-US" sz="2600" dirty="0"/>
              <a:t> </a:t>
            </a:r>
            <a:r>
              <a:rPr lang="en-US" sz="2600" err="1"/>
              <a:t>el</a:t>
            </a:r>
            <a:r>
              <a:rPr lang="en-US" sz="2600" dirty="0"/>
              <a:t> </a:t>
            </a:r>
            <a:r>
              <a:rPr lang="en-US" sz="2600" err="1"/>
              <a:t>algoritmo</a:t>
            </a:r>
            <a:r>
              <a:rPr lang="en-US" sz="2600" dirty="0"/>
              <a:t> ID3 </a:t>
            </a:r>
            <a:r>
              <a:rPr lang="en-US" sz="2600" err="1"/>
              <a:t>en</a:t>
            </a:r>
            <a:r>
              <a:rPr lang="en-US" sz="2600" dirty="0"/>
              <a:t> Java. </a:t>
            </a:r>
            <a:r>
              <a:rPr lang="en-US" sz="2600" err="1"/>
              <a:t>Tendrás</a:t>
            </a:r>
            <a:r>
              <a:rPr lang="en-US" sz="2600" dirty="0"/>
              <a:t> que </a:t>
            </a:r>
            <a:r>
              <a:rPr lang="en-US" sz="2600" err="1"/>
              <a:t>implementar</a:t>
            </a:r>
            <a:r>
              <a:rPr lang="en-US" sz="2600" dirty="0"/>
              <a:t> </a:t>
            </a:r>
            <a:r>
              <a:rPr lang="en-US" sz="2600" err="1"/>
              <a:t>los</a:t>
            </a:r>
            <a:r>
              <a:rPr lang="en-US" sz="2600" dirty="0"/>
              <a:t> </a:t>
            </a:r>
            <a:r>
              <a:rPr lang="en-US" sz="2600" err="1"/>
              <a:t>métodos</a:t>
            </a:r>
            <a:r>
              <a:rPr lang="en-US" sz="2600" dirty="0"/>
              <a:t> </a:t>
            </a:r>
            <a:r>
              <a:rPr lang="en-US" sz="2600" err="1"/>
              <a:t>calculateInfoGain</a:t>
            </a:r>
            <a:r>
              <a:rPr lang="en-US" sz="2600" dirty="0"/>
              <a:t>, </a:t>
            </a:r>
            <a:r>
              <a:rPr lang="en-US" sz="2600" err="1"/>
              <a:t>getAttributeValues</a:t>
            </a:r>
            <a:r>
              <a:rPr lang="en-US" sz="2600" dirty="0"/>
              <a:t> y </a:t>
            </a:r>
            <a:r>
              <a:rPr lang="en-US" sz="2600" err="1"/>
              <a:t>getSubset</a:t>
            </a:r>
            <a:r>
              <a:rPr lang="en-US" sz="2600" dirty="0"/>
              <a:t> para </a:t>
            </a:r>
            <a:r>
              <a:rPr lang="en-US" sz="2600" err="1"/>
              <a:t>completar</a:t>
            </a:r>
            <a:r>
              <a:rPr lang="en-US" sz="2600" dirty="0"/>
              <a:t> la </a:t>
            </a:r>
            <a:r>
              <a:rPr lang="en-US" sz="2600" err="1"/>
              <a:t>funcionalidad</a:t>
            </a:r>
            <a:r>
              <a:rPr lang="en-US" sz="2600" dirty="0"/>
              <a:t> del </a:t>
            </a:r>
            <a:r>
              <a:rPr lang="en-US" sz="2600" err="1"/>
              <a:t>algoritmo</a:t>
            </a:r>
            <a:r>
              <a:rPr lang="en-US" sz="2600" dirty="0"/>
              <a:t>. </a:t>
            </a:r>
            <a:r>
              <a:rPr lang="en-US" sz="2600" err="1"/>
              <a:t>Estos</a:t>
            </a:r>
            <a:r>
              <a:rPr lang="en-US" sz="2600" dirty="0"/>
              <a:t> </a:t>
            </a:r>
            <a:r>
              <a:rPr lang="en-US" sz="2600" err="1"/>
              <a:t>métodos</a:t>
            </a:r>
            <a:r>
              <a:rPr lang="en-US" sz="2600" dirty="0"/>
              <a:t> </a:t>
            </a:r>
            <a:r>
              <a:rPr lang="en-US" sz="2600" err="1"/>
              <a:t>deben</a:t>
            </a:r>
            <a:r>
              <a:rPr lang="en-US" sz="2600" dirty="0"/>
              <a:t> </a:t>
            </a:r>
            <a:r>
              <a:rPr lang="en-US" sz="2600" err="1"/>
              <a:t>calcular</a:t>
            </a:r>
            <a:r>
              <a:rPr lang="en-US" sz="2600" dirty="0"/>
              <a:t> la </a:t>
            </a:r>
            <a:r>
              <a:rPr lang="en-US" sz="2600" err="1"/>
              <a:t>ganancia</a:t>
            </a:r>
            <a:r>
              <a:rPr lang="en-US" sz="2600" dirty="0"/>
              <a:t> de </a:t>
            </a:r>
            <a:r>
              <a:rPr lang="en-US" sz="2600" err="1"/>
              <a:t>información</a:t>
            </a:r>
            <a:r>
              <a:rPr lang="en-US" sz="2600" dirty="0"/>
              <a:t>, </a:t>
            </a:r>
            <a:r>
              <a:rPr lang="en-US" sz="2600" err="1"/>
              <a:t>obtener</a:t>
            </a:r>
            <a:r>
              <a:rPr lang="en-US" sz="2600" dirty="0"/>
              <a:t> </a:t>
            </a:r>
            <a:r>
              <a:rPr lang="en-US" sz="2600" err="1"/>
              <a:t>los</a:t>
            </a:r>
            <a:r>
              <a:rPr lang="en-US" sz="2600" dirty="0"/>
              <a:t> </a:t>
            </a:r>
            <a:r>
              <a:rPr lang="en-US" sz="2600" err="1"/>
              <a:t>valores</a:t>
            </a:r>
            <a:r>
              <a:rPr lang="en-US" sz="2600" dirty="0"/>
              <a:t> de </a:t>
            </a:r>
            <a:r>
              <a:rPr lang="en-US" sz="2600" err="1"/>
              <a:t>los</a:t>
            </a:r>
            <a:r>
              <a:rPr lang="en-US" sz="2600" dirty="0"/>
              <a:t> </a:t>
            </a:r>
            <a:r>
              <a:rPr lang="en-US" sz="2600" err="1"/>
              <a:t>atributos</a:t>
            </a:r>
            <a:r>
              <a:rPr lang="en-US" sz="2600" dirty="0"/>
              <a:t> y </a:t>
            </a:r>
            <a:r>
              <a:rPr lang="en-US" sz="2600" err="1"/>
              <a:t>generar</a:t>
            </a:r>
            <a:r>
              <a:rPr lang="en-US" sz="2600" dirty="0"/>
              <a:t> </a:t>
            </a:r>
            <a:r>
              <a:rPr lang="en-US" sz="2600" err="1"/>
              <a:t>subconjuntos</a:t>
            </a:r>
            <a:r>
              <a:rPr lang="en-US" sz="2600" dirty="0"/>
              <a:t> de </a:t>
            </a:r>
            <a:r>
              <a:rPr lang="en-US" sz="2600" err="1"/>
              <a:t>datos</a:t>
            </a:r>
            <a:r>
              <a:rPr lang="en-US" sz="2600" dirty="0"/>
              <a:t>, </a:t>
            </a:r>
            <a:r>
              <a:rPr lang="en-US" sz="2600" err="1"/>
              <a:t>respectivamente</a:t>
            </a:r>
            <a:r>
              <a:rPr lang="en-US" sz="2600" dirty="0"/>
              <a:t>. </a:t>
            </a:r>
            <a:r>
              <a:rPr lang="en-US" sz="2600" err="1"/>
              <a:t>Además</a:t>
            </a:r>
            <a:r>
              <a:rPr lang="en-US" sz="2600" dirty="0"/>
              <a:t>, </a:t>
            </a:r>
            <a:r>
              <a:rPr lang="en-US" sz="2600" err="1"/>
              <a:t>necesitarás</a:t>
            </a:r>
            <a:r>
              <a:rPr lang="en-US" sz="2600" dirty="0"/>
              <a:t> </a:t>
            </a:r>
            <a:r>
              <a:rPr lang="en-US" sz="2600" err="1"/>
              <a:t>proporcionar</a:t>
            </a:r>
            <a:r>
              <a:rPr lang="en-US" sz="2600" dirty="0"/>
              <a:t> </a:t>
            </a:r>
            <a:r>
              <a:rPr lang="en-US" sz="2600" err="1"/>
              <a:t>una</a:t>
            </a:r>
            <a:r>
              <a:rPr lang="en-US" sz="2600" dirty="0"/>
              <a:t> </a:t>
            </a:r>
            <a:r>
              <a:rPr lang="en-US" sz="2600" err="1"/>
              <a:t>implementación</a:t>
            </a:r>
            <a:r>
              <a:rPr lang="en-US" sz="2600" dirty="0"/>
              <a:t> </a:t>
            </a:r>
            <a:r>
              <a:rPr lang="en-US" sz="2600" err="1"/>
              <a:t>adecuada</a:t>
            </a:r>
            <a:r>
              <a:rPr lang="en-US" sz="2600" dirty="0"/>
              <a:t> de la </a:t>
            </a:r>
            <a:r>
              <a:rPr lang="en-US" sz="2600" err="1"/>
              <a:t>medida</a:t>
            </a:r>
            <a:r>
              <a:rPr lang="en-US" sz="2600" dirty="0"/>
              <a:t> de </a:t>
            </a:r>
            <a:r>
              <a:rPr lang="en-US" sz="2600" err="1"/>
              <a:t>impureza</a:t>
            </a:r>
            <a:r>
              <a:rPr lang="en-US" sz="2600" dirty="0"/>
              <a:t> (</a:t>
            </a:r>
            <a:r>
              <a:rPr lang="en-US" sz="2600" err="1"/>
              <a:t>como</a:t>
            </a:r>
            <a:r>
              <a:rPr lang="en-US" sz="2600" dirty="0"/>
              <a:t> la </a:t>
            </a:r>
            <a:r>
              <a:rPr lang="en-US" sz="2600" err="1"/>
              <a:t>entropía</a:t>
            </a:r>
            <a:r>
              <a:rPr lang="en-US" sz="2600" dirty="0"/>
              <a:t> o la </a:t>
            </a:r>
            <a:r>
              <a:rPr lang="en-US" sz="2600" err="1"/>
              <a:t>impureza</a:t>
            </a:r>
            <a:r>
              <a:rPr lang="en-US" sz="2600" dirty="0"/>
              <a:t> de Gini) </a:t>
            </a:r>
            <a:r>
              <a:rPr lang="en-US" sz="2600" err="1"/>
              <a:t>en</a:t>
            </a:r>
            <a:r>
              <a:rPr lang="en-US" sz="2600" dirty="0"/>
              <a:t> </a:t>
            </a:r>
            <a:r>
              <a:rPr lang="en-US" sz="2600" err="1"/>
              <a:t>el</a:t>
            </a:r>
            <a:r>
              <a:rPr lang="en-US" sz="2600" dirty="0"/>
              <a:t> </a:t>
            </a:r>
            <a:r>
              <a:rPr lang="en-US" sz="2600" err="1"/>
              <a:t>método</a:t>
            </a:r>
            <a:r>
              <a:rPr lang="en-US" sz="2600" dirty="0"/>
              <a:t> </a:t>
            </a:r>
            <a:r>
              <a:rPr lang="en-US" sz="2600" err="1"/>
              <a:t>calculateInfoGain</a:t>
            </a:r>
            <a:r>
              <a:rPr lang="en-US" sz="2600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9EF9C-62E1-EE86-AA43-D029B2CA3320}"/>
              </a:ext>
            </a:extLst>
          </p:cNvPr>
          <p:cNvSpPr/>
          <p:nvPr/>
        </p:nvSpPr>
        <p:spPr>
          <a:xfrm>
            <a:off x="8345714" y="2574774"/>
            <a:ext cx="2467428" cy="8557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F71A4EB-BF38-3B4F-4931-E2876C9A1F75}"/>
              </a:ext>
            </a:extLst>
          </p:cNvPr>
          <p:cNvSpPr txBox="1"/>
          <p:nvPr/>
        </p:nvSpPr>
        <p:spPr>
          <a:xfrm>
            <a:off x="8510210" y="2825448"/>
            <a:ext cx="219891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DecisionTreeID3.java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82F0F-FD49-1273-3D6B-06E58F357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401" y="1297063"/>
            <a:ext cx="958245" cy="11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C4.5 (SUCESOR DE ID3)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3836" y="1718624"/>
            <a:ext cx="1129599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Es </a:t>
            </a:r>
            <a:r>
              <a:rPr lang="en-US" sz="2800" dirty="0" err="1">
                <a:ea typeface="+mn-lt"/>
                <a:cs typeface="+mn-lt"/>
              </a:rPr>
              <a:t>una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extensión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del </a:t>
            </a:r>
            <a:r>
              <a:rPr lang="en-US" sz="2800" dirty="0" err="1">
                <a:ea typeface="+mn-lt"/>
                <a:cs typeface="+mn-lt"/>
              </a:rPr>
              <a:t>algoritmo</a:t>
            </a:r>
            <a:r>
              <a:rPr lang="en-US" sz="2800" dirty="0">
                <a:ea typeface="+mn-lt"/>
                <a:cs typeface="+mn-lt"/>
              </a:rPr>
              <a:t> ID3 que </a:t>
            </a:r>
            <a:r>
              <a:rPr lang="en-US" sz="2800" dirty="0" err="1">
                <a:ea typeface="+mn-lt"/>
                <a:cs typeface="+mn-lt"/>
              </a:rPr>
              <a:t>puede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manejar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atributos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continuos</a:t>
            </a:r>
            <a:r>
              <a:rPr lang="en-US" sz="2800" dirty="0">
                <a:ea typeface="+mn-lt"/>
                <a:cs typeface="+mn-lt"/>
              </a:rPr>
              <a:t> y </a:t>
            </a:r>
            <a:r>
              <a:rPr lang="en-US" sz="2800" dirty="0" err="1">
                <a:ea typeface="+mn-lt"/>
                <a:cs typeface="+mn-lt"/>
              </a:rPr>
              <a:t>categóricos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.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Utiliza</a:t>
            </a:r>
            <a:r>
              <a:rPr lang="en-US" sz="2800" dirty="0">
                <a:ea typeface="+mn-lt"/>
                <a:cs typeface="+mn-lt"/>
              </a:rPr>
              <a:t> la </a:t>
            </a:r>
            <a:r>
              <a:rPr lang="en-US" sz="2800" dirty="0" err="1">
                <a:ea typeface="+mn-lt"/>
                <a:cs typeface="+mn-lt"/>
              </a:rPr>
              <a:t>relación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ganancia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lugar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de </a:t>
            </a:r>
            <a:r>
              <a:rPr lang="en-US" sz="2800" dirty="0">
                <a:ea typeface="+mn-lt"/>
                <a:cs typeface="+mn-lt"/>
              </a:rPr>
              <a:t>la </a:t>
            </a:r>
            <a:r>
              <a:rPr lang="en-US" sz="2800" dirty="0" err="1">
                <a:ea typeface="+mn-lt"/>
                <a:cs typeface="+mn-lt"/>
              </a:rPr>
              <a:t>ganancia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información</a:t>
            </a:r>
            <a:r>
              <a:rPr lang="en-US" sz="2800" dirty="0">
                <a:ea typeface="+mn-lt"/>
                <a:cs typeface="+mn-lt"/>
              </a:rPr>
              <a:t>, lo que lo </a:t>
            </a:r>
            <a:r>
              <a:rPr lang="en-US" sz="2800" dirty="0" err="1">
                <a:ea typeface="+mn-lt"/>
                <a:cs typeface="+mn-lt"/>
              </a:rPr>
              <a:t>hace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más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eficiente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dirty="0" err="1">
                <a:ea typeface="+mn-lt"/>
                <a:cs typeface="+mn-lt"/>
              </a:rPr>
              <a:t>Puede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manejar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datos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faltantes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y </a:t>
            </a:r>
            <a:r>
              <a:rPr lang="en-US" sz="2800" dirty="0" err="1">
                <a:ea typeface="+mn-lt"/>
                <a:cs typeface="+mn-lt"/>
              </a:rPr>
              <a:t>valores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atributos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desconocidos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688CD-E002-FF9B-E337-E7AB04D65426}"/>
              </a:ext>
            </a:extLst>
          </p:cNvPr>
          <p:cNvSpPr txBox="1"/>
          <p:nvPr/>
        </p:nvSpPr>
        <p:spPr>
          <a:xfrm>
            <a:off x="691055" y="4159469"/>
            <a:ext cx="1003475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Características </a:t>
            </a:r>
            <a:r>
              <a:rPr lang="en-US" sz="2800" b="1" err="1"/>
              <a:t>principales</a:t>
            </a:r>
            <a:r>
              <a:rPr lang="en-US" sz="2800" b="1" dirty="0"/>
              <a:t>:</a:t>
            </a:r>
          </a:p>
          <a:p>
            <a:pPr>
              <a:buFont typeface=""/>
              <a:buChar char="•"/>
            </a:pPr>
            <a:r>
              <a:rPr lang="en-US" sz="2800" dirty="0"/>
              <a:t>Maneja </a:t>
            </a:r>
            <a:r>
              <a:rPr lang="en-US" sz="2800" dirty="0" err="1"/>
              <a:t>datos</a:t>
            </a:r>
            <a:r>
              <a:rPr lang="en-US" sz="2800" dirty="0"/>
              <a:t> </a:t>
            </a:r>
            <a:r>
              <a:rPr lang="en-US" sz="2800" dirty="0" err="1"/>
              <a:t>continuos</a:t>
            </a:r>
            <a:r>
              <a:rPr lang="en-US" sz="2800" dirty="0"/>
              <a:t> y </a:t>
            </a:r>
            <a:r>
              <a:rPr lang="en-US" sz="2800" dirty="0" err="1"/>
              <a:t>discretos</a:t>
            </a:r>
            <a:r>
              <a:rPr lang="en-US" sz="2800" dirty="0"/>
              <a:t>.</a:t>
            </a:r>
            <a:endParaRPr lang="en-US" sz="2800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800" dirty="0"/>
              <a:t>Permite </a:t>
            </a:r>
            <a:r>
              <a:rPr lang="en-US" sz="2800" dirty="0" err="1"/>
              <a:t>valores</a:t>
            </a:r>
            <a:r>
              <a:rPr lang="en-US" sz="2800" dirty="0"/>
              <a:t> </a:t>
            </a:r>
            <a:r>
              <a:rPr lang="en-US" sz="2800" dirty="0" err="1"/>
              <a:t>faltantes</a:t>
            </a:r>
            <a:r>
              <a:rPr lang="en-US" sz="2800" dirty="0"/>
              <a:t>.</a:t>
            </a:r>
            <a:endParaRPr lang="en-US" sz="2800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800" dirty="0"/>
              <a:t>Genera un árbol que </a:t>
            </a:r>
            <a:r>
              <a:rPr lang="en-US" sz="2800" dirty="0" err="1"/>
              <a:t>puede</a:t>
            </a:r>
            <a:r>
              <a:rPr lang="en-US" sz="2800" dirty="0"/>
              <a:t> ser </a:t>
            </a:r>
            <a:r>
              <a:rPr lang="en-US" sz="2800" dirty="0" err="1"/>
              <a:t>podado</a:t>
            </a:r>
            <a:r>
              <a:rPr lang="en-US" sz="2800" dirty="0"/>
              <a:t> para </a:t>
            </a:r>
            <a:r>
              <a:rPr lang="en-US" sz="2800" dirty="0" err="1"/>
              <a:t>evitar</a:t>
            </a:r>
            <a:r>
              <a:rPr lang="en-US" sz="2800" dirty="0"/>
              <a:t> </a:t>
            </a:r>
            <a:r>
              <a:rPr lang="en-US" sz="2800" dirty="0" err="1"/>
              <a:t>sobreajuste</a:t>
            </a:r>
            <a:r>
              <a:rPr lang="en-US" sz="2800" dirty="0"/>
              <a:t>.</a:t>
            </a:r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7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Pseudocodigo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 C4.5 (SUCESOR DE ID3)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018F6-5DE5-33CD-AA7F-6C5559658A02}"/>
              </a:ext>
            </a:extLst>
          </p:cNvPr>
          <p:cNvSpPr txBox="1"/>
          <p:nvPr/>
        </p:nvSpPr>
        <p:spPr>
          <a:xfrm>
            <a:off x="691056" y="1715813"/>
            <a:ext cx="10823027" cy="415498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Input: Dataset D con </a:t>
            </a:r>
            <a:r>
              <a:rPr lang="en-US" sz="2400" dirty="0" err="1"/>
              <a:t>atributos</a:t>
            </a:r>
            <a:r>
              <a:rPr lang="en-US" sz="2400" dirty="0"/>
              <a:t> y </a:t>
            </a:r>
            <a:r>
              <a:rPr lang="en-US" sz="2400" dirty="0" err="1"/>
              <a:t>etiquetas</a:t>
            </a:r>
            <a:r>
              <a:rPr lang="en-US" sz="2400" dirty="0"/>
              <a:t> </a:t>
            </a:r>
          </a:p>
          <a:p>
            <a:r>
              <a:rPr lang="en-US" sz="2400" dirty="0"/>
              <a:t>Output: Árbol de </a:t>
            </a:r>
            <a:r>
              <a:rPr lang="en-US" sz="2400" err="1"/>
              <a:t>decisión</a:t>
            </a:r>
            <a:r>
              <a:rPr lang="en-US" sz="2400" dirty="0"/>
              <a:t> </a:t>
            </a:r>
          </a:p>
          <a:p>
            <a:r>
              <a:rPr lang="en-US" sz="2400" dirty="0"/>
              <a:t>1. Si </a:t>
            </a:r>
            <a:r>
              <a:rPr lang="en-US" sz="2400" err="1"/>
              <a:t>todas</a:t>
            </a:r>
            <a:r>
              <a:rPr lang="en-US" sz="2400" dirty="0"/>
              <a:t> las </a:t>
            </a:r>
            <a:r>
              <a:rPr lang="en-US" sz="2400" err="1"/>
              <a:t>muestras</a:t>
            </a:r>
            <a:r>
              <a:rPr lang="en-US" sz="2400" dirty="0"/>
              <a:t> </a:t>
            </a:r>
            <a:r>
              <a:rPr lang="en-US" sz="2400" err="1"/>
              <a:t>pertenecen</a:t>
            </a:r>
            <a:r>
              <a:rPr lang="en-US" sz="2400" dirty="0"/>
              <a:t> a la </a:t>
            </a:r>
            <a:r>
              <a:rPr lang="en-US" sz="2400" err="1"/>
              <a:t>misma</a:t>
            </a:r>
            <a:r>
              <a:rPr lang="en-US" sz="2400" dirty="0"/>
              <a:t> </a:t>
            </a:r>
            <a:r>
              <a:rPr lang="en-US" sz="2400" err="1"/>
              <a:t>clase</a:t>
            </a:r>
            <a:r>
              <a:rPr lang="en-US" sz="2400" dirty="0"/>
              <a:t>: </a:t>
            </a:r>
          </a:p>
          <a:p>
            <a:r>
              <a:rPr lang="en-US" sz="2400" dirty="0"/>
              <a:t> a. </a:t>
            </a:r>
            <a:r>
              <a:rPr lang="en-US" sz="2400" dirty="0" err="1"/>
              <a:t>Detener</a:t>
            </a:r>
            <a:r>
              <a:rPr lang="en-US" sz="2400" dirty="0"/>
              <a:t> y </a:t>
            </a:r>
            <a:r>
              <a:rPr lang="en-US" sz="2400" dirty="0" err="1"/>
              <a:t>asignar</a:t>
            </a:r>
            <a:r>
              <a:rPr lang="en-US" sz="2400" dirty="0"/>
              <a:t> </a:t>
            </a:r>
            <a:r>
              <a:rPr lang="en-US" sz="2400" dirty="0" err="1"/>
              <a:t>esa</a:t>
            </a:r>
            <a:r>
              <a:rPr lang="en-US" sz="2400" dirty="0"/>
              <a:t> </a:t>
            </a:r>
            <a:r>
              <a:rPr lang="en-US" sz="2400" dirty="0" err="1"/>
              <a:t>clase</a:t>
            </a:r>
            <a:r>
              <a:rPr lang="en-US" sz="2400" dirty="0"/>
              <a:t> al </a:t>
            </a:r>
            <a:r>
              <a:rPr lang="en-US" sz="2400" dirty="0" err="1"/>
              <a:t>nodo</a:t>
            </a:r>
            <a:r>
              <a:rPr lang="en-US" sz="2400" dirty="0"/>
              <a:t>. </a:t>
            </a:r>
          </a:p>
          <a:p>
            <a:r>
              <a:rPr lang="en-US" sz="2400" dirty="0"/>
              <a:t>2. Si no hay </a:t>
            </a:r>
            <a:r>
              <a:rPr lang="en-US" sz="2400" dirty="0" err="1"/>
              <a:t>atributos</a:t>
            </a:r>
            <a:r>
              <a:rPr lang="en-US" sz="2400" dirty="0"/>
              <a:t> </a:t>
            </a:r>
            <a:r>
              <a:rPr lang="en-US" sz="2400" dirty="0" err="1"/>
              <a:t>restantes</a:t>
            </a:r>
            <a:r>
              <a:rPr lang="en-US" sz="2400" dirty="0"/>
              <a:t>: </a:t>
            </a:r>
          </a:p>
          <a:p>
            <a:r>
              <a:rPr lang="en-US" sz="2400" dirty="0"/>
              <a:t> a. </a:t>
            </a:r>
            <a:r>
              <a:rPr lang="en-US" sz="2400" err="1"/>
              <a:t>Detener</a:t>
            </a:r>
            <a:r>
              <a:rPr lang="en-US" sz="2400" dirty="0"/>
              <a:t> y </a:t>
            </a:r>
            <a:r>
              <a:rPr lang="en-US" sz="2400" err="1"/>
              <a:t>asignar</a:t>
            </a:r>
            <a:r>
              <a:rPr lang="en-US" sz="2400" dirty="0"/>
              <a:t> la </a:t>
            </a:r>
            <a:r>
              <a:rPr lang="en-US" sz="2400" err="1"/>
              <a:t>clase</a:t>
            </a:r>
            <a:r>
              <a:rPr lang="en-US" sz="2400" dirty="0"/>
              <a:t> </a:t>
            </a:r>
            <a:r>
              <a:rPr lang="en-US" sz="2400" err="1"/>
              <a:t>mayoritaria</a:t>
            </a:r>
            <a:r>
              <a:rPr lang="en-US" sz="2400" dirty="0"/>
              <a:t>. </a:t>
            </a:r>
            <a:endParaRPr lang="en-US" sz="2400"/>
          </a:p>
          <a:p>
            <a:r>
              <a:rPr lang="en-US" sz="2400" dirty="0"/>
              <a:t>3. </a:t>
            </a:r>
            <a:r>
              <a:rPr lang="en-US" sz="2400" dirty="0" err="1"/>
              <a:t>Seleccionar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atributo</a:t>
            </a:r>
            <a:r>
              <a:rPr lang="en-US" sz="2400" dirty="0"/>
              <a:t> A con mayor </a:t>
            </a:r>
            <a:r>
              <a:rPr lang="en-US" sz="2400" dirty="0" err="1"/>
              <a:t>ganancia</a:t>
            </a:r>
            <a:r>
              <a:rPr lang="en-US" sz="2400" dirty="0"/>
              <a:t> de </a:t>
            </a:r>
            <a:r>
              <a:rPr lang="en-US" sz="2400" dirty="0" err="1"/>
              <a:t>información</a:t>
            </a:r>
            <a:r>
              <a:rPr lang="en-US" sz="2400" dirty="0"/>
              <a:t>. </a:t>
            </a:r>
            <a:endParaRPr lang="en-US" sz="2400"/>
          </a:p>
          <a:p>
            <a:r>
              <a:rPr lang="en-US" sz="2400" dirty="0"/>
              <a:t>4. </a:t>
            </a:r>
            <a:r>
              <a:rPr lang="en-US" sz="2400" dirty="0" err="1"/>
              <a:t>Dividir</a:t>
            </a:r>
            <a:r>
              <a:rPr lang="en-US" sz="2400" dirty="0"/>
              <a:t> D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subconjuntos</a:t>
            </a:r>
            <a:r>
              <a:rPr lang="en-US" sz="2400" dirty="0"/>
              <a:t> </a:t>
            </a:r>
            <a:r>
              <a:rPr lang="en-US" sz="2400" dirty="0" err="1"/>
              <a:t>según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de A.</a:t>
            </a:r>
          </a:p>
          <a:p>
            <a:r>
              <a:rPr lang="en-US" sz="2400" dirty="0"/>
              <a:t>5. Para </a:t>
            </a:r>
            <a:r>
              <a:rPr lang="en-US" sz="2400" err="1"/>
              <a:t>cada</a:t>
            </a:r>
            <a:r>
              <a:rPr lang="en-US" sz="2400" dirty="0"/>
              <a:t> </a:t>
            </a:r>
            <a:r>
              <a:rPr lang="en-US" sz="2400" err="1"/>
              <a:t>subconjunto</a:t>
            </a:r>
            <a:r>
              <a:rPr lang="en-US" sz="2400" dirty="0"/>
              <a:t>: </a:t>
            </a:r>
            <a:endParaRPr lang="en-US" sz="2400"/>
          </a:p>
          <a:p>
            <a:r>
              <a:rPr lang="en-US" sz="2400" dirty="0"/>
              <a:t> a. </a:t>
            </a:r>
            <a:r>
              <a:rPr lang="en-US" sz="2400" err="1"/>
              <a:t>Llamar</a:t>
            </a:r>
            <a:r>
              <a:rPr lang="en-US" sz="2400" dirty="0"/>
              <a:t> </a:t>
            </a:r>
            <a:r>
              <a:rPr lang="en-US" sz="2400" err="1"/>
              <a:t>recursivamente</a:t>
            </a:r>
            <a:r>
              <a:rPr lang="en-US" sz="2400" dirty="0"/>
              <a:t> para </a:t>
            </a:r>
            <a:r>
              <a:rPr lang="en-US" sz="2400" err="1"/>
              <a:t>construir</a:t>
            </a:r>
            <a:r>
              <a:rPr lang="en-US" sz="2400" dirty="0"/>
              <a:t> </a:t>
            </a:r>
            <a:r>
              <a:rPr lang="en-US" sz="2400" err="1"/>
              <a:t>el</a:t>
            </a:r>
            <a:r>
              <a:rPr lang="en-US" sz="2400" dirty="0"/>
              <a:t> árbol. </a:t>
            </a:r>
            <a:endParaRPr lang="en-US" sz="2400"/>
          </a:p>
          <a:p>
            <a:r>
              <a:rPr lang="en-US" sz="2400" dirty="0"/>
              <a:t>6. </a:t>
            </a:r>
            <a:r>
              <a:rPr lang="en-US" sz="2400" dirty="0" err="1"/>
              <a:t>Podar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árbol </a:t>
            </a:r>
            <a:r>
              <a:rPr lang="en-US" sz="2400" dirty="0" err="1"/>
              <a:t>eliminando</a:t>
            </a:r>
            <a:r>
              <a:rPr lang="en-US" sz="2400" dirty="0"/>
              <a:t> </a:t>
            </a:r>
            <a:r>
              <a:rPr lang="en-US" sz="2400" dirty="0" err="1"/>
              <a:t>ramas</a:t>
            </a:r>
            <a:r>
              <a:rPr lang="en-US" sz="2400" dirty="0"/>
              <a:t> </a:t>
            </a:r>
            <a:r>
              <a:rPr lang="en-US" sz="2400" dirty="0" err="1"/>
              <a:t>irrelevantes</a:t>
            </a:r>
            <a:r>
              <a:rPr lang="en-US" sz="2400" dirty="0"/>
              <a:t>. 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1A244-7D67-88A7-093C-A29241D57135}"/>
              </a:ext>
            </a:extLst>
          </p:cNvPr>
          <p:cNvSpPr txBox="1"/>
          <p:nvPr/>
        </p:nvSpPr>
        <p:spPr>
          <a:xfrm>
            <a:off x="677918" y="6038193"/>
            <a:ext cx="11519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EJEMPLO :</a:t>
            </a:r>
            <a:endParaRPr lang="en-US" b="1" dirty="0"/>
          </a:p>
          <a:p>
            <a:r>
              <a:rPr lang="en-US" dirty="0"/>
              <a:t>https://nlaredo.tecnm.mx/takeyas/Apuntes/Inteligencia%20Artificial/Apuntes/tareas_alumnos/C4.5/C4.5(2005-II-B).pdf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Cart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(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classification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 and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regression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trees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3836" y="1718624"/>
            <a:ext cx="1129599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 err="1">
                <a:ea typeface="+mn-lt"/>
                <a:cs typeface="+mn-lt"/>
              </a:rPr>
              <a:t>Puede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utilizarse</a:t>
            </a:r>
            <a:r>
              <a:rPr lang="en-US" sz="2800" dirty="0">
                <a:ea typeface="+mn-lt"/>
                <a:cs typeface="+mn-lt"/>
              </a:rPr>
              <a:t> tanto para </a:t>
            </a:r>
            <a:r>
              <a:rPr lang="en-US" sz="2800" dirty="0" err="1">
                <a:ea typeface="+mn-lt"/>
                <a:cs typeface="+mn-lt"/>
              </a:rPr>
              <a:t>problemas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clasificación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como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regresión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.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Utiliza</a:t>
            </a:r>
            <a:r>
              <a:rPr lang="en-US" sz="2800" dirty="0">
                <a:ea typeface="+mn-lt"/>
                <a:cs typeface="+mn-lt"/>
              </a:rPr>
              <a:t> la </a:t>
            </a:r>
            <a:r>
              <a:rPr lang="en-US" sz="2800" dirty="0" err="1">
                <a:ea typeface="+mn-lt"/>
                <a:cs typeface="+mn-lt"/>
              </a:rPr>
              <a:t>impureza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de </a:t>
            </a:r>
            <a:r>
              <a:rPr lang="en-US" sz="2800" dirty="0">
                <a:ea typeface="+mn-lt"/>
                <a:cs typeface="+mn-lt"/>
              </a:rPr>
              <a:t>Gini </a:t>
            </a:r>
            <a:r>
              <a:rPr lang="en-US" sz="2800" dirty="0" err="1">
                <a:ea typeface="+mn-lt"/>
                <a:cs typeface="+mn-lt"/>
              </a:rPr>
              <a:t>como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medida</a:t>
            </a:r>
            <a:r>
              <a:rPr lang="en-US" sz="2800" dirty="0">
                <a:ea typeface="+mn-lt"/>
                <a:cs typeface="+mn-lt"/>
              </a:rPr>
              <a:t> para </a:t>
            </a:r>
            <a:r>
              <a:rPr lang="en-US" sz="2800" dirty="0" err="1">
                <a:ea typeface="+mn-lt"/>
                <a:cs typeface="+mn-lt"/>
              </a:rPr>
              <a:t>seleccionar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atributos</a:t>
            </a:r>
            <a:r>
              <a:rPr lang="en-US" sz="2800" dirty="0">
                <a:ea typeface="+mn-lt"/>
                <a:cs typeface="+mn-lt"/>
              </a:rPr>
              <a:t> y </a:t>
            </a:r>
            <a:r>
              <a:rPr lang="en-US" sz="2800" dirty="0" err="1">
                <a:ea typeface="+mn-lt"/>
                <a:cs typeface="+mn-lt"/>
              </a:rPr>
              <a:t>dividir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nodos</a:t>
            </a:r>
            <a:r>
              <a:rPr lang="en-US" sz="2800" dirty="0">
                <a:ea typeface="+mn-lt"/>
                <a:cs typeface="+mn-lt"/>
              </a:rPr>
              <a:t>. Crea </a:t>
            </a:r>
            <a:r>
              <a:rPr lang="en-US" sz="2800" dirty="0" err="1">
                <a:ea typeface="+mn-lt"/>
                <a:cs typeface="+mn-lt"/>
              </a:rPr>
              <a:t>árboles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binarios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decisión</a:t>
            </a:r>
            <a:r>
              <a:rPr lang="en-US" sz="2800" dirty="0">
                <a:ea typeface="+mn-lt"/>
                <a:cs typeface="+mn-lt"/>
              </a:rPr>
              <a:t>, lo que lo </a:t>
            </a:r>
            <a:r>
              <a:rPr lang="en-US" sz="2800" dirty="0" err="1">
                <a:ea typeface="+mn-lt"/>
                <a:cs typeface="+mn-lt"/>
              </a:rPr>
              <a:t>hace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más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eficiente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computacionalmente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AFB1A-F822-E287-44BE-C9FED931868D}"/>
              </a:ext>
            </a:extLst>
          </p:cNvPr>
          <p:cNvSpPr txBox="1"/>
          <p:nvPr/>
        </p:nvSpPr>
        <p:spPr>
          <a:xfrm>
            <a:off x="599090" y="3778469"/>
            <a:ext cx="1130913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Características principales:</a:t>
            </a:r>
          </a:p>
          <a:p>
            <a:pPr>
              <a:buFont typeface=""/>
              <a:buChar char="•"/>
            </a:pPr>
            <a:r>
              <a:rPr lang="en-US" sz="2800"/>
              <a:t>Genera árboles binarios (cada nodo tiene dos ramas).</a:t>
            </a:r>
          </a:p>
          <a:p>
            <a:pPr>
              <a:buFont typeface=""/>
              <a:buChar char="•"/>
            </a:pPr>
            <a:r>
              <a:rPr lang="en-US" sz="2800"/>
              <a:t>Es utilizado como base para otros algoritmos como Random Forest y GBT.</a:t>
            </a:r>
          </a:p>
        </p:txBody>
      </p:sp>
    </p:spTree>
    <p:extLst>
      <p:ext uri="{BB962C8B-B14F-4D97-AF65-F5344CB8AC3E}">
        <p14:creationId xmlns:p14="http://schemas.microsoft.com/office/powerpoint/2010/main" val="270649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Cart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(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classification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 and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regression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trees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09E47-CAFE-31B3-17C9-C0ADE15F8EC5}"/>
              </a:ext>
            </a:extLst>
          </p:cNvPr>
          <p:cNvSpPr txBox="1"/>
          <p:nvPr/>
        </p:nvSpPr>
        <p:spPr>
          <a:xfrm>
            <a:off x="691055" y="1847193"/>
            <a:ext cx="11269717" cy="415498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Input: Dataset D </a:t>
            </a:r>
          </a:p>
          <a:p>
            <a:r>
              <a:rPr lang="en-US" sz="2400" dirty="0"/>
              <a:t>Output: Árbol de </a:t>
            </a:r>
            <a:r>
              <a:rPr lang="en-US" sz="2400" dirty="0" err="1"/>
              <a:t>decisión</a:t>
            </a:r>
            <a:r>
              <a:rPr lang="en-US" sz="2400" dirty="0"/>
              <a:t> </a:t>
            </a:r>
            <a:r>
              <a:rPr lang="en-US" sz="2400" dirty="0" err="1"/>
              <a:t>binario</a:t>
            </a:r>
            <a:r>
              <a:rPr lang="en-US" sz="2400" dirty="0"/>
              <a:t> </a:t>
            </a:r>
          </a:p>
          <a:p>
            <a:r>
              <a:rPr lang="en-US" sz="2400" dirty="0"/>
              <a:t>1. </a:t>
            </a:r>
            <a:r>
              <a:rPr lang="en-US" sz="2400" err="1"/>
              <a:t>Inicializar</a:t>
            </a:r>
            <a:r>
              <a:rPr lang="en-US" sz="2400" dirty="0"/>
              <a:t> </a:t>
            </a:r>
            <a:r>
              <a:rPr lang="en-US" sz="2400" err="1"/>
              <a:t>el</a:t>
            </a:r>
            <a:r>
              <a:rPr lang="en-US" sz="2400" dirty="0"/>
              <a:t> </a:t>
            </a:r>
            <a:r>
              <a:rPr lang="en-US" sz="2400" err="1"/>
              <a:t>nodo</a:t>
            </a:r>
            <a:r>
              <a:rPr lang="en-US" sz="2400" dirty="0"/>
              <a:t> </a:t>
            </a:r>
            <a:r>
              <a:rPr lang="en-US" sz="2400" err="1"/>
              <a:t>raíz</a:t>
            </a:r>
            <a:r>
              <a:rPr lang="en-US" sz="2400" dirty="0"/>
              <a:t> con </a:t>
            </a:r>
            <a:r>
              <a:rPr lang="en-US" sz="2400" err="1"/>
              <a:t>el</a:t>
            </a:r>
            <a:r>
              <a:rPr lang="en-US" sz="2400" dirty="0"/>
              <a:t> conjunto de </a:t>
            </a:r>
            <a:r>
              <a:rPr lang="en-US" sz="2400" err="1"/>
              <a:t>datos</a:t>
            </a:r>
            <a:r>
              <a:rPr lang="en-US" sz="2400" dirty="0"/>
              <a:t> </a:t>
            </a:r>
            <a:r>
              <a:rPr lang="en-US" sz="2400" err="1"/>
              <a:t>completo</a:t>
            </a:r>
            <a:r>
              <a:rPr lang="en-US" sz="2400"/>
              <a:t>.</a:t>
            </a:r>
          </a:p>
          <a:p>
            <a:r>
              <a:rPr lang="en-US" sz="2400" dirty="0"/>
              <a:t>2. Para </a:t>
            </a:r>
            <a:r>
              <a:rPr lang="en-US" sz="2400" err="1"/>
              <a:t>cada</a:t>
            </a:r>
            <a:r>
              <a:rPr lang="en-US" sz="2400" dirty="0"/>
              <a:t> </a:t>
            </a:r>
            <a:r>
              <a:rPr lang="en-US" sz="2400" err="1"/>
              <a:t>nodo</a:t>
            </a:r>
            <a:r>
              <a:rPr lang="en-US" sz="2400" dirty="0"/>
              <a:t>: </a:t>
            </a:r>
          </a:p>
          <a:p>
            <a:r>
              <a:rPr lang="en-US" sz="2400" dirty="0"/>
              <a:t> a. </a:t>
            </a:r>
            <a:r>
              <a:rPr lang="en-US" sz="2400" err="1"/>
              <a:t>Calcular</a:t>
            </a:r>
            <a:r>
              <a:rPr lang="en-US" sz="2400" dirty="0"/>
              <a:t> la </a:t>
            </a:r>
            <a:r>
              <a:rPr lang="en-US" sz="2400" err="1"/>
              <a:t>métrica</a:t>
            </a:r>
            <a:r>
              <a:rPr lang="en-US" sz="2400" dirty="0"/>
              <a:t> de </a:t>
            </a:r>
            <a:r>
              <a:rPr lang="en-US" sz="2400" err="1"/>
              <a:t>impureza</a:t>
            </a:r>
            <a:r>
              <a:rPr lang="en-US" sz="2400" dirty="0"/>
              <a:t> (Gini o error </a:t>
            </a:r>
            <a:r>
              <a:rPr lang="en-US" sz="2400" err="1"/>
              <a:t>cuadrático</a:t>
            </a:r>
            <a:r>
              <a:rPr lang="en-US" sz="2400" dirty="0"/>
              <a:t>) para </a:t>
            </a:r>
            <a:r>
              <a:rPr lang="en-US" sz="2400" err="1"/>
              <a:t>todas</a:t>
            </a:r>
            <a:r>
              <a:rPr lang="en-US" sz="2400" dirty="0"/>
              <a:t> las </a:t>
            </a:r>
            <a:r>
              <a:rPr lang="en-US" sz="2400" err="1"/>
              <a:t>divisiones</a:t>
            </a:r>
            <a:r>
              <a:rPr lang="en-US" sz="2400" dirty="0"/>
              <a:t> </a:t>
            </a:r>
            <a:r>
              <a:rPr lang="en-US" sz="2400" err="1"/>
              <a:t>posibles</a:t>
            </a:r>
            <a:r>
              <a:rPr lang="en-US" sz="2400" dirty="0"/>
              <a:t>. </a:t>
            </a:r>
            <a:endParaRPr lang="en-US" sz="2400"/>
          </a:p>
          <a:p>
            <a:r>
              <a:rPr lang="en-US" sz="2400" dirty="0"/>
              <a:t> b. </a:t>
            </a:r>
            <a:r>
              <a:rPr lang="en-US" sz="2400" err="1"/>
              <a:t>Seleccionar</a:t>
            </a:r>
            <a:r>
              <a:rPr lang="en-US" sz="2400" dirty="0"/>
              <a:t> la </a:t>
            </a:r>
            <a:r>
              <a:rPr lang="en-US" sz="2400" err="1"/>
              <a:t>división</a:t>
            </a:r>
            <a:r>
              <a:rPr lang="en-US" sz="2400" dirty="0"/>
              <a:t> que </a:t>
            </a:r>
            <a:r>
              <a:rPr lang="en-US" sz="2400" err="1"/>
              <a:t>minimice</a:t>
            </a:r>
            <a:r>
              <a:rPr lang="en-US" sz="2400" dirty="0"/>
              <a:t> la </a:t>
            </a:r>
            <a:r>
              <a:rPr lang="en-US" sz="2400" err="1"/>
              <a:t>impureza</a:t>
            </a:r>
            <a:r>
              <a:rPr lang="en-US" sz="2400" dirty="0"/>
              <a:t>. </a:t>
            </a:r>
            <a:endParaRPr lang="en-US" sz="2400"/>
          </a:p>
          <a:p>
            <a:r>
              <a:rPr lang="en-US" sz="2400" dirty="0"/>
              <a:t> c. Crear dos </a:t>
            </a:r>
            <a:r>
              <a:rPr lang="en-US" sz="2400" err="1"/>
              <a:t>ramas</a:t>
            </a:r>
            <a:r>
              <a:rPr lang="en-US" sz="2400" dirty="0"/>
              <a:t> </a:t>
            </a:r>
            <a:r>
              <a:rPr lang="en-US" sz="2400" err="1"/>
              <a:t>basadas</a:t>
            </a:r>
            <a:r>
              <a:rPr lang="en-US" sz="2400" dirty="0"/>
              <a:t> </a:t>
            </a:r>
            <a:r>
              <a:rPr lang="en-US" sz="2400" err="1"/>
              <a:t>en</a:t>
            </a:r>
            <a:r>
              <a:rPr lang="en-US" sz="2400" dirty="0"/>
              <a:t> la </a:t>
            </a:r>
            <a:r>
              <a:rPr lang="en-US" sz="2400" err="1"/>
              <a:t>división</a:t>
            </a:r>
            <a:r>
              <a:rPr lang="en-US" sz="2400" dirty="0"/>
              <a:t> </a:t>
            </a:r>
            <a:r>
              <a:rPr lang="en-US" sz="2400" err="1"/>
              <a:t>seleccionada</a:t>
            </a:r>
            <a:r>
              <a:rPr lang="en-US" sz="2400" dirty="0"/>
              <a:t>. </a:t>
            </a:r>
            <a:endParaRPr lang="en-US" sz="2400"/>
          </a:p>
          <a:p>
            <a:r>
              <a:rPr lang="en-US" sz="2400" dirty="0"/>
              <a:t>3. </a:t>
            </a:r>
            <a:r>
              <a:rPr lang="en-US" sz="2400" err="1"/>
              <a:t>Continuar</a:t>
            </a:r>
            <a:r>
              <a:rPr lang="en-US" sz="2400" dirty="0"/>
              <a:t> hasta que se </a:t>
            </a:r>
            <a:r>
              <a:rPr lang="en-US" sz="2400" err="1"/>
              <a:t>cumpla</a:t>
            </a:r>
            <a:r>
              <a:rPr lang="en-US" sz="2400" dirty="0"/>
              <a:t> un </a:t>
            </a:r>
            <a:r>
              <a:rPr lang="en-US" sz="2400" err="1"/>
              <a:t>criterio</a:t>
            </a:r>
            <a:r>
              <a:rPr lang="en-US" sz="2400" dirty="0"/>
              <a:t> de </a:t>
            </a:r>
            <a:r>
              <a:rPr lang="en-US" sz="2400" err="1"/>
              <a:t>parada</a:t>
            </a:r>
            <a:r>
              <a:rPr lang="en-US" sz="2400" dirty="0"/>
              <a:t>: </a:t>
            </a:r>
            <a:endParaRPr lang="en-US" sz="2400"/>
          </a:p>
          <a:p>
            <a:r>
              <a:rPr lang="en-US" sz="2400" dirty="0"/>
              <a:t> a. Máxima </a:t>
            </a:r>
            <a:r>
              <a:rPr lang="en-US" sz="2400" err="1"/>
              <a:t>profundidad</a:t>
            </a:r>
            <a:r>
              <a:rPr lang="en-US" sz="2400" dirty="0"/>
              <a:t> </a:t>
            </a:r>
            <a:r>
              <a:rPr lang="en-US" sz="2400" err="1"/>
              <a:t>alcanzada</a:t>
            </a:r>
            <a:r>
              <a:rPr lang="en-US" sz="2400" dirty="0"/>
              <a:t> o </a:t>
            </a:r>
            <a:r>
              <a:rPr lang="en-US" sz="2400" err="1"/>
              <a:t>tamaño</a:t>
            </a:r>
            <a:r>
              <a:rPr lang="en-US" sz="2400" dirty="0"/>
              <a:t> </a:t>
            </a:r>
            <a:r>
              <a:rPr lang="en-US" sz="2400" err="1"/>
              <a:t>mínimo</a:t>
            </a:r>
            <a:r>
              <a:rPr lang="en-US" sz="2400" dirty="0"/>
              <a:t> de </a:t>
            </a:r>
            <a:r>
              <a:rPr lang="en-US" sz="2400" err="1"/>
              <a:t>nodo</a:t>
            </a:r>
            <a:r>
              <a:rPr lang="en-US" sz="2400" dirty="0"/>
              <a:t>. </a:t>
            </a:r>
            <a:endParaRPr lang="en-US" sz="2400"/>
          </a:p>
          <a:p>
            <a:r>
              <a:rPr lang="en-US" sz="2400" dirty="0"/>
              <a:t>4. </a:t>
            </a:r>
            <a:r>
              <a:rPr lang="en-US" sz="2400" dirty="0" err="1"/>
              <a:t>Podar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árbol </a:t>
            </a:r>
            <a:r>
              <a:rPr lang="en-US" sz="2400" dirty="0" err="1"/>
              <a:t>si</a:t>
            </a:r>
            <a:r>
              <a:rPr lang="en-US" sz="2400" dirty="0"/>
              <a:t> es </a:t>
            </a:r>
            <a:r>
              <a:rPr lang="en-US" sz="2400" dirty="0" err="1"/>
              <a:t>necesario</a:t>
            </a:r>
            <a:r>
              <a:rPr lang="en-US" sz="2400" dirty="0"/>
              <a:t> para </a:t>
            </a:r>
            <a:r>
              <a:rPr lang="en-US" sz="2400" dirty="0" err="1"/>
              <a:t>evitar</a:t>
            </a:r>
            <a:r>
              <a:rPr lang="en-US" sz="2400" dirty="0"/>
              <a:t> </a:t>
            </a:r>
            <a:r>
              <a:rPr lang="en-US" sz="2400" dirty="0" err="1"/>
              <a:t>sobreajuste</a:t>
            </a:r>
            <a:r>
              <a:rPr lang="en-US" sz="2400" dirty="0"/>
              <a:t>.</a:t>
            </a: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079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Random forest: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1" y="1719744"/>
            <a:ext cx="1109629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sz="2800" dirty="0">
                <a:ea typeface="+mn-lt"/>
                <a:cs typeface="+mn-lt"/>
              </a:rPr>
              <a:t>Es una técnica de conjunto que combina múltiples árboles de decisión para mejorar la precisión y reducir el sobreajuste. Entrena una serie de árboles de decisión en subconjuntos aleatorios del conjunto de datos y promedia las predicciones para obtener una salida final. Es robusto y puede manejar conjuntos de datos grandes con alta dimensionalidad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6D652-A530-7CAE-E57E-3940C42966BB}"/>
              </a:ext>
            </a:extLst>
          </p:cNvPr>
          <p:cNvSpPr txBox="1"/>
          <p:nvPr/>
        </p:nvSpPr>
        <p:spPr>
          <a:xfrm>
            <a:off x="691055" y="4093779"/>
            <a:ext cx="112959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Características principales:</a:t>
            </a:r>
          </a:p>
          <a:p>
            <a:pPr>
              <a:buFont typeface=""/>
              <a:buChar char="•"/>
            </a:pPr>
            <a:r>
              <a:rPr lang="en-US" sz="2400"/>
              <a:t>Reduce el sobreajuste al promediar múltiples árboles.</a:t>
            </a:r>
          </a:p>
          <a:p>
            <a:pPr>
              <a:buFont typeface=""/>
              <a:buChar char="•"/>
            </a:pPr>
            <a:r>
              <a:rPr lang="en-US" sz="2400"/>
              <a:t>Utiliza votación (clasificación) o promedio (regresión).</a:t>
            </a:r>
          </a:p>
        </p:txBody>
      </p:sp>
    </p:spTree>
    <p:extLst>
      <p:ext uri="{BB962C8B-B14F-4D97-AF65-F5344CB8AC3E}">
        <p14:creationId xmlns:p14="http://schemas.microsoft.com/office/powerpoint/2010/main" val="4127605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8E0E9-C094-462C-A709-843F116761F0}"/>
              </a:ext>
            </a:extLst>
          </p:cNvPr>
          <p:cNvSpPr txBox="1"/>
          <p:nvPr/>
        </p:nvSpPr>
        <p:spPr>
          <a:xfrm>
            <a:off x="691055" y="1715814"/>
            <a:ext cx="10914993" cy="378565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Input: Dataset D, </a:t>
            </a:r>
            <a:r>
              <a:rPr lang="en-US" sz="2400" err="1"/>
              <a:t>número</a:t>
            </a:r>
            <a:r>
              <a:rPr lang="en-US" sz="2400" dirty="0"/>
              <a:t> de </a:t>
            </a:r>
            <a:r>
              <a:rPr lang="en-US" sz="2400" err="1"/>
              <a:t>árboles</a:t>
            </a:r>
            <a:r>
              <a:rPr lang="en-US" sz="2400" dirty="0"/>
              <a:t> T 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/>
              <a:t>Output: </a:t>
            </a:r>
            <a:r>
              <a:rPr lang="en-US" sz="2400" dirty="0" err="1"/>
              <a:t>Modelo</a:t>
            </a:r>
            <a:r>
              <a:rPr lang="en-US" sz="2400" dirty="0"/>
              <a:t> de Random Forest </a:t>
            </a:r>
          </a:p>
          <a:p>
            <a:r>
              <a:rPr lang="en-US" sz="2400" dirty="0"/>
              <a:t>1. Para t = 1 hasta T: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 a. </a:t>
            </a:r>
            <a:r>
              <a:rPr lang="en-US" sz="2400" dirty="0" err="1"/>
              <a:t>Generar</a:t>
            </a:r>
            <a:r>
              <a:rPr lang="en-US" sz="2400" dirty="0"/>
              <a:t> un </a:t>
            </a:r>
            <a:r>
              <a:rPr lang="en-US" sz="2400" dirty="0" err="1"/>
              <a:t>subconjunto</a:t>
            </a:r>
            <a:r>
              <a:rPr lang="en-US" sz="2400" dirty="0"/>
              <a:t> </a:t>
            </a:r>
            <a:r>
              <a:rPr lang="en-US" sz="2400" dirty="0" err="1"/>
              <a:t>aleatorio</a:t>
            </a:r>
            <a:r>
              <a:rPr lang="en-US" sz="2400" dirty="0"/>
              <a:t> </a:t>
            </a:r>
            <a:r>
              <a:rPr lang="en-US" sz="2400" dirty="0" err="1"/>
              <a:t>D_t</a:t>
            </a:r>
            <a:r>
              <a:rPr lang="en-US" sz="2400" dirty="0"/>
              <a:t> de D con </a:t>
            </a:r>
            <a:r>
              <a:rPr lang="en-US" sz="2400" dirty="0" err="1"/>
              <a:t>reemplazo</a:t>
            </a:r>
            <a:r>
              <a:rPr lang="en-US" sz="2400" dirty="0"/>
              <a:t>. </a:t>
            </a:r>
          </a:p>
          <a:p>
            <a:r>
              <a:rPr lang="en-US" sz="2400" dirty="0"/>
              <a:t> b. </a:t>
            </a:r>
            <a:r>
              <a:rPr lang="en-US" sz="2400" err="1"/>
              <a:t>Construir</a:t>
            </a:r>
            <a:r>
              <a:rPr lang="en-US" sz="2400" dirty="0"/>
              <a:t> un árbol de </a:t>
            </a:r>
            <a:r>
              <a:rPr lang="en-US" sz="2400" err="1"/>
              <a:t>decisión</a:t>
            </a:r>
            <a:r>
              <a:rPr lang="en-US" sz="2400" dirty="0"/>
              <a:t> </a:t>
            </a:r>
            <a:r>
              <a:rPr lang="en-US" sz="2400" err="1"/>
              <a:t>usando</a:t>
            </a:r>
            <a:r>
              <a:rPr lang="en-US" sz="2400" dirty="0"/>
              <a:t> </a:t>
            </a:r>
            <a:r>
              <a:rPr lang="en-US" sz="2400" err="1"/>
              <a:t>D_t</a:t>
            </a:r>
            <a:r>
              <a:rPr lang="en-US" sz="2400" dirty="0"/>
              <a:t>: </a:t>
            </a:r>
          </a:p>
          <a:p>
            <a:r>
              <a:rPr lang="en-US" sz="2400" dirty="0"/>
              <a:t>  - </a:t>
            </a:r>
            <a:r>
              <a:rPr lang="en-US" sz="2400" dirty="0" err="1"/>
              <a:t>Seleccionar</a:t>
            </a:r>
            <a:r>
              <a:rPr lang="en-US" sz="2400" dirty="0"/>
              <a:t> un </a:t>
            </a:r>
            <a:r>
              <a:rPr lang="en-US" sz="2400" dirty="0" err="1"/>
              <a:t>subconjunto</a:t>
            </a:r>
            <a:r>
              <a:rPr lang="en-US" sz="2400" dirty="0"/>
              <a:t> </a:t>
            </a:r>
            <a:r>
              <a:rPr lang="en-US" sz="2400" dirty="0" err="1"/>
              <a:t>aleatorio</a:t>
            </a:r>
            <a:r>
              <a:rPr lang="en-US" sz="2400" dirty="0"/>
              <a:t> de </a:t>
            </a:r>
            <a:r>
              <a:rPr lang="en-US" sz="2400" dirty="0" err="1"/>
              <a:t>características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nodo</a:t>
            </a:r>
            <a:r>
              <a:rPr lang="en-US" sz="2400" dirty="0"/>
              <a:t>. </a:t>
            </a:r>
            <a:endParaRPr lang="en-US" sz="2400"/>
          </a:p>
          <a:p>
            <a:r>
              <a:rPr lang="en-US" sz="2400"/>
              <a:t> </a:t>
            </a:r>
            <a:r>
              <a:rPr lang="en-US" sz="2400" dirty="0"/>
              <a:t> - </a:t>
            </a:r>
            <a:r>
              <a:rPr lang="en-US" sz="2400" err="1"/>
              <a:t>Dividir</a:t>
            </a:r>
            <a:r>
              <a:rPr lang="en-US" sz="2400" dirty="0"/>
              <a:t> </a:t>
            </a:r>
            <a:r>
              <a:rPr lang="en-US" sz="2400" err="1"/>
              <a:t>usando</a:t>
            </a:r>
            <a:r>
              <a:rPr lang="en-US" sz="2400" dirty="0"/>
              <a:t> </a:t>
            </a:r>
            <a:r>
              <a:rPr lang="en-US" sz="2400" err="1"/>
              <a:t>el</a:t>
            </a:r>
            <a:r>
              <a:rPr lang="en-US" sz="2400" dirty="0"/>
              <a:t> </a:t>
            </a:r>
            <a:r>
              <a:rPr lang="en-US" sz="2400" err="1"/>
              <a:t>mejor</a:t>
            </a:r>
            <a:r>
              <a:rPr lang="en-US" sz="2400" dirty="0"/>
              <a:t> </a:t>
            </a:r>
            <a:r>
              <a:rPr lang="en-US" sz="2400" err="1"/>
              <a:t>atributo</a:t>
            </a:r>
            <a:r>
              <a:rPr lang="en-US" sz="2400" dirty="0"/>
              <a:t> del </a:t>
            </a:r>
            <a:r>
              <a:rPr lang="en-US" sz="2400" err="1"/>
              <a:t>subconjunto</a:t>
            </a:r>
            <a:r>
              <a:rPr lang="en-US" sz="2400" dirty="0"/>
              <a:t>. </a:t>
            </a:r>
          </a:p>
          <a:p>
            <a:r>
              <a:rPr lang="en-US" sz="2400"/>
              <a:t>2. Para </a:t>
            </a:r>
            <a:r>
              <a:rPr lang="en-US" sz="2400" err="1"/>
              <a:t>predicciones</a:t>
            </a:r>
            <a:r>
              <a:rPr lang="en-US" sz="2400" dirty="0"/>
              <a:t>: </a:t>
            </a:r>
            <a:endParaRPr lang="en-US" sz="2400"/>
          </a:p>
          <a:p>
            <a:r>
              <a:rPr lang="en-US" sz="2400" dirty="0"/>
              <a:t> a. </a:t>
            </a:r>
            <a:r>
              <a:rPr lang="en-US" sz="2400" dirty="0" err="1"/>
              <a:t>Clasificación</a:t>
            </a:r>
            <a:r>
              <a:rPr lang="en-US" sz="2400" dirty="0"/>
              <a:t>: </a:t>
            </a:r>
            <a:r>
              <a:rPr lang="en-US" sz="2400" dirty="0" err="1"/>
              <a:t>Votación</a:t>
            </a:r>
            <a:r>
              <a:rPr lang="en-US" sz="2400" dirty="0"/>
              <a:t> </a:t>
            </a:r>
            <a:r>
              <a:rPr lang="en-US" sz="2400" dirty="0" err="1"/>
              <a:t>mayoritaria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T </a:t>
            </a:r>
            <a:r>
              <a:rPr lang="en-US" sz="2400" err="1"/>
              <a:t>árboles</a:t>
            </a:r>
            <a:r>
              <a:rPr lang="en-US" sz="2400" dirty="0"/>
              <a:t>. </a:t>
            </a:r>
            <a:endParaRPr lang="en-US" sz="2400"/>
          </a:p>
          <a:p>
            <a:r>
              <a:rPr lang="en-US" sz="2400" dirty="0"/>
              <a:t> b. </a:t>
            </a:r>
            <a:r>
              <a:rPr lang="en-US" sz="2400" dirty="0" err="1"/>
              <a:t>Regresión</a:t>
            </a:r>
            <a:r>
              <a:rPr lang="en-US" sz="2400" dirty="0"/>
              <a:t>: </a:t>
            </a:r>
            <a:r>
              <a:rPr lang="en-US" sz="2400" dirty="0" err="1"/>
              <a:t>Promedio</a:t>
            </a:r>
            <a:r>
              <a:rPr lang="en-US" sz="2400" dirty="0"/>
              <a:t> de las </a:t>
            </a:r>
            <a:r>
              <a:rPr lang="en-US" sz="2400" dirty="0" err="1"/>
              <a:t>predicciones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T </a:t>
            </a:r>
            <a:r>
              <a:rPr lang="en-US" sz="2400" dirty="0" err="1"/>
              <a:t>árboles</a:t>
            </a:r>
            <a:r>
              <a:rPr lang="en-US" sz="2400" dirty="0"/>
              <a:t>.</a:t>
            </a: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25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376475"/>
            <a:ext cx="10833537" cy="1456267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BOOSTING MACHINES:</a:t>
            </a:r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1141A-21F4-5E21-F319-C33E66404F5A}"/>
              </a:ext>
            </a:extLst>
          </p:cNvPr>
          <p:cNvSpPr txBox="1"/>
          <p:nvPr/>
        </p:nvSpPr>
        <p:spPr>
          <a:xfrm>
            <a:off x="817940" y="1714499"/>
            <a:ext cx="1058091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Es </a:t>
            </a:r>
            <a:r>
              <a:rPr lang="en-US" sz="2800" dirty="0" err="1">
                <a:ea typeface="+mn-lt"/>
                <a:cs typeface="+mn-lt"/>
              </a:rPr>
              <a:t>una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técnica</a:t>
            </a:r>
            <a:r>
              <a:rPr lang="en-US" sz="2800" dirty="0">
                <a:ea typeface="+mn-lt"/>
                <a:cs typeface="+mn-lt"/>
              </a:rPr>
              <a:t> de conjunto que entrena una serie de árboles de decisión de forma secuencial, donde cada nuevo árbol corrige los errores del modelo anterior.</a:t>
            </a:r>
            <a:endParaRPr lang="en-US" sz="2800">
              <a:ea typeface="+mn-lt"/>
              <a:cs typeface="+mn-lt"/>
            </a:endParaRPr>
          </a:p>
          <a:p>
            <a:r>
              <a:rPr lang="en-US" sz="2800" dirty="0" err="1">
                <a:ea typeface="+mn-lt"/>
                <a:cs typeface="+mn-lt"/>
              </a:rPr>
              <a:t>Utiliza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algoritmo</a:t>
            </a:r>
            <a:r>
              <a:rPr lang="en-US" sz="2800" dirty="0">
                <a:ea typeface="+mn-lt"/>
                <a:cs typeface="+mn-lt"/>
              </a:rPr>
              <a:t> de boosting para mejorar gradualmente la precisión del modelo.</a:t>
            </a:r>
          </a:p>
          <a:p>
            <a:r>
              <a:rPr lang="en-US" sz="2800" dirty="0">
                <a:ea typeface="+mn-lt"/>
                <a:cs typeface="+mn-lt"/>
              </a:rPr>
              <a:t>Es </a:t>
            </a:r>
            <a:r>
              <a:rPr lang="en-US" sz="2800" dirty="0" err="1">
                <a:ea typeface="+mn-lt"/>
                <a:cs typeface="+mn-lt"/>
              </a:rPr>
              <a:t>eficaz</a:t>
            </a:r>
            <a:r>
              <a:rPr lang="en-US" sz="2800" dirty="0">
                <a:ea typeface="+mn-lt"/>
                <a:cs typeface="+mn-lt"/>
              </a:rPr>
              <a:t> para </a:t>
            </a:r>
            <a:r>
              <a:rPr lang="en-US" sz="2800" dirty="0" err="1">
                <a:ea typeface="+mn-lt"/>
                <a:cs typeface="+mn-lt"/>
              </a:rPr>
              <a:t>problemas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regresión</a:t>
            </a:r>
            <a:r>
              <a:rPr lang="en-US" sz="2800" dirty="0">
                <a:ea typeface="+mn-lt"/>
                <a:cs typeface="+mn-lt"/>
              </a:rPr>
              <a:t> y </a:t>
            </a:r>
            <a:r>
              <a:rPr lang="en-US" sz="2800" dirty="0" err="1">
                <a:ea typeface="+mn-lt"/>
                <a:cs typeface="+mn-lt"/>
              </a:rPr>
              <a:t>clasificación</a:t>
            </a:r>
          </a:p>
        </p:txBody>
      </p:sp>
    </p:spTree>
    <p:extLst>
      <p:ext uri="{BB962C8B-B14F-4D97-AF65-F5344CB8AC3E}">
        <p14:creationId xmlns:p14="http://schemas.microsoft.com/office/powerpoint/2010/main" val="148303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376475"/>
            <a:ext cx="10833537" cy="145626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Xgboost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(extreme GRADIENT BOOSTING )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1141A-21F4-5E21-F319-C33E66404F5A}"/>
              </a:ext>
            </a:extLst>
          </p:cNvPr>
          <p:cNvSpPr txBox="1"/>
          <p:nvPr/>
        </p:nvSpPr>
        <p:spPr>
          <a:xfrm>
            <a:off x="817940" y="1714499"/>
            <a:ext cx="1058091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Es </a:t>
            </a:r>
            <a:r>
              <a:rPr lang="en-US" sz="2800" dirty="0" err="1">
                <a:ea typeface="+mn-lt"/>
                <a:cs typeface="+mn-lt"/>
              </a:rPr>
              <a:t>una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implementación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optimizada</a:t>
            </a:r>
            <a:r>
              <a:rPr lang="en-US" sz="2800" dirty="0">
                <a:ea typeface="+mn-lt"/>
                <a:cs typeface="+mn-lt"/>
              </a:rPr>
              <a:t> de GBM que </a:t>
            </a:r>
            <a:r>
              <a:rPr lang="en-US" sz="2800" dirty="0" err="1">
                <a:ea typeface="+mn-lt"/>
                <a:cs typeface="+mn-lt"/>
              </a:rPr>
              <a:t>utiliza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técnicas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regularización</a:t>
            </a:r>
            <a:r>
              <a:rPr lang="en-US" sz="2800" dirty="0">
                <a:ea typeface="+mn-lt"/>
                <a:cs typeface="+mn-lt"/>
              </a:rPr>
              <a:t> y </a:t>
            </a:r>
            <a:r>
              <a:rPr lang="en-US" sz="2800" dirty="0" err="1">
                <a:ea typeface="+mn-lt"/>
                <a:cs typeface="+mn-lt"/>
              </a:rPr>
              <a:t>paralelismo</a:t>
            </a:r>
            <a:r>
              <a:rPr lang="en-US" sz="2800" dirty="0">
                <a:ea typeface="+mn-lt"/>
                <a:cs typeface="+mn-lt"/>
              </a:rPr>
              <a:t> para </a:t>
            </a:r>
            <a:r>
              <a:rPr lang="en-US" sz="2800" dirty="0" err="1">
                <a:ea typeface="+mn-lt"/>
                <a:cs typeface="+mn-lt"/>
              </a:rPr>
              <a:t>mejorar</a:t>
            </a:r>
            <a:r>
              <a:rPr lang="en-US" sz="2800" dirty="0">
                <a:ea typeface="+mn-lt"/>
                <a:cs typeface="+mn-lt"/>
              </a:rPr>
              <a:t> la </a:t>
            </a:r>
            <a:r>
              <a:rPr lang="en-US" sz="2800" dirty="0" err="1">
                <a:ea typeface="+mn-lt"/>
                <a:cs typeface="+mn-lt"/>
              </a:rPr>
              <a:t>velocidad</a:t>
            </a:r>
            <a:r>
              <a:rPr lang="en-US" sz="2800" dirty="0">
                <a:ea typeface="+mn-lt"/>
                <a:cs typeface="+mn-lt"/>
              </a:rPr>
              <a:t> y la </a:t>
            </a:r>
            <a:r>
              <a:rPr lang="en-US" sz="2800" dirty="0" err="1">
                <a:ea typeface="+mn-lt"/>
                <a:cs typeface="+mn-lt"/>
              </a:rPr>
              <a:t>precisión</a:t>
            </a:r>
            <a:r>
              <a:rPr lang="en-US" sz="2800" dirty="0">
                <a:ea typeface="+mn-lt"/>
                <a:cs typeface="+mn-lt"/>
              </a:rPr>
              <a:t>. Es </a:t>
            </a:r>
            <a:r>
              <a:rPr lang="en-US" sz="2800" dirty="0" err="1">
                <a:ea typeface="+mn-lt"/>
                <a:cs typeface="+mn-lt"/>
              </a:rPr>
              <a:t>ampliamente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utilizado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competiciones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ciencia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datos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debido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su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rendimiento</a:t>
            </a:r>
            <a:r>
              <a:rPr lang="en-US" sz="2800" dirty="0">
                <a:ea typeface="+mn-lt"/>
                <a:cs typeface="+mn-lt"/>
              </a:rPr>
              <a:t> superior. </a:t>
            </a:r>
            <a:r>
              <a:rPr lang="en-US" sz="2800" dirty="0" err="1">
                <a:ea typeface="+mn-lt"/>
                <a:cs typeface="+mn-lt"/>
              </a:rPr>
              <a:t>Proporciona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una</a:t>
            </a:r>
            <a:r>
              <a:rPr lang="en-US" sz="2800" dirty="0">
                <a:ea typeface="+mn-lt"/>
                <a:cs typeface="+mn-lt"/>
              </a:rPr>
              <a:t> API </a:t>
            </a:r>
            <a:r>
              <a:rPr lang="en-US" sz="2800" dirty="0" err="1">
                <a:ea typeface="+mn-lt"/>
                <a:cs typeface="+mn-lt"/>
              </a:rPr>
              <a:t>fácil</a:t>
            </a:r>
            <a:r>
              <a:rPr lang="en-US" sz="2800" dirty="0">
                <a:ea typeface="+mn-lt"/>
                <a:cs typeface="+mn-lt"/>
              </a:rPr>
              <a:t> de usar y es compatible con </a:t>
            </a:r>
            <a:r>
              <a:rPr lang="en-US" sz="2800" dirty="0" err="1">
                <a:ea typeface="+mn-lt"/>
                <a:cs typeface="+mn-lt"/>
              </a:rPr>
              <a:t>múltiples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lenguajes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programación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9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3CFCD8-FE04-7D29-0FBD-8210EA554F0E}"/>
              </a:ext>
            </a:extLst>
          </p:cNvPr>
          <p:cNvSpPr/>
          <p:nvPr/>
        </p:nvSpPr>
        <p:spPr>
          <a:xfrm>
            <a:off x="2864069" y="4033344"/>
            <a:ext cx="6411310" cy="18524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ENTROPIA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 Light"/>
              <a:cs typeface="Calibri Ligh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1724699"/>
            <a:ext cx="11161025" cy="1846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dirty="0">
                <a:ea typeface="+mn-lt"/>
                <a:cs typeface="+mn-lt"/>
              </a:rPr>
              <a:t>La entropía es una medida de incertidumbre en un conjunto de datos. En el contexto del aprendizaje automático y los árboles de decisión, la entropía se utiliza para evaluar la homogeneidad de un conjunto de ejemplos.</a:t>
            </a:r>
            <a:endParaRPr lang="en-US" dirty="0"/>
          </a:p>
        </p:txBody>
      </p:sp>
      <p:pic>
        <p:nvPicPr>
          <p:cNvPr id="6" name="Picture 5" descr="Entropy is a measure of uncertainty | by Sebastian Kwiatkowski | Towards  Data Science">
            <a:extLst>
              <a:ext uri="{FF2B5EF4-FFF2-40B4-BE49-F238E27FC236}">
                <a16:creationId xmlns:a16="http://schemas.microsoft.com/office/drawing/2014/main" id="{D1D9A2EB-CC0A-B71B-DA21-5EF38FE7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353" y="4148389"/>
            <a:ext cx="6057292" cy="16334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80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ENTROPIA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 Light"/>
              <a:cs typeface="Calibri Light"/>
            </a:endParaRPr>
          </a:p>
        </p:txBody>
      </p:sp>
      <p:pic>
        <p:nvPicPr>
          <p:cNvPr id="4" name="Picture 3" descr="ENTROPÍA Y LIDERAZGO">
            <a:extLst>
              <a:ext uri="{FF2B5EF4-FFF2-40B4-BE49-F238E27FC236}">
                <a16:creationId xmlns:a16="http://schemas.microsoft.com/office/drawing/2014/main" id="{13A66740-4EB5-DA5C-0110-9D1418C7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62" y="1623139"/>
            <a:ext cx="10399485" cy="50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1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ENTROPIA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 Light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0BAF21-981E-BE15-E7F3-00C5700BAE21}"/>
              </a:ext>
            </a:extLst>
          </p:cNvPr>
          <p:cNvSpPr/>
          <p:nvPr/>
        </p:nvSpPr>
        <p:spPr>
          <a:xfrm>
            <a:off x="1077310" y="2285999"/>
            <a:ext cx="9761482" cy="33895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ntropy is a measure of uncertainty | by Sebastian Kwiatkowski | Towards  Data Science">
            <a:extLst>
              <a:ext uri="{FF2B5EF4-FFF2-40B4-BE49-F238E27FC236}">
                <a16:creationId xmlns:a16="http://schemas.microsoft.com/office/drawing/2014/main" id="{4EEAB52A-8656-E063-54B1-62248401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25" y="2768906"/>
            <a:ext cx="8987051" cy="24216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04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de arboles de decisión</a:t>
            </a:r>
            <a:endParaRPr lang="en-US" dirty="0" err="1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AC824C-4594-1A66-19B3-A8D64F623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199" y="2063275"/>
            <a:ext cx="2381250" cy="2571750"/>
          </a:xfrm>
        </p:spPr>
      </p:pic>
      <p:pic>
        <p:nvPicPr>
          <p:cNvPr id="9" name="Picture 8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8E4E0EB7-8CE4-522B-CA74-BC485D6F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77" y="4736552"/>
            <a:ext cx="6398501" cy="1470792"/>
          </a:xfrm>
          <a:prstGeom prst="rect">
            <a:avLst/>
          </a:prstGeom>
        </p:spPr>
      </p:pic>
      <p:pic>
        <p:nvPicPr>
          <p:cNvPr id="10" name="Picture 9" descr="Anas Brital | Random Forest Algorithm Explained .">
            <a:extLst>
              <a:ext uri="{FF2B5EF4-FFF2-40B4-BE49-F238E27FC236}">
                <a16:creationId xmlns:a16="http://schemas.microsoft.com/office/drawing/2014/main" id="{E9A53A4B-783A-AE47-C83E-D92CD5097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573" y="2068286"/>
            <a:ext cx="3951886" cy="2563772"/>
          </a:xfrm>
          <a:prstGeom prst="rect">
            <a:avLst/>
          </a:prstGeom>
        </p:spPr>
      </p:pic>
      <p:pic>
        <p:nvPicPr>
          <p:cNvPr id="11" name="Picture 10" descr="🚀 Mastering Gradient Boosting in Machine Learning: A Comprehensive Guide!  🤖💡">
            <a:extLst>
              <a:ext uri="{FF2B5EF4-FFF2-40B4-BE49-F238E27FC236}">
                <a16:creationId xmlns:a16="http://schemas.microsoft.com/office/drawing/2014/main" id="{601C60B4-015F-36D5-4BB3-245D996BA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2063242"/>
            <a:ext cx="4569372" cy="2573859"/>
          </a:xfrm>
          <a:prstGeom prst="rect">
            <a:avLst/>
          </a:prstGeom>
        </p:spPr>
      </p:pic>
      <p:pic>
        <p:nvPicPr>
          <p:cNvPr id="12" name="Picture 11" descr="XGBoost - GeeksforGeeks">
            <a:extLst>
              <a:ext uri="{FF2B5EF4-FFF2-40B4-BE49-F238E27FC236}">
                <a16:creationId xmlns:a16="http://schemas.microsoft.com/office/drawing/2014/main" id="{D163F74F-99ED-BA88-1130-5DE600BC6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4735325"/>
            <a:ext cx="4569372" cy="2117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3E0DDA-0B47-372B-7239-A37E84AB5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2846" y="4731462"/>
            <a:ext cx="971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6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ID3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3 (Iterative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Dichotomiser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 3):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 Light"/>
              <a:cs typeface="Calibri Ligh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3836" y="1718624"/>
            <a:ext cx="1021951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>
                <a:ea typeface="+mn-lt"/>
                <a:cs typeface="+mn-lt"/>
              </a:rPr>
              <a:t>El </a:t>
            </a:r>
            <a:r>
              <a:rPr lang="en-US" sz="2800" dirty="0" err="1">
                <a:ea typeface="+mn-lt"/>
                <a:cs typeface="+mn-lt"/>
              </a:rPr>
              <a:t>algoritmo</a:t>
            </a:r>
            <a:r>
              <a:rPr lang="en-US" sz="2800" dirty="0">
                <a:ea typeface="+mn-lt"/>
                <a:cs typeface="+mn-lt"/>
              </a:rPr>
              <a:t> ID3 es un </a:t>
            </a:r>
            <a:r>
              <a:rPr lang="en-US" sz="2800" dirty="0" err="1">
                <a:ea typeface="+mn-lt"/>
                <a:cs typeface="+mn-lt"/>
              </a:rPr>
              <a:t>algoritmo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clásico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aprendizaje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automático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utilizado</a:t>
            </a:r>
            <a:r>
              <a:rPr lang="en-US" sz="2800" dirty="0">
                <a:ea typeface="+mn-lt"/>
                <a:cs typeface="+mn-lt"/>
              </a:rPr>
              <a:t> para </a:t>
            </a:r>
            <a:r>
              <a:rPr lang="en-US" sz="2800" dirty="0" err="1">
                <a:ea typeface="+mn-lt"/>
                <a:cs typeface="+mn-lt"/>
              </a:rPr>
              <a:t>construir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árboles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decisión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partir</a:t>
            </a:r>
            <a:r>
              <a:rPr lang="en-US" sz="2800" dirty="0">
                <a:ea typeface="+mn-lt"/>
                <a:cs typeface="+mn-lt"/>
              </a:rPr>
              <a:t> de un conjunto de </a:t>
            </a:r>
            <a:r>
              <a:rPr lang="en-US" sz="2800" dirty="0" err="1">
                <a:ea typeface="+mn-lt"/>
                <a:cs typeface="+mn-lt"/>
              </a:rPr>
              <a:t>datos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etiquetados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.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Utiliza</a:t>
            </a:r>
            <a:r>
              <a:rPr lang="en-US" sz="2800" dirty="0">
                <a:ea typeface="+mn-lt"/>
                <a:cs typeface="+mn-lt"/>
              </a:rPr>
              <a:t> la </a:t>
            </a:r>
            <a:r>
              <a:rPr lang="en-US" sz="2800" dirty="0" err="1">
                <a:ea typeface="+mn-lt"/>
                <a:cs typeface="+mn-lt"/>
              </a:rPr>
              <a:t>entropía</a:t>
            </a:r>
            <a:r>
              <a:rPr lang="en-US" sz="2800" dirty="0">
                <a:ea typeface="+mn-lt"/>
                <a:cs typeface="+mn-lt"/>
              </a:rPr>
              <a:t> para </a:t>
            </a:r>
            <a:r>
              <a:rPr lang="en-US" sz="2800" dirty="0" err="1">
                <a:ea typeface="+mn-lt"/>
                <a:cs typeface="+mn-lt"/>
              </a:rPr>
              <a:t>decidir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cómo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dividir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el</a:t>
            </a:r>
            <a:r>
              <a:rPr lang="en-US" sz="2800" dirty="0">
                <a:ea typeface="+mn-lt"/>
                <a:cs typeface="+mn-lt"/>
              </a:rPr>
              <a:t> conjunto de </a:t>
            </a:r>
            <a:r>
              <a:rPr lang="en-US" sz="2800" dirty="0" err="1">
                <a:ea typeface="+mn-lt"/>
                <a:cs typeface="+mn-lt"/>
              </a:rPr>
              <a:t>datos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cada</a:t>
            </a:r>
            <a:r>
              <a:rPr lang="en-US" sz="2800" dirty="0">
                <a:ea typeface="+mn-lt"/>
                <a:cs typeface="+mn-lt"/>
              </a:rPr>
              <a:t> paso de </a:t>
            </a:r>
            <a:r>
              <a:rPr lang="en-US" sz="2800" dirty="0" err="1">
                <a:ea typeface="+mn-lt"/>
                <a:cs typeface="+mn-lt"/>
              </a:rPr>
              <a:t>construcción</a:t>
            </a:r>
            <a:r>
              <a:rPr lang="en-US" sz="2800" dirty="0">
                <a:ea typeface="+mn-lt"/>
                <a:cs typeface="+mn-lt"/>
              </a:rPr>
              <a:t> del árbol.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389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ID3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3 (Iterative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Dichotomiser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 3):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 Light"/>
              <a:cs typeface="Calibri Ligh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0598" y="1954742"/>
            <a:ext cx="10921039" cy="448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>
              <a:buClrTx/>
              <a:buSzTx/>
              <a:buNone/>
            </a:pPr>
            <a:r>
              <a:rPr lang="en-US" sz="2800" b="1" err="1"/>
              <a:t>Características</a:t>
            </a:r>
            <a:r>
              <a:rPr lang="en-US" sz="2800" b="1" dirty="0"/>
              <a:t> </a:t>
            </a:r>
            <a:r>
              <a:rPr lang="en-US" sz="2800" b="1" err="1"/>
              <a:t>principales</a:t>
            </a:r>
            <a:r>
              <a:rPr lang="en-US" sz="2800" b="1" dirty="0"/>
              <a:t> de ID3</a:t>
            </a:r>
            <a:endParaRPr lang="en-US" sz="2800">
              <a:ea typeface="+mn-lt"/>
              <a:cs typeface="+mn-lt"/>
            </a:endParaRPr>
          </a:p>
          <a:p>
            <a:pPr defTabSz="914400">
              <a:buClrTx/>
              <a:buSzTx/>
            </a:pPr>
            <a:r>
              <a:rPr lang="en-US" sz="2400" b="1" dirty="0" err="1">
                <a:ea typeface="+mn-lt"/>
                <a:cs typeface="+mn-lt"/>
              </a:rPr>
              <a:t>Ganancia</a:t>
            </a:r>
            <a:r>
              <a:rPr lang="en-US" sz="2400" b="1" dirty="0">
                <a:ea typeface="+mn-lt"/>
                <a:cs typeface="+mn-lt"/>
              </a:rPr>
              <a:t> de </a:t>
            </a:r>
            <a:r>
              <a:rPr lang="en-US" sz="2400" b="1" dirty="0" err="1">
                <a:ea typeface="+mn-lt"/>
                <a:cs typeface="+mn-lt"/>
              </a:rPr>
              <a:t>información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 err="1">
                <a:ea typeface="+mn-lt"/>
                <a:cs typeface="+mn-lt"/>
              </a:rPr>
              <a:t>Basado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la </a:t>
            </a:r>
            <a:r>
              <a:rPr lang="en-US" sz="2400" dirty="0" err="1">
                <a:ea typeface="+mn-lt"/>
                <a:cs typeface="+mn-lt"/>
              </a:rPr>
              <a:t>entropía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mide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qué</a:t>
            </a:r>
            <a:r>
              <a:rPr lang="en-US" sz="2400" dirty="0">
                <a:ea typeface="+mn-lt"/>
                <a:cs typeface="+mn-lt"/>
              </a:rPr>
              <a:t> tan bien un </a:t>
            </a:r>
            <a:r>
              <a:rPr lang="en-US" sz="2400" dirty="0" err="1">
                <a:ea typeface="+mn-lt"/>
                <a:cs typeface="+mn-lt"/>
              </a:rPr>
              <a:t>atributo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separa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datos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según</a:t>
            </a:r>
            <a:r>
              <a:rPr lang="en-US" sz="2400" dirty="0">
                <a:ea typeface="+mn-lt"/>
                <a:cs typeface="+mn-lt"/>
              </a:rPr>
              <a:t> las </a:t>
            </a:r>
            <a:r>
              <a:rPr lang="en-US" sz="2400" dirty="0" err="1">
                <a:ea typeface="+mn-lt"/>
                <a:cs typeface="+mn-lt"/>
              </a:rPr>
              <a:t>clases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objetivo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1400">
              <a:ea typeface="Calibri"/>
              <a:cs typeface="Calibri"/>
            </a:endParaRPr>
          </a:p>
          <a:p>
            <a:pPr defTabSz="914400">
              <a:buClrTx/>
              <a:buSzTx/>
            </a:pPr>
            <a:r>
              <a:rPr lang="en-US" sz="2400" b="1" dirty="0">
                <a:ea typeface="+mn-lt"/>
                <a:cs typeface="+mn-lt"/>
              </a:rPr>
              <a:t>Entrada </a:t>
            </a:r>
            <a:r>
              <a:rPr lang="en-US" sz="2400" b="1" dirty="0" err="1">
                <a:ea typeface="+mn-lt"/>
                <a:cs typeface="+mn-lt"/>
              </a:rPr>
              <a:t>discreta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 err="1">
                <a:ea typeface="+mn-lt"/>
                <a:cs typeface="+mn-lt"/>
              </a:rPr>
              <a:t>Funciona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mejor</a:t>
            </a:r>
            <a:r>
              <a:rPr lang="en-US" sz="2400" dirty="0">
                <a:ea typeface="+mn-lt"/>
                <a:cs typeface="+mn-lt"/>
              </a:rPr>
              <a:t> con </a:t>
            </a:r>
            <a:r>
              <a:rPr lang="en-US" sz="2400" dirty="0" err="1">
                <a:ea typeface="+mn-lt"/>
                <a:cs typeface="+mn-lt"/>
              </a:rPr>
              <a:t>atributos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categóricos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.</a:t>
            </a:r>
            <a:r>
              <a:rPr lang="en-US" sz="2400" dirty="0">
                <a:ea typeface="+mn-lt"/>
                <a:cs typeface="+mn-lt"/>
              </a:rPr>
              <a:t> Los </a:t>
            </a:r>
            <a:r>
              <a:rPr lang="en-US" sz="2400" dirty="0" err="1">
                <a:ea typeface="+mn-lt"/>
                <a:cs typeface="+mn-lt"/>
              </a:rPr>
              <a:t>atributos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continuos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deben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discretizarse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previamente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1400">
              <a:ea typeface="Calibri"/>
              <a:cs typeface="Calibri"/>
            </a:endParaRPr>
          </a:p>
          <a:p>
            <a:pPr defTabSz="914400">
              <a:buClrTx/>
              <a:buSzTx/>
            </a:pPr>
            <a:r>
              <a:rPr lang="en-US" sz="2400" b="1" dirty="0" err="1">
                <a:ea typeface="+mn-lt"/>
                <a:cs typeface="+mn-lt"/>
              </a:rPr>
              <a:t>Recursividad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 err="1">
                <a:ea typeface="+mn-lt"/>
                <a:cs typeface="+mn-lt"/>
              </a:rPr>
              <a:t>Construye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</a:t>
            </a:r>
            <a:r>
              <a:rPr lang="en-US" sz="2400" dirty="0">
                <a:ea typeface="+mn-lt"/>
                <a:cs typeface="+mn-lt"/>
              </a:rPr>
              <a:t> árbol </a:t>
            </a:r>
            <a:r>
              <a:rPr lang="en-US" sz="2400" dirty="0" err="1">
                <a:ea typeface="+mn-lt"/>
                <a:cs typeface="+mn-lt"/>
              </a:rPr>
              <a:t>recursivamente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seleccionando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mejor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atributo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cada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nivel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1400">
              <a:ea typeface="Calibri"/>
              <a:cs typeface="Calibri"/>
            </a:endParaRPr>
          </a:p>
          <a:p>
            <a:pPr defTabSz="914400">
              <a:buClrTx/>
              <a:buSzTx/>
            </a:pPr>
            <a:r>
              <a:rPr lang="en-US" sz="2400" b="1" dirty="0" err="1">
                <a:ea typeface="+mn-lt"/>
                <a:cs typeface="+mn-lt"/>
              </a:rPr>
              <a:t>Limitaciones</a:t>
            </a:r>
            <a:r>
              <a:rPr lang="en-US" sz="2400" dirty="0">
                <a:ea typeface="+mn-lt"/>
                <a:cs typeface="+mn-lt"/>
              </a:rPr>
              <a:t>: No </a:t>
            </a:r>
            <a:r>
              <a:rPr lang="en-US" sz="2400" dirty="0" err="1">
                <a:ea typeface="+mn-lt"/>
                <a:cs typeface="+mn-lt"/>
              </a:rPr>
              <a:t>maneja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valores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faltantes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sobreajuste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mediante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poda</a:t>
            </a:r>
            <a:r>
              <a:rPr lang="en-US" sz="2400" dirty="0">
                <a:ea typeface="+mn-lt"/>
                <a:cs typeface="+mn-lt"/>
              </a:rPr>
              <a:t>. Es sensible al </a:t>
            </a:r>
            <a:r>
              <a:rPr lang="en-US" sz="2400" dirty="0" err="1">
                <a:ea typeface="+mn-lt"/>
                <a:cs typeface="+mn-lt"/>
              </a:rPr>
              <a:t>ruido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datos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1400">
              <a:ea typeface="+mn-lt"/>
              <a:cs typeface="+mn-lt"/>
            </a:endParaRPr>
          </a:p>
          <a:p>
            <a:pPr marL="0" indent="0" defTabSz="91440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608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222553"/>
          </a:xfrm>
        </p:spPr>
        <p:txBody>
          <a:bodyPr>
            <a:normAutofit fontScale="90000"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PSEUSCODIGO DE ID3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0598" y="1057678"/>
            <a:ext cx="10921039" cy="55810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>
              <a:buNone/>
            </a:pPr>
            <a:r>
              <a:rPr lang="en-US" sz="1600" dirty="0">
                <a:ea typeface="+mn-lt"/>
                <a:cs typeface="+mn-lt"/>
              </a:rPr>
              <a:t>Input: Dataset D, conjunto de </a:t>
            </a:r>
            <a:r>
              <a:rPr lang="en-US" sz="1600" err="1">
                <a:ea typeface="+mn-lt"/>
                <a:cs typeface="+mn-lt"/>
              </a:rPr>
              <a:t>atributos</a:t>
            </a:r>
            <a:r>
              <a:rPr lang="en-US" sz="1600" dirty="0">
                <a:ea typeface="+mn-lt"/>
                <a:cs typeface="+mn-lt"/>
              </a:rPr>
              <a:t> A, </a:t>
            </a:r>
            <a:r>
              <a:rPr lang="en-US" sz="1600" err="1">
                <a:ea typeface="+mn-lt"/>
                <a:cs typeface="+mn-lt"/>
              </a:rPr>
              <a:t>clase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objetivo</a:t>
            </a:r>
            <a:r>
              <a:rPr lang="en-US" sz="1600" dirty="0">
                <a:ea typeface="+mn-lt"/>
                <a:cs typeface="+mn-lt"/>
              </a:rPr>
              <a:t> C </a:t>
            </a:r>
            <a:endParaRPr lang="en-US" sz="1600"/>
          </a:p>
          <a:p>
            <a:pPr marL="0" indent="0" defTabSz="914400">
              <a:buNone/>
            </a:pPr>
            <a:r>
              <a:rPr lang="en-US" sz="1600" dirty="0">
                <a:ea typeface="+mn-lt"/>
                <a:cs typeface="+mn-lt"/>
              </a:rPr>
              <a:t>Output: Árbol de </a:t>
            </a:r>
            <a:r>
              <a:rPr lang="en-US" sz="1600" dirty="0" err="1">
                <a:ea typeface="+mn-lt"/>
                <a:cs typeface="+mn-lt"/>
              </a:rPr>
              <a:t>decisión</a:t>
            </a:r>
            <a:r>
              <a:rPr lang="en-US" sz="1600" dirty="0">
                <a:ea typeface="+mn-lt"/>
                <a:cs typeface="+mn-lt"/>
              </a:rPr>
              <a:t> </a:t>
            </a:r>
            <a:endParaRPr lang="en-US" sz="1600">
              <a:ea typeface="+mn-lt"/>
              <a:cs typeface="+mn-lt"/>
            </a:endParaRPr>
          </a:p>
          <a:p>
            <a:pPr marL="0" indent="0" defTabSz="914400">
              <a:buNone/>
            </a:pPr>
            <a:r>
              <a:rPr lang="en-US" sz="1600" dirty="0">
                <a:ea typeface="+mn-lt"/>
                <a:cs typeface="+mn-lt"/>
              </a:rPr>
              <a:t>1. Crear un </a:t>
            </a:r>
            <a:r>
              <a:rPr lang="en-US" sz="1600" dirty="0" err="1">
                <a:ea typeface="+mn-lt"/>
                <a:cs typeface="+mn-lt"/>
              </a:rPr>
              <a:t>nodo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raíz</a:t>
            </a:r>
            <a:r>
              <a:rPr lang="en-US" sz="1600" dirty="0">
                <a:ea typeface="+mn-lt"/>
                <a:cs typeface="+mn-lt"/>
              </a:rPr>
              <a:t>. </a:t>
            </a:r>
            <a:endParaRPr lang="en-US" sz="1600">
              <a:ea typeface="+mn-lt"/>
              <a:cs typeface="+mn-lt"/>
            </a:endParaRPr>
          </a:p>
          <a:p>
            <a:pPr marL="0" indent="0" defTabSz="914400">
              <a:buNone/>
            </a:pPr>
            <a:r>
              <a:rPr lang="en-US" sz="1600" dirty="0">
                <a:ea typeface="+mn-lt"/>
                <a:cs typeface="+mn-lt"/>
              </a:rPr>
              <a:t>2. Si </a:t>
            </a:r>
            <a:r>
              <a:rPr lang="en-US" sz="1600" dirty="0" err="1">
                <a:ea typeface="+mn-lt"/>
                <a:cs typeface="+mn-lt"/>
              </a:rPr>
              <a:t>todas</a:t>
            </a:r>
            <a:r>
              <a:rPr lang="en-US" sz="1600" dirty="0">
                <a:ea typeface="+mn-lt"/>
                <a:cs typeface="+mn-lt"/>
              </a:rPr>
              <a:t> las </a:t>
            </a:r>
            <a:r>
              <a:rPr lang="en-US" sz="1600" dirty="0" err="1">
                <a:ea typeface="+mn-lt"/>
                <a:cs typeface="+mn-lt"/>
              </a:rPr>
              <a:t>muestras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en</a:t>
            </a:r>
            <a:r>
              <a:rPr lang="en-US" sz="1600" dirty="0">
                <a:ea typeface="+mn-lt"/>
                <a:cs typeface="+mn-lt"/>
              </a:rPr>
              <a:t> D </a:t>
            </a:r>
            <a:r>
              <a:rPr lang="en-US" sz="1600" dirty="0" err="1">
                <a:ea typeface="+mn-lt"/>
                <a:cs typeface="+mn-lt"/>
              </a:rPr>
              <a:t>pertenecen</a:t>
            </a:r>
            <a:r>
              <a:rPr lang="en-US" sz="1600" dirty="0">
                <a:ea typeface="+mn-lt"/>
                <a:cs typeface="+mn-lt"/>
              </a:rPr>
              <a:t> a la </a:t>
            </a:r>
            <a:r>
              <a:rPr lang="en-US" sz="1600" dirty="0" err="1">
                <a:ea typeface="+mn-lt"/>
                <a:cs typeface="+mn-lt"/>
              </a:rPr>
              <a:t>misma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clase</a:t>
            </a:r>
            <a:r>
              <a:rPr lang="en-US" sz="1600" dirty="0">
                <a:ea typeface="+mn-lt"/>
                <a:cs typeface="+mn-lt"/>
              </a:rPr>
              <a:t>: </a:t>
            </a:r>
            <a:endParaRPr lang="en-US" sz="1600">
              <a:ea typeface="+mn-lt"/>
              <a:cs typeface="+mn-lt"/>
            </a:endParaRPr>
          </a:p>
          <a:p>
            <a:pPr marL="0" indent="0" defTabSz="914400">
              <a:buNone/>
            </a:pPr>
            <a:r>
              <a:rPr lang="en-US" sz="1600" dirty="0">
                <a:ea typeface="+mn-lt"/>
                <a:cs typeface="+mn-lt"/>
              </a:rPr>
              <a:t> a. </a:t>
            </a:r>
            <a:r>
              <a:rPr lang="en-US" sz="1600" dirty="0" err="1">
                <a:ea typeface="+mn-lt"/>
                <a:cs typeface="+mn-lt"/>
              </a:rPr>
              <a:t>Asignar</a:t>
            </a:r>
            <a:r>
              <a:rPr lang="en-US" sz="1600" dirty="0">
                <a:ea typeface="+mn-lt"/>
                <a:cs typeface="+mn-lt"/>
              </a:rPr>
              <a:t> la </a:t>
            </a:r>
            <a:r>
              <a:rPr lang="en-US" sz="1600" dirty="0" err="1">
                <a:ea typeface="+mn-lt"/>
                <a:cs typeface="+mn-lt"/>
              </a:rPr>
              <a:t>clase</a:t>
            </a:r>
            <a:r>
              <a:rPr lang="en-US" sz="1600" dirty="0">
                <a:ea typeface="+mn-lt"/>
                <a:cs typeface="+mn-lt"/>
              </a:rPr>
              <a:t> al </a:t>
            </a:r>
            <a:r>
              <a:rPr lang="en-US" sz="1600" dirty="0" err="1">
                <a:ea typeface="+mn-lt"/>
                <a:cs typeface="+mn-lt"/>
              </a:rPr>
              <a:t>nodo</a:t>
            </a:r>
            <a:r>
              <a:rPr lang="en-US" sz="1600" dirty="0">
                <a:ea typeface="+mn-lt"/>
                <a:cs typeface="+mn-lt"/>
              </a:rPr>
              <a:t> y </a:t>
            </a:r>
            <a:r>
              <a:rPr lang="en-US" sz="1600" dirty="0" err="1">
                <a:ea typeface="+mn-lt"/>
                <a:cs typeface="+mn-lt"/>
              </a:rPr>
              <a:t>detener</a:t>
            </a:r>
            <a:r>
              <a:rPr lang="en-US" sz="1600" dirty="0">
                <a:ea typeface="+mn-lt"/>
                <a:cs typeface="+mn-lt"/>
              </a:rPr>
              <a:t>. </a:t>
            </a:r>
          </a:p>
          <a:p>
            <a:pPr marL="0" indent="0" defTabSz="914400">
              <a:buNone/>
            </a:pPr>
            <a:r>
              <a:rPr lang="en-US" sz="1600" dirty="0">
                <a:ea typeface="+mn-lt"/>
                <a:cs typeface="+mn-lt"/>
              </a:rPr>
              <a:t>3. Si A </a:t>
            </a:r>
            <a:r>
              <a:rPr lang="en-US" sz="1600" dirty="0" err="1">
                <a:ea typeface="+mn-lt"/>
                <a:cs typeface="+mn-lt"/>
              </a:rPr>
              <a:t>está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vacío</a:t>
            </a:r>
            <a:r>
              <a:rPr lang="en-US" sz="1600" dirty="0">
                <a:ea typeface="+mn-lt"/>
                <a:cs typeface="+mn-lt"/>
              </a:rPr>
              <a:t> o no hay </a:t>
            </a:r>
            <a:r>
              <a:rPr lang="en-US" sz="1600" dirty="0" err="1">
                <a:ea typeface="+mn-lt"/>
                <a:cs typeface="+mn-lt"/>
              </a:rPr>
              <a:t>más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atributos</a:t>
            </a:r>
            <a:r>
              <a:rPr lang="en-US" sz="1600" dirty="0">
                <a:ea typeface="+mn-lt"/>
                <a:cs typeface="+mn-lt"/>
              </a:rPr>
              <a:t> para </a:t>
            </a:r>
            <a:r>
              <a:rPr lang="en-US" sz="1600" dirty="0" err="1">
                <a:ea typeface="+mn-lt"/>
                <a:cs typeface="+mn-lt"/>
              </a:rPr>
              <a:t>dividir</a:t>
            </a:r>
            <a:r>
              <a:rPr lang="en-US" sz="1600" dirty="0">
                <a:ea typeface="+mn-lt"/>
                <a:cs typeface="+mn-lt"/>
              </a:rPr>
              <a:t>: </a:t>
            </a:r>
          </a:p>
          <a:p>
            <a:pPr marL="0" indent="0" defTabSz="914400">
              <a:buNone/>
            </a:pPr>
            <a:r>
              <a:rPr lang="en-US" sz="1600" dirty="0">
                <a:ea typeface="+mn-lt"/>
                <a:cs typeface="+mn-lt"/>
              </a:rPr>
              <a:t> a. </a:t>
            </a:r>
            <a:r>
              <a:rPr lang="en-US" sz="1600" dirty="0" err="1">
                <a:ea typeface="+mn-lt"/>
                <a:cs typeface="+mn-lt"/>
              </a:rPr>
              <a:t>Asignar</a:t>
            </a:r>
            <a:r>
              <a:rPr lang="en-US" sz="1600" dirty="0">
                <a:ea typeface="+mn-lt"/>
                <a:cs typeface="+mn-lt"/>
              </a:rPr>
              <a:t> al </a:t>
            </a:r>
            <a:r>
              <a:rPr lang="en-US" sz="1600" dirty="0" err="1">
                <a:ea typeface="+mn-lt"/>
                <a:cs typeface="+mn-lt"/>
              </a:rPr>
              <a:t>nodo</a:t>
            </a:r>
            <a:r>
              <a:rPr lang="en-US" sz="1600" dirty="0">
                <a:ea typeface="+mn-lt"/>
                <a:cs typeface="+mn-lt"/>
              </a:rPr>
              <a:t> la </a:t>
            </a:r>
            <a:r>
              <a:rPr lang="en-US" sz="1600" dirty="0" err="1">
                <a:ea typeface="+mn-lt"/>
                <a:cs typeface="+mn-lt"/>
              </a:rPr>
              <a:t>clase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mayoritaria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en</a:t>
            </a:r>
            <a:r>
              <a:rPr lang="en-US" sz="1600" dirty="0">
                <a:ea typeface="+mn-lt"/>
                <a:cs typeface="+mn-lt"/>
              </a:rPr>
              <a:t> 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.</a:t>
            </a:r>
            <a:r>
              <a:rPr lang="en-US" sz="1600" dirty="0">
                <a:ea typeface="+mn-lt"/>
                <a:cs typeface="+mn-lt"/>
              </a:rPr>
              <a:t> </a:t>
            </a:r>
          </a:p>
          <a:p>
            <a:pPr marL="0" indent="0" defTabSz="914400">
              <a:buNone/>
            </a:pPr>
            <a:r>
              <a:rPr lang="en-US" sz="1600" dirty="0">
                <a:ea typeface="+mn-lt"/>
                <a:cs typeface="+mn-lt"/>
              </a:rPr>
              <a:t>4. </a:t>
            </a:r>
            <a:r>
              <a:rPr lang="en-US" sz="1600" dirty="0" err="1">
                <a:ea typeface="+mn-lt"/>
                <a:cs typeface="+mn-lt"/>
              </a:rPr>
              <a:t>Calcular</a:t>
            </a:r>
            <a:r>
              <a:rPr lang="en-US" sz="1600" dirty="0">
                <a:ea typeface="+mn-lt"/>
                <a:cs typeface="+mn-lt"/>
              </a:rPr>
              <a:t> la </a:t>
            </a:r>
            <a:r>
              <a:rPr lang="en-US" sz="1600" dirty="0" err="1">
                <a:ea typeface="+mn-lt"/>
                <a:cs typeface="+mn-lt"/>
              </a:rPr>
              <a:t>ganancia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información</a:t>
            </a:r>
            <a:r>
              <a:rPr lang="en-US" sz="1600" dirty="0">
                <a:ea typeface="+mn-lt"/>
                <a:cs typeface="+mn-lt"/>
              </a:rPr>
              <a:t> para </a:t>
            </a:r>
            <a:r>
              <a:rPr lang="en-US" sz="1600" dirty="0" err="1">
                <a:ea typeface="+mn-lt"/>
                <a:cs typeface="+mn-lt"/>
              </a:rPr>
              <a:t>cada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atributo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en</a:t>
            </a:r>
            <a:r>
              <a:rPr lang="en-US" sz="1600" dirty="0">
                <a:ea typeface="+mn-lt"/>
                <a:cs typeface="+mn-lt"/>
              </a:rPr>
              <a:t> A:</a:t>
            </a:r>
          </a:p>
          <a:p>
            <a:pPr marL="0" indent="0" defTabSz="914400">
              <a:buNone/>
            </a:pPr>
            <a:r>
              <a:rPr lang="en-US" sz="1600" dirty="0">
                <a:ea typeface="+mn-lt"/>
                <a:cs typeface="+mn-lt"/>
              </a:rPr>
              <a:t> a. </a:t>
            </a:r>
            <a:r>
              <a:rPr lang="en-US" sz="1600" dirty="0" err="1">
                <a:ea typeface="+mn-lt"/>
                <a:cs typeface="+mn-lt"/>
              </a:rPr>
              <a:t>Ganancia</a:t>
            </a:r>
            <a:r>
              <a:rPr lang="en-US" sz="1600" dirty="0">
                <a:ea typeface="+mn-lt"/>
                <a:cs typeface="+mn-lt"/>
              </a:rPr>
              <a:t>(A) = </a:t>
            </a:r>
            <a:r>
              <a:rPr lang="en-US" sz="1600" dirty="0" err="1">
                <a:ea typeface="+mn-lt"/>
                <a:cs typeface="+mn-lt"/>
              </a:rPr>
              <a:t>Entropía</a:t>
            </a:r>
            <a:r>
              <a:rPr lang="en-US" sz="1600" dirty="0">
                <a:ea typeface="+mn-lt"/>
                <a:cs typeface="+mn-lt"/>
              </a:rPr>
              <a:t>(D) - Suma </a:t>
            </a:r>
            <a:r>
              <a:rPr lang="en-US" sz="1600" dirty="0" err="1">
                <a:ea typeface="+mn-lt"/>
                <a:cs typeface="+mn-lt"/>
              </a:rPr>
              <a:t>ponderada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entropías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subconjuntos</a:t>
            </a:r>
            <a:r>
              <a:rPr lang="en-US" sz="1600" dirty="0">
                <a:ea typeface="+mn-lt"/>
                <a:cs typeface="+mn-lt"/>
              </a:rPr>
              <a:t>. </a:t>
            </a:r>
            <a:endParaRPr lang="en-US" sz="1600">
              <a:ea typeface="+mn-lt"/>
              <a:cs typeface="+mn-lt"/>
            </a:endParaRPr>
          </a:p>
          <a:p>
            <a:pPr marL="0" indent="0" defTabSz="914400">
              <a:buNone/>
            </a:pPr>
            <a:r>
              <a:rPr lang="en-US" sz="1600" dirty="0">
                <a:ea typeface="+mn-lt"/>
                <a:cs typeface="+mn-lt"/>
              </a:rPr>
              <a:t>5. </a:t>
            </a:r>
            <a:r>
              <a:rPr lang="en-US" sz="1600" dirty="0" err="1">
                <a:ea typeface="+mn-lt"/>
                <a:cs typeface="+mn-lt"/>
              </a:rPr>
              <a:t>Seleccionar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atributo</a:t>
            </a:r>
            <a:r>
              <a:rPr lang="en-US" sz="1600" dirty="0">
                <a:ea typeface="+mn-lt"/>
                <a:cs typeface="+mn-lt"/>
              </a:rPr>
              <a:t> A* con la mayor </a:t>
            </a:r>
            <a:r>
              <a:rPr lang="en-US" sz="1600" dirty="0" err="1">
                <a:ea typeface="+mn-lt"/>
                <a:cs typeface="+mn-lt"/>
              </a:rPr>
              <a:t>ganancia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información</a:t>
            </a:r>
            <a:r>
              <a:rPr lang="en-US" sz="1600" dirty="0">
                <a:ea typeface="+mn-lt"/>
                <a:cs typeface="+mn-lt"/>
              </a:rPr>
              <a:t>. </a:t>
            </a:r>
            <a:endParaRPr lang="en-US" sz="1600">
              <a:ea typeface="+mn-lt"/>
              <a:cs typeface="+mn-lt"/>
            </a:endParaRPr>
          </a:p>
          <a:p>
            <a:pPr marL="0" indent="0" defTabSz="914400">
              <a:buNone/>
            </a:pPr>
            <a:r>
              <a:rPr lang="en-US" sz="1600" dirty="0">
                <a:ea typeface="+mn-lt"/>
                <a:cs typeface="+mn-lt"/>
              </a:rPr>
              <a:t>6. </a:t>
            </a:r>
            <a:r>
              <a:rPr lang="en-US" sz="1600" dirty="0" err="1">
                <a:ea typeface="+mn-lt"/>
                <a:cs typeface="+mn-lt"/>
              </a:rPr>
              <a:t>Dividir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el</a:t>
            </a:r>
            <a:r>
              <a:rPr lang="en-US" sz="1600" dirty="0">
                <a:ea typeface="+mn-lt"/>
                <a:cs typeface="+mn-lt"/>
              </a:rPr>
              <a:t> dataset D </a:t>
            </a:r>
            <a:r>
              <a:rPr lang="en-US" sz="1600" dirty="0" err="1">
                <a:ea typeface="+mn-lt"/>
                <a:cs typeface="+mn-lt"/>
              </a:rPr>
              <a:t>en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subconjuntos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basados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los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valores</a:t>
            </a:r>
            <a:r>
              <a:rPr lang="en-US" sz="1600" dirty="0">
                <a:ea typeface="+mn-lt"/>
                <a:cs typeface="+mn-lt"/>
              </a:rPr>
              <a:t> de A*. </a:t>
            </a:r>
            <a:endParaRPr lang="en-US" sz="1600">
              <a:ea typeface="+mn-lt"/>
              <a:cs typeface="+mn-lt"/>
            </a:endParaRPr>
          </a:p>
          <a:p>
            <a:pPr marL="0" indent="0" defTabSz="914400">
              <a:buNone/>
            </a:pPr>
            <a:r>
              <a:rPr lang="en-US" sz="1600" dirty="0">
                <a:ea typeface="+mn-lt"/>
                <a:cs typeface="+mn-lt"/>
              </a:rPr>
              <a:t>7. Para </a:t>
            </a:r>
            <a:r>
              <a:rPr lang="en-US" sz="1600" err="1">
                <a:ea typeface="+mn-lt"/>
                <a:cs typeface="+mn-lt"/>
              </a:rPr>
              <a:t>cada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subconjunto</a:t>
            </a:r>
            <a:r>
              <a:rPr lang="en-US" sz="1600" dirty="0">
                <a:ea typeface="+mn-lt"/>
                <a:cs typeface="+mn-lt"/>
              </a:rPr>
              <a:t>: </a:t>
            </a:r>
            <a:endParaRPr lang="en-US" sz="1600">
              <a:ea typeface="+mn-lt"/>
              <a:cs typeface="+mn-lt"/>
            </a:endParaRPr>
          </a:p>
          <a:p>
            <a:pPr marL="0" indent="0" defTabSz="914400">
              <a:buNone/>
            </a:pPr>
            <a:r>
              <a:rPr lang="en-US" sz="1600" dirty="0">
                <a:ea typeface="+mn-lt"/>
                <a:cs typeface="+mn-lt"/>
              </a:rPr>
              <a:t> a. Crear </a:t>
            </a:r>
            <a:r>
              <a:rPr lang="en-US" sz="1600" dirty="0" err="1">
                <a:ea typeface="+mn-lt"/>
                <a:cs typeface="+mn-lt"/>
              </a:rPr>
              <a:t>una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rama</a:t>
            </a:r>
            <a:r>
              <a:rPr lang="en-US" sz="1600" dirty="0">
                <a:ea typeface="+mn-lt"/>
                <a:cs typeface="+mn-lt"/>
              </a:rPr>
              <a:t> y </a:t>
            </a:r>
            <a:r>
              <a:rPr lang="en-US" sz="1600" dirty="0" err="1">
                <a:ea typeface="+mn-lt"/>
                <a:cs typeface="+mn-lt"/>
              </a:rPr>
              <a:t>asignar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subconjunto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correspondiente</a:t>
            </a:r>
            <a:r>
              <a:rPr lang="en-US" sz="1600" dirty="0">
                <a:ea typeface="+mn-lt"/>
                <a:cs typeface="+mn-lt"/>
              </a:rPr>
              <a:t>. </a:t>
            </a:r>
          </a:p>
          <a:p>
            <a:pPr marL="0" indent="0" defTabSz="914400">
              <a:buNone/>
            </a:pPr>
            <a:r>
              <a:rPr lang="en-US" sz="1600" dirty="0">
                <a:ea typeface="+mn-lt"/>
                <a:cs typeface="+mn-lt"/>
              </a:rPr>
              <a:t> b. </a:t>
            </a:r>
            <a:r>
              <a:rPr lang="en-US" sz="1600" err="1">
                <a:ea typeface="+mn-lt"/>
                <a:cs typeface="+mn-lt"/>
              </a:rPr>
              <a:t>Llamar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recursivamente</a:t>
            </a:r>
            <a:r>
              <a:rPr lang="en-US" sz="1600" dirty="0">
                <a:ea typeface="+mn-lt"/>
                <a:cs typeface="+mn-lt"/>
              </a:rPr>
              <a:t> a ID3 para </a:t>
            </a:r>
            <a:r>
              <a:rPr lang="en-US" sz="1600" err="1">
                <a:ea typeface="+mn-lt"/>
                <a:cs typeface="+mn-lt"/>
              </a:rPr>
              <a:t>construir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el</a:t>
            </a:r>
            <a:r>
              <a:rPr lang="en-US" sz="1600" dirty="0">
                <a:ea typeface="+mn-lt"/>
                <a:cs typeface="+mn-lt"/>
              </a:rPr>
              <a:t> árbol con </a:t>
            </a:r>
            <a:r>
              <a:rPr lang="en-US" sz="1600" err="1">
                <a:ea typeface="+mn-lt"/>
                <a:cs typeface="+mn-lt"/>
              </a:rPr>
              <a:t>los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subconjuntos</a:t>
            </a:r>
            <a:r>
              <a:rPr lang="en-US" sz="1600" dirty="0">
                <a:ea typeface="+mn-lt"/>
                <a:cs typeface="+mn-lt"/>
              </a:rPr>
              <a:t> y </a:t>
            </a:r>
            <a:r>
              <a:rPr lang="en-US" sz="1600" err="1">
                <a:ea typeface="+mn-lt"/>
                <a:cs typeface="+mn-lt"/>
              </a:rPr>
              <a:t>atributos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restantes</a:t>
            </a:r>
            <a:r>
              <a:rPr lang="en-US" sz="1600" dirty="0">
                <a:ea typeface="+mn-lt"/>
                <a:cs typeface="+mn-lt"/>
              </a:rPr>
              <a:t>. </a:t>
            </a:r>
          </a:p>
          <a:p>
            <a:pPr marL="0" indent="0" defTabSz="914400">
              <a:buNone/>
            </a:pPr>
            <a:r>
              <a:rPr lang="en-US" sz="1600" dirty="0">
                <a:ea typeface="+mn-lt"/>
                <a:cs typeface="+mn-lt"/>
              </a:rPr>
              <a:t>8. Devolver </a:t>
            </a:r>
            <a:r>
              <a:rPr lang="en-US" sz="1600" dirty="0" err="1">
                <a:ea typeface="+mn-lt"/>
                <a:cs typeface="+mn-lt"/>
              </a:rPr>
              <a:t>el</a:t>
            </a:r>
            <a:r>
              <a:rPr lang="en-US" sz="1600" dirty="0">
                <a:ea typeface="+mn-lt"/>
                <a:cs typeface="+mn-lt"/>
              </a:rPr>
              <a:t> árbol.</a:t>
            </a:r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3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222553"/>
          </a:xfrm>
        </p:spPr>
        <p:txBody>
          <a:bodyPr>
            <a:normAutofit fontScale="90000"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 Light"/>
                <a:cs typeface="Calibri Light"/>
              </a:rPr>
              <a:t>GANANCIA DE INFORMACION EN ID3</a:t>
            </a: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B509C65-8AE6-90A0-7EC6-B7490516D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75" y="1133702"/>
            <a:ext cx="8496451" cy="51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14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135</TotalTime>
  <Words>448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Celestial</vt:lpstr>
      <vt:lpstr>Entropia y algoritmo id3</vt:lpstr>
      <vt:lpstr>ENTROPIA</vt:lpstr>
      <vt:lpstr>ENTROPIA</vt:lpstr>
      <vt:lpstr>ENTROPIA</vt:lpstr>
      <vt:lpstr>Algoritmos de arboles de decisión</vt:lpstr>
      <vt:lpstr>ID3 3 (Iterative Dichotomiser 3):</vt:lpstr>
      <vt:lpstr>ID3 3 (Iterative Dichotomiser 3):</vt:lpstr>
      <vt:lpstr>PSEUSCODIGO DE ID3</vt:lpstr>
      <vt:lpstr>GANANCIA DE INFORMACION EN ID3</vt:lpstr>
      <vt:lpstr>Ejemplo de implementacion de arbol id3</vt:lpstr>
      <vt:lpstr>CODIGO EN JAVA IDE3 </vt:lpstr>
      <vt:lpstr>C4.5 (SUCESOR DE ID3)</vt:lpstr>
      <vt:lpstr>Pseudocodigo C4.5 (SUCESOR DE ID3)</vt:lpstr>
      <vt:lpstr>Cart(classification and regression trees)</vt:lpstr>
      <vt:lpstr>Cart(classification and regression trees)</vt:lpstr>
      <vt:lpstr>Random forest:</vt:lpstr>
      <vt:lpstr>Random forest:</vt:lpstr>
      <vt:lpstr>GRADIENT BOOSTING MACHINES:</vt:lpstr>
      <vt:lpstr>Xgboost (extreme GRADIENT BOOSTING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Y RECURSIVIDAD</dc:title>
  <dc:creator>windows10</dc:creator>
  <cp:lastModifiedBy>windows10</cp:lastModifiedBy>
  <cp:revision>232</cp:revision>
  <dcterms:created xsi:type="dcterms:W3CDTF">2024-12-03T19:52:33Z</dcterms:created>
  <dcterms:modified xsi:type="dcterms:W3CDTF">2024-12-17T22:20:53Z</dcterms:modified>
</cp:coreProperties>
</file>