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7" r:id="rId4"/>
    <p:sldId id="262" r:id="rId5"/>
    <p:sldId id="258" r:id="rId6"/>
    <p:sldId id="26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0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48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35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56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83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81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76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07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35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74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8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6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5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3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30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D05528-C563-43E1-92D1-559F6131406B}" type="datetimeFigureOut">
              <a:rPr lang="es-PE" smtClean="0"/>
              <a:t>6/09/2025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4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Análisis de data en Seguridad Ciudadana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BIG DATA Y LA RED global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05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ARQUITECTURA CAPA DE INGESTA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9244298" cy="3387493"/>
          </a:xfrm>
        </p:spPr>
        <p:txBody>
          <a:bodyPr>
            <a:normAutofit/>
          </a:bodyPr>
          <a:lstStyle/>
          <a:p>
            <a:r>
              <a:rPr lang="es-MX" dirty="0" smtClean="0"/>
              <a:t>Capturaremos datos desde diversas fuentes</a:t>
            </a:r>
          </a:p>
          <a:p>
            <a:pPr lvl="1"/>
            <a:r>
              <a:rPr lang="es-MX" dirty="0" smtClean="0"/>
              <a:t>Cámaras de videovigilancia</a:t>
            </a:r>
            <a:r>
              <a:rPr lang="es-MX" dirty="0"/>
              <a:t> </a:t>
            </a:r>
            <a:endParaRPr lang="es-MX" dirty="0" smtClean="0"/>
          </a:p>
          <a:p>
            <a:pPr lvl="1"/>
            <a:r>
              <a:rPr lang="es-MX" dirty="0" smtClean="0"/>
              <a:t>Sensores iot de audio</a:t>
            </a:r>
          </a:p>
          <a:p>
            <a:pPr lvl="1"/>
            <a:r>
              <a:rPr lang="es-MX" dirty="0" smtClean="0"/>
              <a:t>reportes en redes sociales</a:t>
            </a:r>
          </a:p>
          <a:p>
            <a:r>
              <a:rPr lang="es-MX" dirty="0" smtClean="0"/>
              <a:t>Usaremos </a:t>
            </a:r>
            <a:r>
              <a:rPr lang="es-MX" dirty="0" smtClean="0"/>
              <a:t>apache Kafka  como tecnología en nuestro </a:t>
            </a:r>
            <a:r>
              <a:rPr lang="es-MX" dirty="0" smtClean="0"/>
              <a:t>CASO</a:t>
            </a:r>
          </a:p>
          <a:p>
            <a:r>
              <a:rPr lang="es-MX" dirty="0" smtClean="0"/>
              <a:t>MENOR </a:t>
            </a:r>
            <a:r>
              <a:rPr lang="es-MX" dirty="0" smtClean="0"/>
              <a:t>FLEXIVILIDAD PARAR OTROS </a:t>
            </a:r>
            <a:r>
              <a:rPr lang="es-MX" dirty="0" smtClean="0"/>
              <a:t>ENTORNOS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369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</a:t>
            </a:r>
            <a:r>
              <a:rPr lang="es-MX" dirty="0" err="1" smtClean="0"/>
              <a:t>hdfs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1762850"/>
            <a:ext cx="10394707" cy="3311189"/>
          </a:xfrm>
        </p:spPr>
        <p:txBody>
          <a:bodyPr>
            <a:normAutofit/>
          </a:bodyPr>
          <a:lstStyle/>
          <a:p>
            <a:r>
              <a:rPr lang="es-MX" dirty="0" smtClean="0"/>
              <a:t>Probablemente </a:t>
            </a:r>
            <a:r>
              <a:rPr lang="es-MX" dirty="0"/>
              <a:t>usaremos HDFS ya que en nuestro caso se procesaran videos de cámaras, se consideran medidas de seguridad probablemente duren mas de una hora	</a:t>
            </a:r>
            <a:endParaRPr lang="es-MX" dirty="0" smtClean="0"/>
          </a:p>
          <a:p>
            <a:r>
              <a:rPr lang="es-MX" dirty="0" smtClean="0"/>
              <a:t>HDFS ES DE CODIGO ABIERTO, SU USO ES MASIVAMENTE USADO EN PROYECTOS DE BIG DATA</a:t>
            </a:r>
            <a:endParaRPr lang="es-MX" dirty="0" smtClean="0"/>
          </a:p>
          <a:p>
            <a:r>
              <a:rPr lang="es-MX" dirty="0" smtClean="0"/>
              <a:t>ESCALABILIDAD </a:t>
            </a:r>
            <a:r>
              <a:rPr lang="es-MX" dirty="0" smtClean="0"/>
              <a:t>HORIZONTAL: Esto </a:t>
            </a:r>
            <a:r>
              <a:rPr lang="es-MX" dirty="0"/>
              <a:t>significaría aumentar mas </a:t>
            </a:r>
            <a:r>
              <a:rPr lang="es-MX" dirty="0" smtClean="0"/>
              <a:t>ESPACIO EN LOS servidores, según SE </a:t>
            </a:r>
            <a:r>
              <a:rPr lang="es-MX" dirty="0"/>
              <a:t>vaya necesitando la </a:t>
            </a:r>
            <a:r>
              <a:rPr lang="es-MX" dirty="0" smtClean="0"/>
              <a:t>empresa, UNO ESCOGERIA LOCAL POR ENCIMA DE NUBE POR LA </a:t>
            </a:r>
            <a:r>
              <a:rPr lang="es-MX" dirty="0" smtClean="0"/>
              <a:t>SEGURIDAD</a:t>
            </a:r>
          </a:p>
          <a:p>
            <a:r>
              <a:rPr lang="es-MX" dirty="0" smtClean="0"/>
              <a:t>DATALAKE: GUARDARA TODOS LOS ARCHIVOS EN SUS EXTENCIONES DE ARCHIVO</a:t>
            </a:r>
            <a:endParaRPr lang="es-MX" dirty="0" smtClean="0"/>
          </a:p>
          <a:p>
            <a:r>
              <a:rPr lang="es-MX" dirty="0" smtClean="0"/>
              <a:t>todos los videos en el sistema y luego se enviara a una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771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Bases de datos </a:t>
            </a:r>
            <a:r>
              <a:rPr lang="es-MX" dirty="0" err="1" smtClean="0"/>
              <a:t>nosql</a:t>
            </a:r>
            <a:r>
              <a:rPr lang="es-MX" dirty="0" smtClean="0"/>
              <a:t> mongo y </a:t>
            </a:r>
            <a:r>
              <a:rPr lang="es-MX" dirty="0" err="1" smtClean="0"/>
              <a:t>redis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444448"/>
          </a:xfrm>
        </p:spPr>
        <p:txBody>
          <a:bodyPr>
            <a:normAutofit/>
          </a:bodyPr>
          <a:lstStyle/>
          <a:p>
            <a:r>
              <a:rPr lang="es-MX" dirty="0" smtClean="0"/>
              <a:t>Mongodb </a:t>
            </a:r>
          </a:p>
          <a:p>
            <a:pPr lvl="1"/>
            <a:r>
              <a:rPr lang="es-MX" dirty="0" smtClean="0"/>
              <a:t>Guardar reportes ciudadanos</a:t>
            </a:r>
          </a:p>
          <a:p>
            <a:pPr lvl="1"/>
            <a:r>
              <a:rPr lang="es-MX" dirty="0" smtClean="0"/>
              <a:t>Datos de sensores en formato json</a:t>
            </a:r>
          </a:p>
          <a:p>
            <a:r>
              <a:rPr lang="es-MX" dirty="0" smtClean="0"/>
              <a:t>Redis</a:t>
            </a:r>
          </a:p>
          <a:p>
            <a:pPr lvl="1"/>
            <a:r>
              <a:rPr lang="es-MX" dirty="0" smtClean="0"/>
              <a:t>Velocidad en las alertas a la policia </a:t>
            </a:r>
            <a:endParaRPr lang="es-MX" dirty="0"/>
          </a:p>
          <a:p>
            <a:r>
              <a:rPr lang="es-MX" dirty="0"/>
              <a:t>Dado que no requieren una estructura fija sino que los datos pueden adaptarse</a:t>
            </a:r>
          </a:p>
          <a:p>
            <a:r>
              <a:rPr lang="es-MX" dirty="0"/>
              <a:t>Son diseñadas para seguir funcionando aunque falles algunos </a:t>
            </a:r>
            <a:r>
              <a:rPr lang="es-MX" dirty="0" smtClean="0"/>
              <a:t>nodos</a:t>
            </a:r>
          </a:p>
        </p:txBody>
      </p:sp>
    </p:spTree>
    <p:extLst>
      <p:ext uri="{BB962C8B-B14F-4D97-AF65-F5344CB8AC3E}">
        <p14:creationId xmlns:p14="http://schemas.microsoft.com/office/powerpoint/2010/main" val="11362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ALMACENAMIENTO google </a:t>
            </a:r>
            <a:r>
              <a:rPr lang="es-MX" dirty="0" err="1" smtClean="0"/>
              <a:t>cloud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azure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Para guardar terabytes o </a:t>
            </a:r>
            <a:r>
              <a:rPr lang="es-MX" dirty="0" err="1"/>
              <a:t>petabytes</a:t>
            </a:r>
            <a:r>
              <a:rPr lang="es-MX" dirty="0"/>
              <a:t> de videos sin preocuparse por el </a:t>
            </a:r>
            <a:r>
              <a:rPr lang="es-MX" dirty="0" smtClean="0"/>
              <a:t>limite</a:t>
            </a:r>
          </a:p>
          <a:p>
            <a:r>
              <a:rPr lang="es-MX" dirty="0" smtClean="0"/>
              <a:t>En la nube por su seguridad y precio en nuestro caso lo ideal</a:t>
            </a:r>
            <a:endParaRPr lang="es-MX" dirty="0" smtClean="0"/>
          </a:p>
          <a:p>
            <a:r>
              <a:rPr lang="es-MX" dirty="0" smtClean="0"/>
              <a:t>Metadatos en los videos queden grabados para </a:t>
            </a:r>
            <a:r>
              <a:rPr lang="es-MX" dirty="0" err="1" smtClean="0"/>
              <a:t>forence</a:t>
            </a:r>
            <a:r>
              <a:rPr lang="es-MX" dirty="0" smtClean="0"/>
              <a:t> y su investigación.</a:t>
            </a:r>
            <a:endParaRPr lang="es-MX" dirty="0"/>
          </a:p>
          <a:p>
            <a:r>
              <a:rPr lang="es-MX" dirty="0" smtClean="0"/>
              <a:t>Usaremos bases de dato no relacionales para contener el tipo de archivo de video</a:t>
            </a:r>
          </a:p>
          <a:p>
            <a:r>
              <a:rPr lang="es-MX" dirty="0" smtClean="0"/>
              <a:t>Almacenado y antes de que el </a:t>
            </a:r>
            <a:r>
              <a:rPr lang="es-MX" dirty="0" err="1" smtClean="0"/>
              <a:t>preprocesamiento</a:t>
            </a:r>
            <a:r>
              <a:rPr lang="es-MX" dirty="0" smtClean="0"/>
              <a:t> este como opción 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8724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867" y="1781269"/>
            <a:ext cx="10396882" cy="1764062"/>
          </a:xfrm>
        </p:spPr>
        <p:txBody>
          <a:bodyPr>
            <a:noAutofit/>
          </a:bodyPr>
          <a:lstStyle/>
          <a:p>
            <a:pPr algn="ctr"/>
            <a:r>
              <a:rPr lang="es-MX" sz="9600" dirty="0" smtClean="0"/>
              <a:t>fin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58262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120</TotalTime>
  <Words>186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Impact</vt:lpstr>
      <vt:lpstr>Evento principal</vt:lpstr>
      <vt:lpstr>Análisis de data en Seguridad Ciudadana</vt:lpstr>
      <vt:lpstr>ARQUITECTURA CAPA DE INGESTA</vt:lpstr>
      <vt:lpstr>Sistema hdfs</vt:lpstr>
      <vt:lpstr>Bases de datos nosql mongo y redis</vt:lpstr>
      <vt:lpstr>ALMACENAMIENTO google cloud y azure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data en Seguridad Ciudadana</dc:title>
  <dc:creator>Estudiante</dc:creator>
  <cp:lastModifiedBy>Estudiante</cp:lastModifiedBy>
  <cp:revision>16</cp:revision>
  <dcterms:created xsi:type="dcterms:W3CDTF">2025-08-31T16:08:07Z</dcterms:created>
  <dcterms:modified xsi:type="dcterms:W3CDTF">2025-09-06T20:58:50Z</dcterms:modified>
</cp:coreProperties>
</file>