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9" r:id="rId3"/>
    <p:sldId id="257" r:id="rId4"/>
    <p:sldId id="262" r:id="rId5"/>
    <p:sldId id="258" r:id="rId6"/>
    <p:sldId id="267" r:id="rId7"/>
    <p:sldId id="268" r:id="rId8"/>
    <p:sldId id="265" r:id="rId9"/>
    <p:sldId id="264" r:id="rId10"/>
    <p:sldId id="266" r:id="rId11"/>
    <p:sldId id="260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D05528-C563-43E1-92D1-559F6131406B}" type="datetimeFigureOut">
              <a:rPr lang="es-PE" smtClean="0"/>
              <a:t>7/09/2025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28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7/09/2025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401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7/09/2025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4837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7/09/2025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1353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7/09/2025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4568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7/09/2025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6831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7/09/2025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2819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7/09/2025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8766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7/09/2025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807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7/09/2025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35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7/09/2025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974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7/09/2025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784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7/09/2025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05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7/09/2025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165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7/09/2025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3955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7/09/2025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030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05528-C563-43E1-92D1-559F6131406B}" type="datetimeFigureOut">
              <a:rPr lang="es-PE" smtClean="0"/>
              <a:t>7/09/2025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303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6D05528-C563-43E1-92D1-559F6131406B}" type="datetimeFigureOut">
              <a:rPr lang="es-PE" smtClean="0"/>
              <a:t>7/09/2025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4617B17-522A-4D4A-9CCB-5C59428FC59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346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/>
              <a:t>Análisis de data en Seguridad Ciudadana</a:t>
            </a:r>
            <a:endParaRPr lang="es-PE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BIG DATA Y LA RED global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9052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F133D-8022-B3B7-7B8A-848A7BAB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INTERPRETACION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07C8F7-3CC9-B5B8-EE80-D4F93EC070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PE" dirty="0"/>
              <a:t>¿Qué queremos saber ahora? Que tipos de incidentes, los horarios y en que zonas ocurrieron los delitos</a:t>
            </a:r>
          </a:p>
          <a:p>
            <a:r>
              <a:rPr lang="es-PE" dirty="0"/>
              <a:t>¿Qué hipótesis ocurren? Si hay muchos robos en calles sin luz ¿habría que mejorar el alumbrado?</a:t>
            </a:r>
          </a:p>
          <a:p>
            <a:r>
              <a:rPr lang="es-PE" dirty="0"/>
              <a:t>¿Qué debemos hacer? Mejorar la iluminación en las zonas rojas e implementar visión por computadora (</a:t>
            </a:r>
            <a:r>
              <a:rPr lang="es-PE" dirty="0" err="1"/>
              <a:t>motion</a:t>
            </a:r>
            <a:r>
              <a:rPr lang="es-PE" dirty="0"/>
              <a:t> </a:t>
            </a:r>
            <a:r>
              <a:rPr lang="es-PE" dirty="0" err="1"/>
              <a:t>detection</a:t>
            </a:r>
            <a:r>
              <a:rPr lang="es-PE" dirty="0"/>
              <a:t>) e </a:t>
            </a:r>
            <a:r>
              <a:rPr lang="es-PE" dirty="0" err="1"/>
              <a:t>ia</a:t>
            </a:r>
            <a:r>
              <a:rPr lang="es-PE" dirty="0"/>
              <a:t> en las cámaras de seguridad.</a:t>
            </a:r>
          </a:p>
          <a:p>
            <a:r>
              <a:rPr lang="es-PE" dirty="0"/>
              <a:t>¿Qué otros datos necesitamos?: datos demográficos, socioeconómicos o eventos que ocurrieron los días con mas delitos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5137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4867" y="1781269"/>
            <a:ext cx="10396882" cy="1764062"/>
          </a:xfrm>
        </p:spPr>
        <p:txBody>
          <a:bodyPr>
            <a:noAutofit/>
          </a:bodyPr>
          <a:lstStyle/>
          <a:p>
            <a:pPr algn="ctr"/>
            <a:r>
              <a:rPr lang="es-MX" sz="9600" dirty="0"/>
              <a:t>fin</a:t>
            </a:r>
            <a:endParaRPr lang="es-PE" sz="9600" dirty="0"/>
          </a:p>
        </p:txBody>
      </p:sp>
    </p:spTree>
    <p:extLst>
      <p:ext uri="{BB962C8B-B14F-4D97-AF65-F5344CB8AC3E}">
        <p14:creationId xmlns:p14="http://schemas.microsoft.com/office/powerpoint/2010/main" val="582627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ARQUITECTURA CAPA DE INGESTA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9244298" cy="3387493"/>
          </a:xfrm>
        </p:spPr>
        <p:txBody>
          <a:bodyPr>
            <a:normAutofit/>
          </a:bodyPr>
          <a:lstStyle/>
          <a:p>
            <a:r>
              <a:rPr lang="es-MX" dirty="0"/>
              <a:t>Capturaremos datos desde diversas fuentes</a:t>
            </a:r>
          </a:p>
          <a:p>
            <a:pPr lvl="1"/>
            <a:r>
              <a:rPr lang="es-MX" dirty="0"/>
              <a:t>Cámaras de videovigilancia </a:t>
            </a:r>
          </a:p>
          <a:p>
            <a:pPr lvl="1"/>
            <a:r>
              <a:rPr lang="es-MX" dirty="0"/>
              <a:t>Sensores iot de audio</a:t>
            </a:r>
          </a:p>
          <a:p>
            <a:pPr lvl="1"/>
            <a:r>
              <a:rPr lang="es-MX" dirty="0"/>
              <a:t>reportes en redes sociales</a:t>
            </a:r>
          </a:p>
          <a:p>
            <a:r>
              <a:rPr lang="es-MX" dirty="0"/>
              <a:t>Usaremos apache Kafka  como tecnología en nuestro CASO</a:t>
            </a:r>
          </a:p>
          <a:p>
            <a:r>
              <a:rPr lang="es-MX" dirty="0"/>
              <a:t>MENOR FLEXIVILIDAD PARAR OTROS ENTORNOS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695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Sistema </a:t>
            </a:r>
            <a:r>
              <a:rPr lang="es-MX" dirty="0" err="1"/>
              <a:t>hdfs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7976" y="1762850"/>
            <a:ext cx="10394707" cy="3311189"/>
          </a:xfrm>
        </p:spPr>
        <p:txBody>
          <a:bodyPr>
            <a:normAutofit/>
          </a:bodyPr>
          <a:lstStyle/>
          <a:p>
            <a:r>
              <a:rPr lang="es-MX" dirty="0"/>
              <a:t>Probablemente usaremos HDFS ya que en nuestro caso se procesaran videos de cámaras, se consideran medidas de seguridad probablemente duren mas de una hora	</a:t>
            </a:r>
          </a:p>
          <a:p>
            <a:r>
              <a:rPr lang="es-MX" dirty="0"/>
              <a:t>HDFS ES DE CODIGO ABIERTO, SU USO ES MASIVAMENTE USADO EN PROYECTOS DE BIG DATA</a:t>
            </a:r>
          </a:p>
          <a:p>
            <a:r>
              <a:rPr lang="es-MX" dirty="0"/>
              <a:t>ESCALABILIDAD HORIZONTAL: Esto significaría aumentar mas ESPACIO EN LOS servidores, según SE vaya necesitando la empresa, UNO ESCOGERIA LOCAL POR ENCIMA DE NUBE POR LA SEGURIDAD</a:t>
            </a:r>
          </a:p>
          <a:p>
            <a:r>
              <a:rPr lang="es-MX" dirty="0"/>
              <a:t>DATALAKE: GUARDARA TODOS LOS ARCHIVOS EN SUS EXTENCIONES DE ARCHIVO</a:t>
            </a:r>
          </a:p>
          <a:p>
            <a:r>
              <a:rPr lang="es-MX" dirty="0"/>
              <a:t>todos los videos en el sistema y luego se enviara a una base de datos.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4771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Bases de datos </a:t>
            </a:r>
            <a:r>
              <a:rPr lang="es-MX" dirty="0" err="1"/>
              <a:t>nosql</a:t>
            </a:r>
            <a:r>
              <a:rPr lang="es-MX" dirty="0"/>
              <a:t> mongo y </a:t>
            </a:r>
            <a:r>
              <a:rPr lang="es-MX" dirty="0" err="1"/>
              <a:t>redis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444448"/>
          </a:xfrm>
        </p:spPr>
        <p:txBody>
          <a:bodyPr>
            <a:normAutofit/>
          </a:bodyPr>
          <a:lstStyle/>
          <a:p>
            <a:r>
              <a:rPr lang="es-MX" dirty="0"/>
              <a:t>Mongodb </a:t>
            </a:r>
          </a:p>
          <a:p>
            <a:pPr lvl="1"/>
            <a:r>
              <a:rPr lang="es-MX" dirty="0"/>
              <a:t>Guardar reportes ciudadanos</a:t>
            </a:r>
          </a:p>
          <a:p>
            <a:pPr lvl="1"/>
            <a:r>
              <a:rPr lang="es-MX" dirty="0"/>
              <a:t>Datos de sensores en formato json</a:t>
            </a:r>
          </a:p>
          <a:p>
            <a:r>
              <a:rPr lang="es-MX" dirty="0"/>
              <a:t>Redis</a:t>
            </a:r>
          </a:p>
          <a:p>
            <a:pPr lvl="1"/>
            <a:r>
              <a:rPr lang="es-MX" dirty="0"/>
              <a:t>Velocidad en las alertas a la policia </a:t>
            </a:r>
          </a:p>
          <a:p>
            <a:r>
              <a:rPr lang="es-MX" dirty="0"/>
              <a:t>Dado que no requieren una estructura fija sino que los datos pueden adaptarse</a:t>
            </a:r>
          </a:p>
          <a:p>
            <a:r>
              <a:rPr lang="es-MX" dirty="0"/>
              <a:t>Son diseñadas para seguir funcionando aunque falles algunos nodos</a:t>
            </a:r>
          </a:p>
        </p:txBody>
      </p:sp>
    </p:spTree>
    <p:extLst>
      <p:ext uri="{BB962C8B-B14F-4D97-AF65-F5344CB8AC3E}">
        <p14:creationId xmlns:p14="http://schemas.microsoft.com/office/powerpoint/2010/main" val="113622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ALMACENAMIENTO google </a:t>
            </a:r>
            <a:r>
              <a:rPr lang="es-MX" dirty="0" err="1"/>
              <a:t>cloud</a:t>
            </a:r>
            <a:r>
              <a:rPr lang="es-MX" dirty="0"/>
              <a:t> y </a:t>
            </a:r>
            <a:r>
              <a:rPr lang="es-MX" dirty="0" err="1"/>
              <a:t>azure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Para guardar terabytes o </a:t>
            </a:r>
            <a:r>
              <a:rPr lang="es-MX" dirty="0" err="1"/>
              <a:t>petabytes</a:t>
            </a:r>
            <a:r>
              <a:rPr lang="es-MX" dirty="0"/>
              <a:t> de videos sin preocuparse por el limite</a:t>
            </a:r>
          </a:p>
          <a:p>
            <a:r>
              <a:rPr lang="es-MX" dirty="0"/>
              <a:t>En la nube por su seguridad y precio en nuestro caso lo ideal</a:t>
            </a:r>
          </a:p>
          <a:p>
            <a:r>
              <a:rPr lang="es-MX" dirty="0"/>
              <a:t>Metadatos en los videos queden grabados para </a:t>
            </a:r>
            <a:r>
              <a:rPr lang="es-MX" dirty="0" err="1"/>
              <a:t>forence</a:t>
            </a:r>
            <a:r>
              <a:rPr lang="es-MX" dirty="0"/>
              <a:t> y su investigación.</a:t>
            </a:r>
          </a:p>
          <a:p>
            <a:r>
              <a:rPr lang="es-MX" dirty="0"/>
              <a:t>Usaremos bases de dato no relacionales para contener el tipo de archivo de video</a:t>
            </a:r>
          </a:p>
          <a:p>
            <a:r>
              <a:rPr lang="es-MX" dirty="0"/>
              <a:t>Almacenado y antes de que el </a:t>
            </a:r>
            <a:r>
              <a:rPr lang="es-MX" dirty="0" err="1"/>
              <a:t>preprocesamiento</a:t>
            </a:r>
            <a:r>
              <a:rPr lang="es-MX" dirty="0"/>
              <a:t> este como opción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249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7FB96-9FB6-F83B-1FA0-21FE25A4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 de datos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92C5D9-45E6-2694-1460-0D43938C31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Clasificar datos por videos, audios, texto, etc para facilitar su procesamiento</a:t>
            </a:r>
          </a:p>
          <a:p>
            <a:r>
              <a:rPr lang="es-ES" dirty="0"/>
              <a:t>Limpieza de datos eliminar archivos corruptos, incompletos, reportes falsos, spam</a:t>
            </a:r>
          </a:p>
          <a:p>
            <a:r>
              <a:rPr lang="es-ES" dirty="0"/>
              <a:t>Operaciones matemáticas con los datos para estandarizarlos y normalizarlos a binario</a:t>
            </a:r>
          </a:p>
          <a:p>
            <a:r>
              <a:rPr lang="es-ES" dirty="0"/>
              <a:t>Comprensión de archivos por ejemplo de .mp4 a h.264/65 en un mismo formato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305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27E10-52B0-13D5-3C01-108D7355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Analisis</a:t>
            </a:r>
            <a:r>
              <a:rPr lang="es-ES" dirty="0"/>
              <a:t> de datos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71FBA-4C88-9D0A-7C56-5DAA737F9A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Estadística: calcular frecuencia de delitos por zona, hora y tipo de incidente.</a:t>
            </a:r>
          </a:p>
          <a:p>
            <a:r>
              <a:rPr lang="es-ES" dirty="0"/>
              <a:t>Comparativa: actuales con lo histórico para saber su aumento o disminuyo</a:t>
            </a:r>
          </a:p>
          <a:p>
            <a:r>
              <a:rPr lang="es-ES" dirty="0"/>
              <a:t>Machine learning: entrenar modelos para predecir cuando puede ocurrir un delito</a:t>
            </a:r>
          </a:p>
          <a:p>
            <a:r>
              <a:rPr lang="es-ES" dirty="0"/>
              <a:t>Inteligencia artificial </a:t>
            </a:r>
            <a:r>
              <a:rPr lang="es-PE" dirty="0"/>
              <a:t>(visión por computadora)</a:t>
            </a:r>
            <a:r>
              <a:rPr lang="es-ES" dirty="0"/>
              <a:t>: analizar videos y audios para reconocer rostros, armas, disparos o comportamientos sospechosos.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0526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9E660-032B-352A-5770-AC1B9110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GESTION de datos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45657D-A5E3-B6D7-C4CA-AEB97B5FEF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Organizar los datos </a:t>
            </a:r>
            <a:r>
              <a:rPr lang="es-ES" dirty="0" err="1"/>
              <a:t>json</a:t>
            </a:r>
            <a:r>
              <a:rPr lang="es-ES" dirty="0"/>
              <a:t> y sus metadatos de los archivos para facilitar la </a:t>
            </a:r>
            <a:r>
              <a:rPr lang="es-ES" dirty="0" err="1"/>
              <a:t>gestion</a:t>
            </a:r>
            <a:r>
              <a:rPr lang="es-ES" dirty="0"/>
              <a:t> en bases de dato </a:t>
            </a:r>
            <a:r>
              <a:rPr lang="es-ES" dirty="0" err="1"/>
              <a:t>nosql</a:t>
            </a:r>
            <a:r>
              <a:rPr lang="es-ES" dirty="0"/>
              <a:t> agregar descripción en un lenguaje que entienda la maquina (binario) </a:t>
            </a:r>
          </a:p>
          <a:p>
            <a:r>
              <a:rPr lang="es-ES" dirty="0"/>
              <a:t>Aplicar técnicas de encriptación en los datos </a:t>
            </a:r>
            <a:r>
              <a:rPr lang="es-ES" dirty="0" err="1"/>
              <a:t>tls</a:t>
            </a:r>
            <a:r>
              <a:rPr lang="es-ES" dirty="0"/>
              <a:t> y aes-256 para la seguridad en los datos</a:t>
            </a:r>
          </a:p>
          <a:p>
            <a:r>
              <a:rPr lang="es-ES" dirty="0"/>
              <a:t>Definir tiempo de vida de los datos y automatizarlo para optimizar costos 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3479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568E4-8CFE-83EC-362D-292861C8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VISUALIZACION de datos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9EABF7-8C4E-CE32-A9BC-4F192765EA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En mi caso es por mapas de calor ubicaremos los incidentes por colores para identificar las zonas con mas delitos rojo son reportes.</a:t>
            </a:r>
          </a:p>
          <a:p>
            <a:r>
              <a:rPr lang="es-PE" dirty="0"/>
              <a:t>Graficar las tendencias de los delitos con </a:t>
            </a:r>
            <a:r>
              <a:rPr lang="es-PE" dirty="0" err="1"/>
              <a:t>powerbi</a:t>
            </a:r>
            <a:r>
              <a:rPr lang="es-PE" dirty="0"/>
              <a:t> o </a:t>
            </a:r>
            <a:r>
              <a:rPr lang="es-PE" dirty="0" err="1"/>
              <a:t>tableu</a:t>
            </a:r>
            <a:r>
              <a:rPr lang="es-PE" dirty="0"/>
              <a:t> para detectar si aumentan</a:t>
            </a:r>
          </a:p>
          <a:p>
            <a:r>
              <a:rPr lang="es-PE" dirty="0" err="1"/>
              <a:t>Dashboard</a:t>
            </a:r>
            <a:r>
              <a:rPr lang="es-PE" dirty="0"/>
              <a:t> con los números de incidentes en vivo por ciudad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33286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215</TotalTime>
  <Words>583</Words>
  <Application>Microsoft Office PowerPoint</Application>
  <PresentationFormat>Panorámica</PresentationFormat>
  <Paragraphs>53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Impact</vt:lpstr>
      <vt:lpstr>Evento principal</vt:lpstr>
      <vt:lpstr>Análisis de data en Seguridad Ciudadana</vt:lpstr>
      <vt:lpstr>ARQUITECTURA CAPA DE INGESTA</vt:lpstr>
      <vt:lpstr>Sistema hdfs</vt:lpstr>
      <vt:lpstr>Bases de datos nosql mongo y redis</vt:lpstr>
      <vt:lpstr>ALMACENAMIENTO google cloud y azure</vt:lpstr>
      <vt:lpstr>PROCESAMIENTO de datos</vt:lpstr>
      <vt:lpstr>Analisis de datos</vt:lpstr>
      <vt:lpstr>GESTION de datos</vt:lpstr>
      <vt:lpstr>VISUALIZACION de datos</vt:lpstr>
      <vt:lpstr>INTERPRETACION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data en Seguridad Ciudadana</dc:title>
  <dc:creator>Estudiante</dc:creator>
  <cp:lastModifiedBy>VINCHA LOZA, JUAN PIERO</cp:lastModifiedBy>
  <cp:revision>17</cp:revision>
  <dcterms:created xsi:type="dcterms:W3CDTF">2025-08-31T16:08:07Z</dcterms:created>
  <dcterms:modified xsi:type="dcterms:W3CDTF">2025-09-07T12:23:36Z</dcterms:modified>
</cp:coreProperties>
</file>