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12"/>
  </p:normalViewPr>
  <p:slideViewPr>
    <p:cSldViewPr snapToGrid="0" snapToObjects="1">
      <p:cViewPr>
        <p:scale>
          <a:sx n="102" d="100"/>
          <a:sy n="102" d="100"/>
        </p:scale>
        <p:origin x="1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24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441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543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087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74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02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68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15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33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906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94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E492-446E-AC4A-B1B1-F03C3215D916}" type="datetimeFigureOut">
              <a:rPr lang="en-DE" smtClean="0"/>
              <a:t>06.09.21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5542-A75D-9840-B06E-7C44845DDC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5901666_The_M4_Competition_Results_findings_conclusion_and_way_forwa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AD1358-696E-5149-A043-152DAE97381E}"/>
              </a:ext>
            </a:extLst>
          </p:cNvPr>
          <p:cNvSpPr txBox="1"/>
          <p:nvPr/>
        </p:nvSpPr>
        <p:spPr>
          <a:xfrm>
            <a:off x="3352800" y="2844225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 dirty="0"/>
              <a:t>Intro to Exponential Smoothing</a:t>
            </a: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2DE2753-1C2A-2548-8893-2CA7FC5C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2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82D2-9CBE-4C42-9F7A-34B1D996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DE" sz="4000" dirty="0"/>
              <a:t>Why Exponential Smoothing?</a:t>
            </a:r>
            <a:endParaRPr lang="en-DE" sz="400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C2DF-A74F-BF4C-B502-87827F93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DE" sz="2200"/>
              <a:t>Easy to fit</a:t>
            </a:r>
          </a:p>
          <a:p>
            <a:r>
              <a:rPr lang="en-DE" sz="2200"/>
              <a:t>Intuitive</a:t>
            </a:r>
          </a:p>
          <a:p>
            <a:r>
              <a:rPr lang="en-DE" sz="2200"/>
              <a:t>Relatively robust to anomalies, distributional changes and structural breaks</a:t>
            </a:r>
          </a:p>
          <a:p>
            <a:r>
              <a:rPr lang="en-DE" sz="2200"/>
              <a:t>Effective! ETS often turns o</a:t>
            </a:r>
            <a:r>
              <a:rPr lang="en-GB" sz="2200"/>
              <a:t>ut</a:t>
            </a:r>
            <a:r>
              <a:rPr lang="en-DE" sz="2200"/>
              <a:t> to be the best method when you are learning purely from the time series itself.</a:t>
            </a:r>
          </a:p>
          <a:p>
            <a:r>
              <a:rPr lang="en-DE" sz="2200"/>
              <a:t>Great for developing a baseline.</a:t>
            </a:r>
          </a:p>
          <a:p>
            <a:pPr marL="0" indent="0">
              <a:buNone/>
            </a:pPr>
            <a:endParaRPr lang="en-DE" sz="2200"/>
          </a:p>
        </p:txBody>
      </p:sp>
    </p:spTree>
    <p:extLst>
      <p:ext uri="{BB962C8B-B14F-4D97-AF65-F5344CB8AC3E}">
        <p14:creationId xmlns:p14="http://schemas.microsoft.com/office/powerpoint/2010/main" val="420935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82D2-9CBE-4C42-9F7A-34B1D996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DE" sz="4000" dirty="0"/>
              <a:t>Why Exponential Smoothing?</a:t>
            </a:r>
            <a:endParaRPr lang="en-DE" sz="400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C2DF-A74F-BF4C-B502-87827F93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200"/>
              <a:t>M4 Competition (2018) – Forecasting Univariate Time Series</a:t>
            </a:r>
          </a:p>
          <a:p>
            <a:r>
              <a:rPr lang="en-GB" sz="2200"/>
              <a:t>The competition included a baseline model composed of three basic exponential smoothing models.</a:t>
            </a:r>
          </a:p>
          <a:p>
            <a:r>
              <a:rPr lang="en-GB" sz="2200"/>
              <a:t>Out of 100s of entrants, </a:t>
            </a:r>
            <a:r>
              <a:rPr lang="en-GB" sz="2200" b="1"/>
              <a:t>only 17 were able to beat this benchmark</a:t>
            </a:r>
            <a:r>
              <a:rPr lang="en-GB" sz="2200"/>
              <a:t>.</a:t>
            </a:r>
          </a:p>
          <a:p>
            <a:pPr marL="0" indent="0">
              <a:buNone/>
            </a:pPr>
            <a:r>
              <a:rPr lang="en-GB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https://www.researchgate.net/publication/325901666_The_M4_Competition_Results_findings_conclusion_and_way_forward</a:t>
            </a:r>
            <a:endParaRPr lang="en-DE" sz="2200"/>
          </a:p>
        </p:txBody>
      </p:sp>
    </p:spTree>
    <p:extLst>
      <p:ext uri="{BB962C8B-B14F-4D97-AF65-F5344CB8AC3E}">
        <p14:creationId xmlns:p14="http://schemas.microsoft.com/office/powerpoint/2010/main" val="290162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82D2-9CBE-4C42-9F7A-34B1D996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DE" sz="4000" dirty="0"/>
              <a:t>Lots of Variations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8D1-DFE1-9344-A3BC-F7537909B812}"/>
              </a:ext>
            </a:extLst>
          </p:cNvPr>
          <p:cNvSpPr txBox="1"/>
          <p:nvPr/>
        </p:nvSpPr>
        <p:spPr>
          <a:xfrm>
            <a:off x="1115568" y="2367419"/>
            <a:ext cx="98948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DE" sz="3200" dirty="0"/>
              <a:t>Simple Exponential Smoothing (as per the the last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DE" sz="3200" dirty="0"/>
              <a:t>Double Exponential Smoothing</a:t>
            </a:r>
          </a:p>
          <a:p>
            <a:pPr marL="457200" indent="-457200">
              <a:buFont typeface="+mj-lt"/>
              <a:buAutoNum type="arabicPeriod"/>
            </a:pPr>
            <a:r>
              <a:rPr lang="en-DE" sz="3200" dirty="0"/>
              <a:t>Triple Exponential Smoothing</a:t>
            </a:r>
          </a:p>
          <a:p>
            <a:pPr marL="457200" indent="-457200">
              <a:buFont typeface="+mj-lt"/>
              <a:buAutoNum type="arabicPeriod"/>
            </a:pPr>
            <a:r>
              <a:rPr lang="en-DE" sz="3200" dirty="0"/>
              <a:t>Accounting for exponential growth</a:t>
            </a:r>
          </a:p>
        </p:txBody>
      </p:sp>
    </p:spTree>
    <p:extLst>
      <p:ext uri="{BB962C8B-B14F-4D97-AF65-F5344CB8AC3E}">
        <p14:creationId xmlns:p14="http://schemas.microsoft.com/office/powerpoint/2010/main" val="320545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Why Exponential Smoothing?</vt:lpstr>
      <vt:lpstr>Why Exponential Smoothing?</vt:lpstr>
      <vt:lpstr>Lots of Variations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Pickering</dc:creator>
  <cp:lastModifiedBy>Aaron Pickering</cp:lastModifiedBy>
  <cp:revision>6</cp:revision>
  <dcterms:created xsi:type="dcterms:W3CDTF">2021-09-06T16:34:50Z</dcterms:created>
  <dcterms:modified xsi:type="dcterms:W3CDTF">2021-09-06T17:19:06Z</dcterms:modified>
</cp:coreProperties>
</file>