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1" d="100"/>
          <a:sy n="71"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236064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457002-43D0-48F0-9A83-C500D3B01B56}" type="datetimeFigureOut">
              <a:rPr lang="es-MX" smtClean="0"/>
              <a:t>06/05/2020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83906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10815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5392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1114539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3061283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2691666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313807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15101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381535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204678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457002-43D0-48F0-9A83-C500D3B01B56}" type="datetimeFigureOut">
              <a:rPr lang="es-MX" smtClean="0"/>
              <a:t>06/05/2020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217709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457002-43D0-48F0-9A83-C500D3B01B56}" type="datetimeFigureOut">
              <a:rPr lang="es-MX" smtClean="0"/>
              <a:t>06/05/2020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173760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45243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258555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FF457002-43D0-48F0-9A83-C500D3B01B56}" type="datetimeFigureOut">
              <a:rPr lang="es-MX" smtClean="0"/>
              <a:t>06/05/2020</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25840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457002-43D0-48F0-9A83-C500D3B01B56}" type="datetimeFigureOut">
              <a:rPr lang="es-MX" smtClean="0"/>
              <a:t>06/05/2020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DFB9591-497F-469A-860C-9B3289DA1E20}" type="slidenum">
              <a:rPr lang="es-MX" smtClean="0"/>
              <a:t>‹Nº›</a:t>
            </a:fld>
            <a:endParaRPr lang="es-MX"/>
          </a:p>
        </p:txBody>
      </p:sp>
    </p:spTree>
    <p:extLst>
      <p:ext uri="{BB962C8B-B14F-4D97-AF65-F5344CB8AC3E}">
        <p14:creationId xmlns:p14="http://schemas.microsoft.com/office/powerpoint/2010/main" val="372061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457002-43D0-48F0-9A83-C500D3B01B56}" type="datetimeFigureOut">
              <a:rPr lang="es-MX" smtClean="0"/>
              <a:t>06/05/2020</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FB9591-497F-469A-860C-9B3289DA1E20}" type="slidenum">
              <a:rPr lang="es-MX" smtClean="0"/>
              <a:t>‹Nº›</a:t>
            </a:fld>
            <a:endParaRPr lang="es-MX"/>
          </a:p>
        </p:txBody>
      </p:sp>
    </p:spTree>
    <p:extLst>
      <p:ext uri="{BB962C8B-B14F-4D97-AF65-F5344CB8AC3E}">
        <p14:creationId xmlns:p14="http://schemas.microsoft.com/office/powerpoint/2010/main" val="29532147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7"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ítulo 2">
            <a:extLst>
              <a:ext uri="{FF2B5EF4-FFF2-40B4-BE49-F238E27FC236}">
                <a16:creationId xmlns:a16="http://schemas.microsoft.com/office/drawing/2014/main" id="{42056F16-1CBD-4735-BCD0-EE7A38705AB5}"/>
              </a:ext>
            </a:extLst>
          </p:cNvPr>
          <p:cNvSpPr>
            <a:spLocks noGrp="1"/>
          </p:cNvSpPr>
          <p:nvPr>
            <p:ph type="subTitle" idx="1"/>
          </p:nvPr>
        </p:nvSpPr>
        <p:spPr>
          <a:xfrm>
            <a:off x="1154955" y="4777380"/>
            <a:ext cx="6974911" cy="861420"/>
          </a:xfrm>
        </p:spPr>
        <p:txBody>
          <a:bodyPr>
            <a:normAutofit/>
          </a:bodyPr>
          <a:lstStyle/>
          <a:p>
            <a:r>
              <a:rPr lang="es-CO">
                <a:solidFill>
                  <a:schemeClr val="tx1">
                    <a:lumMod val="85000"/>
                    <a:lumOff val="15000"/>
                  </a:schemeClr>
                </a:solidFill>
              </a:rPr>
              <a:t>Juan Javier Luna - 2020</a:t>
            </a:r>
            <a:endParaRPr lang="es-MX">
              <a:solidFill>
                <a:schemeClr val="tx1">
                  <a:lumMod val="85000"/>
                  <a:lumOff val="15000"/>
                </a:schemeClr>
              </a:solidFill>
            </a:endParaRPr>
          </a:p>
        </p:txBody>
      </p:sp>
      <p:sp>
        <p:nvSpPr>
          <p:cNvPr id="2" name="Título 1">
            <a:extLst>
              <a:ext uri="{FF2B5EF4-FFF2-40B4-BE49-F238E27FC236}">
                <a16:creationId xmlns:a16="http://schemas.microsoft.com/office/drawing/2014/main" id="{AE44C840-1D1F-4490-B075-2025263E7365}"/>
              </a:ext>
            </a:extLst>
          </p:cNvPr>
          <p:cNvSpPr>
            <a:spLocks noGrp="1"/>
          </p:cNvSpPr>
          <p:nvPr>
            <p:ph type="ctrTitle"/>
          </p:nvPr>
        </p:nvSpPr>
        <p:spPr>
          <a:xfrm>
            <a:off x="1154955" y="1447800"/>
            <a:ext cx="6974915" cy="3329581"/>
          </a:xfrm>
        </p:spPr>
        <p:txBody>
          <a:bodyPr>
            <a:normAutofit/>
          </a:bodyPr>
          <a:lstStyle/>
          <a:p>
            <a:r>
              <a:rPr lang="es-CO" dirty="0" err="1"/>
              <a:t>Infotou</a:t>
            </a:r>
            <a:r>
              <a:rPr lang="es-CO" dirty="0"/>
              <a:t> Data </a:t>
            </a:r>
            <a:r>
              <a:rPr lang="es-CO" dirty="0" err="1"/>
              <a:t>Application</a:t>
            </a:r>
            <a:endParaRPr lang="es-MX"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51551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05383-515B-464E-A716-839916E4872E}"/>
              </a:ext>
            </a:extLst>
          </p:cNvPr>
          <p:cNvSpPr>
            <a:spLocks noGrp="1"/>
          </p:cNvSpPr>
          <p:nvPr>
            <p:ph type="title"/>
          </p:nvPr>
        </p:nvSpPr>
        <p:spPr>
          <a:xfrm>
            <a:off x="471789" y="546847"/>
            <a:ext cx="9404723" cy="1026458"/>
          </a:xfrm>
        </p:spPr>
        <p:txBody>
          <a:bodyPr/>
          <a:lstStyle/>
          <a:p>
            <a:r>
              <a:rPr lang="es-CO" sz="5400" b="1" dirty="0"/>
              <a:t>Business </a:t>
            </a:r>
            <a:r>
              <a:rPr lang="es-CO" sz="5400" b="1" dirty="0" err="1"/>
              <a:t>Problem</a:t>
            </a:r>
            <a:endParaRPr lang="es-MX" sz="5400" b="1" dirty="0"/>
          </a:p>
        </p:txBody>
      </p:sp>
      <p:sp>
        <p:nvSpPr>
          <p:cNvPr id="3" name="Marcador de contenido 2">
            <a:extLst>
              <a:ext uri="{FF2B5EF4-FFF2-40B4-BE49-F238E27FC236}">
                <a16:creationId xmlns:a16="http://schemas.microsoft.com/office/drawing/2014/main" id="{7EEBBEB1-CFB3-4CF7-8640-AAF749D269DB}"/>
              </a:ext>
            </a:extLst>
          </p:cNvPr>
          <p:cNvSpPr>
            <a:spLocks noGrp="1"/>
          </p:cNvSpPr>
          <p:nvPr>
            <p:ph idx="1"/>
          </p:nvPr>
        </p:nvSpPr>
        <p:spPr>
          <a:xfrm>
            <a:off x="364212" y="1931893"/>
            <a:ext cx="7448529" cy="4195481"/>
          </a:xfrm>
        </p:spPr>
        <p:txBody>
          <a:bodyPr/>
          <a:lstStyle/>
          <a:p>
            <a:r>
              <a:rPr lang="en-US" dirty="0"/>
              <a:t>Many tourists over the globe have been affected by insecurity when visiting places on other cities, this due to the fact the tourist does not have information about the most common places where crimes are performed. According to this the tourism and the people affected annually loses a lot of many and time. </a:t>
            </a:r>
            <a:endParaRPr lang="es-MX" dirty="0"/>
          </a:p>
          <a:p>
            <a:pPr algn="just"/>
            <a:r>
              <a:rPr lang="en-US" dirty="0" err="1"/>
              <a:t>Infotou</a:t>
            </a:r>
            <a:r>
              <a:rPr lang="en-US" dirty="0"/>
              <a:t> is a data application that deliveries the tourist all information regarding to venues and the security around them, this would help tourists to make good decisions and to have a better vacation around the global cities.</a:t>
            </a:r>
            <a:endParaRPr lang="es-MX" dirty="0"/>
          </a:p>
          <a:p>
            <a:endParaRPr lang="es-MX" dirty="0"/>
          </a:p>
        </p:txBody>
      </p:sp>
      <p:pic>
        <p:nvPicPr>
          <p:cNvPr id="4" name="Imagen 3">
            <a:extLst>
              <a:ext uri="{FF2B5EF4-FFF2-40B4-BE49-F238E27FC236}">
                <a16:creationId xmlns:a16="http://schemas.microsoft.com/office/drawing/2014/main" id="{05283032-6DAF-46FB-BAF7-54BCAC459FCA}"/>
              </a:ext>
            </a:extLst>
          </p:cNvPr>
          <p:cNvPicPr>
            <a:picLocks noChangeAspect="1"/>
          </p:cNvPicPr>
          <p:nvPr/>
        </p:nvPicPr>
        <p:blipFill>
          <a:blip r:embed="rId2"/>
          <a:stretch>
            <a:fillRect/>
          </a:stretch>
        </p:blipFill>
        <p:spPr>
          <a:xfrm>
            <a:off x="8017182" y="2255488"/>
            <a:ext cx="3718659" cy="2775119"/>
          </a:xfrm>
          <a:prstGeom prst="rect">
            <a:avLst/>
          </a:prstGeom>
          <a:ln>
            <a:noFill/>
          </a:ln>
          <a:effectLst>
            <a:softEdge rad="112500"/>
          </a:effectLst>
        </p:spPr>
      </p:pic>
    </p:spTree>
    <p:extLst>
      <p:ext uri="{BB962C8B-B14F-4D97-AF65-F5344CB8AC3E}">
        <p14:creationId xmlns:p14="http://schemas.microsoft.com/office/powerpoint/2010/main" val="32821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265EF-4470-4CEE-A984-E076A7BB283E}"/>
              </a:ext>
            </a:extLst>
          </p:cNvPr>
          <p:cNvSpPr>
            <a:spLocks noGrp="1"/>
          </p:cNvSpPr>
          <p:nvPr>
            <p:ph type="title"/>
          </p:nvPr>
        </p:nvSpPr>
        <p:spPr/>
        <p:txBody>
          <a:bodyPr/>
          <a:lstStyle/>
          <a:p>
            <a:r>
              <a:rPr lang="es-CO" dirty="0"/>
              <a:t>Data </a:t>
            </a:r>
            <a:r>
              <a:rPr lang="es-CO" dirty="0" err="1"/>
              <a:t>Source</a:t>
            </a:r>
            <a:endParaRPr lang="es-MX" dirty="0"/>
          </a:p>
        </p:txBody>
      </p:sp>
      <p:sp>
        <p:nvSpPr>
          <p:cNvPr id="3" name="Marcador de contenido 2">
            <a:extLst>
              <a:ext uri="{FF2B5EF4-FFF2-40B4-BE49-F238E27FC236}">
                <a16:creationId xmlns:a16="http://schemas.microsoft.com/office/drawing/2014/main" id="{CFDCAEEA-0DAC-4374-B85E-48C94B335B7B}"/>
              </a:ext>
            </a:extLst>
          </p:cNvPr>
          <p:cNvSpPr>
            <a:spLocks noGrp="1"/>
          </p:cNvSpPr>
          <p:nvPr>
            <p:ph idx="1"/>
          </p:nvPr>
        </p:nvSpPr>
        <p:spPr>
          <a:xfrm>
            <a:off x="1622729" y="1518346"/>
            <a:ext cx="8946541" cy="4886936"/>
          </a:xfrm>
        </p:spPr>
        <p:txBody>
          <a:bodyPr/>
          <a:lstStyle/>
          <a:p>
            <a:r>
              <a:rPr lang="en-US" dirty="0"/>
              <a:t>Foursquare location data, in order to have all venues from the city of San Francisco</a:t>
            </a:r>
          </a:p>
          <a:p>
            <a:endParaRPr lang="en-US" dirty="0"/>
          </a:p>
          <a:p>
            <a:endParaRPr lang="en-US" dirty="0"/>
          </a:p>
          <a:p>
            <a:pPr marL="0" indent="0">
              <a:buNone/>
            </a:pPr>
            <a:endParaRPr lang="es-MX" dirty="0"/>
          </a:p>
          <a:p>
            <a:pPr marL="0" indent="0">
              <a:buNone/>
            </a:pPr>
            <a:endParaRPr lang="es-MX" dirty="0"/>
          </a:p>
          <a:p>
            <a:pPr marL="0" indent="0">
              <a:buNone/>
            </a:pPr>
            <a:endParaRPr lang="es-MX" dirty="0"/>
          </a:p>
          <a:p>
            <a:r>
              <a:rPr lang="en-US" dirty="0"/>
              <a:t>Data base of crimes in the city of San Francisco.</a:t>
            </a:r>
            <a:endParaRPr lang="es-MX" dirty="0"/>
          </a:p>
          <a:p>
            <a:endParaRPr lang="es-MX" dirty="0"/>
          </a:p>
        </p:txBody>
      </p:sp>
      <p:pic>
        <p:nvPicPr>
          <p:cNvPr id="1026" name="Picture 2" descr="Qué es Foursquare?">
            <a:extLst>
              <a:ext uri="{FF2B5EF4-FFF2-40B4-BE49-F238E27FC236}">
                <a16:creationId xmlns:a16="http://schemas.microsoft.com/office/drawing/2014/main" id="{BB2B4338-FE4E-42BD-A3DD-7F40855F1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550" y="2433894"/>
            <a:ext cx="3377244" cy="173699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3124D5CD-4619-4B87-8713-3450760D77FE}"/>
              </a:ext>
            </a:extLst>
          </p:cNvPr>
          <p:cNvPicPr>
            <a:picLocks noChangeAspect="1"/>
          </p:cNvPicPr>
          <p:nvPr/>
        </p:nvPicPr>
        <p:blipFill>
          <a:blip r:embed="rId3"/>
          <a:stretch>
            <a:fillRect/>
          </a:stretch>
        </p:blipFill>
        <p:spPr>
          <a:xfrm>
            <a:off x="2518118" y="5133793"/>
            <a:ext cx="6852504" cy="1429518"/>
          </a:xfrm>
          <a:prstGeom prst="rect">
            <a:avLst/>
          </a:prstGeom>
        </p:spPr>
      </p:pic>
    </p:spTree>
    <p:extLst>
      <p:ext uri="{BB962C8B-B14F-4D97-AF65-F5344CB8AC3E}">
        <p14:creationId xmlns:p14="http://schemas.microsoft.com/office/powerpoint/2010/main" val="49492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198FD5-2F34-45A8-842C-52F74EF72975}"/>
              </a:ext>
            </a:extLst>
          </p:cNvPr>
          <p:cNvSpPr>
            <a:spLocks noGrp="1"/>
          </p:cNvSpPr>
          <p:nvPr>
            <p:ph type="title"/>
          </p:nvPr>
        </p:nvSpPr>
        <p:spPr/>
        <p:txBody>
          <a:bodyPr/>
          <a:lstStyle/>
          <a:p>
            <a:r>
              <a:rPr lang="es-CO" dirty="0" err="1"/>
              <a:t>Results</a:t>
            </a:r>
            <a:endParaRPr lang="es-MX" dirty="0"/>
          </a:p>
        </p:txBody>
      </p:sp>
      <p:pic>
        <p:nvPicPr>
          <p:cNvPr id="4" name="Marcador de contenido 3">
            <a:extLst>
              <a:ext uri="{FF2B5EF4-FFF2-40B4-BE49-F238E27FC236}">
                <a16:creationId xmlns:a16="http://schemas.microsoft.com/office/drawing/2014/main" id="{7162F015-2E27-40EB-B2BD-F4D861A678F6}"/>
              </a:ext>
            </a:extLst>
          </p:cNvPr>
          <p:cNvPicPr>
            <a:picLocks noGrp="1"/>
          </p:cNvPicPr>
          <p:nvPr>
            <p:ph idx="1"/>
          </p:nvPr>
        </p:nvPicPr>
        <p:blipFill>
          <a:blip r:embed="rId2"/>
          <a:stretch>
            <a:fillRect/>
          </a:stretch>
        </p:blipFill>
        <p:spPr>
          <a:xfrm>
            <a:off x="2430570" y="1681115"/>
            <a:ext cx="7330859" cy="4353926"/>
          </a:xfrm>
          <a:prstGeom prst="rect">
            <a:avLst/>
          </a:prstGeom>
          <a:ln>
            <a:noFill/>
          </a:ln>
          <a:effectLst>
            <a:softEdge rad="112500"/>
          </a:effectLst>
        </p:spPr>
      </p:pic>
    </p:spTree>
    <p:extLst>
      <p:ext uri="{BB962C8B-B14F-4D97-AF65-F5344CB8AC3E}">
        <p14:creationId xmlns:p14="http://schemas.microsoft.com/office/powerpoint/2010/main" val="3700252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7</TotalTime>
  <Words>135</Words>
  <Application>Microsoft Office PowerPoint</Application>
  <PresentationFormat>Panorámica</PresentationFormat>
  <Paragraphs>14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Century Gothic</vt:lpstr>
      <vt:lpstr>Wingdings 3</vt:lpstr>
      <vt:lpstr>Ion</vt:lpstr>
      <vt:lpstr>Infotou Data Application</vt:lpstr>
      <vt:lpstr>Business Problem</vt:lpstr>
      <vt:lpstr>Data Source</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Infotou Data Application</dc:title>
  <dc:creator>Juan Luna</dc:creator>
  <cp:lastModifiedBy>Juan Luna</cp:lastModifiedBy>
  <cp:revision>3</cp:revision>
  <dcterms:created xsi:type="dcterms:W3CDTF">2020-05-06T21:17:32Z</dcterms:created>
  <dcterms:modified xsi:type="dcterms:W3CDTF">2020-05-06T21:24:41Z</dcterms:modified>
</cp:coreProperties>
</file>