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3407-496C-CB4B-9505-154B9A381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0ED51-FDCF-B44F-9AD2-68957A33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55C2-C9DB-C146-B71F-C776A6BC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5239-026D-EA4D-B635-5479ADA8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4C0E-A400-534C-A3D3-B6058B9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5ECB-56C1-9943-8FC9-301A4C7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158F2-B483-474B-BF89-26AD018C4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2981-FFF8-0448-B94E-9A3455FC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27FA-11BE-C848-B791-0332707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BDA1-33CB-A944-9383-DECC64AF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9A29B-60CA-C24A-ABDE-E668622C8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B2D88-8D9F-CA44-AB29-3FCC972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66C7-F7CB-6C4E-99AC-8A116EF6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6BED-5E46-7C44-B2A8-0B06553D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7676-6538-674E-AE62-CD524E20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EAE1-E2D3-C040-A317-5A1ADFEE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34B8A-9666-7C45-87BE-6C4DB993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B86A-62D0-444E-85DF-A163408D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8177-3ACD-6341-B9A6-A2B65589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CEF91-021C-7242-A88B-5B395BC4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6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17C5-703A-1F48-877A-136A7F80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F885-4813-F24E-91AE-F71BB420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3496-8F8F-D849-83F6-1247F1C0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F381-8C2D-E24A-9028-F104C6DD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75BC-3794-5543-B72C-A83465DF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D0A9-1BCB-0846-BAC7-3C1114AF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39F5-4BF0-AA4F-8965-A471A1425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3D55-DB52-6C4D-82B9-AF6E27A4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9369-D813-A744-B2BD-2A2D3728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E4CEA-AA09-9340-80FF-C3881998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BA14-7AE9-C24B-B2C2-ADD91B78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ABFA-83C6-C84F-AE7C-0CD78254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9EDE6-38F3-874C-8AF6-2A25A351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4277E-762B-A94E-8471-72AB18BE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C2C15-F9C0-E947-AEA9-6612FE54A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A8170-8F3B-EA4A-91D9-C25F28D3D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851A-7F71-F24F-A2E5-D8C30211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A0DFD-FA31-A743-9656-D036DEDD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61C11-3BBF-904F-91D0-CFC86144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4182-D31B-E245-9F23-1051D24E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87120-D2F0-6940-AABA-32E63677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BBD68-5396-5442-8318-FEA47FB6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E0654-5D23-AD4C-A6D9-FF4831CA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67B20-16FF-AC46-A300-CF695750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7EB52-2887-8149-B3B6-24C79CEA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2378B-F2A7-6D4D-8A2E-7385A522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5BD0-6B70-0049-95BC-72BBFF18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5FE3-05EC-F14E-80CB-5209FD053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A7EF-8861-E84D-968B-53D711A0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FC037-3FC9-2C46-958E-F4834EB9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09B8-4714-E74C-94AE-DBA17FC2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ADD7-BAC0-A345-A905-F3420BFF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80BF-5269-FC4E-B004-66435C7D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B712B-F0C2-D04A-8DDD-886B4DF0D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A2037-CEC3-4D40-9287-D960087C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ACD84-1A2D-AD46-9C6F-FF83BF8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CF3E-D32F-EE4D-807E-47095114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FEB2D-47EC-374F-A5CE-EC453B3F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124D5-7BBC-0848-AAAC-86EAB0F0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D5D1C-A7E6-9848-8679-DB04E394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E015-2CD3-FF48-858A-0EE571F67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6C2-9989-7D4C-921C-2B0BDFF13F0D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DBD3-19EA-CA4D-99E0-410B9CB9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34A2-A58B-E843-9CEB-F722118D6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BCF0-3596-304F-AC73-DFFE99C0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F4B0-82D5-C749-B137-CA78CEE04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88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Yield Curve as an Accurate Predictor of Economic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AD2A4-BD32-3D4A-92BF-6309D6FA7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2000" dirty="0"/>
              <a:t>By: Juan A. Javier</a:t>
            </a:r>
          </a:p>
          <a:p>
            <a:r>
              <a:rPr lang="en-US" sz="2000" dirty="0"/>
              <a:t>Class: Data Bootcamp</a:t>
            </a:r>
          </a:p>
          <a:p>
            <a:r>
              <a:rPr lang="en-US" sz="2000" dirty="0"/>
              <a:t>Professor: Mike Waugh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1059B-61C0-D841-8AFF-5AC6C4D1DC30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9407093-8B94-0842-8EC2-F7911034D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1" y="643466"/>
            <a:ext cx="9904118" cy="5571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48CBE4-D1AE-424E-A3FC-B39E734B4A00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95352A-2227-AE40-86B5-F787066D7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2" y="643466"/>
            <a:ext cx="9860296" cy="5571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30A7E4-A8FB-4142-903B-6AFF4D8A6B2F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2B3EB1-3A5A-9946-86DE-DED5DAF6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49" cy="5571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3500BA-70C7-F749-8A2A-7FCD5315945B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FA1E93-55E3-824E-835A-CF2B5ABE2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021" y="643466"/>
            <a:ext cx="10037957" cy="557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51750A-3165-F24C-8AE3-EE923607075C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DFAE94-A399-774F-A52C-22F8B7587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2" y="643466"/>
            <a:ext cx="9860296" cy="55710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99F29A-CA0A-B44B-91EB-CE2F73960F91}"/>
              </a:ext>
            </a:extLst>
          </p:cNvPr>
          <p:cNvSpPr/>
          <p:nvPr/>
        </p:nvSpPr>
        <p:spPr>
          <a:xfrm>
            <a:off x="141514" y="174171"/>
            <a:ext cx="11876315" cy="65314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Yield Curve as an Accurate Predictor of Economic Crises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Yield Curve as an Accurate Predictor of Economic Crises</dc:title>
  <dc:creator>Microsoft Office User</dc:creator>
  <cp:lastModifiedBy>Microsoft Office User</cp:lastModifiedBy>
  <cp:revision>1</cp:revision>
  <dcterms:created xsi:type="dcterms:W3CDTF">2019-05-20T15:20:39Z</dcterms:created>
  <dcterms:modified xsi:type="dcterms:W3CDTF">2019-05-20T15:21:08Z</dcterms:modified>
</cp:coreProperties>
</file>