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80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04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698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44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701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9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17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9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138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48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B441-2617-412C-A072-837A50BDBB37}" type="datetimeFigureOut">
              <a:rPr lang="es-CL" smtClean="0"/>
              <a:t>19-07-2018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C178-3D20-4BF7-856C-0D42343173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98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4572000" y="122245"/>
            <a:ext cx="0" cy="66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713606" y="3326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Web </a:t>
            </a:r>
            <a:r>
              <a:rPr lang="es-ES" b="1" dirty="0" err="1" smtClean="0"/>
              <a:t>Client</a:t>
            </a:r>
            <a:endParaRPr lang="es-CL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3326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API REST</a:t>
            </a:r>
            <a:endParaRPr lang="es-CL" b="1" dirty="0"/>
          </a:p>
        </p:txBody>
      </p:sp>
      <p:sp>
        <p:nvSpPr>
          <p:cNvPr id="8" name="7 Rectángulo"/>
          <p:cNvSpPr/>
          <p:nvPr/>
        </p:nvSpPr>
        <p:spPr>
          <a:xfrm>
            <a:off x="1043608" y="701988"/>
            <a:ext cx="3168352" cy="6042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03648" y="1052736"/>
            <a:ext cx="2520280" cy="132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403648" y="2492896"/>
            <a:ext cx="252028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1403648" y="4869160"/>
            <a:ext cx="252028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1511660" y="19168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C000"/>
                </a:solidFill>
              </a:rPr>
              <a:t>Todos los días del mes en curso de lunes a viernes</a:t>
            </a:r>
            <a:endParaRPr lang="es-CL" sz="1200" dirty="0">
              <a:solidFill>
                <a:srgbClr val="FFC000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1454843" y="1740394"/>
            <a:ext cx="1044116" cy="216024"/>
            <a:chOff x="1655676" y="1988840"/>
            <a:chExt cx="1044116" cy="216024"/>
          </a:xfrm>
        </p:grpSpPr>
        <p:sp>
          <p:nvSpPr>
            <p:cNvPr id="13" name="12 Rectángulo"/>
            <p:cNvSpPr/>
            <p:nvPr/>
          </p:nvSpPr>
          <p:spPr>
            <a:xfrm>
              <a:off x="1655676" y="1988840"/>
              <a:ext cx="75608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429762" y="1988840"/>
              <a:ext cx="270030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6" name="15 Conector recto de flecha"/>
            <p:cNvCxnSpPr/>
            <p:nvPr/>
          </p:nvCxnSpPr>
          <p:spPr>
            <a:xfrm>
              <a:off x="2564777" y="2015701"/>
              <a:ext cx="0" cy="16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CuadroTexto"/>
          <p:cNvSpPr txBox="1"/>
          <p:nvPr/>
        </p:nvSpPr>
        <p:spPr>
          <a:xfrm>
            <a:off x="1511660" y="10527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Seleccione fecha  para  bailar con la muerte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253889" y="3306368"/>
            <a:ext cx="75608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7" name="26 Grupo"/>
          <p:cNvGrpSpPr/>
          <p:nvPr/>
        </p:nvGrpSpPr>
        <p:grpSpPr>
          <a:xfrm>
            <a:off x="3051880" y="3306369"/>
            <a:ext cx="666074" cy="216024"/>
            <a:chOff x="1655676" y="1988840"/>
            <a:chExt cx="1044116" cy="216024"/>
          </a:xfrm>
        </p:grpSpPr>
        <p:sp>
          <p:nvSpPr>
            <p:cNvPr id="28" name="27 Rectángulo"/>
            <p:cNvSpPr/>
            <p:nvPr/>
          </p:nvSpPr>
          <p:spPr>
            <a:xfrm>
              <a:off x="1655676" y="1988840"/>
              <a:ext cx="75608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2429762" y="1988840"/>
              <a:ext cx="270030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>
              <a:off x="2564777" y="2015701"/>
              <a:ext cx="0" cy="16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30 Rectángulo"/>
          <p:cNvSpPr/>
          <p:nvPr/>
        </p:nvSpPr>
        <p:spPr>
          <a:xfrm>
            <a:off x="1454843" y="3306368"/>
            <a:ext cx="75608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CuadroTexto"/>
          <p:cNvSpPr txBox="1"/>
          <p:nvPr/>
        </p:nvSpPr>
        <p:spPr>
          <a:xfrm>
            <a:off x="1516685" y="249289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Para la fecha xx-xx-</a:t>
            </a:r>
            <a:r>
              <a:rPr lang="es-ES" sz="1200" dirty="0" err="1" smtClean="0">
                <a:solidFill>
                  <a:schemeClr val="bg1"/>
                </a:solidFill>
              </a:rPr>
              <a:t>xxxx</a:t>
            </a:r>
            <a:r>
              <a:rPr lang="es-ES" sz="1200" dirty="0" smtClean="0">
                <a:solidFill>
                  <a:schemeClr val="bg1"/>
                </a:solidFill>
              </a:rPr>
              <a:t> están disponibles las siguientes horas: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435371" y="3010662"/>
            <a:ext cx="77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Nombre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242013" y="2996952"/>
            <a:ext cx="77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Correo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1880" y="3010852"/>
            <a:ext cx="77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Hora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435371" y="1495817"/>
            <a:ext cx="77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Fecha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516685" y="486916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Su cita fue agendada exitosamente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516685" y="5365665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El </a:t>
            </a:r>
            <a:r>
              <a:rPr lang="es-ES" sz="1200" dirty="0" err="1" smtClean="0">
                <a:solidFill>
                  <a:schemeClr val="bg1"/>
                </a:solidFill>
              </a:rPr>
              <a:t>dia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xx-xx-</a:t>
            </a:r>
            <a:r>
              <a:rPr lang="es-ES" sz="1200" dirty="0" err="1" smtClean="0">
                <a:solidFill>
                  <a:schemeClr val="bg1"/>
                </a:solidFill>
              </a:rPr>
              <a:t>xxxx</a:t>
            </a:r>
            <a:r>
              <a:rPr lang="es-ES" sz="1200" dirty="0" smtClean="0">
                <a:solidFill>
                  <a:schemeClr val="bg1"/>
                </a:solidFill>
              </a:rPr>
              <a:t> a las </a:t>
            </a:r>
            <a:r>
              <a:rPr lang="es-ES" sz="1200" dirty="0" err="1" smtClean="0">
                <a:solidFill>
                  <a:schemeClr val="bg1"/>
                </a:solidFill>
              </a:rPr>
              <a:t>xx:xx</a:t>
            </a:r>
            <a:r>
              <a:rPr lang="es-ES" sz="1200" dirty="0" smtClean="0">
                <a:solidFill>
                  <a:schemeClr val="bg1"/>
                </a:solidFill>
              </a:rPr>
              <a:t> usted podrá bailar con la muerte, este atento a cualquier información que pueda llegar a su correo de contacto</a:t>
            </a:r>
            <a:r>
              <a:rPr lang="es-ES" sz="1200" dirty="0" smtClean="0">
                <a:solidFill>
                  <a:schemeClr val="bg1"/>
                </a:solidFill>
              </a:rPr>
              <a:t>  xxxx@xxx.xxx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435371" y="352849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rgbClr val="FFFF00"/>
                </a:solidFill>
              </a:rPr>
              <a:t>* Todos los campos son requeridos para realizar la agenda</a:t>
            </a:r>
            <a:endParaRPr lang="es-CL" sz="1000" dirty="0">
              <a:solidFill>
                <a:srgbClr val="FFFF00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547664" y="407881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C000"/>
                </a:solidFill>
              </a:rPr>
              <a:t>Todas las horas de la fecha seleccionada comprendidas entre 9:00 am y 6:00 pm</a:t>
            </a:r>
            <a:endParaRPr lang="es-CL" sz="1200" dirty="0">
              <a:solidFill>
                <a:srgbClr val="FFC000"/>
              </a:solidFill>
            </a:endParaRPr>
          </a:p>
        </p:txBody>
      </p:sp>
      <p:grpSp>
        <p:nvGrpSpPr>
          <p:cNvPr id="58" name="57 Grupo"/>
          <p:cNvGrpSpPr/>
          <p:nvPr/>
        </p:nvGrpSpPr>
        <p:grpSpPr>
          <a:xfrm>
            <a:off x="3491880" y="710644"/>
            <a:ext cx="720080" cy="231042"/>
            <a:chOff x="4932040" y="1052526"/>
            <a:chExt cx="720080" cy="231042"/>
          </a:xfrm>
        </p:grpSpPr>
        <p:sp>
          <p:nvSpPr>
            <p:cNvPr id="49" name="48 Rectángulo"/>
            <p:cNvSpPr/>
            <p:nvPr/>
          </p:nvSpPr>
          <p:spPr>
            <a:xfrm>
              <a:off x="4932040" y="1052736"/>
              <a:ext cx="720080" cy="230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51" name="50 Conector recto"/>
            <p:cNvCxnSpPr/>
            <p:nvPr/>
          </p:nvCxnSpPr>
          <p:spPr>
            <a:xfrm>
              <a:off x="5148064" y="1052736"/>
              <a:ext cx="0" cy="230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5408386" y="1052526"/>
              <a:ext cx="0" cy="230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987460" y="1169042"/>
              <a:ext cx="99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bo"/>
            <p:cNvSpPr/>
            <p:nvPr/>
          </p:nvSpPr>
          <p:spPr>
            <a:xfrm>
              <a:off x="5236707" y="1112569"/>
              <a:ext cx="110745" cy="110745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Multiplicar"/>
            <p:cNvSpPr/>
            <p:nvPr/>
          </p:nvSpPr>
          <p:spPr>
            <a:xfrm>
              <a:off x="5436096" y="1078784"/>
              <a:ext cx="178314" cy="178314"/>
            </a:xfrm>
            <a:prstGeom prst="mathMultipl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436096" y="1772816"/>
            <a:ext cx="2520280" cy="1325761"/>
            <a:chOff x="5436096" y="1038361"/>
            <a:chExt cx="2520280" cy="1325761"/>
          </a:xfrm>
        </p:grpSpPr>
        <p:sp>
          <p:nvSpPr>
            <p:cNvPr id="59" name="58 Rectángulo"/>
            <p:cNvSpPr/>
            <p:nvPr/>
          </p:nvSpPr>
          <p:spPr>
            <a:xfrm>
              <a:off x="5436096" y="1038361"/>
              <a:ext cx="2520280" cy="132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5508104" y="1052736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Controlador 1</a:t>
              </a:r>
              <a:endParaRPr lang="es-C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5580112" y="135999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# Consulta hora disponible en BD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5593254" y="1654714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# Devuelve mensaje “No hay horas disponibles o JSON con horas disponibles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5449238" y="4119463"/>
            <a:ext cx="2520280" cy="1325761"/>
            <a:chOff x="5449238" y="3774231"/>
            <a:chExt cx="2520280" cy="1325761"/>
          </a:xfrm>
        </p:grpSpPr>
        <p:sp>
          <p:nvSpPr>
            <p:cNvPr id="63" name="62 Rectángulo"/>
            <p:cNvSpPr/>
            <p:nvPr/>
          </p:nvSpPr>
          <p:spPr>
            <a:xfrm>
              <a:off x="5449238" y="3774231"/>
              <a:ext cx="2520280" cy="132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5508104" y="3916027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chemeClr val="bg1"/>
                  </a:solidFill>
                </a:rPr>
                <a:t>Controlador 2</a:t>
              </a:r>
              <a:endParaRPr lang="es-CL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5602770" y="422380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# Inserta en tabla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5615377" y="4562528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</a:rPr>
                <a:t># Devuelve mensaje JSON</a:t>
              </a:r>
              <a:endParaRPr lang="es-CL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69 Conector recto de flecha"/>
          <p:cNvCxnSpPr>
            <a:stCxn id="9" idx="3"/>
            <a:endCxn id="59" idx="1"/>
          </p:cNvCxnSpPr>
          <p:nvPr/>
        </p:nvCxnSpPr>
        <p:spPr>
          <a:xfrm>
            <a:off x="3923928" y="1715617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endCxn id="10" idx="3"/>
          </p:cNvCxnSpPr>
          <p:nvPr/>
        </p:nvCxnSpPr>
        <p:spPr>
          <a:xfrm flipH="1">
            <a:off x="3923928" y="2712334"/>
            <a:ext cx="1512168" cy="896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endCxn id="63" idx="1"/>
          </p:cNvCxnSpPr>
          <p:nvPr/>
        </p:nvCxnSpPr>
        <p:spPr>
          <a:xfrm>
            <a:off x="3968226" y="4119463"/>
            <a:ext cx="1481012" cy="662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endCxn id="11" idx="3"/>
          </p:cNvCxnSpPr>
          <p:nvPr/>
        </p:nvCxnSpPr>
        <p:spPr>
          <a:xfrm flipH="1">
            <a:off x="3923928" y="5046259"/>
            <a:ext cx="1525310" cy="72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72443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Correo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Hora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7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6880</TotalTime>
  <Words>128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2018-07-19T21:00:45Z</dcterms:created>
  <dcterms:modified xsi:type="dcterms:W3CDTF">2018-07-24T15:41:08Z</dcterms:modified>
</cp:coreProperties>
</file>