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4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F95B-15E6-410C-9FB8-0C9287A42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 in augmented listening technology hardware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74A6-749B-4111-8E66-069B8E99D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Martinez-</a:t>
            </a:r>
            <a:r>
              <a:rPr lang="en-US" dirty="0" err="1"/>
              <a:t>Villalba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8135-1C0D-4383-96A0-43D3D684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EAD91A-0866-4EDE-AD8F-E81630762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90425" y="1875454"/>
            <a:ext cx="15400147" cy="3725710"/>
          </a:xfrm>
        </p:spPr>
      </p:pic>
    </p:spTree>
    <p:extLst>
      <p:ext uri="{BB962C8B-B14F-4D97-AF65-F5344CB8AC3E}">
        <p14:creationId xmlns:p14="http://schemas.microsoft.com/office/powerpoint/2010/main" val="28834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0FEE-2660-4B4D-98CC-378ED2A8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Arm-9 </a:t>
            </a:r>
            <a:r>
              <a:rPr lang="en-US" dirty="0" err="1"/>
              <a:t>hardprocessor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8DEE-8438-427F-B7DF-D612C852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Booted with Linux from SDCARD on Power up</a:t>
            </a:r>
          </a:p>
          <a:p>
            <a:r>
              <a:rPr lang="en-US" dirty="0"/>
              <a:t>Communicates to slaves through C program via memory map system call</a:t>
            </a:r>
          </a:p>
          <a:p>
            <a:r>
              <a:rPr lang="en-US" dirty="0"/>
              <a:t>Tells slave to start writing to memory</a:t>
            </a:r>
          </a:p>
          <a:p>
            <a:r>
              <a:rPr lang="en-US" dirty="0"/>
              <a:t>C program reads from physical memory (0x00000000 – 0x3FFFFFFF)</a:t>
            </a:r>
          </a:p>
          <a:p>
            <a:r>
              <a:rPr lang="en-US" dirty="0"/>
              <a:t>Stores data from physical memory as data files on SD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5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AC7-1D07-452D-95DC-8767F683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5A21B-4002-4BDC-9265-0AC4ABEB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50" y="618518"/>
            <a:ext cx="6643634" cy="5752553"/>
          </a:xfrm>
        </p:spPr>
      </p:pic>
    </p:spTree>
    <p:extLst>
      <p:ext uri="{BB962C8B-B14F-4D97-AF65-F5344CB8AC3E}">
        <p14:creationId xmlns:p14="http://schemas.microsoft.com/office/powerpoint/2010/main" val="384116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AD20-98AF-4BD9-A786-9D0400D7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D4EE-218F-4EF7-871A-05E03D37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files are then converted from a python script and created as a wav file.</a:t>
            </a:r>
          </a:p>
          <a:p>
            <a:r>
              <a:rPr lang="en-US" dirty="0"/>
              <a:t>No synchronization error since we only write to memory when a new sample is ready!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2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C553-D4A3-46C4-9DF1-EF4D6B6B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B7B5-1157-4C94-A5B7-B04CCB9C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Beamforming</a:t>
            </a:r>
          </a:p>
          <a:p>
            <a:r>
              <a:rPr lang="en-US" dirty="0"/>
              <a:t>More microphones</a:t>
            </a:r>
          </a:p>
          <a:p>
            <a:r>
              <a:rPr lang="en-US" dirty="0"/>
              <a:t>Circular buffers to overcome memory constraints </a:t>
            </a:r>
          </a:p>
        </p:txBody>
      </p:sp>
    </p:spTree>
    <p:extLst>
      <p:ext uri="{BB962C8B-B14F-4D97-AF65-F5344CB8AC3E}">
        <p14:creationId xmlns:p14="http://schemas.microsoft.com/office/powerpoint/2010/main" val="14236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70BB-C1AE-4432-AAAC-827D94BD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DEMo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232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9499-4D9F-471A-A3DF-B847CA1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21" y="245294"/>
            <a:ext cx="9905998" cy="1478570"/>
          </a:xfrm>
        </p:spPr>
        <p:txBody>
          <a:bodyPr/>
          <a:lstStyle/>
          <a:p>
            <a:r>
              <a:rPr lang="en-US" dirty="0"/>
              <a:t>Altera’s de1-Soc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AACC-780A-4E2B-85BD-54C3E94A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8" y="1723864"/>
            <a:ext cx="9905999" cy="3541714"/>
          </a:xfrm>
        </p:spPr>
        <p:txBody>
          <a:bodyPr/>
          <a:lstStyle/>
          <a:p>
            <a:r>
              <a:rPr lang="en-US" dirty="0"/>
              <a:t>FPGA with ARM-9 HPS</a:t>
            </a:r>
          </a:p>
          <a:p>
            <a:r>
              <a:rPr lang="en-US" dirty="0"/>
              <a:t>64 MB SDRAM and 1GB DDR3 SDRAM</a:t>
            </a:r>
          </a:p>
          <a:p>
            <a:r>
              <a:rPr lang="en-US" dirty="0"/>
              <a:t>2 X 40 GPIO Headers</a:t>
            </a:r>
          </a:p>
          <a:p>
            <a:r>
              <a:rPr lang="en-US" dirty="0"/>
              <a:t>WM8731 CODEC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BC012-0A0B-422C-8E1D-035E6FDC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65" y="1723865"/>
            <a:ext cx="6164515" cy="4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9053-4526-46B1-AB54-D2179246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BCAC-44AA-47F6-A244-C5A6F9A9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10 Adafruit I2S mems microphone</a:t>
            </a:r>
          </a:p>
          <a:p>
            <a:r>
              <a:rPr lang="en-US" dirty="0"/>
              <a:t>16 bits resolution</a:t>
            </a:r>
          </a:p>
          <a:p>
            <a:r>
              <a:rPr lang="en-US" dirty="0"/>
              <a:t>Sampled at 48 kHz </a:t>
            </a:r>
          </a:p>
          <a:p>
            <a:r>
              <a:rPr lang="en-US" dirty="0"/>
              <a:t>Each pair of microphones share data line</a:t>
            </a:r>
          </a:p>
          <a:p>
            <a:r>
              <a:rPr lang="en-US" dirty="0"/>
              <a:t>All microphones share the same clock</a:t>
            </a:r>
          </a:p>
          <a:p>
            <a:r>
              <a:rPr lang="en-US" dirty="0"/>
              <a:t>Connected to GPIO headers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42041-3D17-45D9-A0DF-22917BCD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24" y="2249487"/>
            <a:ext cx="2956560" cy="22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4EE-6B9D-42F9-B007-B60A8B00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communication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2FF5F5-3142-42C8-87B3-F9C473E9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254"/>
            <a:ext cx="9905999" cy="3541714"/>
          </a:xfrm>
        </p:spPr>
        <p:txBody>
          <a:bodyPr/>
          <a:lstStyle/>
          <a:p>
            <a:r>
              <a:rPr lang="en-US" dirty="0"/>
              <a:t>Digital data line is connected to GPIO headers</a:t>
            </a:r>
          </a:p>
          <a:p>
            <a:r>
              <a:rPr lang="en-US" dirty="0"/>
              <a:t>GPIO data is translated from I2S modules in FPGA</a:t>
            </a:r>
          </a:p>
          <a:p>
            <a:r>
              <a:rPr lang="en-US" dirty="0"/>
              <a:t>Each microphone pair is stored in its own 32 bit register</a:t>
            </a:r>
          </a:p>
          <a:p>
            <a:r>
              <a:rPr lang="en-US" dirty="0"/>
              <a:t>Data is sent to DDR3 SDRAM for storage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E9D74-8B0A-45B8-8968-3A56CE1B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4194017"/>
            <a:ext cx="7364414" cy="25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4B2-B911-4021-B1E6-BB621A9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Avalon microphone system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D37A-369B-4020-BC13-874BA618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662059" cy="3849309"/>
          </a:xfrm>
        </p:spPr>
        <p:txBody>
          <a:bodyPr/>
          <a:lstStyle/>
          <a:p>
            <a:r>
              <a:rPr lang="en-US" dirty="0"/>
              <a:t>Core module of the system design</a:t>
            </a:r>
          </a:p>
          <a:p>
            <a:r>
              <a:rPr lang="en-US" dirty="0"/>
              <a:t>Takes in all microphone data lines</a:t>
            </a:r>
          </a:p>
          <a:p>
            <a:r>
              <a:rPr lang="en-US" dirty="0"/>
              <a:t>Acts as a master for writing to SDRAM</a:t>
            </a:r>
          </a:p>
          <a:p>
            <a:r>
              <a:rPr lang="en-US" dirty="0"/>
              <a:t>Acts as a slave to set up registers and signals for DMA finite state machine</a:t>
            </a:r>
          </a:p>
          <a:p>
            <a:r>
              <a:rPr lang="en-US" dirty="0"/>
              <a:t>Outputs channels to audio codec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D0FB-EBC3-4C1F-B643-D9E50748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38" y="1735494"/>
            <a:ext cx="4597740" cy="48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4EEB-B786-4037-BD1E-C95E0704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slave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AA8E-AD6A-4E0B-A11E-2966FF8E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61766" cy="3541714"/>
          </a:xfrm>
        </p:spPr>
        <p:txBody>
          <a:bodyPr/>
          <a:lstStyle/>
          <a:p>
            <a:r>
              <a:rPr lang="en-US" dirty="0"/>
              <a:t>Slave to the HPS data line</a:t>
            </a:r>
          </a:p>
          <a:p>
            <a:r>
              <a:rPr lang="en-US" dirty="0"/>
              <a:t>Slave sets up starting address</a:t>
            </a:r>
          </a:p>
          <a:p>
            <a:r>
              <a:rPr lang="en-US" dirty="0"/>
              <a:t>Number of samples</a:t>
            </a:r>
          </a:p>
          <a:p>
            <a:r>
              <a:rPr lang="en-US" dirty="0"/>
              <a:t>Sends start signal to master to begin writing to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5CC0B-A903-4114-B639-E9E07945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91" y="1591469"/>
            <a:ext cx="5448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BE59-74FE-426C-A34B-2F19D625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D18E-AEF4-4675-85FE-11F01FAC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190566" cy="4444928"/>
          </a:xfrm>
        </p:spPr>
        <p:txBody>
          <a:bodyPr/>
          <a:lstStyle/>
          <a:p>
            <a:r>
              <a:rPr lang="en-US" dirty="0"/>
              <a:t>Master connects to FPGA to HPS SDRAM controller</a:t>
            </a:r>
          </a:p>
          <a:p>
            <a:r>
              <a:rPr lang="en-US" dirty="0"/>
              <a:t>Communicates via Avalon Memory Mapped Interface</a:t>
            </a:r>
          </a:p>
          <a:p>
            <a:r>
              <a:rPr lang="en-US" dirty="0"/>
              <a:t>Sends write, </a:t>
            </a:r>
            <a:r>
              <a:rPr lang="en-US" dirty="0" err="1"/>
              <a:t>writedata</a:t>
            </a:r>
            <a:r>
              <a:rPr lang="en-US" dirty="0"/>
              <a:t>, </a:t>
            </a:r>
            <a:r>
              <a:rPr lang="en-US" dirty="0" err="1"/>
              <a:t>burstcount</a:t>
            </a:r>
            <a:r>
              <a:rPr lang="en-US" dirty="0"/>
              <a:t>, </a:t>
            </a:r>
            <a:r>
              <a:rPr lang="en-US" dirty="0" err="1"/>
              <a:t>byteenable</a:t>
            </a:r>
            <a:r>
              <a:rPr lang="en-US" dirty="0"/>
              <a:t>, and address signals to </a:t>
            </a:r>
            <a:r>
              <a:rPr lang="en-US" dirty="0" err="1"/>
              <a:t>sdram</a:t>
            </a:r>
            <a:r>
              <a:rPr lang="en-US" dirty="0"/>
              <a:t> slave</a:t>
            </a:r>
          </a:p>
          <a:p>
            <a:r>
              <a:rPr lang="en-US" dirty="0"/>
              <a:t>Signals are determined in a finite state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E8930-7714-4286-96C2-15006FFB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94" y="1698962"/>
            <a:ext cx="4718995" cy="47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A194-0258-4706-B2C6-9B693603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Dma</a:t>
            </a:r>
            <a:r>
              <a:rPr lang="en-US" dirty="0"/>
              <a:t> state machine (Master)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AE9-505A-4F86-AA7D-E70219DA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 in idle state until we get a signal from the slave to start</a:t>
            </a:r>
          </a:p>
          <a:p>
            <a:r>
              <a:rPr lang="en-US" dirty="0"/>
              <a:t>Enter </a:t>
            </a:r>
            <a:r>
              <a:rPr lang="en-US" dirty="0" err="1"/>
              <a:t>waitdata</a:t>
            </a:r>
            <a:r>
              <a:rPr lang="en-US" dirty="0"/>
              <a:t> state until we have a new sample ready</a:t>
            </a:r>
          </a:p>
          <a:p>
            <a:r>
              <a:rPr lang="en-US" dirty="0"/>
              <a:t>Once a sample is ready write each microphone sample to different addresses</a:t>
            </a:r>
          </a:p>
          <a:p>
            <a:r>
              <a:rPr lang="en-US" dirty="0"/>
              <a:t>Return back to </a:t>
            </a:r>
            <a:r>
              <a:rPr lang="en-US" dirty="0" err="1"/>
              <a:t>waitdata</a:t>
            </a:r>
            <a:r>
              <a:rPr lang="en-US" dirty="0"/>
              <a:t> state and wait for a new sample</a:t>
            </a:r>
          </a:p>
          <a:p>
            <a:r>
              <a:rPr lang="en-US" dirty="0"/>
              <a:t>Repeat until we have written the specified amount of samples from the slave.</a:t>
            </a:r>
          </a:p>
        </p:txBody>
      </p:sp>
    </p:spTree>
    <p:extLst>
      <p:ext uri="{BB962C8B-B14F-4D97-AF65-F5344CB8AC3E}">
        <p14:creationId xmlns:p14="http://schemas.microsoft.com/office/powerpoint/2010/main" val="189886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C2DE-094E-4242-B0FE-C4A81F8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F4638E-E9E8-47BE-9510-1D87D4D4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04725" y="1240971"/>
            <a:ext cx="16484195" cy="4173434"/>
          </a:xfrm>
        </p:spPr>
      </p:pic>
    </p:spTree>
    <p:extLst>
      <p:ext uri="{BB962C8B-B14F-4D97-AF65-F5344CB8AC3E}">
        <p14:creationId xmlns:p14="http://schemas.microsoft.com/office/powerpoint/2010/main" val="5236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</TotalTime>
  <Words>377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Innovation in augmented listening technology hardware demo</vt:lpstr>
      <vt:lpstr>Altera’s de1-Soc</vt:lpstr>
      <vt:lpstr>Audio acquisition</vt:lpstr>
      <vt:lpstr>Audio communication</vt:lpstr>
      <vt:lpstr>Avalon microphone system module</vt:lpstr>
      <vt:lpstr>Memory mapped slave </vt:lpstr>
      <vt:lpstr>Memory mapped master</vt:lpstr>
      <vt:lpstr>Dma state machine (Master)</vt:lpstr>
      <vt:lpstr>PowerPoint Presentation</vt:lpstr>
      <vt:lpstr>PowerPoint Presentation</vt:lpstr>
      <vt:lpstr>Arm-9 hardprocessor</vt:lpstr>
      <vt:lpstr>PowerPoint Presentation</vt:lpstr>
      <vt:lpstr>Data files</vt:lpstr>
      <vt:lpstr>Future additions 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augmented listening technology hardware demo</dc:title>
  <dc:creator>JJ Martinez</dc:creator>
  <cp:lastModifiedBy>JJ Martinez</cp:lastModifiedBy>
  <cp:revision>12</cp:revision>
  <dcterms:created xsi:type="dcterms:W3CDTF">2018-05-14T13:47:15Z</dcterms:created>
  <dcterms:modified xsi:type="dcterms:W3CDTF">2018-05-14T15:36:21Z</dcterms:modified>
</cp:coreProperties>
</file>