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2b9b10fa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2b9b10fa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2b9b10fa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2b9b10fa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2b9b10fa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2b9b10fa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2b9b10f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2b9b10f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2b9b10fa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2b9b10fa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2b9b10fa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2b9b10fa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2b9b10fa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2b9b10fa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2b9b10fa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2b9b10fa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2b9b10fa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2b9b10fa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2b9b10fa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2b9b10fa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2b9b10fa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2b9b10fa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2b9b10f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2b9b10f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2b9b10f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2b9b10f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2b9b10fa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2b9b10fa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2b9b10f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2b9b10f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2b9b10fa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2b9b10fa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2b9b10fa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2b9b10fa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2b9b10fa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2b9b10fa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youtube.com/playlist?list=PL-Ogd76BhmcB9OjPucsnc2-piEE96jJDQ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Bases del Deep-Learning: </a:t>
            </a:r>
            <a:r>
              <a:rPr i="1" lang="es-419"/>
              <a:t>REDES NEURONALES</a:t>
            </a:r>
            <a:endParaRPr i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Web3ForU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Perceptrón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56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Inspirado en las Neuronas reales y los modelos de </a:t>
            </a:r>
            <a:r>
              <a:rPr i="1" lang="es-419"/>
              <a:t>logistic regression</a:t>
            </a:r>
            <a:r>
              <a:rPr lang="es-419"/>
              <a:t>, esta es la unidad fundamental de las redes neuronales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0" l="0" r="26562" t="0"/>
          <a:stretch/>
        </p:blipFill>
        <p:spPr>
          <a:xfrm>
            <a:off x="5163125" y="1017725"/>
            <a:ext cx="3073526" cy="253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aprende el </a:t>
            </a:r>
            <a:r>
              <a:rPr lang="es-419"/>
              <a:t>perceptrón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411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La </a:t>
            </a:r>
            <a:r>
              <a:rPr lang="es-419"/>
              <a:t>intención</a:t>
            </a:r>
            <a:r>
              <a:rPr lang="es-419"/>
              <a:t> es buscar los valores </a:t>
            </a:r>
            <a:r>
              <a:rPr lang="es-419"/>
              <a:t>más</a:t>
            </a:r>
            <a:r>
              <a:rPr lang="es-419"/>
              <a:t> bajos de la “</a:t>
            </a:r>
            <a:r>
              <a:rPr lang="es-419"/>
              <a:t>Función</a:t>
            </a:r>
            <a:r>
              <a:rPr lang="es-419"/>
              <a:t> de </a:t>
            </a:r>
            <a:r>
              <a:rPr lang="es-419"/>
              <a:t>pérdida</a:t>
            </a:r>
            <a:r>
              <a:rPr lang="es-419"/>
              <a:t>” (J) haciendo uso de algoritmos de “gradiente descendiente”.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/>
              <a:t>Es decir, se auto-ajustan los pesos (w) del </a:t>
            </a:r>
            <a:r>
              <a:rPr b="1" lang="es-419"/>
              <a:t>perceptrón</a:t>
            </a:r>
            <a:r>
              <a:rPr b="1" lang="es-419"/>
              <a:t> hasta que la este la cague lo menos posible.</a:t>
            </a:r>
            <a:endParaRPr b="1"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775" y="1205675"/>
            <a:ext cx="4486700" cy="62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663" y="1902700"/>
            <a:ext cx="282892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638" y="2918075"/>
            <a:ext cx="2466975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 neuronal </a:t>
            </a:r>
            <a:r>
              <a:rPr lang="es-419"/>
              <a:t>básica</a:t>
            </a:r>
            <a:r>
              <a:rPr lang="es-419"/>
              <a:t> (Multi-layer perceptron)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46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Si enlazamos y encadenamos por capas </a:t>
            </a:r>
            <a:r>
              <a:rPr lang="es-419"/>
              <a:t>más</a:t>
            </a:r>
            <a:r>
              <a:rPr lang="es-419"/>
              <a:t> neuronas podemos lograr que las operaciones y las predicciones sean </a:t>
            </a:r>
            <a:r>
              <a:rPr lang="es-419"/>
              <a:t>más</a:t>
            </a:r>
            <a:r>
              <a:rPr lang="es-419"/>
              <a:t> complejas y precisas.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 b="0" l="13286" r="14620" t="0"/>
          <a:stretch/>
        </p:blipFill>
        <p:spPr>
          <a:xfrm>
            <a:off x="5147550" y="1215525"/>
            <a:ext cx="3543149" cy="27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de activación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41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transformaciones lineales encadenadas, convergen a una sola </a:t>
            </a:r>
            <a:r>
              <a:rPr lang="es-419"/>
              <a:t>transformación</a:t>
            </a:r>
            <a:r>
              <a:rPr lang="es-419"/>
              <a:t> lineal.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Por eso se usan funciones de </a:t>
            </a:r>
            <a:r>
              <a:rPr lang="es-419"/>
              <a:t>activación</a:t>
            </a:r>
            <a:r>
              <a:rPr lang="es-419"/>
              <a:t>, para enriquecer las salidas de los perceptrones y que la red realmente use toda su potencia.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575" y="1564150"/>
            <a:ext cx="3525024" cy="21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Funciones </a:t>
            </a:r>
            <a:r>
              <a:rPr lang="es-419"/>
              <a:t>más</a:t>
            </a:r>
            <a:r>
              <a:rPr lang="es-419"/>
              <a:t> utilizadas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4325" y="1185550"/>
            <a:ext cx="4565125" cy="35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Feed-forward &amp; Back-propagation</a:t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224263"/>
            <a:ext cx="34290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0800" y="2821450"/>
            <a:ext cx="3962400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Te </a:t>
            </a:r>
            <a:r>
              <a:rPr lang="es-419"/>
              <a:t>marearon</a:t>
            </a:r>
            <a:r>
              <a:rPr lang="es-419"/>
              <a:t> tantas </a:t>
            </a:r>
            <a:r>
              <a:rPr lang="es-419"/>
              <a:t>matemáticas</a:t>
            </a:r>
            <a:r>
              <a:rPr lang="es-419"/>
              <a:t>? calma…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246825" y="1170125"/>
            <a:ext cx="503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Imagina que </a:t>
            </a:r>
            <a:r>
              <a:rPr lang="es-419"/>
              <a:t>estás</a:t>
            </a:r>
            <a:r>
              <a:rPr lang="es-419"/>
              <a:t> en la </a:t>
            </a:r>
            <a:r>
              <a:rPr b="1" lang="es-419"/>
              <a:t>cima de un valle</a:t>
            </a:r>
            <a:r>
              <a:rPr lang="es-419"/>
              <a:t> con los ojos vendados y debes llegar al </a:t>
            </a:r>
            <a:r>
              <a:rPr b="1" lang="es-419"/>
              <a:t>punto </a:t>
            </a:r>
            <a:r>
              <a:rPr b="1" lang="es-419"/>
              <a:t>más</a:t>
            </a:r>
            <a:r>
              <a:rPr b="1" lang="es-419"/>
              <a:t> bajo posible</a:t>
            </a:r>
            <a:r>
              <a:rPr lang="es-419"/>
              <a:t> de todo este valle.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Tienes un </a:t>
            </a:r>
            <a:r>
              <a:rPr b="1" lang="es-419"/>
              <a:t>número</a:t>
            </a:r>
            <a:r>
              <a:rPr b="1" lang="es-419"/>
              <a:t> limitado </a:t>
            </a:r>
            <a:r>
              <a:rPr lang="es-419"/>
              <a:t>de pasos y tu puedes decidir que </a:t>
            </a:r>
            <a:r>
              <a:rPr b="1" lang="es-419"/>
              <a:t>tan largos o que tan cortos</a:t>
            </a:r>
            <a:r>
              <a:rPr lang="es-419"/>
              <a:t> das esos pasos…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7450" y="1575488"/>
            <a:ext cx="3525225" cy="19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70075" y="640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ctr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valle es la </a:t>
            </a:r>
            <a:r>
              <a:rPr b="1" lang="es-419"/>
              <a:t>funcion de perdida </a:t>
            </a:r>
            <a:endParaRPr b="1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Al llegar al punto </a:t>
            </a:r>
            <a:r>
              <a:rPr lang="es-419"/>
              <a:t>más</a:t>
            </a:r>
            <a:r>
              <a:rPr lang="es-419"/>
              <a:t> bajo la reduces al </a:t>
            </a:r>
            <a:r>
              <a:rPr lang="es-419"/>
              <a:t>mínimo (minimizar)</a:t>
            </a:r>
            <a:endParaRPr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número limitado de pasos son las </a:t>
            </a:r>
            <a:r>
              <a:rPr b="1" lang="es-419"/>
              <a:t>épocas de entrenamiento</a:t>
            </a:r>
            <a:endParaRPr b="1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El tamaño del paso es el </a:t>
            </a:r>
            <a:r>
              <a:rPr b="1" lang="es-419"/>
              <a:t>learning rate </a:t>
            </a:r>
            <a:r>
              <a:rPr lang="es-419"/>
              <a:t>(existen optimizadores)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Material extra que pueden consultar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Playlist de redes neuronales de DotCSV: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https://www.youtube.com/playlist?list=PL-Ogd76BhmcB9OjPucsnc2-piEE96jJDQ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Muchas gracias :)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636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veremos hoy?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20350" y="1120025"/>
            <a:ext cx="76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900"/>
              <a:t>C</a:t>
            </a:r>
            <a:r>
              <a:rPr lang="es-419" sz="1900"/>
              <a:t>ómo</a:t>
            </a:r>
            <a:r>
              <a:rPr lang="es-419" sz="1900"/>
              <a:t> funcionan los algoritmos de Redes Neuronales.</a:t>
            </a:r>
            <a:endParaRPr sz="1900"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pero antes… CURSITO EXPRESS DE COMO FUNCIONA EL MACHINE LEARNING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solucionados con </a:t>
            </a:r>
            <a:r>
              <a:rPr lang="es-419"/>
              <a:t>matemática y estadistica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411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Tenemos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Los analizamos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Escogemos un modelo </a:t>
            </a:r>
            <a:r>
              <a:rPr lang="es-419"/>
              <a:t>matemático</a:t>
            </a:r>
            <a:r>
              <a:rPr lang="es-419"/>
              <a:t> que pueda modelar el comportamiento </a:t>
            </a:r>
            <a:r>
              <a:rPr lang="es-419" u="sng"/>
              <a:t>aproximado</a:t>
            </a:r>
            <a:r>
              <a:rPr lang="es-419"/>
              <a:t> de los datos.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Implementamos y evaluamos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Volvemos a empezar o desplegamos.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4125" y="1314074"/>
            <a:ext cx="2471200" cy="14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125" y="3046400"/>
            <a:ext cx="2471200" cy="173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problemas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Problemas de </a:t>
            </a:r>
            <a:r>
              <a:rPr lang="es-419"/>
              <a:t>regresión (Variables continuas)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precio de una acción, la estatura de una persona, precio de una casa, etc…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Problemas de </a:t>
            </a:r>
            <a:r>
              <a:rPr lang="es-419"/>
              <a:t>clasificación</a:t>
            </a:r>
            <a:r>
              <a:rPr lang="es-419"/>
              <a:t> (Variables discretas)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Alimento en buen estado o no, 	especie de un animal dada su foto, diferencias entre dos especies, etc 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Machine Learning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994725" y="1152475"/>
            <a:ext cx="483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que un algoritmo sea considerado de Machine Learning (aprendizaje de </a:t>
            </a:r>
            <a:r>
              <a:rPr lang="es-419"/>
              <a:t>máquina</a:t>
            </a:r>
            <a:r>
              <a:rPr lang="es-419"/>
              <a:t>) debe de: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Aprender a partir de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Generalizar a partir de los datos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Ser adaptable a nuevos datos y ajustarse a </a:t>
            </a:r>
            <a:r>
              <a:rPr lang="es-419"/>
              <a:t>sí</a:t>
            </a:r>
            <a:r>
              <a:rPr lang="es-419"/>
              <a:t> mismo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419"/>
              <a:t>Estar fundamentados en modelos </a:t>
            </a:r>
            <a:r>
              <a:rPr lang="es-419"/>
              <a:t>matemático</a:t>
            </a:r>
            <a:r>
              <a:rPr lang="es-419"/>
              <a:t>/</a:t>
            </a:r>
            <a:r>
              <a:rPr lang="es-419"/>
              <a:t>estadísticos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0" y="1650100"/>
            <a:ext cx="3689925" cy="2258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algoritmos de ML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74650" lvl="0" marL="457200" rtl="0" algn="ctr"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s-419" sz="2300"/>
              <a:t>Supervisados</a:t>
            </a:r>
            <a:endParaRPr sz="2300"/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419" sz="2300"/>
              <a:t>No supervisados</a:t>
            </a:r>
            <a:endParaRPr sz="2300"/>
          </a:p>
          <a:p>
            <a:pPr indent="-374650" lvl="0" marL="457200" rtl="0" algn="ctr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s-419" sz="2300"/>
              <a:t>Por refuerzo</a:t>
            </a:r>
            <a:endParaRPr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Algunos ejemplos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83050" y="1152475"/>
            <a:ext cx="29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Linear regression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SVM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Decision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K-Means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Random forest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-419"/>
              <a:t>Neural Networks</a:t>
            </a:r>
            <a:endParaRPr b="1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75" y="620725"/>
            <a:ext cx="2364300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2675" y="620725"/>
            <a:ext cx="2178499" cy="163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575" y="2254600"/>
            <a:ext cx="2124400" cy="127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81813" y="2166025"/>
            <a:ext cx="2075875" cy="145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73025" y="3622225"/>
            <a:ext cx="2013950" cy="12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 DEL CURSITO EXPRESS &lt;3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