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30f61499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30f61499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30f61499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30f6149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30f6149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30f6149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30f61499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30f61499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0f61499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30f6149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30f6149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30f6149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0f614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0f614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0f61499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0f61499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30f6149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30f6149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30f61499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30f61499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0f6149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0f6149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30f61499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30f61499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0f61499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0f61499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30f61499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30f6149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yground.tensorflow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HC7WWhMik-n6FuaMQRN3Vnm0Bj9OonFk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 tu primera red neuronal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Web3ForU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Overfitting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441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modelo se aprende de memoria los datos de entrenamiento y al realizar las predicciones no es tan efectivo (poco adaptable a nuevos datos)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Reducir la complejidad del modelo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Realizar </a:t>
            </a:r>
            <a:r>
              <a:rPr lang="es-419"/>
              <a:t>técnicas</a:t>
            </a:r>
            <a:r>
              <a:rPr lang="es-419"/>
              <a:t> de aumento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Regularizar los datos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400" y="1152475"/>
            <a:ext cx="3401975" cy="2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Underfitting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79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da cuando el modelo es demasiado simple y no logra captar los patrones complejos en los datos, lo que conduce a un rendimiento pobre tanto en el conjunto de entrenamiento como en el de prueba.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Solución</a:t>
            </a:r>
            <a:r>
              <a:rPr b="1" lang="es-419"/>
              <a:t>:</a:t>
            </a:r>
            <a:r>
              <a:rPr lang="es-419"/>
              <a:t> Aumentar la complejidad del modelo (más capas o neuronas), entrenar por más tiempo o ajustar los </a:t>
            </a:r>
            <a:r>
              <a:rPr lang="es-419"/>
              <a:t>hiper parámetros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Desvanecimiento del gradiente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redes profundas, los gradientes de las capas más cercanas a la entrada tienden a volverse extremadamente pequeños, haciendo que las actualizaciones de los pesos sean ineficaces y que la red no aprenda adecuadamente.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Menos capas.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Usar </a:t>
            </a:r>
            <a:r>
              <a:rPr lang="es-419"/>
              <a:t>técnicas</a:t>
            </a:r>
            <a:r>
              <a:rPr lang="es-419"/>
              <a:t> de </a:t>
            </a:r>
            <a:r>
              <a:rPr lang="es-419"/>
              <a:t>inicialización</a:t>
            </a:r>
            <a:r>
              <a:rPr lang="es-419"/>
              <a:t> de pesos (no siempre debe ser aleatorio).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775" y="1523600"/>
            <a:ext cx="3826375" cy="20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desbalanceados y en distintas escalas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Esto va </a:t>
            </a:r>
            <a:r>
              <a:rPr lang="es-419"/>
              <a:t>más</a:t>
            </a:r>
            <a:r>
              <a:rPr lang="es-419"/>
              <a:t> en el </a:t>
            </a:r>
            <a:r>
              <a:rPr lang="es-419"/>
              <a:t>análisis</a:t>
            </a:r>
            <a:r>
              <a:rPr lang="es-419"/>
              <a:t> y preprocesamiento de los datos, pero si tenemos datos en </a:t>
            </a:r>
            <a:r>
              <a:rPr b="1" lang="es-419"/>
              <a:t>escalas diferentes </a:t>
            </a:r>
            <a:r>
              <a:rPr lang="es-419"/>
              <a:t>y/o con </a:t>
            </a:r>
            <a:r>
              <a:rPr b="1" lang="es-419"/>
              <a:t>desbalances</a:t>
            </a:r>
            <a:r>
              <a:rPr lang="es-419"/>
              <a:t>, la red va a tender a darle </a:t>
            </a:r>
            <a:r>
              <a:rPr lang="es-419"/>
              <a:t>más</a:t>
            </a:r>
            <a:r>
              <a:rPr lang="es-419"/>
              <a:t> importancia a los datos </a:t>
            </a:r>
            <a:r>
              <a:rPr lang="es-419"/>
              <a:t>más</a:t>
            </a:r>
            <a:r>
              <a:rPr lang="es-419"/>
              <a:t> grandes o a los </a:t>
            </a:r>
            <a:r>
              <a:rPr lang="es-419"/>
              <a:t>más</a:t>
            </a:r>
            <a:r>
              <a:rPr lang="es-419"/>
              <a:t> abundantes.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Escalar los datos c: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Sobre muestrear los datos que </a:t>
            </a:r>
            <a:r>
              <a:rPr lang="es-419"/>
              <a:t>estén</a:t>
            </a:r>
            <a:r>
              <a:rPr lang="es-419"/>
              <a:t> reducidos (hay varias te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800" y="1134200"/>
            <a:ext cx="4114749" cy="345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Tensor Flow</a:t>
            </a:r>
            <a:r>
              <a:rPr lang="es-419"/>
              <a:t> playground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jugar un poco con redes neuronales entremos en este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https://playground.tensorflow.org/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Notebook de google colab de hoy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https://colab.research.google.com/drive/1HC7WWhMik-n6FuaMQRN3Vnm0Bj9OonFk?copy=true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veremos hoy?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Veremos algunos retos a los que nos enfrentamos al trabajar con redes neuronales y </a:t>
            </a:r>
            <a:r>
              <a:rPr lang="es-419"/>
              <a:t>cómo</a:t>
            </a:r>
            <a:r>
              <a:rPr lang="es-419"/>
              <a:t> superarlos.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Jugaremos con </a:t>
            </a:r>
            <a:r>
              <a:rPr lang="es-419"/>
              <a:t>tensor-flow</a:t>
            </a:r>
            <a:r>
              <a:rPr lang="es-419"/>
              <a:t> playground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Programaremos nuestra primera red neuronal.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sabemos hasta ahora?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788275" y="1295175"/>
            <a:ext cx="510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Cómo</a:t>
            </a:r>
            <a:r>
              <a:rPr lang="es-419"/>
              <a:t> funciona el machine 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Cómo funciona la estructura </a:t>
            </a:r>
            <a:r>
              <a:rPr lang="es-419"/>
              <a:t>básica</a:t>
            </a:r>
            <a:r>
              <a:rPr lang="es-419"/>
              <a:t> de una neurona (</a:t>
            </a:r>
            <a:r>
              <a:rPr lang="es-419"/>
              <a:t>Perceptrón</a:t>
            </a:r>
            <a:r>
              <a:rPr lang="es-419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Cómo</a:t>
            </a:r>
            <a:r>
              <a:rPr lang="es-419"/>
              <a:t> funciona una red neuronal (Multilayer perceptron).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Cómo</a:t>
            </a:r>
            <a:r>
              <a:rPr lang="es-419"/>
              <a:t> aprende una red neuronal.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0698" l="0" r="0" t="0"/>
          <a:stretch/>
        </p:blipFill>
        <p:spPr>
          <a:xfrm>
            <a:off x="775050" y="1380913"/>
            <a:ext cx="2466975" cy="238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podemos hacer con lo que ya sabemos?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Crear un modelo que sea capaz de predecir si un cliente va a comprar o no.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Detectar y clasificar </a:t>
            </a:r>
            <a:r>
              <a:rPr lang="es-419"/>
              <a:t>imágenes</a:t>
            </a:r>
            <a:r>
              <a:rPr lang="es-419"/>
              <a:t> (con algunas </a:t>
            </a:r>
            <a:r>
              <a:rPr i="1" lang="es-419"/>
              <a:t>GRANDES</a:t>
            </a:r>
            <a:r>
              <a:rPr lang="es-419"/>
              <a:t> limitantaciones).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Predecir </a:t>
            </a:r>
            <a:r>
              <a:rPr lang="es-419"/>
              <a:t>patologías</a:t>
            </a:r>
            <a:r>
              <a:rPr lang="es-419"/>
              <a:t> de pacientes según datos brindados por los mismos.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Clasificar diferentes tipos de vinos por sus datos </a:t>
            </a:r>
            <a:r>
              <a:rPr lang="es-419"/>
              <a:t>químicos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Predicción</a:t>
            </a:r>
            <a:r>
              <a:rPr lang="es-419"/>
              <a:t> del abandono de un cliente </a:t>
            </a:r>
            <a:r>
              <a:rPr lang="es-419"/>
              <a:t>según</a:t>
            </a:r>
            <a:r>
              <a:rPr lang="es-419"/>
              <a:t> datos de su comportamiento.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y un largo </a:t>
            </a:r>
            <a:r>
              <a:rPr lang="es-419"/>
              <a:t>etcétera</a:t>
            </a:r>
            <a:r>
              <a:rPr lang="es-419"/>
              <a:t> (no se me ocurrieron mas xd)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antes de empezar a crear estas cosas… veamos algunos </a:t>
            </a:r>
            <a:r>
              <a:rPr lang="es-419"/>
              <a:t>términos</a:t>
            </a:r>
            <a:r>
              <a:rPr lang="es-419"/>
              <a:t> y problemas que nos podemos encontrar: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Dataset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44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 el conjunto de datos que tenemos de referencia para poder alimentar/entrenar nuestro modelo (en este caso una red neuronal) y </a:t>
            </a:r>
            <a:r>
              <a:rPr lang="es-419"/>
              <a:t>así</a:t>
            </a:r>
            <a:r>
              <a:rPr lang="es-419"/>
              <a:t> lograr que este se ajuste y realice predicciones basadas en los datos.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75" y="1280375"/>
            <a:ext cx="3634000" cy="2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Separación</a:t>
            </a:r>
            <a:r>
              <a:rPr lang="es-419"/>
              <a:t> de datos (train-test)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59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la hora de entrenar un modelo de redes neuronales, generalmente separamos </a:t>
            </a:r>
            <a:r>
              <a:rPr lang="es-419"/>
              <a:t>nuestro</a:t>
            </a:r>
            <a:r>
              <a:rPr lang="es-419"/>
              <a:t> </a:t>
            </a:r>
            <a:r>
              <a:rPr b="1" lang="es-419"/>
              <a:t>Dataset </a:t>
            </a:r>
            <a:r>
              <a:rPr lang="es-419"/>
              <a:t>en dos grupos, entrenamiento y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Esto nos permite segmentar los datos y usar algunos para entrenar el modelo y el otro para revisar que tan bien se </a:t>
            </a:r>
            <a:r>
              <a:rPr lang="es-419"/>
              <a:t>está</a:t>
            </a:r>
            <a:r>
              <a:rPr lang="es-419"/>
              <a:t> desempeñando.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train: 70%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test: 30%</a:t>
            </a:r>
            <a:endParaRPr b="1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925" y="2138125"/>
            <a:ext cx="3182575" cy="10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Épocas</a:t>
            </a:r>
            <a:r>
              <a:rPr lang="es-419"/>
              <a:t> y </a:t>
            </a:r>
            <a:r>
              <a:rPr lang="es-419"/>
              <a:t>accuracy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413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Al entrenar el modelo podemos elegir el </a:t>
            </a:r>
            <a:r>
              <a:rPr lang="es-419"/>
              <a:t>número</a:t>
            </a:r>
            <a:r>
              <a:rPr lang="es-419"/>
              <a:t> de </a:t>
            </a:r>
            <a:r>
              <a:rPr lang="es-419"/>
              <a:t>épocas</a:t>
            </a:r>
            <a:r>
              <a:rPr lang="es-419"/>
              <a:t> (pasos) durante los cuales </a:t>
            </a:r>
            <a:r>
              <a:rPr lang="es-419"/>
              <a:t>él</a:t>
            </a:r>
            <a:r>
              <a:rPr lang="es-419"/>
              <a:t> va a estar </a:t>
            </a:r>
            <a:r>
              <a:rPr lang="es-419"/>
              <a:t>entrenando</a:t>
            </a:r>
            <a:r>
              <a:rPr lang="es-419"/>
              <a:t> haciendo el proceso de </a:t>
            </a:r>
            <a:r>
              <a:rPr b="1" i="1" lang="es-419"/>
              <a:t>forward pass </a:t>
            </a:r>
            <a:r>
              <a:rPr lang="es-419"/>
              <a:t>y</a:t>
            </a:r>
            <a:r>
              <a:rPr b="1" lang="es-419"/>
              <a:t> </a:t>
            </a:r>
            <a:r>
              <a:rPr b="1" i="1" lang="es-419"/>
              <a:t>backpropagation</a:t>
            </a:r>
            <a:r>
              <a:rPr i="1" lang="es-419"/>
              <a:t>, </a:t>
            </a:r>
            <a:r>
              <a:rPr lang="es-419"/>
              <a:t>a lo largo de este proceso va a tener un cierto </a:t>
            </a:r>
            <a:r>
              <a:rPr b="1" i="1" lang="es-419"/>
              <a:t>accuracy</a:t>
            </a:r>
            <a:r>
              <a:rPr lang="es-419"/>
              <a:t> (</a:t>
            </a:r>
            <a:r>
              <a:rPr lang="es-419"/>
              <a:t>que</a:t>
            </a:r>
            <a:r>
              <a:rPr lang="es-419"/>
              <a:t> es el porcentaje de acierto que tiene el modelo en esa </a:t>
            </a:r>
            <a:r>
              <a:rPr lang="es-419"/>
              <a:t>época</a:t>
            </a:r>
            <a:r>
              <a:rPr lang="es-419"/>
              <a:t> en particular) y este se puede graficar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025" y="1152475"/>
            <a:ext cx="3566075" cy="25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</a:t>
            </a:r>
            <a:r>
              <a:rPr lang="es-419"/>
              <a:t>típicos</a:t>
            </a:r>
            <a:r>
              <a:rPr lang="es-419"/>
              <a:t> en redes neuronales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43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 trabajar con redes neuronales, es </a:t>
            </a:r>
            <a:r>
              <a:rPr lang="es-419"/>
              <a:t>común</a:t>
            </a:r>
            <a:r>
              <a:rPr lang="es-419"/>
              <a:t> encontrarnos con: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Overfitting</a:t>
            </a:r>
            <a:r>
              <a:rPr lang="es-419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Underfitting.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Desvanecimiento del gradiente.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Datos desbalanceados.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Dificultad para elegir hiperparametros (lo trabajaremos </a:t>
            </a:r>
            <a:r>
              <a:rPr lang="es-419"/>
              <a:t>después</a:t>
            </a:r>
            <a:r>
              <a:rPr lang="es-419"/>
              <a:t>)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475" y="1403900"/>
            <a:ext cx="2913550" cy="29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