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Chatbots y RAG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Conceptos clave: Chatbots, LLMs, Embeddings, FAISS, RAG y LangChain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funciona RAG?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Embedding de consulta</a:t>
            </a:r>
          </a:p>
          <a:p>
            <a:pPr lvl="1"/>
            <a:r>
              <a:t>2. Recuperar documentos (FAISS)</a:t>
            </a:r>
          </a:p>
          <a:p>
            <a:pPr lvl="1"/>
            <a:r>
              <a:t>3. Construir prompt con contexto</a:t>
            </a:r>
          </a:p>
          <a:p>
            <a:pPr lvl="1"/>
            <a:r>
              <a:t>4. Generar respuesta con LLM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RAG estático (pre-indexado)</a:t>
            </a:r>
          </a:p>
          <a:p>
            <a:pPr lvl="1"/>
            <a:r>
              <a:t>• RAG dinámico (índice en tiempo real)</a:t>
            </a:r>
          </a:p>
          <a:p>
            <a:pPr lvl="1"/>
            <a:r>
              <a:t>• RAG híbrido (cache + online)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sencillo con LangChain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from langchain import OpenAI, FAISS</a:t>
            </a:r>
          </a:p>
          <a:p>
            <a:r>
              <a:t>from langchain.embeddings import OpenAIEmbeddings</a:t>
            </a:r>
          </a:p>
          <a:p/>
          <a:p>
            <a:r>
              <a:t># Crear embeddings</a:t>
            </a:r>
          </a:p>
          <a:p>
            <a:r>
              <a:t>embeddings = OpenAIEmbeddings()</a:t>
            </a:r>
          </a:p>
          <a:p>
            <a:r>
              <a:t>docs = [...]  # lista de textos</a:t>
            </a:r>
          </a:p>
          <a:p>
            <a:r>
              <a:t>index = FAISS.from_texts(docs, embeddings)</a:t>
            </a:r>
          </a:p>
          <a:p/>
          <a:p>
            <a:r>
              <a:t># Consulta</a:t>
            </a:r>
          </a:p>
          <a:p>
            <a:r>
              <a:t>query = "¿Qué es RAG?"</a:t>
            </a:r>
          </a:p>
          <a:p>
            <a:r>
              <a:t>docs_similares = index.similarity_search(query)</a:t>
            </a:r>
          </a:p>
          <a:p/>
          <a:p>
            <a:r>
              <a:t># Generación</a:t>
            </a:r>
          </a:p>
          <a:p>
            <a:r>
              <a:t>llm = OpenAI()</a:t>
            </a:r>
          </a:p>
          <a:p>
            <a:r>
              <a:t>answer = llm(</a:t>
            </a:r>
          </a:p>
          <a:p>
            <a:r>
              <a:t>    f"Contexto: {docs_similares}\nPregunta: {query}"</a:t>
            </a:r>
          </a:p>
          <a:p>
            <a:r>
              <a:t>)</a:t>
            </a:r>
          </a:p>
          <a:p>
            <a:r>
              <a:t>print(answer)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se usan los chatbots hoy?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Atención 24/7 y reducción de costos</a:t>
            </a:r>
          </a:p>
          <a:p>
            <a:pPr lvl="1"/>
            <a:r>
              <a:t>• Escalabilidad en servicio al cliente</a:t>
            </a:r>
          </a:p>
          <a:p>
            <a:pPr lvl="1"/>
            <a:r>
              <a:t>• Automatización de tareas repetitivas</a:t>
            </a:r>
          </a:p>
          <a:p>
            <a:pPr lvl="1"/>
            <a:r>
              <a:t>• Mejora de la experiencia de usuario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Maneras de crear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Basados en reglas (reglas if-else)</a:t>
            </a:r>
          </a:p>
          <a:p>
            <a:pPr lvl="1"/>
            <a:r>
              <a:t>• Con árboles de decisión</a:t>
            </a:r>
          </a:p>
          <a:p>
            <a:pPr lvl="1"/>
            <a:r>
              <a:t>• Usando ML clásico (clasificación de intenciones)</a:t>
            </a:r>
          </a:p>
          <a:p>
            <a:pPr lvl="1"/>
            <a:r>
              <a:t>• Con LLMs (GPT, LLaMA,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son los LLMs?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Modelos de lenguaje entrenados con grandes corpus</a:t>
            </a:r>
          </a:p>
          <a:p>
            <a:pPr lvl="1"/>
            <a:r>
              <a:t>• Arquitectura Transformer</a:t>
            </a:r>
          </a:p>
          <a:p>
            <a:pPr lvl="1"/>
            <a:r>
              <a:t>• Capacidad de generación y comprensión de texto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Composición de un LLM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Embedding Layer</a:t>
            </a:r>
          </a:p>
          <a:p>
            <a:pPr lvl="1"/>
            <a:r>
              <a:t>• Múltiples capas de atención y feed-forward</a:t>
            </a:r>
          </a:p>
          <a:p>
            <a:pPr lvl="1"/>
            <a:r>
              <a:t>• Positional Encoding</a:t>
            </a:r>
          </a:p>
          <a:p>
            <a:pPr lvl="1"/>
            <a:r>
              <a:t>• Capa de salida (Softmax)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embedding?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Vector numérico de dimensión fija</a:t>
            </a:r>
          </a:p>
          <a:p>
            <a:pPr lvl="1"/>
            <a:r>
              <a:t>• Representa significado semántico</a:t>
            </a:r>
          </a:p>
          <a:p>
            <a:pPr lvl="1"/>
            <a:r>
              <a:t>• Se genera con modelos como Word2Vec, BERT,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crean embeddings?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Entrenamiento con objetivos de ML</a:t>
            </a:r>
          </a:p>
          <a:p>
            <a:pPr lvl="1"/>
            <a:r>
              <a:t>• Ej. Skip-gram, CBOW (Word2Vec)</a:t>
            </a:r>
          </a:p>
          <a:p>
            <a:pPr lvl="1"/>
            <a:r>
              <a:t>• Modelos contextuales (Transformer)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FAISS?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Biblioteca de Meta para búsqueda de similitud</a:t>
            </a:r>
          </a:p>
          <a:p>
            <a:pPr lvl="1"/>
            <a:r>
              <a:t>• Indexa vectores y busca vecinos más cercanos</a:t>
            </a:r>
          </a:p>
          <a:p>
            <a:pPr lvl="1"/>
            <a:r>
              <a:t>• Soporta búsquedas exactas y aproximadas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Vector Storage?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 de datos optimizada para vectores</a:t>
            </a:r>
          </a:p>
          <a:p>
            <a:pPr lvl="1"/>
            <a:r>
              <a:t>• Permite agregar, eliminar y buscar vectores</a:t>
            </a:r>
          </a:p>
          <a:p>
            <a:pPr lvl="1"/>
            <a:r>
              <a:t>• Ej. FAISS, Pinecone, Weaviate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