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58" r:id="rId4"/>
    <p:sldId id="286" r:id="rId5"/>
    <p:sldId id="285" r:id="rId6"/>
    <p:sldId id="287" r:id="rId7"/>
    <p:sldId id="259" r:id="rId8"/>
    <p:sldId id="288" r:id="rId9"/>
    <p:sldId id="274" r:id="rId10"/>
    <p:sldId id="289" r:id="rId11"/>
    <p:sldId id="276" r:id="rId12"/>
    <p:sldId id="262" r:id="rId13"/>
    <p:sldId id="263" r:id="rId14"/>
    <p:sldId id="264" r:id="rId15"/>
    <p:sldId id="278" r:id="rId16"/>
    <p:sldId id="279" r:id="rId17"/>
    <p:sldId id="265" r:id="rId18"/>
    <p:sldId id="280" r:id="rId19"/>
    <p:sldId id="290" r:id="rId20"/>
    <p:sldId id="266" r:id="rId21"/>
    <p:sldId id="281" r:id="rId22"/>
    <p:sldId id="282" r:id="rId23"/>
    <p:sldId id="283" r:id="rId24"/>
    <p:sldId id="284" r:id="rId25"/>
    <p:sldId id="26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0ECB037-FD46-4D8F-9210-9DEC18A63BBF}">
          <p14:sldIdLst>
            <p14:sldId id="256"/>
            <p14:sldId id="257"/>
            <p14:sldId id="258"/>
            <p14:sldId id="286"/>
            <p14:sldId id="285"/>
            <p14:sldId id="287"/>
            <p14:sldId id="259"/>
            <p14:sldId id="288"/>
            <p14:sldId id="274"/>
            <p14:sldId id="289"/>
            <p14:sldId id="276"/>
            <p14:sldId id="262"/>
            <p14:sldId id="263"/>
            <p14:sldId id="264"/>
            <p14:sldId id="278"/>
            <p14:sldId id="279"/>
            <p14:sldId id="265"/>
            <p14:sldId id="280"/>
            <p14:sldId id="290"/>
            <p14:sldId id="266"/>
            <p14:sldId id="281"/>
            <p14:sldId id="282"/>
            <p14:sldId id="283"/>
            <p14:sldId id="28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S" initials="JS" lastIdx="1" clrIdx="0">
    <p:extLst>
      <p:ext uri="{19B8F6BF-5375-455C-9EA6-DF929625EA0E}">
        <p15:presenceInfo xmlns:p15="http://schemas.microsoft.com/office/powerpoint/2012/main" userId="22375917786dd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28/06/2022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8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28/06/2022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5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28/06/2022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22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28/06/2022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85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28/06/2022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8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28/06/2022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44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28/06/2022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92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28/06/2022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41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28/06/2022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6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3945E4-D158-4B9F-A4A8-6C5D2482C5ED}" type="datetimeFigureOut">
              <a:rPr lang="es-ES" smtClean="0"/>
              <a:t>28/06/2022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33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28/06/2022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45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3945E4-D158-4B9F-A4A8-6C5D2482C5ED}" type="datetimeFigureOut">
              <a:rPr lang="es-ES" smtClean="0"/>
              <a:t>28/06/2022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2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824AE-62A9-A5B2-630B-F711D86B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TRABAJO FIN DE GRADO:</a:t>
            </a:r>
            <a:br>
              <a:rPr lang="es-ES" dirty="0"/>
            </a:br>
            <a:r>
              <a:rPr lang="es-ES" sz="6700" dirty="0"/>
              <a:t>Implementación del método de diferencias finitas en el dominio del tiempo en GPU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7E507C-771C-CC30-54D7-A049867A9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Presentado por:</a:t>
            </a:r>
          </a:p>
          <a:p>
            <a:r>
              <a:rPr lang="es-ES" dirty="0"/>
              <a:t>Juan José Salazar López</a:t>
            </a:r>
          </a:p>
        </p:txBody>
      </p:sp>
    </p:spTree>
    <p:extLst>
      <p:ext uri="{BB962C8B-B14F-4D97-AF65-F5344CB8AC3E}">
        <p14:creationId xmlns:p14="http://schemas.microsoft.com/office/powerpoint/2010/main" val="216579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D935F-1AF3-F700-BAC7-0E6A41D4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D951A0-62E2-235B-5035-D74FC8E86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28" y="3028888"/>
            <a:ext cx="4215245" cy="277269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32FD2E6-BD13-C9AE-8ACA-186A5C31DCE4}"/>
              </a:ext>
            </a:extLst>
          </p:cNvPr>
          <p:cNvSpPr txBox="1"/>
          <p:nvPr/>
        </p:nvSpPr>
        <p:spPr>
          <a:xfrm>
            <a:off x="1289628" y="2029181"/>
            <a:ext cx="5360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Ecuaciones rotacionales de Maxwell para el campo electromagnético: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5E08D9-6CEA-551B-C5F5-2C5492D19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55" y="2795870"/>
            <a:ext cx="4680355" cy="330978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4EC1E49-47C3-94B9-F31B-23046AE736F5}"/>
              </a:ext>
            </a:extLst>
          </p:cNvPr>
          <p:cNvSpPr txBox="1"/>
          <p:nvPr/>
        </p:nvSpPr>
        <p:spPr>
          <a:xfrm>
            <a:off x="7333673" y="2066560"/>
            <a:ext cx="4252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Modo </a:t>
            </a:r>
            <a:r>
              <a:rPr lang="es-ES" sz="2000" dirty="0"/>
              <a:t>transversal</a:t>
            </a:r>
            <a:r>
              <a:rPr lang="es-ES" dirty="0"/>
              <a:t> magnético</a:t>
            </a:r>
          </a:p>
        </p:txBody>
      </p:sp>
    </p:spTree>
    <p:extLst>
      <p:ext uri="{BB962C8B-B14F-4D97-AF65-F5344CB8AC3E}">
        <p14:creationId xmlns:p14="http://schemas.microsoft.com/office/powerpoint/2010/main" val="385056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C8544-1787-CA9B-1CEB-98AB4954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A16B5B-9EBB-4DB8-F5C0-24EA4213E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429" y="2036241"/>
            <a:ext cx="3646516" cy="416113"/>
          </a:xfrm>
        </p:spPr>
        <p:txBody>
          <a:bodyPr>
            <a:normAutofit/>
          </a:bodyPr>
          <a:lstStyle/>
          <a:p>
            <a:r>
              <a:rPr lang="es-ES" dirty="0"/>
              <a:t>Modo transversal magnético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274402-67C8-8944-038B-B2E31566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7" y="2639319"/>
            <a:ext cx="3664354" cy="25913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A4D28C-9CFC-E90A-182E-8CABEFE79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08" y="2639319"/>
            <a:ext cx="5289233" cy="303602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C814BFB-B1E5-26A9-7EC6-99CA6D43AC80}"/>
              </a:ext>
            </a:extLst>
          </p:cNvPr>
          <p:cNvSpPr txBox="1"/>
          <p:nvPr/>
        </p:nvSpPr>
        <p:spPr>
          <a:xfrm>
            <a:off x="5855858" y="2036241"/>
            <a:ext cx="4765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Modo transversal magnético al aplicar el método</a:t>
            </a:r>
          </a:p>
          <a:p>
            <a:r>
              <a:rPr lang="es-ES" dirty="0"/>
              <a:t> de la diferencia central finita</a:t>
            </a:r>
          </a:p>
        </p:txBody>
      </p:sp>
    </p:spTree>
    <p:extLst>
      <p:ext uri="{BB962C8B-B14F-4D97-AF65-F5344CB8AC3E}">
        <p14:creationId xmlns:p14="http://schemas.microsoft.com/office/powerpoint/2010/main" val="419336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35C62-E1A1-3267-E548-3971B9D2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024CD9F-0692-5821-162D-2EDD71153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77" y="2645496"/>
            <a:ext cx="4762500" cy="2733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AD936C-F111-5C6F-D94F-9E59788F7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09" y="2649392"/>
            <a:ext cx="4273261" cy="292908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2F3191-1B8F-AB35-B072-3D23DF81807A}"/>
              </a:ext>
            </a:extLst>
          </p:cNvPr>
          <p:cNvSpPr txBox="1"/>
          <p:nvPr/>
        </p:nvSpPr>
        <p:spPr>
          <a:xfrm>
            <a:off x="1662545" y="2099126"/>
            <a:ext cx="3241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Modo transversal magnético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DAE0E5-EB04-5F62-FE3E-CAF696266619}"/>
              </a:ext>
            </a:extLst>
          </p:cNvPr>
          <p:cNvSpPr txBox="1"/>
          <p:nvPr/>
        </p:nvSpPr>
        <p:spPr>
          <a:xfrm>
            <a:off x="6825672" y="2099126"/>
            <a:ext cx="340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Campos intercalados en el espacio</a:t>
            </a:r>
          </a:p>
        </p:txBody>
      </p:sp>
    </p:spTree>
    <p:extLst>
      <p:ext uri="{BB962C8B-B14F-4D97-AF65-F5344CB8AC3E}">
        <p14:creationId xmlns:p14="http://schemas.microsoft.com/office/powerpoint/2010/main" val="122722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5EEC0-2F32-9869-0402-4C55FBAB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6A613E-8E42-9DA4-1F4E-E4682D3B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39" y="2582718"/>
            <a:ext cx="6124575" cy="306705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00CF258-4B8A-6FD4-284B-E8077BBA2532}"/>
              </a:ext>
            </a:extLst>
          </p:cNvPr>
          <p:cNvSpPr txBox="1"/>
          <p:nvPr/>
        </p:nvSpPr>
        <p:spPr>
          <a:xfrm>
            <a:off x="1508881" y="1975373"/>
            <a:ext cx="329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Diferencias GPU-CPU</a:t>
            </a:r>
          </a:p>
        </p:txBody>
      </p:sp>
    </p:spTree>
    <p:extLst>
      <p:ext uri="{BB962C8B-B14F-4D97-AF65-F5344CB8AC3E}">
        <p14:creationId xmlns:p14="http://schemas.microsoft.com/office/powerpoint/2010/main" val="25444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26131-75A9-E62C-0F0F-BEAD5153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01063A-95FC-C887-FA4F-7F7D1B866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47" y="2311689"/>
            <a:ext cx="4315834" cy="365323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3F0DBE-8BB0-7B07-18E3-E667F1E3BA7F}"/>
              </a:ext>
            </a:extLst>
          </p:cNvPr>
          <p:cNvSpPr txBox="1"/>
          <p:nvPr/>
        </p:nvSpPr>
        <p:spPr>
          <a:xfrm>
            <a:off x="1348509" y="1942357"/>
            <a:ext cx="197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Estructura GPU</a:t>
            </a:r>
          </a:p>
        </p:txBody>
      </p:sp>
    </p:spTree>
    <p:extLst>
      <p:ext uri="{BB962C8B-B14F-4D97-AF65-F5344CB8AC3E}">
        <p14:creationId xmlns:p14="http://schemas.microsoft.com/office/powerpoint/2010/main" val="399333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26131-75A9-E62C-0F0F-BEAD5153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01063A-95FC-C887-FA4F-7F7D1B866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47" y="2311689"/>
            <a:ext cx="4315834" cy="365323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3F0DBE-8BB0-7B07-18E3-E667F1E3BA7F}"/>
              </a:ext>
            </a:extLst>
          </p:cNvPr>
          <p:cNvSpPr txBox="1"/>
          <p:nvPr/>
        </p:nvSpPr>
        <p:spPr>
          <a:xfrm>
            <a:off x="1348509" y="1942357"/>
            <a:ext cx="197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Estructura GPU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865D58-BB31-C630-C607-A5961363A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07" y="2516686"/>
            <a:ext cx="5832207" cy="298818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9A991E-12E0-6293-D502-D43254B3AFE6}"/>
              </a:ext>
            </a:extLst>
          </p:cNvPr>
          <p:cNvSpPr txBox="1"/>
          <p:nvPr/>
        </p:nvSpPr>
        <p:spPr>
          <a:xfrm>
            <a:off x="6539345" y="1942357"/>
            <a:ext cx="22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Estructura conceptual</a:t>
            </a:r>
          </a:p>
        </p:txBody>
      </p:sp>
    </p:spTree>
    <p:extLst>
      <p:ext uri="{BB962C8B-B14F-4D97-AF65-F5344CB8AC3E}">
        <p14:creationId xmlns:p14="http://schemas.microsoft.com/office/powerpoint/2010/main" val="60161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26131-75A9-E62C-0F0F-BEAD5153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865D58-BB31-C630-C607-A5961363A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8" y="2454030"/>
            <a:ext cx="5720143" cy="29307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9A991E-12E0-6293-D502-D43254B3AFE6}"/>
              </a:ext>
            </a:extLst>
          </p:cNvPr>
          <p:cNvSpPr txBox="1"/>
          <p:nvPr/>
        </p:nvSpPr>
        <p:spPr>
          <a:xfrm>
            <a:off x="1411506" y="1911029"/>
            <a:ext cx="25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conceptual</a:t>
            </a:r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29928B42-BC58-2ED8-E9E0-400E81D24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24" y="2641600"/>
            <a:ext cx="5620097" cy="2479041"/>
          </a:xfr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E5E5598-F98B-0588-96A3-FC44C6C87B3D}"/>
              </a:ext>
            </a:extLst>
          </p:cNvPr>
          <p:cNvSpPr txBox="1"/>
          <p:nvPr/>
        </p:nvSpPr>
        <p:spPr>
          <a:xfrm>
            <a:off x="7148946" y="1911029"/>
            <a:ext cx="290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¿Cómo localizar un hilo?</a:t>
            </a:r>
          </a:p>
        </p:txBody>
      </p:sp>
    </p:spTree>
    <p:extLst>
      <p:ext uri="{BB962C8B-B14F-4D97-AF65-F5344CB8AC3E}">
        <p14:creationId xmlns:p14="http://schemas.microsoft.com/office/powerpoint/2010/main" val="387318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0E897-1C1E-EB2F-C403-3B9AA322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2A3FCB-0DCD-F0FB-EC9A-B9652012E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5" y="3047277"/>
            <a:ext cx="5029148" cy="99824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B4FC26-2054-00CB-4FB5-87B9FC35C0A1}"/>
              </a:ext>
            </a:extLst>
          </p:cNvPr>
          <p:cNvSpPr txBox="1"/>
          <p:nvPr/>
        </p:nvSpPr>
        <p:spPr>
          <a:xfrm>
            <a:off x="1097280" y="2069153"/>
            <a:ext cx="4136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¿Cómo determinar la fila y la columna</a:t>
            </a:r>
          </a:p>
          <a:p>
            <a:r>
              <a:rPr lang="es-ES" sz="2000" dirty="0"/>
              <a:t>de un hilo?</a:t>
            </a:r>
          </a:p>
        </p:txBody>
      </p:sp>
    </p:spTree>
    <p:extLst>
      <p:ext uri="{BB962C8B-B14F-4D97-AF65-F5344CB8AC3E}">
        <p14:creationId xmlns:p14="http://schemas.microsoft.com/office/powerpoint/2010/main" val="193801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0E897-1C1E-EB2F-C403-3B9AA322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2A3FCB-0DCD-F0FB-EC9A-B9652012E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5" y="3047277"/>
            <a:ext cx="5029148" cy="99824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B4FC26-2054-00CB-4FB5-87B9FC35C0A1}"/>
              </a:ext>
            </a:extLst>
          </p:cNvPr>
          <p:cNvSpPr txBox="1"/>
          <p:nvPr/>
        </p:nvSpPr>
        <p:spPr>
          <a:xfrm>
            <a:off x="1097280" y="2069153"/>
            <a:ext cx="4136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¿Cómo determinar la fila y la columna</a:t>
            </a:r>
          </a:p>
          <a:p>
            <a:r>
              <a:rPr lang="es-ES" sz="2000" dirty="0"/>
              <a:t>de un hilo?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E2365E-DE5E-1444-8449-E464C77F4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50187"/>
            <a:ext cx="5810250" cy="15906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03E3A08-D186-AD4C-CD1E-C2E80558A339}"/>
              </a:ext>
            </a:extLst>
          </p:cNvPr>
          <p:cNvSpPr txBox="1"/>
          <p:nvPr/>
        </p:nvSpPr>
        <p:spPr>
          <a:xfrm>
            <a:off x="6391562" y="2069153"/>
            <a:ext cx="275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¿Cómo utilizar los hilos?</a:t>
            </a:r>
          </a:p>
        </p:txBody>
      </p:sp>
    </p:spTree>
    <p:extLst>
      <p:ext uri="{BB962C8B-B14F-4D97-AF65-F5344CB8AC3E}">
        <p14:creationId xmlns:p14="http://schemas.microsoft.com/office/powerpoint/2010/main" val="243626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48150-D632-041F-7D6A-905AACC2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61925-464F-2627-0626-4E762B9E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498" y="2003232"/>
            <a:ext cx="3142211" cy="657321"/>
          </a:xfrm>
        </p:spPr>
        <p:txBody>
          <a:bodyPr/>
          <a:lstStyle/>
          <a:p>
            <a:r>
              <a:rPr lang="es-ES" sz="2800" dirty="0"/>
              <a:t>Tecnología utilizada: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B9F83E-16FE-6CE2-A123-4290DC29D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2" y="3583749"/>
            <a:ext cx="3775457" cy="1590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23D435-DE15-EDA0-0FD1-CC324B141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499" y="3583748"/>
            <a:ext cx="3018341" cy="17086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2828CE-E5A5-CB37-38DA-86BE42A19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25" y="3596061"/>
            <a:ext cx="3010504" cy="16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1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86E0E-653B-1CA2-8051-F5FF400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8F4AC-95D5-B551-50CD-C61D7A91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-INTRODUCCIÓN</a:t>
            </a:r>
          </a:p>
          <a:p>
            <a:r>
              <a:rPr lang="es-ES" dirty="0"/>
              <a:t>-MÉTODO DE LAS DIFERENCIAS FINITAS EN DOMINIO DEL TIEMPO</a:t>
            </a:r>
          </a:p>
          <a:p>
            <a:r>
              <a:rPr lang="es-ES" dirty="0"/>
              <a:t>-GPU</a:t>
            </a:r>
          </a:p>
          <a:p>
            <a:r>
              <a:rPr lang="es-ES" dirty="0"/>
              <a:t>-RESULTADOS</a:t>
            </a:r>
          </a:p>
          <a:p>
            <a:r>
              <a:rPr lang="es-ES" dirty="0"/>
              <a:t>-CONCLUSIONES</a:t>
            </a:r>
          </a:p>
        </p:txBody>
      </p:sp>
    </p:spTree>
    <p:extLst>
      <p:ext uri="{BB962C8B-B14F-4D97-AF65-F5344CB8AC3E}">
        <p14:creationId xmlns:p14="http://schemas.microsoft.com/office/powerpoint/2010/main" val="321032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C3096-771E-9B29-2508-EC29E11A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B17B3D-99A0-53E4-9D9C-486C86999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82" y="1938627"/>
            <a:ext cx="5360883" cy="4175846"/>
          </a:xfrm>
        </p:spPr>
      </p:pic>
    </p:spTree>
    <p:extLst>
      <p:ext uri="{BB962C8B-B14F-4D97-AF65-F5344CB8AC3E}">
        <p14:creationId xmlns:p14="http://schemas.microsoft.com/office/powerpoint/2010/main" val="232068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C3096-771E-9B29-2508-EC29E11A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7499229-7855-E164-DC99-81A7D7CC7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08" y="2905564"/>
            <a:ext cx="6300037" cy="1714288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228CE4A-5D67-8ACB-1D68-A11D067B4FA2}"/>
              </a:ext>
            </a:extLst>
          </p:cNvPr>
          <p:cNvSpPr txBox="1"/>
          <p:nvPr/>
        </p:nvSpPr>
        <p:spPr>
          <a:xfrm>
            <a:off x="1153708" y="2181136"/>
            <a:ext cx="5501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Relación pasos temporales y velocidad de cómputo</a:t>
            </a:r>
          </a:p>
        </p:txBody>
      </p:sp>
    </p:spTree>
    <p:extLst>
      <p:ext uri="{BB962C8B-B14F-4D97-AF65-F5344CB8AC3E}">
        <p14:creationId xmlns:p14="http://schemas.microsoft.com/office/powerpoint/2010/main" val="1296289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C3096-771E-9B29-2508-EC29E11A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24BDF83-888E-A119-8D85-0937D75CB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36" y="1929390"/>
            <a:ext cx="8270272" cy="4022725"/>
          </a:xfrm>
        </p:spPr>
      </p:pic>
    </p:spTree>
    <p:extLst>
      <p:ext uri="{BB962C8B-B14F-4D97-AF65-F5344CB8AC3E}">
        <p14:creationId xmlns:p14="http://schemas.microsoft.com/office/powerpoint/2010/main" val="396222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00CF-8BE5-18AC-79E5-C396E779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40B471-553A-68FD-26BA-54855C33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30" y="2918690"/>
            <a:ext cx="6265612" cy="181032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D60FFC0-A248-838E-4A3A-04568DB48602}"/>
              </a:ext>
            </a:extLst>
          </p:cNvPr>
          <p:cNvSpPr txBox="1"/>
          <p:nvPr/>
        </p:nvSpPr>
        <p:spPr>
          <a:xfrm>
            <a:off x="1097279" y="2231103"/>
            <a:ext cx="6265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Relación densidad de puntos y velocidad de cómputo</a:t>
            </a:r>
          </a:p>
        </p:txBody>
      </p:sp>
    </p:spTree>
    <p:extLst>
      <p:ext uri="{BB962C8B-B14F-4D97-AF65-F5344CB8AC3E}">
        <p14:creationId xmlns:p14="http://schemas.microsoft.com/office/powerpoint/2010/main" val="2733583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00CF-8BE5-18AC-79E5-C396E779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3427FE9-56C1-DF31-4250-B6CAD5520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46" y="1846263"/>
            <a:ext cx="7141633" cy="4022725"/>
          </a:xfrm>
        </p:spPr>
      </p:pic>
    </p:spTree>
    <p:extLst>
      <p:ext uri="{BB962C8B-B14F-4D97-AF65-F5344CB8AC3E}">
        <p14:creationId xmlns:p14="http://schemas.microsoft.com/office/powerpoint/2010/main" val="914474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CB7BF-85FC-CCF0-405E-D6BECCBA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A9067-BA65-B1CC-CC8F-4298CCEF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-Implementación de un algoritmo generado para CPU en GPU, obteniendo los mismos resultados.</a:t>
            </a:r>
          </a:p>
          <a:p>
            <a:r>
              <a:rPr lang="es-ES" dirty="0"/>
              <a:t>-Mejora en la velocidad de cálculo de 12,6. Lo que se ejecuta en 600 s (10 horas) en CPU, en GPU se calcula en 48 minutos.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44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A1143-CBF8-17C1-FEB6-E45D5B1C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70F64-A3D5-21BA-892A-2F4547AFF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207" y="3296491"/>
            <a:ext cx="3899593" cy="860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u="sng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180532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21863-C894-3871-2A1B-09689E26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747E3-6A02-29A8-DFD9-D1C928A2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600" dirty="0"/>
          </a:p>
          <a:p>
            <a:r>
              <a:rPr lang="es-ES" sz="3600" dirty="0"/>
              <a:t>-¿Cuál es le método de las diferencias finitas en el dominio del tiempo?</a:t>
            </a:r>
          </a:p>
          <a:p>
            <a:pPr marL="0" indent="0">
              <a:buNone/>
            </a:pPr>
            <a:endParaRPr lang="es-ES" sz="3600" u="sng" dirty="0"/>
          </a:p>
        </p:txBody>
      </p:sp>
    </p:spTree>
    <p:extLst>
      <p:ext uri="{BB962C8B-B14F-4D97-AF65-F5344CB8AC3E}">
        <p14:creationId xmlns:p14="http://schemas.microsoft.com/office/powerpoint/2010/main" val="57435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21863-C894-3871-2A1B-09689E26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747E3-6A02-29A8-DFD9-D1C928A2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600" dirty="0"/>
          </a:p>
          <a:p>
            <a:r>
              <a:rPr lang="es-ES" sz="3600" dirty="0"/>
              <a:t>-¿Cuál es le método de las diferencias finitas en el dominio del tiempo?</a:t>
            </a:r>
          </a:p>
          <a:p>
            <a:r>
              <a:rPr lang="es-ES" sz="3600" dirty="0"/>
              <a:t>-Aplicaciones del método de diferencias finitas en el dominio del tiempo</a:t>
            </a:r>
          </a:p>
          <a:p>
            <a:pPr marL="0" indent="0">
              <a:buNone/>
            </a:pPr>
            <a:endParaRPr lang="es-ES" sz="3600" u="sng" dirty="0"/>
          </a:p>
        </p:txBody>
      </p:sp>
    </p:spTree>
    <p:extLst>
      <p:ext uri="{BB962C8B-B14F-4D97-AF65-F5344CB8AC3E}">
        <p14:creationId xmlns:p14="http://schemas.microsoft.com/office/powerpoint/2010/main" val="394365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21863-C894-3871-2A1B-09689E26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747E3-6A02-29A8-DFD9-D1C928A2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600" dirty="0"/>
          </a:p>
          <a:p>
            <a:r>
              <a:rPr lang="es-ES" sz="3600" dirty="0"/>
              <a:t>-¿Qué es el método de las diferencias finitas en el dominio del tiempo?</a:t>
            </a:r>
          </a:p>
          <a:p>
            <a:r>
              <a:rPr lang="es-ES" sz="3600" dirty="0"/>
              <a:t>-Aplicaciones del método.</a:t>
            </a:r>
          </a:p>
          <a:p>
            <a:r>
              <a:rPr lang="es-ES" sz="3600" dirty="0"/>
              <a:t>-¿Por qué implementarlo en GPU?</a:t>
            </a:r>
          </a:p>
          <a:p>
            <a:endParaRPr lang="es-ES" sz="3600" dirty="0"/>
          </a:p>
          <a:p>
            <a:pPr marL="0" indent="0">
              <a:buNone/>
            </a:pPr>
            <a:endParaRPr lang="es-ES" sz="3600" u="sng" dirty="0"/>
          </a:p>
        </p:txBody>
      </p:sp>
    </p:spTree>
    <p:extLst>
      <p:ext uri="{BB962C8B-B14F-4D97-AF65-F5344CB8AC3E}">
        <p14:creationId xmlns:p14="http://schemas.microsoft.com/office/powerpoint/2010/main" val="252595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D1246-7D67-6BB5-9E1F-45A7976D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927E43-AC89-A77F-ED04-D6AC9A01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OBJETIVOS:</a:t>
            </a:r>
          </a:p>
          <a:p>
            <a:r>
              <a:rPr lang="es-ES" sz="2800" dirty="0"/>
              <a:t>-Generar dos algoritmos, uno en CPU y otro en GPU, donde se obtengan los mismos resultados.</a:t>
            </a:r>
          </a:p>
          <a:p>
            <a:r>
              <a:rPr lang="es-ES" sz="2800" dirty="0"/>
              <a:t>-Comparar con ellos el tiempo de cálculo al utilizar cada componente.</a:t>
            </a:r>
          </a:p>
        </p:txBody>
      </p:sp>
    </p:spTree>
    <p:extLst>
      <p:ext uri="{BB962C8B-B14F-4D97-AF65-F5344CB8AC3E}">
        <p14:creationId xmlns:p14="http://schemas.microsoft.com/office/powerpoint/2010/main" val="317918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9E712-24F9-6F4D-6158-24DCB4B9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CECA11D3-3848-BECF-994F-29FFA9A21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3429000"/>
            <a:ext cx="7433291" cy="1967636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82D1CD5-C728-824A-D392-342167E27D6A}"/>
              </a:ext>
            </a:extLst>
          </p:cNvPr>
          <p:cNvSpPr txBox="1"/>
          <p:nvPr/>
        </p:nvSpPr>
        <p:spPr>
          <a:xfrm>
            <a:off x="2668299" y="1986257"/>
            <a:ext cx="70888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          Método de la diferencia central finita:</a:t>
            </a:r>
          </a:p>
          <a:p>
            <a:endParaRPr lang="es-ES" sz="2400" dirty="0"/>
          </a:p>
          <a:p>
            <a:r>
              <a:rPr lang="es-ES" dirty="0"/>
              <a:t>Desarrollo en serie de Taylor de una función y(x) en los puntos (</a:t>
            </a:r>
            <a:r>
              <a:rPr lang="es-ES" dirty="0" err="1"/>
              <a:t>x+h</a:t>
            </a:r>
            <a:r>
              <a:rPr lang="es-ES" dirty="0"/>
              <a:t>), (x-h)</a:t>
            </a:r>
          </a:p>
        </p:txBody>
      </p:sp>
    </p:spTree>
    <p:extLst>
      <p:ext uri="{BB962C8B-B14F-4D97-AF65-F5344CB8AC3E}">
        <p14:creationId xmlns:p14="http://schemas.microsoft.com/office/powerpoint/2010/main" val="64125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9E712-24F9-6F4D-6158-24DCB4B9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CECA11D3-3848-BECF-994F-29FFA9A21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98" y="3156410"/>
            <a:ext cx="7433291" cy="1967636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82D1CD5-C728-824A-D392-342167E27D6A}"/>
              </a:ext>
            </a:extLst>
          </p:cNvPr>
          <p:cNvSpPr txBox="1"/>
          <p:nvPr/>
        </p:nvSpPr>
        <p:spPr>
          <a:xfrm>
            <a:off x="2606325" y="1892887"/>
            <a:ext cx="70888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         Método de la diferencia central finita:</a:t>
            </a:r>
          </a:p>
          <a:p>
            <a:endParaRPr lang="es-ES" sz="2400" dirty="0"/>
          </a:p>
          <a:p>
            <a:r>
              <a:rPr lang="es-ES" dirty="0"/>
              <a:t>Desarrollo en serie de Taylor de una función y(x) en los puntos (</a:t>
            </a:r>
            <a:r>
              <a:rPr lang="es-ES" dirty="0" err="1"/>
              <a:t>x+h</a:t>
            </a:r>
            <a:r>
              <a:rPr lang="es-ES" dirty="0"/>
              <a:t>), (x-h)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7A22C4-6124-190D-80AF-72056C3E1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00" y="4938527"/>
            <a:ext cx="6654129" cy="12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1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D935F-1AF3-F700-BAC7-0E6A41D4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D951A0-62E2-235B-5035-D74FC8E86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28" y="3028888"/>
            <a:ext cx="4215245" cy="277269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32FD2E6-BD13-C9AE-8ACA-186A5C31DCE4}"/>
              </a:ext>
            </a:extLst>
          </p:cNvPr>
          <p:cNvSpPr txBox="1"/>
          <p:nvPr/>
        </p:nvSpPr>
        <p:spPr>
          <a:xfrm>
            <a:off x="1289628" y="2029181"/>
            <a:ext cx="5360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Ecuaciones rotacionales de Maxwell para el campo electromagnético:</a:t>
            </a:r>
          </a:p>
        </p:txBody>
      </p:sp>
    </p:spTree>
    <p:extLst>
      <p:ext uri="{BB962C8B-B14F-4D97-AF65-F5344CB8AC3E}">
        <p14:creationId xmlns:p14="http://schemas.microsoft.com/office/powerpoint/2010/main" val="41436619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6306</TotalTime>
  <Words>448</Words>
  <Application>Microsoft Office PowerPoint</Application>
  <PresentationFormat>Panorámica</PresentationFormat>
  <Paragraphs>76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Retrospección</vt:lpstr>
      <vt:lpstr>TRABAJO FIN DE GRADO: Implementación del método de diferencias finitas en el dominio del tiempo en GPU</vt:lpstr>
      <vt:lpstr>ÍNDICE</vt:lpstr>
      <vt:lpstr>INTRODUCCIÓN</vt:lpstr>
      <vt:lpstr>INTRODUCCIÓN</vt:lpstr>
      <vt:lpstr>INTRODUCCIÓN</vt:lpstr>
      <vt:lpstr>INTRODUCCIÓN</vt:lpstr>
      <vt:lpstr>MÉTODO DE LAS DIFERENCIAS FINITAS EN EL DOMINIO DEL TIEMPO</vt:lpstr>
      <vt:lpstr>MÉTODO DE LAS DIFERENCIAS FINITAS EN EL DOMINIO DEL TIEMPO</vt:lpstr>
      <vt:lpstr>MÉTODO DE LAS DIFERENCIAS FINITAS EN EL DOMINIO DEL TIEMPO</vt:lpstr>
      <vt:lpstr>MÉTODO DE LAS DIFERENCIAS FINITAS EN EL DOMINIO DEL TIEMPO</vt:lpstr>
      <vt:lpstr>MÉTODO DE LAS DIFERENCIAS FINITAS EN EL DOMINIO DEL TIEMPO</vt:lpstr>
      <vt:lpstr>MÉTODO DE LAS DIFERENCIAS FINITAS EN EL DOMINIO DEL TIEMPO</vt:lpstr>
      <vt:lpstr>GPU</vt:lpstr>
      <vt:lpstr>GPU</vt:lpstr>
      <vt:lpstr>GPU</vt:lpstr>
      <vt:lpstr>GPU</vt:lpstr>
      <vt:lpstr>GPU</vt:lpstr>
      <vt:lpstr>GPU</vt:lpstr>
      <vt:lpstr>Algoritmo</vt:lpstr>
      <vt:lpstr>RESULTADOS</vt:lpstr>
      <vt:lpstr>RESULTADOS</vt:lpstr>
      <vt:lpstr>RESULTADOS</vt:lpstr>
      <vt:lpstr>RESULTADOS</vt:lpstr>
      <vt:lpstr>RESULTADOS</vt:lpstr>
      <vt:lpstr>CONCLUSIONES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 DE GRADO: Implementación del método de diferencias finitas en el dominio del tiempo en GPU</dc:title>
  <dc:creator>Juan S</dc:creator>
  <cp:lastModifiedBy>Juan S</cp:lastModifiedBy>
  <cp:revision>31</cp:revision>
  <dcterms:created xsi:type="dcterms:W3CDTF">2022-06-24T16:20:34Z</dcterms:created>
  <dcterms:modified xsi:type="dcterms:W3CDTF">2022-06-29T10:45:15Z</dcterms:modified>
</cp:coreProperties>
</file>