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257" r:id="rId3"/>
    <p:sldId id="286" r:id="rId4"/>
    <p:sldId id="287" r:id="rId5"/>
    <p:sldId id="288" r:id="rId6"/>
    <p:sldId id="289" r:id="rId7"/>
    <p:sldId id="262" r:id="rId8"/>
    <p:sldId id="263" r:id="rId9"/>
    <p:sldId id="278" r:id="rId10"/>
    <p:sldId id="279" r:id="rId11"/>
    <p:sldId id="280" r:id="rId12"/>
    <p:sldId id="290" r:id="rId13"/>
    <p:sldId id="266" r:id="rId14"/>
    <p:sldId id="281" r:id="rId15"/>
    <p:sldId id="282" r:id="rId16"/>
    <p:sldId id="283" r:id="rId17"/>
    <p:sldId id="284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0ECB037-FD46-4D8F-9210-9DEC18A63BBF}">
          <p14:sldIdLst>
            <p14:sldId id="256"/>
            <p14:sldId id="257"/>
            <p14:sldId id="286"/>
            <p14:sldId id="287"/>
            <p14:sldId id="288"/>
            <p14:sldId id="289"/>
            <p14:sldId id="262"/>
            <p14:sldId id="263"/>
            <p14:sldId id="278"/>
            <p14:sldId id="279"/>
            <p14:sldId id="280"/>
            <p14:sldId id="290"/>
            <p14:sldId id="266"/>
            <p14:sldId id="281"/>
            <p14:sldId id="282"/>
            <p14:sldId id="283"/>
            <p14:sldId id="284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S" initials="JS" lastIdx="1" clrIdx="0">
    <p:extLst>
      <p:ext uri="{19B8F6BF-5375-455C-9EA6-DF929625EA0E}">
        <p15:presenceInfo xmlns:p15="http://schemas.microsoft.com/office/powerpoint/2012/main" userId="22375917786dd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8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65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22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85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8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844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92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641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6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3945E4-D158-4B9F-A4A8-6C5D2482C5ED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33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45E4-D158-4B9F-A4A8-6C5D2482C5ED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45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3945E4-D158-4B9F-A4A8-6C5D2482C5ED}" type="datetimeFigureOut">
              <a:rPr lang="es-ES" smtClean="0"/>
              <a:t>30/06/2022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6456D2-D9A6-4DE1-903C-0B99FAB905C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2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824AE-62A9-A5B2-630B-F711D86B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TRABAJO FIN DE GRADO:</a:t>
            </a:r>
            <a:br>
              <a:rPr lang="es-ES" dirty="0"/>
            </a:br>
            <a:r>
              <a:rPr lang="es-ES" sz="6700" dirty="0"/>
              <a:t>Implementación del método de diferencias finitas en el dominio del tiempo en GPU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7E507C-771C-CC30-54D7-A049867A9D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Presentado por:</a:t>
            </a:r>
          </a:p>
          <a:p>
            <a:r>
              <a:rPr lang="es-ES" dirty="0"/>
              <a:t>Juan José Salazar López</a:t>
            </a:r>
          </a:p>
        </p:txBody>
      </p:sp>
    </p:spTree>
    <p:extLst>
      <p:ext uri="{BB962C8B-B14F-4D97-AF65-F5344CB8AC3E}">
        <p14:creationId xmlns:p14="http://schemas.microsoft.com/office/powerpoint/2010/main" val="216579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26131-75A9-E62C-0F0F-BEAD5153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GPU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865D58-BB31-C630-C607-A5961363A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8" y="2454030"/>
            <a:ext cx="5720143" cy="29307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79A991E-12E0-6293-D502-D43254B3AFE6}"/>
              </a:ext>
            </a:extLst>
          </p:cNvPr>
          <p:cNvSpPr txBox="1"/>
          <p:nvPr/>
        </p:nvSpPr>
        <p:spPr>
          <a:xfrm>
            <a:off x="1411506" y="1911029"/>
            <a:ext cx="2569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Estructura conceptual</a:t>
            </a:r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29928B42-BC58-2ED8-E9E0-400E81D24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24" y="2641600"/>
            <a:ext cx="5620097" cy="2479041"/>
          </a:xfr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E5E5598-F98B-0588-96A3-FC44C6C87B3D}"/>
              </a:ext>
            </a:extLst>
          </p:cNvPr>
          <p:cNvSpPr txBox="1"/>
          <p:nvPr/>
        </p:nvSpPr>
        <p:spPr>
          <a:xfrm>
            <a:off x="7148946" y="1911029"/>
            <a:ext cx="290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¿Cómo localizar un hilo?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3CD0A1B-1138-AABE-55EC-22F85C1B19F9}"/>
              </a:ext>
            </a:extLst>
          </p:cNvPr>
          <p:cNvSpPr txBox="1"/>
          <p:nvPr/>
        </p:nvSpPr>
        <p:spPr>
          <a:xfrm>
            <a:off x="3842328" y="59168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Fuente: Documentación de </a:t>
            </a:r>
            <a:r>
              <a:rPr lang="es-ES" dirty="0" err="1"/>
              <a:t>Nvidia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3182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0E897-1C1E-EB2F-C403-3B9AA322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GPU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2A3FCB-0DCD-F0FB-EC9A-B9652012E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35" y="3047277"/>
            <a:ext cx="5029148" cy="99824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6B4FC26-2054-00CB-4FB5-87B9FC35C0A1}"/>
              </a:ext>
            </a:extLst>
          </p:cNvPr>
          <p:cNvSpPr txBox="1"/>
          <p:nvPr/>
        </p:nvSpPr>
        <p:spPr>
          <a:xfrm>
            <a:off x="1097280" y="2069153"/>
            <a:ext cx="4136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¿Cómo determinar la fila y la columna</a:t>
            </a:r>
          </a:p>
          <a:p>
            <a:r>
              <a:rPr lang="es-ES" sz="2000" dirty="0"/>
              <a:t>de un hilo?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E2365E-DE5E-1444-8449-E464C77F4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50187"/>
            <a:ext cx="5810250" cy="15906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03E3A08-D186-AD4C-CD1E-C2E80558A339}"/>
              </a:ext>
            </a:extLst>
          </p:cNvPr>
          <p:cNvSpPr txBox="1"/>
          <p:nvPr/>
        </p:nvSpPr>
        <p:spPr>
          <a:xfrm>
            <a:off x="6391562" y="2069153"/>
            <a:ext cx="275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¿Cómo utilizar los hilos?</a:t>
            </a:r>
          </a:p>
        </p:txBody>
      </p:sp>
    </p:spTree>
    <p:extLst>
      <p:ext uri="{BB962C8B-B14F-4D97-AF65-F5344CB8AC3E}">
        <p14:creationId xmlns:p14="http://schemas.microsoft.com/office/powerpoint/2010/main" val="243626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48150-D632-041F-7D6A-905AACC2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 utilizada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461925-464F-2627-0626-4E762B9E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080" y="684482"/>
            <a:ext cx="629920" cy="156027"/>
          </a:xfrm>
        </p:spPr>
        <p:txBody>
          <a:bodyPr>
            <a:normAutofit fontScale="25000" lnSpcReduction="20000"/>
          </a:bodyPr>
          <a:lstStyle/>
          <a:p>
            <a:endParaRPr lang="es-ES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B9F83E-16FE-6CE2-A123-4290DC29D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1" y="4197448"/>
            <a:ext cx="3775457" cy="1590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723D435-DE15-EDA0-0FD1-CC324B141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72" y="4197448"/>
            <a:ext cx="3018341" cy="17086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32828CE-E5A5-CB37-38DA-86BE42A19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343" y="4241953"/>
            <a:ext cx="3010504" cy="16166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8B148C-BE1F-1080-323B-BC8340070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41" y="2003232"/>
            <a:ext cx="3228975" cy="17145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AED4734-F3DF-2D99-366C-FEDA17937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786" y="1946082"/>
            <a:ext cx="1571625" cy="18288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891DA58-8FC3-D96D-23F9-89D0EAD918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453" y="2003232"/>
            <a:ext cx="24098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1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C3096-771E-9B29-2508-EC29E11A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3C2BF81-3849-D6F1-6063-0B72B8934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5175"/>
            <a:ext cx="3417930" cy="2493353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F2A8E1C-4035-6317-2350-8BDE8FEF2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91" y="2397768"/>
            <a:ext cx="3508253" cy="249335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30635BE-8A6F-DB36-84EC-B740F59DD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621" y="2539089"/>
            <a:ext cx="3049151" cy="22107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57A44CD-B859-46BA-DF35-24CAE1069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67" y="2632363"/>
            <a:ext cx="2820023" cy="20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8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C3096-771E-9B29-2508-EC29E11A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28CE4A-5D67-8ACB-1D68-A11D067B4FA2}"/>
              </a:ext>
            </a:extLst>
          </p:cNvPr>
          <p:cNvSpPr txBox="1"/>
          <p:nvPr/>
        </p:nvSpPr>
        <p:spPr>
          <a:xfrm>
            <a:off x="1153708" y="2181136"/>
            <a:ext cx="5501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/>
              <a:t>Relación pasos temporales y velocidad de cómputo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EB91FD7-3356-73AE-838E-F98464562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82" y="3355484"/>
            <a:ext cx="7224702" cy="1842542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4625C2B-43C3-1C87-5DB3-0FD79AF9A5D6}"/>
              </a:ext>
            </a:extLst>
          </p:cNvPr>
          <p:cNvSpPr txBox="1"/>
          <p:nvPr/>
        </p:nvSpPr>
        <p:spPr>
          <a:xfrm>
            <a:off x="8700656" y="3429000"/>
            <a:ext cx="297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Speed</a:t>
            </a:r>
            <a:r>
              <a:rPr lang="es-ES" dirty="0"/>
              <a:t> up medio de x12.3 ± 0.5</a:t>
            </a:r>
          </a:p>
        </p:txBody>
      </p:sp>
    </p:spTree>
    <p:extLst>
      <p:ext uri="{BB962C8B-B14F-4D97-AF65-F5344CB8AC3E}">
        <p14:creationId xmlns:p14="http://schemas.microsoft.com/office/powerpoint/2010/main" val="129628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C3096-771E-9B29-2508-EC29E11A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24BDF83-888E-A119-8D85-0937D75CB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36" y="1929390"/>
            <a:ext cx="8270272" cy="4022725"/>
          </a:xfrm>
        </p:spPr>
      </p:pic>
    </p:spTree>
    <p:extLst>
      <p:ext uri="{BB962C8B-B14F-4D97-AF65-F5344CB8AC3E}">
        <p14:creationId xmlns:p14="http://schemas.microsoft.com/office/powerpoint/2010/main" val="396222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00CF-8BE5-18AC-79E5-C396E779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60FFC0-A248-838E-4A3A-04568DB48602}"/>
              </a:ext>
            </a:extLst>
          </p:cNvPr>
          <p:cNvSpPr txBox="1"/>
          <p:nvPr/>
        </p:nvSpPr>
        <p:spPr>
          <a:xfrm>
            <a:off x="1097279" y="2231103"/>
            <a:ext cx="62656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Relación densidad de puntos y velocidad de cómputo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90B789B4-306F-7F88-EEBA-3EC413734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124956"/>
            <a:ext cx="7138005" cy="2025650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1166109-07DE-81B1-E7C9-177462F2DCBB}"/>
              </a:ext>
            </a:extLst>
          </p:cNvPr>
          <p:cNvSpPr txBox="1"/>
          <p:nvPr/>
        </p:nvSpPr>
        <p:spPr>
          <a:xfrm>
            <a:off x="8235284" y="3429000"/>
            <a:ext cx="3768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Speed</a:t>
            </a:r>
            <a:r>
              <a:rPr lang="es-ES" dirty="0"/>
              <a:t> up medio de x13 ± 0.9</a:t>
            </a:r>
          </a:p>
        </p:txBody>
      </p:sp>
    </p:spTree>
    <p:extLst>
      <p:ext uri="{BB962C8B-B14F-4D97-AF65-F5344CB8AC3E}">
        <p14:creationId xmlns:p14="http://schemas.microsoft.com/office/powerpoint/2010/main" val="2733583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00CF-8BE5-18AC-79E5-C396E779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3427FE9-56C1-DF31-4250-B6CAD5520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346" y="1846263"/>
            <a:ext cx="7141633" cy="4022725"/>
          </a:xfrm>
        </p:spPr>
      </p:pic>
    </p:spTree>
    <p:extLst>
      <p:ext uri="{BB962C8B-B14F-4D97-AF65-F5344CB8AC3E}">
        <p14:creationId xmlns:p14="http://schemas.microsoft.com/office/powerpoint/2010/main" val="914474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CB7BF-85FC-CCF0-405E-D6BECCBA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A9067-BA65-B1CC-CC8F-4298CCEF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-Implementación de un algoritmo generado para CPU en GPU, obteniendo los mismos resultados.</a:t>
            </a:r>
          </a:p>
          <a:p>
            <a:r>
              <a:rPr lang="es-ES" dirty="0"/>
              <a:t>-Mejora en la velocidad de cálculo de x12.6. Lo que se ejecuta en 600 s (10 horas) en CPU, en GPU se calcula en 48 minutos.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444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A1143-CBF8-17C1-FEB6-E45D5B1C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370F64-A3D5-21BA-892A-2F4547AFF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207" y="3296491"/>
            <a:ext cx="3899593" cy="860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u="sng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180532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86E0E-653B-1CA2-8051-F5FF4006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38F4AC-95D5-B551-50CD-C61D7A91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-INTRODUCCIÓN</a:t>
            </a:r>
          </a:p>
          <a:p>
            <a:r>
              <a:rPr lang="es-ES" dirty="0"/>
              <a:t>-MÉTODO DE LAS DIFERENCIAS FINITAS EN DOMINIO DEL TIEMPO</a:t>
            </a:r>
          </a:p>
          <a:p>
            <a:r>
              <a:rPr lang="es-ES" dirty="0"/>
              <a:t>-GPU</a:t>
            </a:r>
          </a:p>
          <a:p>
            <a:r>
              <a:rPr lang="es-ES" dirty="0"/>
              <a:t>-RESULTADOS</a:t>
            </a:r>
          </a:p>
          <a:p>
            <a:r>
              <a:rPr lang="es-ES" dirty="0"/>
              <a:t>-CONCLUSIONES</a:t>
            </a:r>
          </a:p>
        </p:txBody>
      </p:sp>
    </p:spTree>
    <p:extLst>
      <p:ext uri="{BB962C8B-B14F-4D97-AF65-F5344CB8AC3E}">
        <p14:creationId xmlns:p14="http://schemas.microsoft.com/office/powerpoint/2010/main" val="321032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21863-C894-3871-2A1B-09689E26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A747E3-6A02-29A8-DFD9-D1C928A2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3600" dirty="0"/>
          </a:p>
          <a:p>
            <a:r>
              <a:rPr lang="es-ES" sz="3600" dirty="0"/>
              <a:t>-¿Cuál es le método de las diferencias finitas en el dominio del tiempo?</a:t>
            </a:r>
          </a:p>
          <a:p>
            <a:r>
              <a:rPr lang="es-ES" sz="3600" dirty="0"/>
              <a:t>-Aplicaciones del método de diferencias finitas en el dominio del tiempo</a:t>
            </a:r>
          </a:p>
          <a:p>
            <a:r>
              <a:rPr lang="es-ES" sz="3600" dirty="0"/>
              <a:t>-¿Por qué implementarlo en GPU?</a:t>
            </a:r>
          </a:p>
          <a:p>
            <a:endParaRPr lang="es-ES" sz="3600" dirty="0"/>
          </a:p>
          <a:p>
            <a:pPr marL="0" indent="0">
              <a:buNone/>
            </a:pPr>
            <a:endParaRPr lang="es-ES" sz="3600" u="sng" dirty="0"/>
          </a:p>
        </p:txBody>
      </p:sp>
    </p:spTree>
    <p:extLst>
      <p:ext uri="{BB962C8B-B14F-4D97-AF65-F5344CB8AC3E}">
        <p14:creationId xmlns:p14="http://schemas.microsoft.com/office/powerpoint/2010/main" val="394365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D1246-7D67-6BB5-9E1F-45A7976D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927E43-AC89-A77F-ED04-D6AC9A01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OBJETIVOS:</a:t>
            </a:r>
          </a:p>
          <a:p>
            <a:r>
              <a:rPr lang="es-ES" sz="2800" dirty="0"/>
              <a:t>-Generar dos algoritmos, uno en CPU y otro en GPU, donde se obtengan los mismos resultados.</a:t>
            </a:r>
          </a:p>
          <a:p>
            <a:r>
              <a:rPr lang="es-ES" sz="2800" dirty="0"/>
              <a:t>-Comparar con ellos el tiempo de cálculo al utilizar cada componente.</a:t>
            </a:r>
          </a:p>
        </p:txBody>
      </p:sp>
    </p:spTree>
    <p:extLst>
      <p:ext uri="{BB962C8B-B14F-4D97-AF65-F5344CB8AC3E}">
        <p14:creationId xmlns:p14="http://schemas.microsoft.com/office/powerpoint/2010/main" val="317918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9E712-24F9-6F4D-6158-24DCB4B9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LAS DIFERENCIAS FINITAS EN EL DOMINIO DEL TIEMPO</a:t>
            </a:r>
          </a:p>
        </p:txBody>
      </p:sp>
      <p:pic>
        <p:nvPicPr>
          <p:cNvPr id="21" name="Marcador de contenido 20">
            <a:extLst>
              <a:ext uri="{FF2B5EF4-FFF2-40B4-BE49-F238E27FC236}">
                <a16:creationId xmlns:a16="http://schemas.microsoft.com/office/drawing/2014/main" id="{CECA11D3-3848-BECF-994F-29FFA9A21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98" y="3156410"/>
            <a:ext cx="7433291" cy="1967636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82D1CD5-C728-824A-D392-342167E27D6A}"/>
              </a:ext>
            </a:extLst>
          </p:cNvPr>
          <p:cNvSpPr txBox="1"/>
          <p:nvPr/>
        </p:nvSpPr>
        <p:spPr>
          <a:xfrm>
            <a:off x="2606325" y="1892887"/>
            <a:ext cx="70888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         Método de la diferencia central finita:</a:t>
            </a:r>
          </a:p>
          <a:p>
            <a:endParaRPr lang="es-ES" sz="2400" dirty="0"/>
          </a:p>
          <a:p>
            <a:r>
              <a:rPr lang="es-ES" dirty="0"/>
              <a:t>Desarrollo en serie de Taylor de una función y(x) en los puntos (</a:t>
            </a:r>
            <a:r>
              <a:rPr lang="es-ES" dirty="0" err="1"/>
              <a:t>x+h</a:t>
            </a:r>
            <a:r>
              <a:rPr lang="es-ES" dirty="0"/>
              <a:t>), (x-h)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7A22C4-6124-190D-80AF-72056C3E1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00" y="4938527"/>
            <a:ext cx="6654129" cy="124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1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D935F-1AF3-F700-BAC7-0E6A41D4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LAS DIFERENCIAS FINITAS EN EL DOMINIO DEL TIEMPO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D951A0-62E2-235B-5035-D74FC8E86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28" y="3028888"/>
            <a:ext cx="4215245" cy="2772694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32FD2E6-BD13-C9AE-8ACA-186A5C31DCE4}"/>
              </a:ext>
            </a:extLst>
          </p:cNvPr>
          <p:cNvSpPr txBox="1"/>
          <p:nvPr/>
        </p:nvSpPr>
        <p:spPr>
          <a:xfrm>
            <a:off x="1289628" y="2029181"/>
            <a:ext cx="5360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Ecuaciones rotacionales de Maxwell para el campo electromagnético: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5E08D9-6CEA-551B-C5F5-2C5492D19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55" y="2795870"/>
            <a:ext cx="4680355" cy="330978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4EC1E49-47C3-94B9-F31B-23046AE736F5}"/>
              </a:ext>
            </a:extLst>
          </p:cNvPr>
          <p:cNvSpPr txBox="1"/>
          <p:nvPr/>
        </p:nvSpPr>
        <p:spPr>
          <a:xfrm>
            <a:off x="7333673" y="2066560"/>
            <a:ext cx="4252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Modo </a:t>
            </a:r>
            <a:r>
              <a:rPr lang="es-ES" sz="2000" dirty="0"/>
              <a:t>transversal</a:t>
            </a:r>
            <a:r>
              <a:rPr lang="es-ES" dirty="0"/>
              <a:t> magnético</a:t>
            </a:r>
          </a:p>
        </p:txBody>
      </p:sp>
    </p:spTree>
    <p:extLst>
      <p:ext uri="{BB962C8B-B14F-4D97-AF65-F5344CB8AC3E}">
        <p14:creationId xmlns:p14="http://schemas.microsoft.com/office/powerpoint/2010/main" val="385056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35C62-E1A1-3267-E548-3971B9D2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 DE LAS DIFERENCIAS FINITAS EN EL DOMINIO DEL TIEMPO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024CD9F-0692-5821-162D-2EDD71153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77" y="2645496"/>
            <a:ext cx="4762500" cy="27336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AD936C-F111-5C6F-D94F-9E59788F7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09" y="2649392"/>
            <a:ext cx="4273261" cy="292908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52F3191-1B8F-AB35-B072-3D23DF81807A}"/>
              </a:ext>
            </a:extLst>
          </p:cNvPr>
          <p:cNvSpPr txBox="1"/>
          <p:nvPr/>
        </p:nvSpPr>
        <p:spPr>
          <a:xfrm>
            <a:off x="1662545" y="2099126"/>
            <a:ext cx="3241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Modo transversal magnético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DAE0E5-EB04-5F62-FE3E-CAF696266619}"/>
              </a:ext>
            </a:extLst>
          </p:cNvPr>
          <p:cNvSpPr txBox="1"/>
          <p:nvPr/>
        </p:nvSpPr>
        <p:spPr>
          <a:xfrm>
            <a:off x="6825672" y="2099126"/>
            <a:ext cx="340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Campos intercalados en el espacio</a:t>
            </a:r>
          </a:p>
        </p:txBody>
      </p:sp>
    </p:spTree>
    <p:extLst>
      <p:ext uri="{BB962C8B-B14F-4D97-AF65-F5344CB8AC3E}">
        <p14:creationId xmlns:p14="http://schemas.microsoft.com/office/powerpoint/2010/main" val="122722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5EEC0-2F32-9869-0402-4C55FBAB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GPU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6A613E-8E42-9DA4-1F4E-E4682D3B3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23" y="1986742"/>
            <a:ext cx="7997105" cy="4004771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C9DAFF5-BA53-CDCA-F555-CD9C1E481836}"/>
              </a:ext>
            </a:extLst>
          </p:cNvPr>
          <p:cNvSpPr txBox="1"/>
          <p:nvPr/>
        </p:nvSpPr>
        <p:spPr>
          <a:xfrm>
            <a:off x="3960553" y="5991513"/>
            <a:ext cx="336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Fuente: Documentación de </a:t>
            </a:r>
            <a:r>
              <a:rPr lang="es-ES" dirty="0" err="1"/>
              <a:t>Nvidia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44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26131-75A9-E62C-0F0F-BEAD5153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GPU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601063A-95FC-C887-FA4F-7F7D1B866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349" y="1875906"/>
            <a:ext cx="5008562" cy="423961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C3F0DBE-8BB0-7B07-18E3-E667F1E3BA7F}"/>
              </a:ext>
            </a:extLst>
          </p:cNvPr>
          <p:cNvSpPr txBox="1"/>
          <p:nvPr/>
        </p:nvSpPr>
        <p:spPr>
          <a:xfrm>
            <a:off x="1348509" y="1942357"/>
            <a:ext cx="1976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Estructura GPU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7BE914-B232-4047-54CF-2AEF926733F4}"/>
              </a:ext>
            </a:extLst>
          </p:cNvPr>
          <p:cNvSpPr txBox="1"/>
          <p:nvPr/>
        </p:nvSpPr>
        <p:spPr>
          <a:xfrm>
            <a:off x="4729018" y="59990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Fuente: Documentación de </a:t>
            </a:r>
            <a:r>
              <a:rPr lang="es-ES" dirty="0" err="1"/>
              <a:t>Nvidia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16100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6736</TotalTime>
  <Words>332</Words>
  <Application>Microsoft Office PowerPoint</Application>
  <PresentationFormat>Panorámica</PresentationFormat>
  <Paragraphs>56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Retrospección</vt:lpstr>
      <vt:lpstr>TRABAJO FIN DE GRADO: Implementación del método de diferencias finitas en el dominio del tiempo en GPU</vt:lpstr>
      <vt:lpstr>ÍNDICE</vt:lpstr>
      <vt:lpstr>INTRODUCCIÓN</vt:lpstr>
      <vt:lpstr>INTRODUCCIÓN</vt:lpstr>
      <vt:lpstr>MÉTODO DE LAS DIFERENCIAS FINITAS EN EL DOMINIO DEL TIEMPO</vt:lpstr>
      <vt:lpstr>MÉTODO DE LAS DIFERENCIAS FINITAS EN EL DOMINIO DEL TIEMPO</vt:lpstr>
      <vt:lpstr>MÉTODO DE LAS DIFERENCIAS FINITAS EN EL DOMINIO DEL TIEMPO</vt:lpstr>
      <vt:lpstr>GPU</vt:lpstr>
      <vt:lpstr>GPU</vt:lpstr>
      <vt:lpstr>GPU</vt:lpstr>
      <vt:lpstr>GPU</vt:lpstr>
      <vt:lpstr>Tecnología utilizada</vt:lpstr>
      <vt:lpstr>RESULTADOS</vt:lpstr>
      <vt:lpstr>RESULTADOS</vt:lpstr>
      <vt:lpstr>RESULTADOS</vt:lpstr>
      <vt:lpstr>RESULTADOS</vt:lpstr>
      <vt:lpstr>RESULTADOS</vt:lpstr>
      <vt:lpstr>CONCLUSIONES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 DE GRADO: Implementación del método de diferencias finitas en el dominio del tiempo en GPU</dc:title>
  <dc:creator>Juan S</dc:creator>
  <cp:lastModifiedBy>Juan S</cp:lastModifiedBy>
  <cp:revision>40</cp:revision>
  <dcterms:created xsi:type="dcterms:W3CDTF">2022-06-24T16:20:34Z</dcterms:created>
  <dcterms:modified xsi:type="dcterms:W3CDTF">2022-06-30T08:02:38Z</dcterms:modified>
</cp:coreProperties>
</file>