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86" r:id="rId5"/>
    <p:sldId id="285" r:id="rId6"/>
    <p:sldId id="259" r:id="rId7"/>
    <p:sldId id="271" r:id="rId8"/>
    <p:sldId id="274" r:id="rId9"/>
    <p:sldId id="275" r:id="rId10"/>
    <p:sldId id="273" r:id="rId11"/>
    <p:sldId id="261" r:id="rId12"/>
    <p:sldId id="276" r:id="rId13"/>
    <p:sldId id="262" r:id="rId14"/>
    <p:sldId id="277" r:id="rId15"/>
    <p:sldId id="263" r:id="rId16"/>
    <p:sldId id="264" r:id="rId17"/>
    <p:sldId id="278" r:id="rId18"/>
    <p:sldId id="279" r:id="rId19"/>
    <p:sldId id="265" r:id="rId20"/>
    <p:sldId id="280" r:id="rId21"/>
    <p:sldId id="266" r:id="rId22"/>
    <p:sldId id="281" r:id="rId23"/>
    <p:sldId id="282" r:id="rId24"/>
    <p:sldId id="283" r:id="rId25"/>
    <p:sldId id="284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0ECB037-FD46-4D8F-9210-9DEC18A63BBF}">
          <p14:sldIdLst>
            <p14:sldId id="256"/>
            <p14:sldId id="257"/>
            <p14:sldId id="258"/>
            <p14:sldId id="286"/>
            <p14:sldId id="285"/>
            <p14:sldId id="259"/>
            <p14:sldId id="271"/>
            <p14:sldId id="274"/>
            <p14:sldId id="275"/>
            <p14:sldId id="273"/>
            <p14:sldId id="261"/>
            <p14:sldId id="276"/>
            <p14:sldId id="262"/>
            <p14:sldId id="277"/>
            <p14:sldId id="263"/>
            <p14:sldId id="264"/>
            <p14:sldId id="278"/>
            <p14:sldId id="279"/>
            <p14:sldId id="265"/>
            <p14:sldId id="280"/>
            <p14:sldId id="266"/>
            <p14:sldId id="281"/>
            <p14:sldId id="282"/>
            <p14:sldId id="283"/>
            <p14:sldId id="28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S" initials="JS" lastIdx="1" clrIdx="0">
    <p:extLst>
      <p:ext uri="{19B8F6BF-5375-455C-9EA6-DF929625EA0E}">
        <p15:presenceInfo xmlns:p15="http://schemas.microsoft.com/office/powerpoint/2012/main" userId="22375917786dd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8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5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2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85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44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92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41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6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3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3945E4-D158-4B9F-A4A8-6C5D2482C5ED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2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824AE-62A9-A5B2-630B-F711D86B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TRABAJO FIN DE GRADO:</a:t>
            </a:r>
            <a:br>
              <a:rPr lang="es-ES" dirty="0"/>
            </a:br>
            <a:r>
              <a:rPr lang="es-ES" sz="6700" dirty="0"/>
              <a:t>Implementación del método de diferencias finitas en el dominio del tiempo en GPU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7E507C-771C-CC30-54D7-A049867A9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Presentado por:</a:t>
            </a:r>
          </a:p>
          <a:p>
            <a:r>
              <a:rPr lang="es-ES" dirty="0"/>
              <a:t>Juan José Salazar López</a:t>
            </a:r>
          </a:p>
        </p:txBody>
      </p:sp>
    </p:spTree>
    <p:extLst>
      <p:ext uri="{BB962C8B-B14F-4D97-AF65-F5344CB8AC3E}">
        <p14:creationId xmlns:p14="http://schemas.microsoft.com/office/powerpoint/2010/main" val="216579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D935F-1AF3-F700-BAC7-0E6A41D4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D951A0-62E2-235B-5035-D74FC8E8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2" y="1973118"/>
            <a:ext cx="2962563" cy="194870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00FA7C-DF5D-E96A-E8E6-F73277B4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64" y="4367299"/>
            <a:ext cx="2143126" cy="15066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6EE661-A9AC-6B13-CC5C-F0349EDD2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21" y="3054140"/>
            <a:ext cx="3703782" cy="262631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D13EBF7-D0C4-B0FF-A412-75897C579A62}"/>
              </a:ext>
            </a:extLst>
          </p:cNvPr>
          <p:cNvSpPr txBox="1"/>
          <p:nvPr/>
        </p:nvSpPr>
        <p:spPr>
          <a:xfrm>
            <a:off x="6461979" y="2155665"/>
            <a:ext cx="378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Ecuaciones de Maxwell para el campo </a:t>
            </a:r>
          </a:p>
          <a:p>
            <a:r>
              <a:rPr lang="es-ES" dirty="0"/>
              <a:t>electromagnético normalizadas</a:t>
            </a:r>
          </a:p>
        </p:txBody>
      </p:sp>
    </p:spTree>
    <p:extLst>
      <p:ext uri="{BB962C8B-B14F-4D97-AF65-F5344CB8AC3E}">
        <p14:creationId xmlns:p14="http://schemas.microsoft.com/office/powerpoint/2010/main" val="13731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C8544-1787-CA9B-1CEB-98AB495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16B5B-9EBB-4DB8-F5C0-24EA4213E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76" y="2083333"/>
            <a:ext cx="3663695" cy="613563"/>
          </a:xfrm>
        </p:spPr>
        <p:txBody>
          <a:bodyPr>
            <a:normAutofit/>
          </a:bodyPr>
          <a:lstStyle/>
          <a:p>
            <a:r>
              <a:rPr lang="es-ES" dirty="0"/>
              <a:t>Modo transversal magnético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274402-67C8-8944-038B-B2E31566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45" y="2696896"/>
            <a:ext cx="3664354" cy="25913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901AE19-8403-A0BB-8AE5-E8878FE83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85" y="2798638"/>
            <a:ext cx="3290924" cy="6135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3A53478-53CF-AC7F-240E-B5BDA6D24BD8}"/>
              </a:ext>
            </a:extLst>
          </p:cNvPr>
          <p:cNvSpPr txBox="1"/>
          <p:nvPr/>
        </p:nvSpPr>
        <p:spPr>
          <a:xfrm>
            <a:off x="6511636" y="2083333"/>
            <a:ext cx="36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Método de la diferencia central finita</a:t>
            </a:r>
          </a:p>
        </p:txBody>
      </p:sp>
    </p:spTree>
    <p:extLst>
      <p:ext uri="{BB962C8B-B14F-4D97-AF65-F5344CB8AC3E}">
        <p14:creationId xmlns:p14="http://schemas.microsoft.com/office/powerpoint/2010/main" val="221534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C8544-1787-CA9B-1CEB-98AB495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16B5B-9EBB-4DB8-F5C0-24EA4213E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429" y="2036241"/>
            <a:ext cx="3646516" cy="416113"/>
          </a:xfrm>
        </p:spPr>
        <p:txBody>
          <a:bodyPr>
            <a:normAutofit/>
          </a:bodyPr>
          <a:lstStyle/>
          <a:p>
            <a:r>
              <a:rPr lang="es-ES" dirty="0"/>
              <a:t>Modo transversal magnético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274402-67C8-8944-038B-B2E31566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7" y="2639319"/>
            <a:ext cx="3664354" cy="2591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A4D28C-9CFC-E90A-182E-8CABEFE79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08" y="2639319"/>
            <a:ext cx="5289233" cy="30360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814BFB-B1E5-26A9-7EC6-99CA6D43AC80}"/>
              </a:ext>
            </a:extLst>
          </p:cNvPr>
          <p:cNvSpPr txBox="1"/>
          <p:nvPr/>
        </p:nvSpPr>
        <p:spPr>
          <a:xfrm>
            <a:off x="5855858" y="2036241"/>
            <a:ext cx="476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Modo transversal magnético al aplicar el método</a:t>
            </a:r>
          </a:p>
          <a:p>
            <a:r>
              <a:rPr lang="es-ES" dirty="0"/>
              <a:t> de la diferencia central finita</a:t>
            </a:r>
          </a:p>
        </p:txBody>
      </p:sp>
    </p:spTree>
    <p:extLst>
      <p:ext uri="{BB962C8B-B14F-4D97-AF65-F5344CB8AC3E}">
        <p14:creationId xmlns:p14="http://schemas.microsoft.com/office/powerpoint/2010/main" val="419336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35C62-E1A1-3267-E548-3971B9D2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24CD9F-0692-5821-162D-2EDD7115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7" y="2645496"/>
            <a:ext cx="4762500" cy="2733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AD936C-F111-5C6F-D94F-9E59788F7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09" y="2649392"/>
            <a:ext cx="4273261" cy="292908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2F3191-1B8F-AB35-B072-3D23DF81807A}"/>
              </a:ext>
            </a:extLst>
          </p:cNvPr>
          <p:cNvSpPr txBox="1"/>
          <p:nvPr/>
        </p:nvSpPr>
        <p:spPr>
          <a:xfrm>
            <a:off x="1662545" y="2099126"/>
            <a:ext cx="324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Modo transversal magnético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DAE0E5-EB04-5F62-FE3E-CAF696266619}"/>
              </a:ext>
            </a:extLst>
          </p:cNvPr>
          <p:cNvSpPr txBox="1"/>
          <p:nvPr/>
        </p:nvSpPr>
        <p:spPr>
          <a:xfrm>
            <a:off x="6825672" y="2099126"/>
            <a:ext cx="340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Campos intercalados en el espacio</a:t>
            </a:r>
          </a:p>
        </p:txBody>
      </p:sp>
    </p:spTree>
    <p:extLst>
      <p:ext uri="{BB962C8B-B14F-4D97-AF65-F5344CB8AC3E}">
        <p14:creationId xmlns:p14="http://schemas.microsoft.com/office/powerpoint/2010/main" val="122722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35C62-E1A1-3267-E548-3971B9D2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24CD9F-0692-5821-162D-2EDD7115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7" y="2645496"/>
            <a:ext cx="4762500" cy="2733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2F3191-1B8F-AB35-B072-3D23DF81807A}"/>
              </a:ext>
            </a:extLst>
          </p:cNvPr>
          <p:cNvSpPr txBox="1"/>
          <p:nvPr/>
        </p:nvSpPr>
        <p:spPr>
          <a:xfrm>
            <a:off x="1662545" y="2099126"/>
            <a:ext cx="324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Modo transversal magnético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DAE0E5-EB04-5F62-FE3E-CAF696266619}"/>
              </a:ext>
            </a:extLst>
          </p:cNvPr>
          <p:cNvSpPr txBox="1"/>
          <p:nvPr/>
        </p:nvSpPr>
        <p:spPr>
          <a:xfrm>
            <a:off x="6640944" y="2099126"/>
            <a:ext cx="26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Ecuaciones a implementar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5770AD-BF1B-146A-B660-CF9CB8A88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703621"/>
            <a:ext cx="5877426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9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5EEC0-2F32-9869-0402-4C55FBAB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6A613E-8E42-9DA4-1F4E-E4682D3B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39" y="2582718"/>
            <a:ext cx="6124575" cy="306705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0CF258-4B8A-6FD4-284B-E8077BBA2532}"/>
              </a:ext>
            </a:extLst>
          </p:cNvPr>
          <p:cNvSpPr txBox="1"/>
          <p:nvPr/>
        </p:nvSpPr>
        <p:spPr>
          <a:xfrm>
            <a:off x="1508881" y="1975373"/>
            <a:ext cx="329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Diferencias GPU-CPU</a:t>
            </a:r>
          </a:p>
        </p:txBody>
      </p:sp>
    </p:spTree>
    <p:extLst>
      <p:ext uri="{BB962C8B-B14F-4D97-AF65-F5344CB8AC3E}">
        <p14:creationId xmlns:p14="http://schemas.microsoft.com/office/powerpoint/2010/main" val="25444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6131-75A9-E62C-0F0F-BEAD515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01063A-95FC-C887-FA4F-7F7D1B866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47" y="2311689"/>
            <a:ext cx="4315834" cy="36532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3F0DBE-8BB0-7B07-18E3-E667F1E3BA7F}"/>
              </a:ext>
            </a:extLst>
          </p:cNvPr>
          <p:cNvSpPr txBox="1"/>
          <p:nvPr/>
        </p:nvSpPr>
        <p:spPr>
          <a:xfrm>
            <a:off x="1348509" y="1942357"/>
            <a:ext cx="197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Estructura GPU</a:t>
            </a:r>
          </a:p>
        </p:txBody>
      </p:sp>
    </p:spTree>
    <p:extLst>
      <p:ext uri="{BB962C8B-B14F-4D97-AF65-F5344CB8AC3E}">
        <p14:creationId xmlns:p14="http://schemas.microsoft.com/office/powerpoint/2010/main" val="399333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6131-75A9-E62C-0F0F-BEAD515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01063A-95FC-C887-FA4F-7F7D1B866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47" y="2311689"/>
            <a:ext cx="4315834" cy="36532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3F0DBE-8BB0-7B07-18E3-E667F1E3BA7F}"/>
              </a:ext>
            </a:extLst>
          </p:cNvPr>
          <p:cNvSpPr txBox="1"/>
          <p:nvPr/>
        </p:nvSpPr>
        <p:spPr>
          <a:xfrm>
            <a:off x="1348509" y="1942357"/>
            <a:ext cx="197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Estructura GPU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865D58-BB31-C630-C607-A5961363A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07" y="2516686"/>
            <a:ext cx="5832207" cy="29881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9A991E-12E0-6293-D502-D43254B3AFE6}"/>
              </a:ext>
            </a:extLst>
          </p:cNvPr>
          <p:cNvSpPr txBox="1"/>
          <p:nvPr/>
        </p:nvSpPr>
        <p:spPr>
          <a:xfrm>
            <a:off x="6539345" y="1942357"/>
            <a:ext cx="22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Estructura conceptual</a:t>
            </a:r>
          </a:p>
        </p:txBody>
      </p:sp>
    </p:spTree>
    <p:extLst>
      <p:ext uri="{BB962C8B-B14F-4D97-AF65-F5344CB8AC3E}">
        <p14:creationId xmlns:p14="http://schemas.microsoft.com/office/powerpoint/2010/main" val="60161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6131-75A9-E62C-0F0F-BEAD515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865D58-BB31-C630-C607-A5961363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8" y="2454030"/>
            <a:ext cx="5720143" cy="29307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9A991E-12E0-6293-D502-D43254B3AFE6}"/>
              </a:ext>
            </a:extLst>
          </p:cNvPr>
          <p:cNvSpPr txBox="1"/>
          <p:nvPr/>
        </p:nvSpPr>
        <p:spPr>
          <a:xfrm>
            <a:off x="1411506" y="1911029"/>
            <a:ext cx="25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conceptual</a:t>
            </a:r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29928B42-BC58-2ED8-E9E0-400E81D24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24" y="2641600"/>
            <a:ext cx="5620097" cy="2479041"/>
          </a:xfr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E5E5598-F98B-0588-96A3-FC44C6C87B3D}"/>
              </a:ext>
            </a:extLst>
          </p:cNvPr>
          <p:cNvSpPr txBox="1"/>
          <p:nvPr/>
        </p:nvSpPr>
        <p:spPr>
          <a:xfrm>
            <a:off x="7148946" y="1911029"/>
            <a:ext cx="290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localizar un hilo?</a:t>
            </a:r>
          </a:p>
        </p:txBody>
      </p:sp>
    </p:spTree>
    <p:extLst>
      <p:ext uri="{BB962C8B-B14F-4D97-AF65-F5344CB8AC3E}">
        <p14:creationId xmlns:p14="http://schemas.microsoft.com/office/powerpoint/2010/main" val="387318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0E897-1C1E-EB2F-C403-3B9AA322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2A3FCB-0DCD-F0FB-EC9A-B9652012E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5" y="3047277"/>
            <a:ext cx="5029148" cy="99824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B4FC26-2054-00CB-4FB5-87B9FC35C0A1}"/>
              </a:ext>
            </a:extLst>
          </p:cNvPr>
          <p:cNvSpPr txBox="1"/>
          <p:nvPr/>
        </p:nvSpPr>
        <p:spPr>
          <a:xfrm>
            <a:off x="1097280" y="2069153"/>
            <a:ext cx="413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¿Cómo determinar la fila y la columna</a:t>
            </a:r>
          </a:p>
          <a:p>
            <a:r>
              <a:rPr lang="es-ES" sz="2000" dirty="0"/>
              <a:t>de un hilo?</a:t>
            </a:r>
          </a:p>
        </p:txBody>
      </p:sp>
    </p:spTree>
    <p:extLst>
      <p:ext uri="{BB962C8B-B14F-4D97-AF65-F5344CB8AC3E}">
        <p14:creationId xmlns:p14="http://schemas.microsoft.com/office/powerpoint/2010/main" val="19380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6E0E-653B-1CA2-8051-F5FF400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8F4AC-95D5-B551-50CD-C61D7A91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-INTRODUCCIÓN</a:t>
            </a:r>
          </a:p>
          <a:p>
            <a:r>
              <a:rPr lang="es-ES" dirty="0"/>
              <a:t>-MÉTODO DE LAS DIFERENCIAS FINITAS EN DOMINIO DEL TIEMPO</a:t>
            </a:r>
          </a:p>
          <a:p>
            <a:r>
              <a:rPr lang="es-ES" dirty="0"/>
              <a:t>-GPU</a:t>
            </a:r>
          </a:p>
          <a:p>
            <a:r>
              <a:rPr lang="es-ES" dirty="0"/>
              <a:t>-RESULTADOS</a:t>
            </a:r>
          </a:p>
          <a:p>
            <a:r>
              <a:rPr lang="es-ES" dirty="0"/>
              <a:t>-CONCLUSIONES</a:t>
            </a:r>
          </a:p>
        </p:txBody>
      </p:sp>
    </p:spTree>
    <p:extLst>
      <p:ext uri="{BB962C8B-B14F-4D97-AF65-F5344CB8AC3E}">
        <p14:creationId xmlns:p14="http://schemas.microsoft.com/office/powerpoint/2010/main" val="321032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0E897-1C1E-EB2F-C403-3B9AA322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2A3FCB-0DCD-F0FB-EC9A-B9652012E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5" y="3047277"/>
            <a:ext cx="5029148" cy="99824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B4FC26-2054-00CB-4FB5-87B9FC35C0A1}"/>
              </a:ext>
            </a:extLst>
          </p:cNvPr>
          <p:cNvSpPr txBox="1"/>
          <p:nvPr/>
        </p:nvSpPr>
        <p:spPr>
          <a:xfrm>
            <a:off x="1097280" y="2069153"/>
            <a:ext cx="413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¿Cómo determinar la fila y la columna</a:t>
            </a:r>
          </a:p>
          <a:p>
            <a:r>
              <a:rPr lang="es-ES" sz="2000" dirty="0"/>
              <a:t>de un hilo?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E2365E-DE5E-1444-8449-E464C77F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0187"/>
            <a:ext cx="5810250" cy="1590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3E3A08-D186-AD4C-CD1E-C2E80558A339}"/>
              </a:ext>
            </a:extLst>
          </p:cNvPr>
          <p:cNvSpPr txBox="1"/>
          <p:nvPr/>
        </p:nvSpPr>
        <p:spPr>
          <a:xfrm>
            <a:off x="6391562" y="2069153"/>
            <a:ext cx="275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¿Cómo utilizar los hilos?</a:t>
            </a:r>
          </a:p>
        </p:txBody>
      </p:sp>
    </p:spTree>
    <p:extLst>
      <p:ext uri="{BB962C8B-B14F-4D97-AF65-F5344CB8AC3E}">
        <p14:creationId xmlns:p14="http://schemas.microsoft.com/office/powerpoint/2010/main" val="243626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C3096-771E-9B29-2508-EC29E11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B17B3D-99A0-53E4-9D9C-486C8699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82" y="1938627"/>
            <a:ext cx="5360883" cy="4175846"/>
          </a:xfrm>
        </p:spPr>
      </p:pic>
    </p:spTree>
    <p:extLst>
      <p:ext uri="{BB962C8B-B14F-4D97-AF65-F5344CB8AC3E}">
        <p14:creationId xmlns:p14="http://schemas.microsoft.com/office/powerpoint/2010/main" val="2320687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C3096-771E-9B29-2508-EC29E11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7499229-7855-E164-DC99-81A7D7CC7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08" y="2905564"/>
            <a:ext cx="6300037" cy="1714288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228CE4A-5D67-8ACB-1D68-A11D067B4FA2}"/>
              </a:ext>
            </a:extLst>
          </p:cNvPr>
          <p:cNvSpPr txBox="1"/>
          <p:nvPr/>
        </p:nvSpPr>
        <p:spPr>
          <a:xfrm>
            <a:off x="1153708" y="2181136"/>
            <a:ext cx="550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Relación pasos temporales y velocidad de cómputo</a:t>
            </a:r>
          </a:p>
        </p:txBody>
      </p:sp>
    </p:spTree>
    <p:extLst>
      <p:ext uri="{BB962C8B-B14F-4D97-AF65-F5344CB8AC3E}">
        <p14:creationId xmlns:p14="http://schemas.microsoft.com/office/powerpoint/2010/main" val="129628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C3096-771E-9B29-2508-EC29E11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DC487AB-C66B-D0F8-51F3-9818430CE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69" y="1957099"/>
            <a:ext cx="8220697" cy="4022725"/>
          </a:xfrm>
        </p:spPr>
      </p:pic>
    </p:spTree>
    <p:extLst>
      <p:ext uri="{BB962C8B-B14F-4D97-AF65-F5344CB8AC3E}">
        <p14:creationId xmlns:p14="http://schemas.microsoft.com/office/powerpoint/2010/main" val="396222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0CF-8BE5-18AC-79E5-C396E779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40B471-553A-68FD-26BA-54855C33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30" y="2918690"/>
            <a:ext cx="6265612" cy="181032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60FFC0-A248-838E-4A3A-04568DB48602}"/>
              </a:ext>
            </a:extLst>
          </p:cNvPr>
          <p:cNvSpPr txBox="1"/>
          <p:nvPr/>
        </p:nvSpPr>
        <p:spPr>
          <a:xfrm>
            <a:off x="1097279" y="2231103"/>
            <a:ext cx="6265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Relación densidad de puntos y velocidad de cómputo</a:t>
            </a:r>
          </a:p>
        </p:txBody>
      </p:sp>
    </p:spTree>
    <p:extLst>
      <p:ext uri="{BB962C8B-B14F-4D97-AF65-F5344CB8AC3E}">
        <p14:creationId xmlns:p14="http://schemas.microsoft.com/office/powerpoint/2010/main" val="273358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0CF-8BE5-18AC-79E5-C396E779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38F71F6-A563-8D18-0CD6-A3EAA0001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1893454"/>
            <a:ext cx="7813964" cy="4335798"/>
          </a:xfrm>
        </p:spPr>
      </p:pic>
    </p:spTree>
    <p:extLst>
      <p:ext uri="{BB962C8B-B14F-4D97-AF65-F5344CB8AC3E}">
        <p14:creationId xmlns:p14="http://schemas.microsoft.com/office/powerpoint/2010/main" val="914474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CB7BF-85FC-CCF0-405E-D6BECCB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A9067-BA65-B1CC-CC8F-4298CCEF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-Disminución en tiempo de cálculo de aproximadamente un orden de magnitud al usar la GPU lo que puede traducirse en resolver un problema en 1 hora en lugar de una noche de trabajo de cómputo.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44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A1143-CBF8-17C1-FEB6-E45D5B1C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70F64-A3D5-21BA-892A-2F4547AF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207" y="3296491"/>
            <a:ext cx="3899593" cy="860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u="sng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180532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1863-C894-3871-2A1B-09689E26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747E3-6A02-29A8-DFD9-D1C928A2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/>
              <a:t>-¿Cuál es le método de las diferencias finitas en el dominio del tiempo?</a:t>
            </a:r>
          </a:p>
          <a:p>
            <a:pPr marL="0" indent="0">
              <a:buNone/>
            </a:pPr>
            <a:endParaRPr lang="es-ES" sz="3600" u="sng" dirty="0"/>
          </a:p>
        </p:txBody>
      </p:sp>
    </p:spTree>
    <p:extLst>
      <p:ext uri="{BB962C8B-B14F-4D97-AF65-F5344CB8AC3E}">
        <p14:creationId xmlns:p14="http://schemas.microsoft.com/office/powerpoint/2010/main" val="5743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1863-C894-3871-2A1B-09689E26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747E3-6A02-29A8-DFD9-D1C928A2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/>
              <a:t>-¿Cuál es le método de las diferencias finitas en el dominio del tiempo?</a:t>
            </a:r>
          </a:p>
          <a:p>
            <a:r>
              <a:rPr lang="es-ES" sz="3600" dirty="0"/>
              <a:t>-Aplicaciones del método de diferencias finitas en el dominio del tiempo</a:t>
            </a:r>
          </a:p>
          <a:p>
            <a:pPr marL="0" indent="0">
              <a:buNone/>
            </a:pPr>
            <a:endParaRPr lang="es-ES" sz="3600" u="sng" dirty="0"/>
          </a:p>
        </p:txBody>
      </p:sp>
    </p:spTree>
    <p:extLst>
      <p:ext uri="{BB962C8B-B14F-4D97-AF65-F5344CB8AC3E}">
        <p14:creationId xmlns:p14="http://schemas.microsoft.com/office/powerpoint/2010/main" val="394365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1863-C894-3871-2A1B-09689E26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747E3-6A02-29A8-DFD9-D1C928A2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/>
              <a:t>-¿Cuál es le método de las diferencias finitas en el dominio del tiempo?</a:t>
            </a:r>
          </a:p>
          <a:p>
            <a:r>
              <a:rPr lang="es-ES" sz="3600" dirty="0"/>
              <a:t>-Aplicaciones del método de diferencias finitas en el dominio del tiempo</a:t>
            </a:r>
          </a:p>
          <a:p>
            <a:r>
              <a:rPr lang="es-ES" sz="3600" dirty="0"/>
              <a:t>-¿Por qué implementarlo en GPU?</a:t>
            </a:r>
          </a:p>
          <a:p>
            <a:pPr marL="0" indent="0">
              <a:buNone/>
            </a:pPr>
            <a:endParaRPr lang="es-ES" sz="3600" u="sng" dirty="0"/>
          </a:p>
        </p:txBody>
      </p:sp>
    </p:spTree>
    <p:extLst>
      <p:ext uri="{BB962C8B-B14F-4D97-AF65-F5344CB8AC3E}">
        <p14:creationId xmlns:p14="http://schemas.microsoft.com/office/powerpoint/2010/main" val="252595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9E712-24F9-6F4D-6158-24DCB4B9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CECA11D3-3848-BECF-994F-29FFA9A2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5" y="2973819"/>
            <a:ext cx="4685468" cy="1240271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82D1CD5-C728-824A-D392-342167E27D6A}"/>
              </a:ext>
            </a:extLst>
          </p:cNvPr>
          <p:cNvSpPr txBox="1"/>
          <p:nvPr/>
        </p:nvSpPr>
        <p:spPr>
          <a:xfrm>
            <a:off x="1255135" y="1986257"/>
            <a:ext cx="7088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Método de la diferencia central finita:</a:t>
            </a:r>
          </a:p>
          <a:p>
            <a:endParaRPr lang="es-ES" sz="2400" dirty="0"/>
          </a:p>
          <a:p>
            <a:r>
              <a:rPr lang="es-ES" dirty="0"/>
              <a:t>Desarrollo en serie de Taylor de una función y(x) en los puntos (</a:t>
            </a:r>
            <a:r>
              <a:rPr lang="es-ES" dirty="0" err="1"/>
              <a:t>x+h</a:t>
            </a:r>
            <a:r>
              <a:rPr lang="es-ES" dirty="0"/>
              <a:t>), (x-h)</a:t>
            </a:r>
          </a:p>
        </p:txBody>
      </p:sp>
    </p:spTree>
    <p:extLst>
      <p:ext uri="{BB962C8B-B14F-4D97-AF65-F5344CB8AC3E}">
        <p14:creationId xmlns:p14="http://schemas.microsoft.com/office/powerpoint/2010/main" val="64125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9E712-24F9-6F4D-6158-24DCB4B9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CECA11D3-3848-BECF-994F-29FFA9A2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5" y="2973819"/>
            <a:ext cx="4685468" cy="1240271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82D1CD5-C728-824A-D392-342167E27D6A}"/>
              </a:ext>
            </a:extLst>
          </p:cNvPr>
          <p:cNvSpPr txBox="1"/>
          <p:nvPr/>
        </p:nvSpPr>
        <p:spPr>
          <a:xfrm>
            <a:off x="1255135" y="1986257"/>
            <a:ext cx="7088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Método de la diferencia central finita:</a:t>
            </a:r>
          </a:p>
          <a:p>
            <a:endParaRPr lang="es-ES" sz="2400" dirty="0"/>
          </a:p>
          <a:p>
            <a:r>
              <a:rPr lang="es-ES" dirty="0"/>
              <a:t>Desarrollo en serie de Taylor de una función y(x) en los puntos (</a:t>
            </a:r>
            <a:r>
              <a:rPr lang="es-ES" dirty="0" err="1"/>
              <a:t>x+h</a:t>
            </a:r>
            <a:r>
              <a:rPr lang="es-ES" dirty="0"/>
              <a:t>), (x-h)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9AFD04-F2A0-B0AE-B15B-FB765EF0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72" y="4566166"/>
            <a:ext cx="4268211" cy="7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9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D935F-1AF3-F700-BAC7-0E6A41D4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D951A0-62E2-235B-5035-D74FC8E8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28" y="3028888"/>
            <a:ext cx="2962563" cy="1948708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32FD2E6-BD13-C9AE-8ACA-186A5C31DCE4}"/>
              </a:ext>
            </a:extLst>
          </p:cNvPr>
          <p:cNvSpPr txBox="1"/>
          <p:nvPr/>
        </p:nvSpPr>
        <p:spPr>
          <a:xfrm>
            <a:off x="1289628" y="2029181"/>
            <a:ext cx="5360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Ecuaciones rotacionales de Maxwell para el campo electromagnético:</a:t>
            </a:r>
          </a:p>
        </p:txBody>
      </p:sp>
    </p:spTree>
    <p:extLst>
      <p:ext uri="{BB962C8B-B14F-4D97-AF65-F5344CB8AC3E}">
        <p14:creationId xmlns:p14="http://schemas.microsoft.com/office/powerpoint/2010/main" val="414366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D935F-1AF3-F700-BAC7-0E6A41D4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D951A0-62E2-235B-5035-D74FC8E8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28" y="3028888"/>
            <a:ext cx="2962563" cy="1948708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32FD2E6-BD13-C9AE-8ACA-186A5C31DCE4}"/>
              </a:ext>
            </a:extLst>
          </p:cNvPr>
          <p:cNvSpPr txBox="1"/>
          <p:nvPr/>
        </p:nvSpPr>
        <p:spPr>
          <a:xfrm>
            <a:off x="1289628" y="2029181"/>
            <a:ext cx="5360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Ecuaciones rotacionales de Maxwell para el campo electromagnético: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0BC4E3-1BE2-75D7-6FA8-BF2F3D962486}"/>
              </a:ext>
            </a:extLst>
          </p:cNvPr>
          <p:cNvSpPr txBox="1"/>
          <p:nvPr/>
        </p:nvSpPr>
        <p:spPr>
          <a:xfrm>
            <a:off x="7610765" y="2029181"/>
            <a:ext cx="216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Normalización: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BA59C4-BF40-908A-C821-1A09A755E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63" y="3028888"/>
            <a:ext cx="2394855" cy="16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9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5416</TotalTime>
  <Words>454</Words>
  <Application>Microsoft Office PowerPoint</Application>
  <PresentationFormat>Panorámica</PresentationFormat>
  <Paragraphs>78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Retrospección</vt:lpstr>
      <vt:lpstr>TRABAJO FIN DE GRADO: Implementación del método de diferencias finitas en el dominio del tiempo en GPU</vt:lpstr>
      <vt:lpstr>ÍNDICE</vt:lpstr>
      <vt:lpstr>INTRODUCCIÓN</vt:lpstr>
      <vt:lpstr>INTRODUCCIÓN</vt:lpstr>
      <vt:lpstr>INTRODUCCIÓN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GPU</vt:lpstr>
      <vt:lpstr>GPU</vt:lpstr>
      <vt:lpstr>GPU</vt:lpstr>
      <vt:lpstr>GPU</vt:lpstr>
      <vt:lpstr>GPU</vt:lpstr>
      <vt:lpstr>GPU</vt:lpstr>
      <vt:lpstr>RESULTADOS</vt:lpstr>
      <vt:lpstr>RESULTADOS</vt:lpstr>
      <vt:lpstr>RESULTADOS</vt:lpstr>
      <vt:lpstr>RESULTADOS</vt:lpstr>
      <vt:lpstr>RESULTADOS</vt:lpstr>
      <vt:lpstr>CONCLUSIONES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 DE GRADO: Implementación del método de diferencias finitas en el dominio del tiempo en GPU</dc:title>
  <dc:creator>Juan S</dc:creator>
  <cp:lastModifiedBy>Juan S</cp:lastModifiedBy>
  <cp:revision>22</cp:revision>
  <dcterms:created xsi:type="dcterms:W3CDTF">2022-06-24T16:20:34Z</dcterms:created>
  <dcterms:modified xsi:type="dcterms:W3CDTF">2022-06-28T10:37:56Z</dcterms:modified>
</cp:coreProperties>
</file>