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F85BF"/>
    <a:srgbClr val="0000FF"/>
    <a:srgbClr val="FFFF99"/>
    <a:srgbClr val="68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707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85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4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17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624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36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2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31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0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138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B238-B65C-4A3E-A480-571F3552FC8E}" type="datetimeFigureOut">
              <a:rPr lang="es-AR" smtClean="0"/>
              <a:t>4/3/2020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FE53-B21D-4821-BB16-43A07FA1338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424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539946" y="2555134"/>
            <a:ext cx="3297288" cy="253504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ArchUp">
              <a:avLst>
                <a:gd name="adj" fmla="val 9890086"/>
              </a:avLst>
            </a:prstTxWarp>
            <a:spAutoFit/>
          </a:bodyPr>
          <a:lstStyle/>
          <a:p>
            <a:pPr algn="ctr"/>
            <a:r>
              <a:rPr lang="es-ES" sz="8800" b="1" dirty="0" smtClean="0">
                <a:ln w="95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ll MT" panose="02020503060305020303" pitchFamily="18" charset="0"/>
              </a:rPr>
              <a:t>CAR SUPPLIES</a:t>
            </a:r>
            <a:endParaRPr lang="es-ES" sz="8800" b="1" dirty="0">
              <a:ln w="9525">
                <a:solidFill>
                  <a:schemeClr val="tx2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077711" y="2851043"/>
            <a:ext cx="1818014" cy="1158825"/>
            <a:chOff x="1514157" y="3461757"/>
            <a:chExt cx="1662209" cy="103843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2"/>
            <a:srcRect l="12309" t="53762" r="11922" b="7500"/>
            <a:stretch/>
          </p:blipFill>
          <p:spPr>
            <a:xfrm>
              <a:off x="1514157" y="3461757"/>
              <a:ext cx="1662209" cy="1022243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3929" b="87857" l="14615" r="60385"/>
                      </a14:imgEffect>
                    </a14:imgLayer>
                  </a14:imgProps>
                </a:ext>
              </a:extLst>
            </a:blip>
            <a:srcRect l="12309" t="53762" r="41923" b="7500"/>
            <a:stretch/>
          </p:blipFill>
          <p:spPr>
            <a:xfrm>
              <a:off x="1514157" y="3477944"/>
              <a:ext cx="1004049" cy="1022243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1516877" y="3559238"/>
            <a:ext cx="3334981" cy="1862048"/>
            <a:chOff x="913168" y="4050977"/>
            <a:chExt cx="3334981" cy="1862048"/>
          </a:xfrm>
        </p:grpSpPr>
        <p:sp>
          <p:nvSpPr>
            <p:cNvPr id="11" name="Rectángulo 10"/>
            <p:cNvSpPr/>
            <p:nvPr/>
          </p:nvSpPr>
          <p:spPr>
            <a:xfrm>
              <a:off x="913168" y="4050977"/>
              <a:ext cx="3334981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1500" b="1" dirty="0" smtClean="0">
                  <a:ln w="9525">
                    <a:solidFill>
                      <a:schemeClr val="tx2"/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ell MT" panose="02020503060305020303" pitchFamily="18" charset="0"/>
                </a:rPr>
                <a:t>J V</a:t>
              </a:r>
              <a:endParaRPr lang="es-ES" sz="11500" b="1" dirty="0">
                <a:ln w="95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ll MT" panose="02020503060305020303" pitchFamily="18" charset="0"/>
              </a:endParaRPr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1319" y="4917023"/>
              <a:ext cx="518524" cy="57916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285577" y="5324625"/>
            <a:ext cx="256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carsuppliesjv@gmail.com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151" y="2851043"/>
            <a:ext cx="1739900" cy="12763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69698" y="4068053"/>
            <a:ext cx="42317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LIZ FLORES REYES</a:t>
            </a:r>
          </a:p>
          <a:p>
            <a:r>
              <a:rPr lang="es-AR" b="1" dirty="0" smtClean="0">
                <a:solidFill>
                  <a:srgbClr val="3F85BF"/>
                </a:solidFill>
                <a:latin typeface="Arial Narrow" panose="020B0606020202030204" pitchFamily="34" charset="0"/>
              </a:rPr>
              <a:t>Jefe de Ventas</a:t>
            </a:r>
          </a:p>
          <a:p>
            <a:r>
              <a:rPr lang="es-AR" sz="1600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Manantial - San Martin de Porres - Lima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Cel. 956749164 / 992967347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36017" t="52403" r="48808" b="29457"/>
          <a:stretch/>
        </p:blipFill>
        <p:spPr>
          <a:xfrm>
            <a:off x="10276488" y="4536968"/>
            <a:ext cx="1715709" cy="124401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430804"/>
            <a:ext cx="3671731" cy="23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25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Arial Narrow</vt:lpstr>
      <vt:lpstr>Bell MT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</dc:creator>
  <cp:lastModifiedBy>JUANJO</cp:lastModifiedBy>
  <cp:revision>27</cp:revision>
  <dcterms:created xsi:type="dcterms:W3CDTF">2020-02-26T19:22:27Z</dcterms:created>
  <dcterms:modified xsi:type="dcterms:W3CDTF">2020-03-04T17:58:43Z</dcterms:modified>
</cp:coreProperties>
</file>