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6A48-D6A6-4B3F-8597-B08BE2DED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3816625"/>
            <a:ext cx="7162465" cy="1774914"/>
          </a:xfrm>
        </p:spPr>
        <p:txBody>
          <a:bodyPr/>
          <a:lstStyle/>
          <a:p>
            <a:r>
              <a:rPr lang="es-ES" dirty="0"/>
              <a:t>Sprint </a:t>
            </a:r>
            <a:r>
              <a:rPr lang="es-ES" dirty="0" err="1"/>
              <a:t>Retrospective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DB48BC-E734-48AC-8564-733B970D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553" y="1881162"/>
            <a:ext cx="5357600" cy="1160213"/>
          </a:xfrm>
        </p:spPr>
        <p:txBody>
          <a:bodyPr/>
          <a:lstStyle/>
          <a:p>
            <a:r>
              <a:rPr lang="es-ES" dirty="0"/>
              <a:t>Anderson</a:t>
            </a:r>
          </a:p>
          <a:p>
            <a:r>
              <a:rPr lang="es-ES" dirty="0"/>
              <a:t>Anécdota – Fallo Sistema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857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video juego en la mano&#10;&#10;Descripción generada automáticamente con confianza media">
            <a:extLst>
              <a:ext uri="{FF2B5EF4-FFF2-40B4-BE49-F238E27FC236}">
                <a16:creationId xmlns:a16="http://schemas.microsoft.com/office/drawing/2014/main" id="{36D5B1F1-070F-42E9-B3C2-03ED2A20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1" y="1394857"/>
            <a:ext cx="7323483" cy="51782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4CDBCE-5148-43E5-B2F5-E500BA1FFC49}"/>
              </a:ext>
            </a:extLst>
          </p:cNvPr>
          <p:cNvSpPr txBox="1"/>
          <p:nvPr/>
        </p:nvSpPr>
        <p:spPr>
          <a:xfrm>
            <a:off x="4094921" y="58136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Captura</a:t>
            </a:r>
            <a:r>
              <a:rPr lang="es-ES" sz="2400" dirty="0"/>
              <a:t> </a:t>
            </a:r>
            <a:r>
              <a:rPr lang="es-ES" sz="3200" dirty="0"/>
              <a:t>Chat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53903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7991F15-70DD-4EAF-A07D-C9B44A33E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CE50D5-F70D-475A-ADBC-150E19D6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03" y="306069"/>
            <a:ext cx="3341847" cy="594106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6A3B931-4C0B-4668-AE16-58F33C421E34}"/>
              </a:ext>
            </a:extLst>
          </p:cNvPr>
          <p:cNvSpPr/>
          <p:nvPr/>
        </p:nvSpPr>
        <p:spPr>
          <a:xfrm>
            <a:off x="4614203" y="3938954"/>
            <a:ext cx="3334043" cy="7596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8055F6-EFD5-4C02-AB78-F8C789053865}"/>
              </a:ext>
            </a:extLst>
          </p:cNvPr>
          <p:cNvSpPr txBox="1"/>
          <p:nvPr/>
        </p:nvSpPr>
        <p:spPr>
          <a:xfrm>
            <a:off x="1537251" y="1548776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Llamada emergencia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27065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651C1-8A2D-461A-A18F-02B8989D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0" y="609273"/>
            <a:ext cx="4699426" cy="649683"/>
          </a:xfrm>
        </p:spPr>
        <p:txBody>
          <a:bodyPr/>
          <a:lstStyle/>
          <a:p>
            <a:r>
              <a:rPr lang="es-ES" dirty="0"/>
              <a:t>¿Dónde está el error?</a:t>
            </a:r>
            <a:endParaRPr lang="es-EC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8FA0DD1-A04F-4FBB-8E2D-0627E974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1" y="1258956"/>
            <a:ext cx="9870753" cy="49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651C1-8A2D-461A-A18F-02B8989D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6" y="538934"/>
            <a:ext cx="4520010" cy="649683"/>
          </a:xfrm>
        </p:spPr>
        <p:txBody>
          <a:bodyPr>
            <a:normAutofit/>
          </a:bodyPr>
          <a:lstStyle/>
          <a:p>
            <a:r>
              <a:rPr lang="es-ES" dirty="0"/>
              <a:t>Solución y reflexión…</a:t>
            </a:r>
            <a:endParaRPr lang="es-EC" dirty="0"/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63F0D6F-DEE4-49FE-A65F-0FF9D44B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73" y="1407422"/>
            <a:ext cx="88677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{B6E2DB35-F50F-4ECC-B01D-A748A266BC9F}tf16401375</Template>
  <TotalTime>11</TotalTime>
  <Words>21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Sprint Retrospective</vt:lpstr>
      <vt:lpstr>Presentación de PowerPoint</vt:lpstr>
      <vt:lpstr>Presentación de PowerPoint</vt:lpstr>
      <vt:lpstr>¿Dónde está el error?</vt:lpstr>
      <vt:lpstr>Solución y reflexión…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ANDERSON FERNANDO CARDENAS REAL</dc:creator>
  <cp:lastModifiedBy>ANDERSON FERNANDO CARDENAS REAL</cp:lastModifiedBy>
  <cp:revision>1</cp:revision>
  <dcterms:created xsi:type="dcterms:W3CDTF">2021-08-13T13:10:59Z</dcterms:created>
  <dcterms:modified xsi:type="dcterms:W3CDTF">2021-08-13T13:22:38Z</dcterms:modified>
</cp:coreProperties>
</file>