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B6DBB-BA40-4BD0-B9B1-A928181E97AD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C02CB-D5BD-4579-8840-9F90535FC3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581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https://www.youtube.com/watch?v=rJe0CqX9WOI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C02CB-D5BD-4579-8840-9F90535FC397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251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Transition</a:t>
            </a:r>
            <a:r>
              <a:rPr lang="es-MX" dirty="0"/>
              <a:t> </a:t>
            </a:r>
            <a:r>
              <a:rPr lang="es-MX" dirty="0" err="1"/>
              <a:t>Morph</a:t>
            </a:r>
            <a:r>
              <a:rPr lang="es-MX" dirty="0"/>
              <a:t> https://www.youtube.com/watch?v=eJ9-odqMJPQ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C02CB-D5BD-4579-8840-9F90535FC397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81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Transition</a:t>
            </a:r>
            <a:r>
              <a:rPr lang="es-MX" dirty="0"/>
              <a:t> </a:t>
            </a:r>
            <a:r>
              <a:rPr lang="es-MX" dirty="0" err="1"/>
              <a:t>Morph</a:t>
            </a:r>
            <a:r>
              <a:rPr lang="es-MX" dirty="0"/>
              <a:t> https://www.youtube.com/watch?v=eJ9-odqMJPQ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C02CB-D5BD-4579-8840-9F90535FC397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678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Transition</a:t>
            </a:r>
            <a:r>
              <a:rPr lang="es-MX" dirty="0"/>
              <a:t> </a:t>
            </a:r>
            <a:r>
              <a:rPr lang="es-MX" dirty="0" err="1"/>
              <a:t>Morph</a:t>
            </a:r>
            <a:r>
              <a:rPr lang="es-MX" dirty="0"/>
              <a:t> https://www.youtube.com/watch?v=eJ9-odqMJPQ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C02CB-D5BD-4579-8840-9F90535FC397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669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Transition</a:t>
            </a:r>
            <a:r>
              <a:rPr lang="es-MX" dirty="0"/>
              <a:t> </a:t>
            </a:r>
            <a:r>
              <a:rPr lang="es-MX" dirty="0" err="1"/>
              <a:t>Morph</a:t>
            </a:r>
            <a:r>
              <a:rPr lang="es-MX" dirty="0"/>
              <a:t> https://www.youtube.com/watch?v=eJ9-odqMJPQ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C02CB-D5BD-4579-8840-9F90535FC397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7213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Transition</a:t>
            </a:r>
            <a:r>
              <a:rPr lang="es-MX" dirty="0"/>
              <a:t> </a:t>
            </a:r>
            <a:r>
              <a:rPr lang="es-MX" dirty="0" err="1"/>
              <a:t>Morph</a:t>
            </a:r>
            <a:r>
              <a:rPr lang="es-MX" dirty="0"/>
              <a:t> https://www.youtube.com/watch?v=eJ9-odqMJPQ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C02CB-D5BD-4579-8840-9F90535FC397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206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8F887-250A-13A3-BEBD-07C2D40B8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EDA2F1-165F-F937-E644-77D994A5A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1C0AFE-31AE-82FA-24BA-9A27EFC9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4F6A-BE17-4A75-AA10-05F156EA9C18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BC5E06-4564-62B7-31F3-39628B0E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574DAA-62A4-AF66-7D8C-86041013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D355-930C-4AAE-8C7A-04E652755E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801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35C77-85D2-7546-06F9-2E7785D9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BD1EFD-B58D-3044-CC4F-489547E54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0A3652-4B39-66CD-61BB-F8C587F4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4F6A-BE17-4A75-AA10-05F156EA9C18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BC04C8-2933-7C98-20F4-B34ADFB4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CC949E-3C96-90B5-3907-EE804F24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D355-930C-4AAE-8C7A-04E652755E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730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E45148-D316-D8D1-05CC-09DDFF28B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51E069-65D4-0E99-5528-1247BF130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3A1BB3-98A4-4429-BFAF-F5B8DD26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4F6A-BE17-4A75-AA10-05F156EA9C18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924646-1977-E430-759A-6C474A3B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D2EAD6-EC2C-A3BA-8A64-E5478625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D355-930C-4AAE-8C7A-04E652755E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58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3FEFB-878A-7947-079E-5FA41337F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8B9EF-60F3-C26A-9D2C-2721CECF7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6EDB1A-DEE3-61AA-064D-C882602D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4F6A-BE17-4A75-AA10-05F156EA9C18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DD8151-052D-CED9-F26E-95DA59B9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830A41-04F9-58FC-FA84-7149705B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D355-930C-4AAE-8C7A-04E652755E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302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60A77-C33D-ADDD-57F1-03F4DF07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0A203F-FDE3-0EAD-B4C5-BB9001C6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EC1773-9C96-562F-1FBE-FCFBE09E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4F6A-BE17-4A75-AA10-05F156EA9C18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43DCAA-5CA8-08CA-8B70-D71075B1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46CBD8-B5C8-1BE9-E6A5-7356F757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D355-930C-4AAE-8C7A-04E652755E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472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FE59B-51A7-29BF-9576-2444B836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1CE9A6-ED25-3C74-2908-C9B3518C5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4E6EA0-AE00-A48A-F05C-2217350EE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F44A26-4F5B-1408-7BFE-7C2728CD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4F6A-BE17-4A75-AA10-05F156EA9C18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8E7157-C835-EFDD-AE8F-A84083A7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4F2A6F-A6C3-0CD4-7E03-C09DDE28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D355-930C-4AAE-8C7A-04E652755E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15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DA1F4-D13F-167C-FCD3-CFFBB430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F6A5DA-6FCD-14B0-0B2F-D08CCEFB6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AA397B-1061-3737-24D4-BD5F98B70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CFF79C-DEC5-68AA-668E-73F3C3BF0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28302B7-8E26-14FD-A9FF-56315D84A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10F728C-AB43-AA87-36E8-8C10C2DA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4F6A-BE17-4A75-AA10-05F156EA9C18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A6BD265-F997-AF90-3DC9-399AD084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9AC70A-26DF-5C59-7EE0-19E607EA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D355-930C-4AAE-8C7A-04E652755E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21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D586E-62E1-4699-D03D-9ABAF0CF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F25204-35C5-20A2-4916-FCAB3714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4F6A-BE17-4A75-AA10-05F156EA9C18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6E2180-52CA-6BDB-322E-81745334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71CDCC-03E7-0FBF-BA71-EA5497BE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D355-930C-4AAE-8C7A-04E652755E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334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FF011E-5425-D6F9-F8C8-BD321609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4F6A-BE17-4A75-AA10-05F156EA9C18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EA6B50-C0B7-70B6-FEB8-C2525C92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BD9795-5251-5FCE-127F-19B6B991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D355-930C-4AAE-8C7A-04E652755E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317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D5F00-3028-96FE-4345-BE5103BB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8D155B-C510-C63E-84E3-506A60563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B38B02-69B7-2ED0-0616-1F64284B4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B2CC18-2B7D-9DC0-7D1C-F45EC9E5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4F6A-BE17-4A75-AA10-05F156EA9C18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EC1DA5-6DF4-8BF3-0AB5-4C6F5D4B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C10A28-41E9-D681-B63E-FBE730BA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D355-930C-4AAE-8C7A-04E652755E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607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90C3E-343E-C401-C1CE-D643B5B4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7DD35B-B3FF-83D9-5EEC-F8CB3AA55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BB5E67-9111-B090-34B7-9197FB38A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98FDC3-3F3B-F82C-912E-D0817115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4F6A-BE17-4A75-AA10-05F156EA9C18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8594EB-6B34-8AE3-CDF1-4ABAFFA6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9B17AA-AD6D-CA89-A3A8-3836AA9D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D355-930C-4AAE-8C7A-04E652755E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922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3263F4-FCC7-3450-87C1-7BBE6ACB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B80478-AE7C-106F-4AA9-41A4526A5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CACFC4-1288-B7E4-0265-90CBE8588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24F6A-BE17-4A75-AA10-05F156EA9C18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99DA13-4FFC-A0BA-B6DA-86959DE3B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B2186E-0F9E-9E67-CECC-6787A8E65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FD355-930C-4AAE-8C7A-04E652755E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520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Vista de una ciudad en la noche&#10;&#10;Descripción generada automáticamente">
            <a:extLst>
              <a:ext uri="{FF2B5EF4-FFF2-40B4-BE49-F238E27FC236}">
                <a16:creationId xmlns:a16="http://schemas.microsoft.com/office/drawing/2014/main" id="{C0609BB0-BDDD-6C6D-D874-3AB7F1D0A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" b="18877"/>
          <a:stretch/>
        </p:blipFill>
        <p:spPr>
          <a:xfrm>
            <a:off x="0" y="-38100"/>
            <a:ext cx="12192000" cy="6858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641D20D-E1BC-1561-A5CC-43BC9BE221AA}"/>
              </a:ext>
            </a:extLst>
          </p:cNvPr>
          <p:cNvSpPr txBox="1"/>
          <p:nvPr/>
        </p:nvSpPr>
        <p:spPr>
          <a:xfrm>
            <a:off x="0" y="-381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506855" y="1398430"/>
                </a:moveTo>
                <a:lnTo>
                  <a:pt x="5314954" y="4218587"/>
                </a:lnTo>
                <a:lnTo>
                  <a:pt x="5314954" y="5818406"/>
                </a:lnTo>
                <a:lnTo>
                  <a:pt x="6379680" y="5818406"/>
                </a:lnTo>
                <a:lnTo>
                  <a:pt x="6379680" y="4218587"/>
                </a:lnTo>
                <a:lnTo>
                  <a:pt x="7217810" y="1398430"/>
                </a:lnTo>
                <a:lnTo>
                  <a:pt x="6161957" y="1398430"/>
                </a:lnTo>
                <a:cubicBezTo>
                  <a:pt x="6012258" y="2088027"/>
                  <a:pt x="5905558" y="2668621"/>
                  <a:pt x="5841858" y="3140212"/>
                </a:cubicBezTo>
                <a:cubicBezTo>
                  <a:pt x="5820755" y="2841753"/>
                  <a:pt x="5727706" y="2261159"/>
                  <a:pt x="5562708" y="1398430"/>
                </a:cubicBezTo>
                <a:close/>
                <a:moveTo>
                  <a:pt x="1739991" y="1398430"/>
                </a:moveTo>
                <a:lnTo>
                  <a:pt x="1739991" y="5818406"/>
                </a:lnTo>
                <a:lnTo>
                  <a:pt x="2700975" y="5818406"/>
                </a:lnTo>
                <a:lnTo>
                  <a:pt x="2700975" y="3809077"/>
                </a:lnTo>
                <a:lnTo>
                  <a:pt x="3298859" y="5818406"/>
                </a:lnTo>
                <a:lnTo>
                  <a:pt x="4306253" y="5818406"/>
                </a:lnTo>
                <a:lnTo>
                  <a:pt x="4306253" y="1398430"/>
                </a:lnTo>
                <a:lnTo>
                  <a:pt x="3345270" y="1398430"/>
                </a:lnTo>
                <a:lnTo>
                  <a:pt x="3345270" y="3388648"/>
                </a:lnTo>
                <a:lnTo>
                  <a:pt x="2700975" y="1398430"/>
                </a:lnTo>
                <a:close/>
                <a:moveTo>
                  <a:pt x="8724592" y="1305607"/>
                </a:moveTo>
                <a:cubicBezTo>
                  <a:pt x="8475246" y="1305607"/>
                  <a:pt x="8254566" y="1347923"/>
                  <a:pt x="8062551" y="1432555"/>
                </a:cubicBezTo>
                <a:cubicBezTo>
                  <a:pt x="7870536" y="1517187"/>
                  <a:pt x="7720383" y="1633215"/>
                  <a:pt x="7612090" y="1780639"/>
                </a:cubicBezTo>
                <a:cubicBezTo>
                  <a:pt x="7503797" y="1928062"/>
                  <a:pt x="7438731" y="2081401"/>
                  <a:pt x="7416891" y="2240655"/>
                </a:cubicBezTo>
                <a:cubicBezTo>
                  <a:pt x="7395050" y="2399909"/>
                  <a:pt x="7384130" y="2638790"/>
                  <a:pt x="7384130" y="2957297"/>
                </a:cubicBezTo>
                <a:lnTo>
                  <a:pt x="7384130" y="4248618"/>
                </a:lnTo>
                <a:cubicBezTo>
                  <a:pt x="7384130" y="4681789"/>
                  <a:pt x="7419621" y="5006212"/>
                  <a:pt x="7490602" y="5221887"/>
                </a:cubicBezTo>
                <a:cubicBezTo>
                  <a:pt x="7561584" y="5437562"/>
                  <a:pt x="7706278" y="5606371"/>
                  <a:pt x="7924683" y="5728314"/>
                </a:cubicBezTo>
                <a:cubicBezTo>
                  <a:pt x="8143088" y="5850257"/>
                  <a:pt x="8420644" y="5911228"/>
                  <a:pt x="8757352" y="5911228"/>
                </a:cubicBezTo>
                <a:cubicBezTo>
                  <a:pt x="9081320" y="5911228"/>
                  <a:pt x="9353872" y="5839230"/>
                  <a:pt x="9575008" y="5695233"/>
                </a:cubicBezTo>
                <a:cubicBezTo>
                  <a:pt x="9796143" y="5551236"/>
                  <a:pt x="9939016" y="5383544"/>
                  <a:pt x="10003628" y="5192155"/>
                </a:cubicBezTo>
                <a:cubicBezTo>
                  <a:pt x="10068239" y="5000766"/>
                  <a:pt x="10100545" y="4676329"/>
                  <a:pt x="10100545" y="4218843"/>
                </a:cubicBezTo>
                <a:lnTo>
                  <a:pt x="10100545" y="4046593"/>
                </a:lnTo>
                <a:lnTo>
                  <a:pt x="8951188" y="4046593"/>
                </a:lnTo>
                <a:lnTo>
                  <a:pt x="8951188" y="4602162"/>
                </a:lnTo>
                <a:cubicBezTo>
                  <a:pt x="8951188" y="4844825"/>
                  <a:pt x="8937992" y="4998995"/>
                  <a:pt x="8911602" y="5064673"/>
                </a:cubicBezTo>
                <a:cubicBezTo>
                  <a:pt x="8885210" y="5130352"/>
                  <a:pt x="8829244" y="5163190"/>
                  <a:pt x="8743702" y="5163190"/>
                </a:cubicBezTo>
                <a:cubicBezTo>
                  <a:pt x="8654520" y="5163190"/>
                  <a:pt x="8597188" y="5130430"/>
                  <a:pt x="8571708" y="5064908"/>
                </a:cubicBezTo>
                <a:cubicBezTo>
                  <a:pt x="8546227" y="4999386"/>
                  <a:pt x="8533488" y="4859243"/>
                  <a:pt x="8533488" y="4644478"/>
                </a:cubicBezTo>
                <a:lnTo>
                  <a:pt x="8533488" y="2591468"/>
                </a:lnTo>
                <a:cubicBezTo>
                  <a:pt x="8533488" y="2367603"/>
                  <a:pt x="8546228" y="2221999"/>
                  <a:pt x="8571708" y="2154658"/>
                </a:cubicBezTo>
                <a:cubicBezTo>
                  <a:pt x="8597188" y="2087316"/>
                  <a:pt x="8657250" y="2053645"/>
                  <a:pt x="8751892" y="2053645"/>
                </a:cubicBezTo>
                <a:cubicBezTo>
                  <a:pt x="8835614" y="2053645"/>
                  <a:pt x="8889761" y="2081344"/>
                  <a:pt x="8914332" y="2136742"/>
                </a:cubicBezTo>
                <a:cubicBezTo>
                  <a:pt x="8938902" y="2192139"/>
                  <a:pt x="8951188" y="2331529"/>
                  <a:pt x="8951188" y="2554911"/>
                </a:cubicBezTo>
                <a:lnTo>
                  <a:pt x="8951188" y="3323126"/>
                </a:lnTo>
                <a:lnTo>
                  <a:pt x="10100545" y="3323126"/>
                </a:lnTo>
                <a:lnTo>
                  <a:pt x="10100545" y="2903250"/>
                </a:lnTo>
                <a:cubicBezTo>
                  <a:pt x="10100545" y="2490669"/>
                  <a:pt x="10065964" y="2186686"/>
                  <a:pt x="9996803" y="1991302"/>
                </a:cubicBezTo>
                <a:cubicBezTo>
                  <a:pt x="9927641" y="1795917"/>
                  <a:pt x="9782948" y="1632789"/>
                  <a:pt x="9562722" y="1501916"/>
                </a:cubicBezTo>
                <a:cubicBezTo>
                  <a:pt x="9342496" y="1371044"/>
                  <a:pt x="9063120" y="1305607"/>
                  <a:pt x="8724592" y="1305607"/>
                </a:cubicBezTo>
                <a:close/>
                <a:moveTo>
                  <a:pt x="4160597" y="974823"/>
                </a:moveTo>
                <a:cubicBezTo>
                  <a:pt x="4167660" y="974823"/>
                  <a:pt x="4172334" y="977939"/>
                  <a:pt x="4174619" y="984171"/>
                </a:cubicBezTo>
                <a:cubicBezTo>
                  <a:pt x="4176904" y="990403"/>
                  <a:pt x="4178047" y="1004218"/>
                  <a:pt x="4178047" y="1025615"/>
                </a:cubicBezTo>
                <a:lnTo>
                  <a:pt x="4178047" y="1055841"/>
                </a:lnTo>
                <a:lnTo>
                  <a:pt x="4141277" y="1055841"/>
                </a:lnTo>
                <a:lnTo>
                  <a:pt x="4141277" y="1025615"/>
                </a:lnTo>
                <a:cubicBezTo>
                  <a:pt x="4141277" y="1002348"/>
                  <a:pt x="4142316" y="988066"/>
                  <a:pt x="4144393" y="982769"/>
                </a:cubicBezTo>
                <a:cubicBezTo>
                  <a:pt x="4146471" y="977471"/>
                  <a:pt x="4151872" y="974823"/>
                  <a:pt x="4160597" y="974823"/>
                </a:cubicBezTo>
                <a:close/>
                <a:moveTo>
                  <a:pt x="3189047" y="974823"/>
                </a:moveTo>
                <a:cubicBezTo>
                  <a:pt x="3196110" y="974823"/>
                  <a:pt x="3200784" y="977939"/>
                  <a:pt x="3203069" y="984171"/>
                </a:cubicBezTo>
                <a:cubicBezTo>
                  <a:pt x="3205354" y="990403"/>
                  <a:pt x="3206497" y="1004218"/>
                  <a:pt x="3206497" y="1025615"/>
                </a:cubicBezTo>
                <a:lnTo>
                  <a:pt x="3206497" y="1055841"/>
                </a:lnTo>
                <a:lnTo>
                  <a:pt x="3169727" y="1055841"/>
                </a:lnTo>
                <a:lnTo>
                  <a:pt x="3169727" y="1025615"/>
                </a:lnTo>
                <a:cubicBezTo>
                  <a:pt x="3169727" y="1002348"/>
                  <a:pt x="3170766" y="988066"/>
                  <a:pt x="3172843" y="982769"/>
                </a:cubicBezTo>
                <a:cubicBezTo>
                  <a:pt x="3174921" y="977471"/>
                  <a:pt x="3180322" y="974823"/>
                  <a:pt x="3189047" y="974823"/>
                </a:cubicBezTo>
                <a:close/>
                <a:moveTo>
                  <a:pt x="2693124" y="974823"/>
                </a:moveTo>
                <a:cubicBezTo>
                  <a:pt x="2700602" y="974823"/>
                  <a:pt x="2705484" y="977575"/>
                  <a:pt x="2707769" y="983080"/>
                </a:cubicBezTo>
                <a:cubicBezTo>
                  <a:pt x="2710054" y="988585"/>
                  <a:pt x="2711197" y="1001933"/>
                  <a:pt x="2711197" y="1023122"/>
                </a:cubicBezTo>
                <a:lnTo>
                  <a:pt x="2711197" y="1213827"/>
                </a:lnTo>
                <a:cubicBezTo>
                  <a:pt x="2711197" y="1231692"/>
                  <a:pt x="2710003" y="1243326"/>
                  <a:pt x="2707614" y="1248727"/>
                </a:cubicBezTo>
                <a:cubicBezTo>
                  <a:pt x="2705225" y="1254128"/>
                  <a:pt x="2700290" y="1256829"/>
                  <a:pt x="2692812" y="1256829"/>
                </a:cubicBezTo>
                <a:cubicBezTo>
                  <a:pt x="2685541" y="1256829"/>
                  <a:pt x="2680659" y="1253869"/>
                  <a:pt x="2678166" y="1247948"/>
                </a:cubicBezTo>
                <a:cubicBezTo>
                  <a:pt x="2675673" y="1242027"/>
                  <a:pt x="2674427" y="1229303"/>
                  <a:pt x="2674427" y="1209776"/>
                </a:cubicBezTo>
                <a:lnTo>
                  <a:pt x="2674427" y="1023122"/>
                </a:lnTo>
                <a:cubicBezTo>
                  <a:pt x="2674427" y="1001933"/>
                  <a:pt x="2675673" y="988585"/>
                  <a:pt x="2678166" y="983080"/>
                </a:cubicBezTo>
                <a:cubicBezTo>
                  <a:pt x="2680659" y="977575"/>
                  <a:pt x="2685645" y="974823"/>
                  <a:pt x="2693124" y="974823"/>
                </a:cubicBezTo>
                <a:close/>
                <a:moveTo>
                  <a:pt x="4476326" y="909073"/>
                </a:moveTo>
                <a:lnTo>
                  <a:pt x="4476326" y="1322578"/>
                </a:lnTo>
                <a:lnTo>
                  <a:pt x="4605955" y="1322578"/>
                </a:lnTo>
                <a:lnTo>
                  <a:pt x="4605955" y="909073"/>
                </a:lnTo>
                <a:close/>
                <a:moveTo>
                  <a:pt x="2380826" y="909073"/>
                </a:moveTo>
                <a:lnTo>
                  <a:pt x="2380826" y="1322578"/>
                </a:lnTo>
                <a:lnTo>
                  <a:pt x="2510456" y="1322578"/>
                </a:lnTo>
                <a:lnTo>
                  <a:pt x="2510456" y="909073"/>
                </a:lnTo>
                <a:close/>
                <a:moveTo>
                  <a:pt x="2087951" y="909073"/>
                </a:moveTo>
                <a:lnTo>
                  <a:pt x="2151208" y="1322578"/>
                </a:lnTo>
                <a:lnTo>
                  <a:pt x="2315737" y="1322578"/>
                </a:lnTo>
                <a:lnTo>
                  <a:pt x="2374632" y="909073"/>
                </a:lnTo>
                <a:lnTo>
                  <a:pt x="2262213" y="909073"/>
                </a:lnTo>
                <a:cubicBezTo>
                  <a:pt x="2257644" y="954175"/>
                  <a:pt x="2253573" y="1000727"/>
                  <a:pt x="2250003" y="1048728"/>
                </a:cubicBezTo>
                <a:cubicBezTo>
                  <a:pt x="2243316" y="1134712"/>
                  <a:pt x="2238585" y="1188810"/>
                  <a:pt x="2235810" y="1211022"/>
                </a:cubicBezTo>
                <a:lnTo>
                  <a:pt x="2200374" y="909073"/>
                </a:lnTo>
                <a:close/>
                <a:moveTo>
                  <a:pt x="1340732" y="909073"/>
                </a:moveTo>
                <a:lnTo>
                  <a:pt x="1340732" y="1187963"/>
                </a:lnTo>
                <a:cubicBezTo>
                  <a:pt x="1340732" y="1223487"/>
                  <a:pt x="1341459" y="1247221"/>
                  <a:pt x="1342913" y="1259166"/>
                </a:cubicBezTo>
                <a:cubicBezTo>
                  <a:pt x="1344367" y="1271111"/>
                  <a:pt x="1348054" y="1282589"/>
                  <a:pt x="1353975" y="1293599"/>
                </a:cubicBezTo>
                <a:cubicBezTo>
                  <a:pt x="1359896" y="1304609"/>
                  <a:pt x="1369088" y="1313438"/>
                  <a:pt x="1381552" y="1320085"/>
                </a:cubicBezTo>
                <a:cubicBezTo>
                  <a:pt x="1394017" y="1326733"/>
                  <a:pt x="1409701" y="1330057"/>
                  <a:pt x="1428605" y="1330057"/>
                </a:cubicBezTo>
                <a:cubicBezTo>
                  <a:pt x="1445224" y="1330057"/>
                  <a:pt x="1459922" y="1326571"/>
                  <a:pt x="1472698" y="1319599"/>
                </a:cubicBezTo>
                <a:cubicBezTo>
                  <a:pt x="1485474" y="1312626"/>
                  <a:pt x="1496225" y="1302168"/>
                  <a:pt x="1504949" y="1288223"/>
                </a:cubicBezTo>
                <a:lnTo>
                  <a:pt x="1502768" y="1322578"/>
                </a:lnTo>
                <a:lnTo>
                  <a:pt x="1630840" y="1322578"/>
                </a:lnTo>
                <a:lnTo>
                  <a:pt x="1630840" y="909073"/>
                </a:lnTo>
                <a:lnTo>
                  <a:pt x="1504949" y="909073"/>
                </a:lnTo>
                <a:lnTo>
                  <a:pt x="1504949" y="1187340"/>
                </a:lnTo>
                <a:cubicBezTo>
                  <a:pt x="1504949" y="1221202"/>
                  <a:pt x="1504067" y="1241248"/>
                  <a:pt x="1502301" y="1247480"/>
                </a:cubicBezTo>
                <a:cubicBezTo>
                  <a:pt x="1500535" y="1253713"/>
                  <a:pt x="1494978" y="1256829"/>
                  <a:pt x="1485630" y="1256829"/>
                </a:cubicBezTo>
                <a:cubicBezTo>
                  <a:pt x="1476905" y="1256829"/>
                  <a:pt x="1471555" y="1253817"/>
                  <a:pt x="1469582" y="1247792"/>
                </a:cubicBezTo>
                <a:cubicBezTo>
                  <a:pt x="1467609" y="1241768"/>
                  <a:pt x="1466622" y="1222656"/>
                  <a:pt x="1466622" y="1190456"/>
                </a:cubicBezTo>
                <a:lnTo>
                  <a:pt x="1466622" y="909073"/>
                </a:lnTo>
                <a:close/>
                <a:moveTo>
                  <a:pt x="4852815" y="901595"/>
                </a:moveTo>
                <a:cubicBezTo>
                  <a:pt x="4835572" y="901595"/>
                  <a:pt x="4820355" y="905392"/>
                  <a:pt x="4807164" y="912988"/>
                </a:cubicBezTo>
                <a:cubicBezTo>
                  <a:pt x="4793972" y="920583"/>
                  <a:pt x="4782806" y="931976"/>
                  <a:pt x="4773666" y="947167"/>
                </a:cubicBezTo>
                <a:lnTo>
                  <a:pt x="4775847" y="909073"/>
                </a:lnTo>
                <a:lnTo>
                  <a:pt x="4647777" y="909073"/>
                </a:lnTo>
                <a:lnTo>
                  <a:pt x="4647777" y="1322578"/>
                </a:lnTo>
                <a:lnTo>
                  <a:pt x="4773666" y="1322578"/>
                </a:lnTo>
                <a:lnTo>
                  <a:pt x="4773666" y="1043065"/>
                </a:lnTo>
                <a:cubicBezTo>
                  <a:pt x="4773666" y="1011904"/>
                  <a:pt x="4774808" y="992740"/>
                  <a:pt x="4777094" y="985573"/>
                </a:cubicBezTo>
                <a:cubicBezTo>
                  <a:pt x="4779379" y="978406"/>
                  <a:pt x="4784988" y="974823"/>
                  <a:pt x="4793921" y="974823"/>
                </a:cubicBezTo>
                <a:cubicBezTo>
                  <a:pt x="4802438" y="974823"/>
                  <a:pt x="4807631" y="977939"/>
                  <a:pt x="4809501" y="984171"/>
                </a:cubicBezTo>
                <a:cubicBezTo>
                  <a:pt x="4811371" y="990403"/>
                  <a:pt x="4812306" y="1007749"/>
                  <a:pt x="4812306" y="1036210"/>
                </a:cubicBezTo>
                <a:lnTo>
                  <a:pt x="4812306" y="1322578"/>
                </a:lnTo>
                <a:lnTo>
                  <a:pt x="4938196" y="1322578"/>
                </a:lnTo>
                <a:lnTo>
                  <a:pt x="4938196" y="1032782"/>
                </a:lnTo>
                <a:cubicBezTo>
                  <a:pt x="4938196" y="996635"/>
                  <a:pt x="4936222" y="970824"/>
                  <a:pt x="4932275" y="955347"/>
                </a:cubicBezTo>
                <a:cubicBezTo>
                  <a:pt x="4928328" y="939871"/>
                  <a:pt x="4919499" y="927043"/>
                  <a:pt x="4905788" y="916864"/>
                </a:cubicBezTo>
                <a:cubicBezTo>
                  <a:pt x="4892077" y="906684"/>
                  <a:pt x="4874419" y="901595"/>
                  <a:pt x="4852815" y="901595"/>
                </a:cubicBezTo>
                <a:close/>
                <a:moveTo>
                  <a:pt x="4154676" y="901595"/>
                </a:moveTo>
                <a:cubicBezTo>
                  <a:pt x="4125801" y="901595"/>
                  <a:pt x="4100249" y="907152"/>
                  <a:pt x="4078020" y="918266"/>
                </a:cubicBezTo>
                <a:cubicBezTo>
                  <a:pt x="4055792" y="929380"/>
                  <a:pt x="4039796" y="945376"/>
                  <a:pt x="4030033" y="966253"/>
                </a:cubicBezTo>
                <a:cubicBezTo>
                  <a:pt x="4020269" y="987131"/>
                  <a:pt x="4015387" y="1015643"/>
                  <a:pt x="4015387" y="1051790"/>
                </a:cubicBezTo>
                <a:lnTo>
                  <a:pt x="4015387" y="1172383"/>
                </a:lnTo>
                <a:cubicBezTo>
                  <a:pt x="4015387" y="1203128"/>
                  <a:pt x="4017568" y="1226551"/>
                  <a:pt x="4021931" y="1242651"/>
                </a:cubicBezTo>
                <a:cubicBezTo>
                  <a:pt x="4026294" y="1258750"/>
                  <a:pt x="4034136" y="1273500"/>
                  <a:pt x="4045457" y="1286899"/>
                </a:cubicBezTo>
                <a:cubicBezTo>
                  <a:pt x="4056779" y="1300298"/>
                  <a:pt x="4072619" y="1310841"/>
                  <a:pt x="4092978" y="1318527"/>
                </a:cubicBezTo>
                <a:cubicBezTo>
                  <a:pt x="4113336" y="1326214"/>
                  <a:pt x="4136811" y="1330057"/>
                  <a:pt x="4163401" y="1330057"/>
                </a:cubicBezTo>
                <a:cubicBezTo>
                  <a:pt x="4190823" y="1330057"/>
                  <a:pt x="4213622" y="1326162"/>
                  <a:pt x="4231799" y="1318372"/>
                </a:cubicBezTo>
                <a:cubicBezTo>
                  <a:pt x="4249976" y="1310581"/>
                  <a:pt x="4264985" y="1298896"/>
                  <a:pt x="4276827" y="1283315"/>
                </a:cubicBezTo>
                <a:cubicBezTo>
                  <a:pt x="4288668" y="1267735"/>
                  <a:pt x="4296198" y="1253090"/>
                  <a:pt x="4299418" y="1239379"/>
                </a:cubicBezTo>
                <a:cubicBezTo>
                  <a:pt x="4302638" y="1225668"/>
                  <a:pt x="4304248" y="1206037"/>
                  <a:pt x="4304248" y="1180484"/>
                </a:cubicBezTo>
                <a:lnTo>
                  <a:pt x="4304248" y="1149947"/>
                </a:lnTo>
                <a:lnTo>
                  <a:pt x="4184902" y="1149947"/>
                </a:lnTo>
                <a:lnTo>
                  <a:pt x="4184902" y="1204478"/>
                </a:lnTo>
                <a:cubicBezTo>
                  <a:pt x="4184902" y="1225045"/>
                  <a:pt x="4183292" y="1238911"/>
                  <a:pt x="4180073" y="1246078"/>
                </a:cubicBezTo>
                <a:cubicBezTo>
                  <a:pt x="4176852" y="1253245"/>
                  <a:pt x="4170464" y="1256829"/>
                  <a:pt x="4160909" y="1256829"/>
                </a:cubicBezTo>
                <a:cubicBezTo>
                  <a:pt x="4153222" y="1256829"/>
                  <a:pt x="4148029" y="1254128"/>
                  <a:pt x="4145328" y="1248727"/>
                </a:cubicBezTo>
                <a:cubicBezTo>
                  <a:pt x="4142627" y="1243326"/>
                  <a:pt x="4141277" y="1231277"/>
                  <a:pt x="4141277" y="1212580"/>
                </a:cubicBezTo>
                <a:lnTo>
                  <a:pt x="4141277" y="1123149"/>
                </a:lnTo>
                <a:lnTo>
                  <a:pt x="4304248" y="1123149"/>
                </a:lnTo>
                <a:lnTo>
                  <a:pt x="4304248" y="1068305"/>
                </a:lnTo>
                <a:cubicBezTo>
                  <a:pt x="4304248" y="1028212"/>
                  <a:pt x="4299626" y="997103"/>
                  <a:pt x="4290382" y="974978"/>
                </a:cubicBezTo>
                <a:cubicBezTo>
                  <a:pt x="4281137" y="952854"/>
                  <a:pt x="4265038" y="935093"/>
                  <a:pt x="4242082" y="921693"/>
                </a:cubicBezTo>
                <a:cubicBezTo>
                  <a:pt x="4219127" y="908294"/>
                  <a:pt x="4189992" y="901595"/>
                  <a:pt x="4154676" y="901595"/>
                </a:cubicBezTo>
                <a:close/>
                <a:moveTo>
                  <a:pt x="3840975" y="901595"/>
                </a:moveTo>
                <a:cubicBezTo>
                  <a:pt x="3807944" y="901595"/>
                  <a:pt x="3779899" y="908606"/>
                  <a:pt x="3756840" y="922628"/>
                </a:cubicBezTo>
                <a:cubicBezTo>
                  <a:pt x="3733781" y="936651"/>
                  <a:pt x="3718720" y="952595"/>
                  <a:pt x="3711657" y="970460"/>
                </a:cubicBezTo>
                <a:cubicBezTo>
                  <a:pt x="3704594" y="988326"/>
                  <a:pt x="3701062" y="1014812"/>
                  <a:pt x="3701062" y="1049921"/>
                </a:cubicBezTo>
                <a:lnTo>
                  <a:pt x="3701062" y="1167397"/>
                </a:lnTo>
                <a:cubicBezTo>
                  <a:pt x="3701062" y="1207698"/>
                  <a:pt x="3705372" y="1238807"/>
                  <a:pt x="3713994" y="1260724"/>
                </a:cubicBezTo>
                <a:cubicBezTo>
                  <a:pt x="3722615" y="1282640"/>
                  <a:pt x="3737313" y="1299675"/>
                  <a:pt x="3758086" y="1311828"/>
                </a:cubicBezTo>
                <a:cubicBezTo>
                  <a:pt x="3778860" y="1323981"/>
                  <a:pt x="3807009" y="1330057"/>
                  <a:pt x="3842532" y="1330057"/>
                </a:cubicBezTo>
                <a:cubicBezTo>
                  <a:pt x="3870369" y="1330057"/>
                  <a:pt x="3893740" y="1325642"/>
                  <a:pt x="3912644" y="1316814"/>
                </a:cubicBezTo>
                <a:cubicBezTo>
                  <a:pt x="3931549" y="1307985"/>
                  <a:pt x="3946869" y="1294897"/>
                  <a:pt x="3958607" y="1277551"/>
                </a:cubicBezTo>
                <a:cubicBezTo>
                  <a:pt x="3970344" y="1260204"/>
                  <a:pt x="3977303" y="1243274"/>
                  <a:pt x="3979485" y="1226759"/>
                </a:cubicBezTo>
                <a:cubicBezTo>
                  <a:pt x="3981666" y="1210243"/>
                  <a:pt x="3982860" y="1185470"/>
                  <a:pt x="3983068" y="1152440"/>
                </a:cubicBezTo>
                <a:lnTo>
                  <a:pt x="3870889" y="1152440"/>
                </a:lnTo>
                <a:lnTo>
                  <a:pt x="3870889" y="1201674"/>
                </a:lnTo>
                <a:cubicBezTo>
                  <a:pt x="3870889" y="1223071"/>
                  <a:pt x="3869383" y="1237613"/>
                  <a:pt x="3866371" y="1245299"/>
                </a:cubicBezTo>
                <a:cubicBezTo>
                  <a:pt x="3863358" y="1252986"/>
                  <a:pt x="3857594" y="1256829"/>
                  <a:pt x="3849076" y="1256829"/>
                </a:cubicBezTo>
                <a:cubicBezTo>
                  <a:pt x="3841806" y="1256829"/>
                  <a:pt x="3836300" y="1253142"/>
                  <a:pt x="3832561" y="1245767"/>
                </a:cubicBezTo>
                <a:cubicBezTo>
                  <a:pt x="3828822" y="1238392"/>
                  <a:pt x="3826952" y="1227330"/>
                  <a:pt x="3826952" y="1212580"/>
                </a:cubicBezTo>
                <a:lnTo>
                  <a:pt x="3826952" y="1017513"/>
                </a:lnTo>
                <a:cubicBezTo>
                  <a:pt x="3826952" y="999440"/>
                  <a:pt x="3828199" y="987806"/>
                  <a:pt x="3830692" y="982613"/>
                </a:cubicBezTo>
                <a:cubicBezTo>
                  <a:pt x="3833184" y="977419"/>
                  <a:pt x="3838066" y="974823"/>
                  <a:pt x="3845337" y="974823"/>
                </a:cubicBezTo>
                <a:cubicBezTo>
                  <a:pt x="3852608" y="974823"/>
                  <a:pt x="3857594" y="977783"/>
                  <a:pt x="3860294" y="983704"/>
                </a:cubicBezTo>
                <a:cubicBezTo>
                  <a:pt x="3862995" y="989624"/>
                  <a:pt x="3864345" y="1000894"/>
                  <a:pt x="3864345" y="1017513"/>
                </a:cubicBezTo>
                <a:lnTo>
                  <a:pt x="3864345" y="1065189"/>
                </a:lnTo>
                <a:lnTo>
                  <a:pt x="3983068" y="1065189"/>
                </a:lnTo>
                <a:cubicBezTo>
                  <a:pt x="3983068" y="1026342"/>
                  <a:pt x="3979225" y="996324"/>
                  <a:pt x="3971539" y="975134"/>
                </a:cubicBezTo>
                <a:cubicBezTo>
                  <a:pt x="3963852" y="953945"/>
                  <a:pt x="3948376" y="936391"/>
                  <a:pt x="3925109" y="922472"/>
                </a:cubicBezTo>
                <a:cubicBezTo>
                  <a:pt x="3901842" y="908554"/>
                  <a:pt x="3873797" y="901595"/>
                  <a:pt x="3840975" y="901595"/>
                </a:cubicBezTo>
                <a:close/>
                <a:moveTo>
                  <a:pt x="3576465" y="901595"/>
                </a:moveTo>
                <a:cubicBezTo>
                  <a:pt x="3559223" y="901595"/>
                  <a:pt x="3544006" y="905392"/>
                  <a:pt x="3530814" y="912988"/>
                </a:cubicBezTo>
                <a:cubicBezTo>
                  <a:pt x="3517623" y="920583"/>
                  <a:pt x="3506457" y="931976"/>
                  <a:pt x="3497317" y="947167"/>
                </a:cubicBezTo>
                <a:lnTo>
                  <a:pt x="3499498" y="909073"/>
                </a:lnTo>
                <a:lnTo>
                  <a:pt x="3371427" y="909073"/>
                </a:lnTo>
                <a:lnTo>
                  <a:pt x="3371427" y="1322578"/>
                </a:lnTo>
                <a:lnTo>
                  <a:pt x="3497317" y="1322578"/>
                </a:lnTo>
                <a:lnTo>
                  <a:pt x="3497317" y="1043065"/>
                </a:lnTo>
                <a:cubicBezTo>
                  <a:pt x="3497317" y="1011904"/>
                  <a:pt x="3498459" y="992740"/>
                  <a:pt x="3500744" y="985573"/>
                </a:cubicBezTo>
                <a:cubicBezTo>
                  <a:pt x="3503029" y="978406"/>
                  <a:pt x="3508638" y="974823"/>
                  <a:pt x="3517571" y="974823"/>
                </a:cubicBezTo>
                <a:cubicBezTo>
                  <a:pt x="3526088" y="974823"/>
                  <a:pt x="3531282" y="977939"/>
                  <a:pt x="3533151" y="984171"/>
                </a:cubicBezTo>
                <a:cubicBezTo>
                  <a:pt x="3535021" y="990403"/>
                  <a:pt x="3535956" y="1007749"/>
                  <a:pt x="3535956" y="1036210"/>
                </a:cubicBezTo>
                <a:lnTo>
                  <a:pt x="3535956" y="1322578"/>
                </a:lnTo>
                <a:lnTo>
                  <a:pt x="3661846" y="1322578"/>
                </a:lnTo>
                <a:lnTo>
                  <a:pt x="3661846" y="1032782"/>
                </a:lnTo>
                <a:cubicBezTo>
                  <a:pt x="3661846" y="996635"/>
                  <a:pt x="3659872" y="970824"/>
                  <a:pt x="3655925" y="955347"/>
                </a:cubicBezTo>
                <a:cubicBezTo>
                  <a:pt x="3651978" y="939871"/>
                  <a:pt x="3643149" y="927043"/>
                  <a:pt x="3629438" y="916864"/>
                </a:cubicBezTo>
                <a:cubicBezTo>
                  <a:pt x="3615728" y="906684"/>
                  <a:pt x="3598070" y="901595"/>
                  <a:pt x="3576465" y="901595"/>
                </a:cubicBezTo>
                <a:close/>
                <a:moveTo>
                  <a:pt x="3183126" y="901595"/>
                </a:moveTo>
                <a:cubicBezTo>
                  <a:pt x="3154250" y="901595"/>
                  <a:pt x="3128698" y="907152"/>
                  <a:pt x="3106470" y="918266"/>
                </a:cubicBezTo>
                <a:cubicBezTo>
                  <a:pt x="3084242" y="929380"/>
                  <a:pt x="3068246" y="945376"/>
                  <a:pt x="3058483" y="966253"/>
                </a:cubicBezTo>
                <a:cubicBezTo>
                  <a:pt x="3048719" y="987131"/>
                  <a:pt x="3043837" y="1015643"/>
                  <a:pt x="3043837" y="1051790"/>
                </a:cubicBezTo>
                <a:lnTo>
                  <a:pt x="3043837" y="1172383"/>
                </a:lnTo>
                <a:cubicBezTo>
                  <a:pt x="3043837" y="1203128"/>
                  <a:pt x="3046018" y="1226551"/>
                  <a:pt x="3050381" y="1242651"/>
                </a:cubicBezTo>
                <a:cubicBezTo>
                  <a:pt x="3054743" y="1258750"/>
                  <a:pt x="3062586" y="1273500"/>
                  <a:pt x="3073907" y="1286899"/>
                </a:cubicBezTo>
                <a:cubicBezTo>
                  <a:pt x="3085229" y="1300298"/>
                  <a:pt x="3101069" y="1310841"/>
                  <a:pt x="3121428" y="1318527"/>
                </a:cubicBezTo>
                <a:cubicBezTo>
                  <a:pt x="3141786" y="1326214"/>
                  <a:pt x="3165261" y="1330057"/>
                  <a:pt x="3191851" y="1330057"/>
                </a:cubicBezTo>
                <a:cubicBezTo>
                  <a:pt x="3219273" y="1330057"/>
                  <a:pt x="3242072" y="1326162"/>
                  <a:pt x="3260250" y="1318372"/>
                </a:cubicBezTo>
                <a:cubicBezTo>
                  <a:pt x="3278426" y="1310581"/>
                  <a:pt x="3293436" y="1298896"/>
                  <a:pt x="3305277" y="1283315"/>
                </a:cubicBezTo>
                <a:cubicBezTo>
                  <a:pt x="3317118" y="1267735"/>
                  <a:pt x="3324648" y="1253090"/>
                  <a:pt x="3327869" y="1239379"/>
                </a:cubicBezTo>
                <a:cubicBezTo>
                  <a:pt x="3331089" y="1225668"/>
                  <a:pt x="3332698" y="1206037"/>
                  <a:pt x="3332698" y="1180484"/>
                </a:cubicBezTo>
                <a:lnTo>
                  <a:pt x="3332698" y="1149947"/>
                </a:lnTo>
                <a:lnTo>
                  <a:pt x="3213352" y="1149947"/>
                </a:lnTo>
                <a:lnTo>
                  <a:pt x="3213352" y="1204478"/>
                </a:lnTo>
                <a:cubicBezTo>
                  <a:pt x="3213352" y="1225045"/>
                  <a:pt x="3211742" y="1238911"/>
                  <a:pt x="3208522" y="1246078"/>
                </a:cubicBezTo>
                <a:cubicBezTo>
                  <a:pt x="3205302" y="1253245"/>
                  <a:pt x="3198915" y="1256829"/>
                  <a:pt x="3189358" y="1256829"/>
                </a:cubicBezTo>
                <a:cubicBezTo>
                  <a:pt x="3181672" y="1256829"/>
                  <a:pt x="3176478" y="1254128"/>
                  <a:pt x="3173778" y="1248727"/>
                </a:cubicBezTo>
                <a:cubicBezTo>
                  <a:pt x="3171078" y="1243326"/>
                  <a:pt x="3169727" y="1231277"/>
                  <a:pt x="3169727" y="1212580"/>
                </a:cubicBezTo>
                <a:lnTo>
                  <a:pt x="3169727" y="1123149"/>
                </a:lnTo>
                <a:lnTo>
                  <a:pt x="3332698" y="1123149"/>
                </a:lnTo>
                <a:lnTo>
                  <a:pt x="3332698" y="1068305"/>
                </a:lnTo>
                <a:cubicBezTo>
                  <a:pt x="3332698" y="1028212"/>
                  <a:pt x="3328076" y="997103"/>
                  <a:pt x="3318832" y="974978"/>
                </a:cubicBezTo>
                <a:cubicBezTo>
                  <a:pt x="3309588" y="952854"/>
                  <a:pt x="3293488" y="935093"/>
                  <a:pt x="3270533" y="921693"/>
                </a:cubicBezTo>
                <a:cubicBezTo>
                  <a:pt x="3247577" y="908294"/>
                  <a:pt x="3218442" y="901595"/>
                  <a:pt x="3183126" y="901595"/>
                </a:cubicBezTo>
                <a:close/>
                <a:moveTo>
                  <a:pt x="2688761" y="901595"/>
                </a:moveTo>
                <a:cubicBezTo>
                  <a:pt x="2655108" y="901595"/>
                  <a:pt x="2627478" y="908138"/>
                  <a:pt x="2605873" y="921226"/>
                </a:cubicBezTo>
                <a:cubicBezTo>
                  <a:pt x="2584268" y="934314"/>
                  <a:pt x="2569311" y="951660"/>
                  <a:pt x="2561002" y="973265"/>
                </a:cubicBezTo>
                <a:cubicBezTo>
                  <a:pt x="2552692" y="994869"/>
                  <a:pt x="2548537" y="1024888"/>
                  <a:pt x="2548537" y="1063320"/>
                </a:cubicBezTo>
                <a:lnTo>
                  <a:pt x="2548537" y="1169267"/>
                </a:lnTo>
                <a:cubicBezTo>
                  <a:pt x="2548537" y="1204374"/>
                  <a:pt x="2550822" y="1230705"/>
                  <a:pt x="2555392" y="1248259"/>
                </a:cubicBezTo>
                <a:cubicBezTo>
                  <a:pt x="2559963" y="1265814"/>
                  <a:pt x="2567597" y="1280771"/>
                  <a:pt x="2578296" y="1293131"/>
                </a:cubicBezTo>
                <a:cubicBezTo>
                  <a:pt x="2588994" y="1305492"/>
                  <a:pt x="2604003" y="1314736"/>
                  <a:pt x="2623323" y="1320865"/>
                </a:cubicBezTo>
                <a:cubicBezTo>
                  <a:pt x="2642643" y="1326993"/>
                  <a:pt x="2666221" y="1330057"/>
                  <a:pt x="2694059" y="1330057"/>
                </a:cubicBezTo>
                <a:cubicBezTo>
                  <a:pt x="2718987" y="1330057"/>
                  <a:pt x="2741060" y="1326473"/>
                  <a:pt x="2760275" y="1319306"/>
                </a:cubicBezTo>
                <a:cubicBezTo>
                  <a:pt x="2779491" y="1312139"/>
                  <a:pt x="2795228" y="1301025"/>
                  <a:pt x="2807484" y="1285964"/>
                </a:cubicBezTo>
                <a:cubicBezTo>
                  <a:pt x="2819741" y="1270903"/>
                  <a:pt x="2827738" y="1254700"/>
                  <a:pt x="2831478" y="1237353"/>
                </a:cubicBezTo>
                <a:cubicBezTo>
                  <a:pt x="2835217" y="1220007"/>
                  <a:pt x="2837087" y="1192741"/>
                  <a:pt x="2837087" y="1155556"/>
                </a:cubicBezTo>
                <a:lnTo>
                  <a:pt x="2837087" y="1054283"/>
                </a:lnTo>
                <a:cubicBezTo>
                  <a:pt x="2837087" y="1024992"/>
                  <a:pt x="2835061" y="1003179"/>
                  <a:pt x="2831011" y="988845"/>
                </a:cubicBezTo>
                <a:cubicBezTo>
                  <a:pt x="2826959" y="974511"/>
                  <a:pt x="2819429" y="960593"/>
                  <a:pt x="2808419" y="947089"/>
                </a:cubicBezTo>
                <a:cubicBezTo>
                  <a:pt x="2797408" y="933586"/>
                  <a:pt x="2781777" y="922628"/>
                  <a:pt x="2761522" y="914215"/>
                </a:cubicBezTo>
                <a:cubicBezTo>
                  <a:pt x="2741267" y="905801"/>
                  <a:pt x="2717013" y="901595"/>
                  <a:pt x="2688761" y="901595"/>
                </a:cubicBezTo>
                <a:close/>
                <a:moveTo>
                  <a:pt x="1881015" y="901595"/>
                </a:moveTo>
                <a:cubicBezTo>
                  <a:pt x="1863772" y="901595"/>
                  <a:pt x="1848556" y="905392"/>
                  <a:pt x="1835364" y="912988"/>
                </a:cubicBezTo>
                <a:cubicBezTo>
                  <a:pt x="1822173" y="920583"/>
                  <a:pt x="1811007" y="931976"/>
                  <a:pt x="1801866" y="947167"/>
                </a:cubicBezTo>
                <a:lnTo>
                  <a:pt x="1804047" y="909073"/>
                </a:lnTo>
                <a:lnTo>
                  <a:pt x="1675976" y="909073"/>
                </a:lnTo>
                <a:lnTo>
                  <a:pt x="1675976" y="1322578"/>
                </a:lnTo>
                <a:lnTo>
                  <a:pt x="1801866" y="1322578"/>
                </a:lnTo>
                <a:lnTo>
                  <a:pt x="1801866" y="1043065"/>
                </a:lnTo>
                <a:cubicBezTo>
                  <a:pt x="1801866" y="1011904"/>
                  <a:pt x="1803009" y="992740"/>
                  <a:pt x="1805294" y="985573"/>
                </a:cubicBezTo>
                <a:cubicBezTo>
                  <a:pt x="1807579" y="978406"/>
                  <a:pt x="1813188" y="974823"/>
                  <a:pt x="1822121" y="974823"/>
                </a:cubicBezTo>
                <a:cubicBezTo>
                  <a:pt x="1830638" y="974823"/>
                  <a:pt x="1835832" y="977939"/>
                  <a:pt x="1837701" y="984171"/>
                </a:cubicBezTo>
                <a:cubicBezTo>
                  <a:pt x="1839571" y="990403"/>
                  <a:pt x="1840506" y="1007749"/>
                  <a:pt x="1840506" y="1036210"/>
                </a:cubicBezTo>
                <a:lnTo>
                  <a:pt x="1840506" y="1322578"/>
                </a:lnTo>
                <a:lnTo>
                  <a:pt x="1966396" y="1322578"/>
                </a:lnTo>
                <a:lnTo>
                  <a:pt x="1966396" y="1032782"/>
                </a:lnTo>
                <a:cubicBezTo>
                  <a:pt x="1966396" y="996635"/>
                  <a:pt x="1964422" y="970824"/>
                  <a:pt x="1960475" y="955347"/>
                </a:cubicBezTo>
                <a:cubicBezTo>
                  <a:pt x="1956528" y="939871"/>
                  <a:pt x="1947699" y="927043"/>
                  <a:pt x="1933988" y="916864"/>
                </a:cubicBezTo>
                <a:cubicBezTo>
                  <a:pt x="1920278" y="906684"/>
                  <a:pt x="1902620" y="901595"/>
                  <a:pt x="1881015" y="901595"/>
                </a:cubicBezTo>
                <a:close/>
                <a:moveTo>
                  <a:pt x="4476326" y="818083"/>
                </a:moveTo>
                <a:lnTo>
                  <a:pt x="4476326" y="883833"/>
                </a:lnTo>
                <a:lnTo>
                  <a:pt x="4605955" y="883833"/>
                </a:lnTo>
                <a:lnTo>
                  <a:pt x="4605955" y="818083"/>
                </a:lnTo>
                <a:close/>
                <a:moveTo>
                  <a:pt x="2876127" y="818083"/>
                </a:moveTo>
                <a:lnTo>
                  <a:pt x="2876127" y="1322578"/>
                </a:lnTo>
                <a:lnTo>
                  <a:pt x="3005756" y="1322578"/>
                </a:lnTo>
                <a:lnTo>
                  <a:pt x="3005756" y="818083"/>
                </a:lnTo>
                <a:close/>
                <a:moveTo>
                  <a:pt x="2380826" y="818083"/>
                </a:moveTo>
                <a:lnTo>
                  <a:pt x="2380826" y="883833"/>
                </a:lnTo>
                <a:lnTo>
                  <a:pt x="2510456" y="883833"/>
                </a:lnTo>
                <a:lnTo>
                  <a:pt x="2510456" y="818083"/>
                </a:lnTo>
                <a:close/>
                <a:moveTo>
                  <a:pt x="1138191" y="807489"/>
                </a:moveTo>
                <a:cubicBezTo>
                  <a:pt x="1099136" y="807489"/>
                  <a:pt x="1067300" y="816577"/>
                  <a:pt x="1042682" y="834754"/>
                </a:cubicBezTo>
                <a:cubicBezTo>
                  <a:pt x="1018065" y="852932"/>
                  <a:pt x="1003160" y="872927"/>
                  <a:pt x="997967" y="894739"/>
                </a:cubicBezTo>
                <a:cubicBezTo>
                  <a:pt x="992773" y="916552"/>
                  <a:pt x="990176" y="951556"/>
                  <a:pt x="990176" y="999751"/>
                </a:cubicBezTo>
                <a:lnTo>
                  <a:pt x="990176" y="1149635"/>
                </a:lnTo>
                <a:cubicBezTo>
                  <a:pt x="990176" y="1184328"/>
                  <a:pt x="991424" y="1210347"/>
                  <a:pt x="993918" y="1227693"/>
                </a:cubicBezTo>
                <a:cubicBezTo>
                  <a:pt x="996413" y="1245040"/>
                  <a:pt x="1002650" y="1261607"/>
                  <a:pt x="1012629" y="1277395"/>
                </a:cubicBezTo>
                <a:cubicBezTo>
                  <a:pt x="1022609" y="1293183"/>
                  <a:pt x="1037213" y="1306427"/>
                  <a:pt x="1056442" y="1317125"/>
                </a:cubicBezTo>
                <a:cubicBezTo>
                  <a:pt x="1075671" y="1327824"/>
                  <a:pt x="1096305" y="1333173"/>
                  <a:pt x="1118345" y="1333173"/>
                </a:cubicBezTo>
                <a:cubicBezTo>
                  <a:pt x="1136847" y="1333173"/>
                  <a:pt x="1152906" y="1329278"/>
                  <a:pt x="1166522" y="1321488"/>
                </a:cubicBezTo>
                <a:cubicBezTo>
                  <a:pt x="1180139" y="1313697"/>
                  <a:pt x="1191417" y="1302012"/>
                  <a:pt x="1200356" y="1286432"/>
                </a:cubicBezTo>
                <a:lnTo>
                  <a:pt x="1212490" y="1322578"/>
                </a:lnTo>
                <a:lnTo>
                  <a:pt x="1294930" y="1322578"/>
                </a:lnTo>
                <a:lnTo>
                  <a:pt x="1294930" y="1051790"/>
                </a:lnTo>
                <a:lnTo>
                  <a:pt x="1141306" y="1051790"/>
                </a:lnTo>
                <a:lnTo>
                  <a:pt x="1141306" y="1128446"/>
                </a:lnTo>
                <a:lnTo>
                  <a:pt x="1167793" y="1128446"/>
                </a:lnTo>
                <a:lnTo>
                  <a:pt x="1167793" y="1188275"/>
                </a:lnTo>
                <a:cubicBezTo>
                  <a:pt x="1167793" y="1211749"/>
                  <a:pt x="1166080" y="1227538"/>
                  <a:pt x="1162652" y="1235639"/>
                </a:cubicBezTo>
                <a:cubicBezTo>
                  <a:pt x="1159224" y="1243741"/>
                  <a:pt x="1152732" y="1247792"/>
                  <a:pt x="1143176" y="1247792"/>
                </a:cubicBezTo>
                <a:cubicBezTo>
                  <a:pt x="1134451" y="1247792"/>
                  <a:pt x="1128635" y="1244209"/>
                  <a:pt x="1125726" y="1237042"/>
                </a:cubicBezTo>
                <a:cubicBezTo>
                  <a:pt x="1122818" y="1229875"/>
                  <a:pt x="1121364" y="1214969"/>
                  <a:pt x="1121364" y="1192326"/>
                </a:cubicBezTo>
                <a:lnTo>
                  <a:pt x="1121364" y="950206"/>
                </a:lnTo>
                <a:cubicBezTo>
                  <a:pt x="1121364" y="924446"/>
                  <a:pt x="1122818" y="908450"/>
                  <a:pt x="1125726" y="902218"/>
                </a:cubicBezTo>
                <a:cubicBezTo>
                  <a:pt x="1128635" y="895986"/>
                  <a:pt x="1134140" y="892870"/>
                  <a:pt x="1142241" y="892870"/>
                </a:cubicBezTo>
                <a:cubicBezTo>
                  <a:pt x="1151590" y="892870"/>
                  <a:pt x="1157510" y="896505"/>
                  <a:pt x="1160003" y="903776"/>
                </a:cubicBezTo>
                <a:cubicBezTo>
                  <a:pt x="1162496" y="911047"/>
                  <a:pt x="1163742" y="929120"/>
                  <a:pt x="1163742" y="957996"/>
                </a:cubicBezTo>
                <a:lnTo>
                  <a:pt x="1163742" y="1003802"/>
                </a:lnTo>
                <a:lnTo>
                  <a:pt x="1294930" y="1003802"/>
                </a:lnTo>
                <a:lnTo>
                  <a:pt x="1294930" y="981990"/>
                </a:lnTo>
                <a:cubicBezTo>
                  <a:pt x="1294930" y="940650"/>
                  <a:pt x="1291087" y="909125"/>
                  <a:pt x="1283400" y="887416"/>
                </a:cubicBezTo>
                <a:cubicBezTo>
                  <a:pt x="1275714" y="865708"/>
                  <a:pt x="1259199" y="846959"/>
                  <a:pt x="1233854" y="831171"/>
                </a:cubicBezTo>
                <a:cubicBezTo>
                  <a:pt x="1208510" y="815383"/>
                  <a:pt x="1176622" y="807489"/>
                  <a:pt x="1138191" y="80748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>
              <a:alpha val="36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s-MX" sz="5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538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09"/>
    </mc:Choice>
    <mc:Fallback>
      <p:transition spd="slow" advTm="750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3AE327DA-E608-6EE8-6F74-957C90D2176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005" y="-5525104"/>
            <a:ext cx="5526000" cy="3412800"/>
          </a:xfrm>
          <a:prstGeom prst="rect">
            <a:avLst/>
          </a:prstGeom>
        </p:spPr>
      </p:pic>
      <p:pic>
        <p:nvPicPr>
          <p:cNvPr id="12" name="Imagen 1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0BCA7E6-E050-2973-3574-AD04FD26F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005" y="-8552911"/>
            <a:ext cx="5524638" cy="3412800"/>
          </a:xfrm>
          <a:prstGeom prst="rect">
            <a:avLst/>
          </a:prstGeom>
        </p:spPr>
      </p:pic>
      <p:pic>
        <p:nvPicPr>
          <p:cNvPr id="16" name="Imagen 15" descr="Código QR&#10;&#10;Descripción generada automáticamente">
            <a:extLst>
              <a:ext uri="{FF2B5EF4-FFF2-40B4-BE49-F238E27FC236}">
                <a16:creationId xmlns:a16="http://schemas.microsoft.com/office/drawing/2014/main" id="{514B33EB-24BD-55EF-BDB6-A5EE36E5A7A2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98"/>
          <a:stretch/>
        </p:blipFill>
        <p:spPr>
          <a:xfrm>
            <a:off x="3041643" y="-9994056"/>
            <a:ext cx="5526000" cy="3412800"/>
          </a:xfrm>
          <a:prstGeom prst="rect">
            <a:avLst/>
          </a:prstGeom>
        </p:spPr>
      </p:pic>
      <p:pic>
        <p:nvPicPr>
          <p:cNvPr id="14" name="Imagen 1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07DFB81-4598-7A4B-472A-2F88F88DE4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43" y="-3866813"/>
            <a:ext cx="5524638" cy="3412800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E5F9B68F-FBC8-8DCA-6C4B-EFFFE86376B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5AC66736-0077-A40A-3104-1249D26A2FB3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5" name="Imagen 4" descr="Imagen que contiene Diagrama&#10;&#10;Descripción generada automáticamente">
                <a:extLst>
                  <a:ext uri="{FF2B5EF4-FFF2-40B4-BE49-F238E27FC236}">
                    <a16:creationId xmlns:a16="http://schemas.microsoft.com/office/drawing/2014/main" id="{54E5178A-8663-5D99-40BC-02516BDBD6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98" t="32205" r="5125" b="8512"/>
              <a:stretch/>
            </p:blipFill>
            <p:spPr>
              <a:xfrm>
                <a:off x="0" y="3165231"/>
                <a:ext cx="12192000" cy="3692769"/>
              </a:xfrm>
              <a:prstGeom prst="rect">
                <a:avLst/>
              </a:prstGeom>
            </p:spPr>
          </p:pic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13D926F-7671-4AEE-2E60-58175E9DEE8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31652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37472341-5F3E-E94E-B314-FB6643D2A7AA}"/>
                </a:ext>
              </a:extLst>
            </p:cNvPr>
            <p:cNvSpPr/>
            <p:nvPr/>
          </p:nvSpPr>
          <p:spPr>
            <a:xfrm>
              <a:off x="3041643" y="288653"/>
              <a:ext cx="5529600" cy="3412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726708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814">
        <p159:morph option="byObject"/>
      </p:transition>
    </mc:Choice>
    <mc:Fallback>
      <p:transition spd="slow" advTm="181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3AE327DA-E608-6EE8-6F74-957C90D2176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281" y="-3659046"/>
            <a:ext cx="5526000" cy="3412800"/>
          </a:xfrm>
          <a:prstGeom prst="rect">
            <a:avLst/>
          </a:prstGeom>
        </p:spPr>
      </p:pic>
      <p:pic>
        <p:nvPicPr>
          <p:cNvPr id="12" name="Imagen 1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0BCA7E6-E050-2973-3574-AD04FD26F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281" y="-6273177"/>
            <a:ext cx="5524638" cy="3412800"/>
          </a:xfrm>
          <a:prstGeom prst="rect">
            <a:avLst/>
          </a:prstGeom>
        </p:spPr>
      </p:pic>
      <p:pic>
        <p:nvPicPr>
          <p:cNvPr id="16" name="Imagen 15" descr="Código QR&#10;&#10;Descripción generada automáticamente">
            <a:extLst>
              <a:ext uri="{FF2B5EF4-FFF2-40B4-BE49-F238E27FC236}">
                <a16:creationId xmlns:a16="http://schemas.microsoft.com/office/drawing/2014/main" id="{514B33EB-24BD-55EF-BDB6-A5EE36E5A7A2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98"/>
          <a:stretch/>
        </p:blipFill>
        <p:spPr>
          <a:xfrm>
            <a:off x="3040281" y="-7979577"/>
            <a:ext cx="5526000" cy="3412800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E5F9B68F-FBC8-8DCA-6C4B-EFFFE86376B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5AC66736-0077-A40A-3104-1249D26A2FB3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5" name="Imagen 4" descr="Imagen que contiene Diagrama&#10;&#10;Descripción generada automáticamente">
                <a:extLst>
                  <a:ext uri="{FF2B5EF4-FFF2-40B4-BE49-F238E27FC236}">
                    <a16:creationId xmlns:a16="http://schemas.microsoft.com/office/drawing/2014/main" id="{54E5178A-8663-5D99-40BC-02516BDBD6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98" t="32205" r="5125" b="8512"/>
              <a:stretch/>
            </p:blipFill>
            <p:spPr>
              <a:xfrm>
                <a:off x="0" y="3165231"/>
                <a:ext cx="12192000" cy="3692769"/>
              </a:xfrm>
              <a:prstGeom prst="rect">
                <a:avLst/>
              </a:prstGeom>
            </p:spPr>
          </p:pic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13D926F-7671-4AEE-2E60-58175E9DEE8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31652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37472341-5F3E-E94E-B314-FB6643D2A7AA}"/>
                </a:ext>
              </a:extLst>
            </p:cNvPr>
            <p:cNvSpPr/>
            <p:nvPr/>
          </p:nvSpPr>
          <p:spPr>
            <a:xfrm>
              <a:off x="3041643" y="288653"/>
              <a:ext cx="5529600" cy="3412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14" name="Imagen 1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07DFB81-4598-7A4B-472A-2F88F88DE4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43" y="279970"/>
            <a:ext cx="5524638" cy="34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03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3893">
        <p159:morph option="byObject"/>
      </p:transition>
    </mc:Choice>
    <mc:Fallback>
      <p:transition spd="slow" advTm="1389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0BCA7E6-E050-2973-3574-AD04FD26F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919" y="-3748055"/>
            <a:ext cx="5524638" cy="3412800"/>
          </a:xfrm>
          <a:prstGeom prst="rect">
            <a:avLst/>
          </a:prstGeom>
        </p:spPr>
      </p:pic>
      <p:pic>
        <p:nvPicPr>
          <p:cNvPr id="16" name="Imagen 15" descr="Código QR&#10;&#10;Descripción generada automáticamente">
            <a:extLst>
              <a:ext uri="{FF2B5EF4-FFF2-40B4-BE49-F238E27FC236}">
                <a16:creationId xmlns:a16="http://schemas.microsoft.com/office/drawing/2014/main" id="{514B33EB-24BD-55EF-BDB6-A5EE36E5A7A2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98"/>
          <a:stretch/>
        </p:blipFill>
        <p:spPr>
          <a:xfrm>
            <a:off x="3037557" y="-4715445"/>
            <a:ext cx="5526000" cy="3412800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E5F9B68F-FBC8-8DCA-6C4B-EFFFE86376B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5AC66736-0077-A40A-3104-1249D26A2FB3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5" name="Imagen 4" descr="Imagen que contiene Diagrama&#10;&#10;Descripción generada automáticamente">
                <a:extLst>
                  <a:ext uri="{FF2B5EF4-FFF2-40B4-BE49-F238E27FC236}">
                    <a16:creationId xmlns:a16="http://schemas.microsoft.com/office/drawing/2014/main" id="{54E5178A-8663-5D99-40BC-02516BDBD6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98" t="32205" r="5125" b="8512"/>
              <a:stretch/>
            </p:blipFill>
            <p:spPr>
              <a:xfrm>
                <a:off x="0" y="3165231"/>
                <a:ext cx="12192000" cy="3692769"/>
              </a:xfrm>
              <a:prstGeom prst="rect">
                <a:avLst/>
              </a:prstGeom>
            </p:spPr>
          </p:pic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13D926F-7671-4AEE-2E60-58175E9DEE8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31652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37472341-5F3E-E94E-B314-FB6643D2A7AA}"/>
                </a:ext>
              </a:extLst>
            </p:cNvPr>
            <p:cNvSpPr/>
            <p:nvPr/>
          </p:nvSpPr>
          <p:spPr>
            <a:xfrm>
              <a:off x="3041643" y="288653"/>
              <a:ext cx="5529600" cy="3412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14" name="Imagen 1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07DFB81-4598-7A4B-472A-2F88F88DE4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281" y="7193255"/>
            <a:ext cx="5524638" cy="3412800"/>
          </a:xfrm>
          <a:prstGeom prst="rect">
            <a:avLst/>
          </a:prstGeom>
        </p:spPr>
      </p:pic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3AE327DA-E608-6EE8-6F74-957C90D21763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919" y="279970"/>
            <a:ext cx="5526000" cy="34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63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9843">
        <p159:morph option="byObject"/>
      </p:transition>
    </mc:Choice>
    <mc:Fallback>
      <p:transition spd="slow" advTm="984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Código QR&#10;&#10;Descripción generada automáticamente">
            <a:extLst>
              <a:ext uri="{FF2B5EF4-FFF2-40B4-BE49-F238E27FC236}">
                <a16:creationId xmlns:a16="http://schemas.microsoft.com/office/drawing/2014/main" id="{514B33EB-24BD-55EF-BDB6-A5EE36E5A7A2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98"/>
          <a:stretch/>
        </p:blipFill>
        <p:spPr>
          <a:xfrm>
            <a:off x="3036195" y="-3580427"/>
            <a:ext cx="5526000" cy="3412800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E5F9B68F-FBC8-8DCA-6C4B-EFFFE86376B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5AC66736-0077-A40A-3104-1249D26A2FB3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5" name="Imagen 4" descr="Imagen que contiene Diagrama&#10;&#10;Descripción generada automáticamente">
                <a:extLst>
                  <a:ext uri="{FF2B5EF4-FFF2-40B4-BE49-F238E27FC236}">
                    <a16:creationId xmlns:a16="http://schemas.microsoft.com/office/drawing/2014/main" id="{54E5178A-8663-5D99-40BC-02516BDBD6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98" t="32205" r="5125" b="8512"/>
              <a:stretch/>
            </p:blipFill>
            <p:spPr>
              <a:xfrm>
                <a:off x="0" y="3165231"/>
                <a:ext cx="12192000" cy="3692769"/>
              </a:xfrm>
              <a:prstGeom prst="rect">
                <a:avLst/>
              </a:prstGeom>
            </p:spPr>
          </p:pic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13D926F-7671-4AEE-2E60-58175E9DEE8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31652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37472341-5F3E-E94E-B314-FB6643D2A7AA}"/>
                </a:ext>
              </a:extLst>
            </p:cNvPr>
            <p:cNvSpPr/>
            <p:nvPr/>
          </p:nvSpPr>
          <p:spPr>
            <a:xfrm>
              <a:off x="3041643" y="288653"/>
              <a:ext cx="5529600" cy="3412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14" name="Imagen 1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07DFB81-4598-7A4B-472A-2F88F88DE4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281" y="7193255"/>
            <a:ext cx="5524638" cy="3412800"/>
          </a:xfrm>
          <a:prstGeom prst="rect">
            <a:avLst/>
          </a:prstGeom>
        </p:spPr>
      </p:pic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3AE327DA-E608-6EE8-6F74-957C90D2176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57" y="7193255"/>
            <a:ext cx="5526000" cy="3412800"/>
          </a:xfrm>
          <a:prstGeom prst="rect">
            <a:avLst/>
          </a:prstGeom>
        </p:spPr>
      </p:pic>
      <p:pic>
        <p:nvPicPr>
          <p:cNvPr id="12" name="Imagen 1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0BCA7E6-E050-2973-3574-AD04FD26FA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57" y="288653"/>
            <a:ext cx="5524638" cy="34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97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1791">
        <p159:morph option="byObject"/>
      </p:transition>
    </mc:Choice>
    <mc:Fallback>
      <p:transition spd="slow" advTm="1179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5F9B68F-FBC8-8DCA-6C4B-EFFFE86376B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5AC66736-0077-A40A-3104-1249D26A2FB3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5" name="Imagen 4" descr="Imagen que contiene Diagrama&#10;&#10;Descripción generada automáticamente">
                <a:extLst>
                  <a:ext uri="{FF2B5EF4-FFF2-40B4-BE49-F238E27FC236}">
                    <a16:creationId xmlns:a16="http://schemas.microsoft.com/office/drawing/2014/main" id="{54E5178A-8663-5D99-40BC-02516BDBD6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98" t="32205" r="5125" b="8512"/>
              <a:stretch/>
            </p:blipFill>
            <p:spPr>
              <a:xfrm>
                <a:off x="0" y="3165231"/>
                <a:ext cx="12192000" cy="3692769"/>
              </a:xfrm>
              <a:prstGeom prst="rect">
                <a:avLst/>
              </a:prstGeom>
            </p:spPr>
          </p:pic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13D926F-7671-4AEE-2E60-58175E9DEE8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31652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37472341-5F3E-E94E-B314-FB6643D2A7AA}"/>
                </a:ext>
              </a:extLst>
            </p:cNvPr>
            <p:cNvSpPr/>
            <p:nvPr/>
          </p:nvSpPr>
          <p:spPr>
            <a:xfrm>
              <a:off x="3041643" y="288653"/>
              <a:ext cx="5529600" cy="3412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14" name="Imagen 1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07DFB81-4598-7A4B-472A-2F88F88DE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281" y="7193255"/>
            <a:ext cx="5524638" cy="3412800"/>
          </a:xfrm>
          <a:prstGeom prst="rect">
            <a:avLst/>
          </a:prstGeom>
        </p:spPr>
      </p:pic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3AE327DA-E608-6EE8-6F74-957C90D21763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57" y="7193255"/>
            <a:ext cx="5526000" cy="3412800"/>
          </a:xfrm>
          <a:prstGeom prst="rect">
            <a:avLst/>
          </a:prstGeom>
        </p:spPr>
      </p:pic>
      <p:pic>
        <p:nvPicPr>
          <p:cNvPr id="12" name="Imagen 1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0BCA7E6-E050-2973-3574-AD04FD26FA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95" y="7193255"/>
            <a:ext cx="5524638" cy="3412800"/>
          </a:xfrm>
          <a:prstGeom prst="rect">
            <a:avLst/>
          </a:prstGeom>
        </p:spPr>
      </p:pic>
      <p:pic>
        <p:nvPicPr>
          <p:cNvPr id="16" name="Imagen 15" descr="Código QR&#10;&#10;Descripción generada automáticamente">
            <a:extLst>
              <a:ext uri="{FF2B5EF4-FFF2-40B4-BE49-F238E27FC236}">
                <a16:creationId xmlns:a16="http://schemas.microsoft.com/office/drawing/2014/main" id="{514B33EB-24BD-55EF-BDB6-A5EE36E5A7A2}"/>
              </a:ext>
            </a:extLst>
          </p:cNvPr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98"/>
          <a:stretch/>
        </p:blipFill>
        <p:spPr>
          <a:xfrm>
            <a:off x="3034833" y="279970"/>
            <a:ext cx="5526000" cy="34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77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763">
        <p159:morph option="byObject"/>
      </p:transition>
    </mc:Choice>
    <mc:Fallback>
      <p:transition spd="slow" advTm="10763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94</Words>
  <Application>Microsoft Office PowerPoint</Application>
  <PresentationFormat>Panorámica</PresentationFormat>
  <Paragraphs>12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Impact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Echevarria Aguirrezabal, Juan Jose</dc:creator>
  <cp:lastModifiedBy>Echevarria Aguirrezabal, Juan Jose</cp:lastModifiedBy>
  <cp:revision>8</cp:revision>
  <dcterms:created xsi:type="dcterms:W3CDTF">2023-07-17T15:48:20Z</dcterms:created>
  <dcterms:modified xsi:type="dcterms:W3CDTF">2023-07-17T18:09:58Z</dcterms:modified>
</cp:coreProperties>
</file>