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e92c388f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e92c388f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e92c388f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e92c388f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92c388f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92c388f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e92c388f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e92c388f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e92c388f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e92c388f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la supervivencia y mortalidad en el Titanic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80600" y="1553750"/>
            <a:ext cx="4139825" cy="38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>
            <p:ph type="ctrTitle"/>
          </p:nvPr>
        </p:nvSpPr>
        <p:spPr>
          <a:xfrm>
            <a:off x="401200" y="18222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Juan José Fernández Moreno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