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1607463" cy="43205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719">
          <p15:clr>
            <a:srgbClr val="A4A3A4"/>
          </p15:clr>
        </p15:guide>
        <p15:guide id="2" orient="horz" pos="448">
          <p15:clr>
            <a:srgbClr val="A4A3A4"/>
          </p15:clr>
        </p15:guide>
        <p15:guide id="3" pos="454">
          <p15:clr>
            <a:srgbClr val="A4A3A4"/>
          </p15:clr>
        </p15:guide>
        <p15:guide id="4" pos="13152">
          <p15:clr>
            <a:srgbClr val="A4A3A4"/>
          </p15:clr>
        </p15:guide>
        <p15:guide id="5" pos="12675">
          <p15:clr>
            <a:srgbClr val="A4A3A4"/>
          </p15:clr>
        </p15:guide>
        <p15:guide id="6" pos="904">
          <p15:clr>
            <a:srgbClr val="A4A3A4"/>
          </p15:clr>
        </p15:guide>
        <p15:guide id="7" pos="7026">
          <p15:clr>
            <a:srgbClr val="A4A3A4"/>
          </p15:clr>
        </p15:guide>
        <p15:guide id="8" pos="657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ikYjNCgGV/2O2uv1anaAkZoH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p:scale>
          <a:sx n="50" d="100"/>
          <a:sy n="50" d="100"/>
        </p:scale>
        <p:origin x="1392" y="-894"/>
      </p:cViewPr>
      <p:guideLst>
        <p:guide orient="horz" pos="26719"/>
        <p:guide orient="horz" pos="448"/>
        <p:guide pos="454"/>
        <p:guide pos="13152"/>
        <p:guide pos="12675"/>
        <p:guide pos="904"/>
        <p:guide pos="7026"/>
        <p:guide pos="65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2571750" y="685800"/>
            <a:ext cx="1714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620560" y="13421680"/>
            <a:ext cx="18366344" cy="9261158"/>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241120" y="24483059"/>
            <a:ext cx="15125224" cy="11041380"/>
          </a:xfrm>
          <a:prstGeom prst="rect">
            <a:avLst/>
          </a:prstGeom>
          <a:noFill/>
          <a:ln>
            <a:noFill/>
          </a:ln>
        </p:spPr>
        <p:txBody>
          <a:bodyPr spcFirstLastPara="1" wrap="square" lIns="370350" tIns="185175" rIns="370350" bIns="185175" anchor="t" anchorCtr="0">
            <a:normAutofit/>
          </a:bodyPr>
          <a:lstStyle>
            <a:lvl1pPr lvl="0" algn="ctr">
              <a:spcBef>
                <a:spcPts val="2600"/>
              </a:spcBef>
              <a:spcAft>
                <a:spcPts val="0"/>
              </a:spcAft>
              <a:buClr>
                <a:srgbClr val="888888"/>
              </a:buClr>
              <a:buSzPts val="13000"/>
              <a:buNone/>
              <a:defRPr>
                <a:solidFill>
                  <a:srgbClr val="888888"/>
                </a:solidFill>
              </a:defRPr>
            </a:lvl1pPr>
            <a:lvl2pPr lvl="1" algn="ctr">
              <a:spcBef>
                <a:spcPts val="2260"/>
              </a:spcBef>
              <a:spcAft>
                <a:spcPts val="0"/>
              </a:spcAft>
              <a:buClr>
                <a:srgbClr val="888888"/>
              </a:buClr>
              <a:buSzPts val="11300"/>
              <a:buNone/>
              <a:defRPr>
                <a:solidFill>
                  <a:srgbClr val="888888"/>
                </a:solidFill>
              </a:defRPr>
            </a:lvl2pPr>
            <a:lvl3pPr lvl="2" algn="ctr">
              <a:spcBef>
                <a:spcPts val="1940"/>
              </a:spcBef>
              <a:spcAft>
                <a:spcPts val="0"/>
              </a:spcAft>
              <a:buClr>
                <a:srgbClr val="888888"/>
              </a:buClr>
              <a:buSzPts val="9700"/>
              <a:buNone/>
              <a:defRPr>
                <a:solidFill>
                  <a:srgbClr val="888888"/>
                </a:solidFill>
              </a:defRPr>
            </a:lvl3pPr>
            <a:lvl4pPr lvl="3" algn="ctr">
              <a:spcBef>
                <a:spcPts val="1620"/>
              </a:spcBef>
              <a:spcAft>
                <a:spcPts val="0"/>
              </a:spcAft>
              <a:buClr>
                <a:srgbClr val="888888"/>
              </a:buClr>
              <a:buSzPts val="8100"/>
              <a:buNone/>
              <a:defRPr>
                <a:solidFill>
                  <a:srgbClr val="888888"/>
                </a:solidFill>
              </a:defRPr>
            </a:lvl4pPr>
            <a:lvl5pPr lvl="4" algn="ctr">
              <a:spcBef>
                <a:spcPts val="1620"/>
              </a:spcBef>
              <a:spcAft>
                <a:spcPts val="0"/>
              </a:spcAft>
              <a:buClr>
                <a:srgbClr val="888888"/>
              </a:buClr>
              <a:buSzPts val="8100"/>
              <a:buNone/>
              <a:defRPr>
                <a:solidFill>
                  <a:srgbClr val="888888"/>
                </a:solidFill>
              </a:defRPr>
            </a:lvl5pPr>
            <a:lvl6pPr lvl="5" algn="ctr">
              <a:spcBef>
                <a:spcPts val="1620"/>
              </a:spcBef>
              <a:spcAft>
                <a:spcPts val="0"/>
              </a:spcAft>
              <a:buClr>
                <a:srgbClr val="888888"/>
              </a:buClr>
              <a:buSzPts val="8100"/>
              <a:buNone/>
              <a:defRPr>
                <a:solidFill>
                  <a:srgbClr val="888888"/>
                </a:solidFill>
              </a:defRPr>
            </a:lvl6pPr>
            <a:lvl7pPr lvl="6" algn="ctr">
              <a:spcBef>
                <a:spcPts val="1620"/>
              </a:spcBef>
              <a:spcAft>
                <a:spcPts val="0"/>
              </a:spcAft>
              <a:buClr>
                <a:srgbClr val="888888"/>
              </a:buClr>
              <a:buSzPts val="8100"/>
              <a:buNone/>
              <a:defRPr>
                <a:solidFill>
                  <a:srgbClr val="888888"/>
                </a:solidFill>
              </a:defRPr>
            </a:lvl7pPr>
            <a:lvl8pPr lvl="7" algn="ctr">
              <a:spcBef>
                <a:spcPts val="1620"/>
              </a:spcBef>
              <a:spcAft>
                <a:spcPts val="0"/>
              </a:spcAft>
              <a:buClr>
                <a:srgbClr val="888888"/>
              </a:buClr>
              <a:buSzPts val="8100"/>
              <a:buNone/>
              <a:defRPr>
                <a:solidFill>
                  <a:srgbClr val="888888"/>
                </a:solidFill>
              </a:defRPr>
            </a:lvl8pPr>
            <a:lvl9pPr lvl="8" algn="ctr">
              <a:spcBef>
                <a:spcPts val="1620"/>
              </a:spcBef>
              <a:spcAft>
                <a:spcPts val="0"/>
              </a:spcAft>
              <a:buClr>
                <a:srgbClr val="888888"/>
              </a:buClr>
              <a:buSzPts val="8100"/>
              <a:buNone/>
              <a:defRPr>
                <a:solidFill>
                  <a:srgbClr val="888888"/>
                </a:solidFill>
              </a:defRPr>
            </a:lvl9pPr>
          </a:lstStyle>
          <a:p>
            <a:endParaRPr/>
          </a:p>
        </p:txBody>
      </p:sp>
      <p:sp>
        <p:nvSpPr>
          <p:cNvPr id="14" name="Google Shape;14;p3"/>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453051" y="14614689"/>
            <a:ext cx="28513567" cy="19446716"/>
          </a:xfrm>
          <a:prstGeom prst="rect">
            <a:avLst/>
          </a:prstGeom>
          <a:noFill/>
          <a:ln>
            <a:noFill/>
          </a:ln>
        </p:spPr>
        <p:txBody>
          <a:bodyPr spcFirstLastPara="1" wrap="square" lIns="370350" tIns="185175" rIns="370350" bIns="185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3363496" y="121282647"/>
            <a:ext cx="232249031" cy="11486467"/>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96518367" y="109974367"/>
            <a:ext cx="232249031" cy="34103027"/>
          </a:xfrm>
          <a:prstGeom prst="rect">
            <a:avLst/>
          </a:prstGeom>
          <a:noFill/>
          <a:ln>
            <a:noFill/>
          </a:ln>
        </p:spPr>
        <p:txBody>
          <a:bodyPr spcFirstLastPara="1" wrap="square" lIns="370350" tIns="185175" rIns="370350" bIns="185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080373" y="10081263"/>
            <a:ext cx="19446716" cy="28513567"/>
          </a:xfrm>
          <a:prstGeom prst="rect">
            <a:avLst/>
          </a:prstGeom>
          <a:noFill/>
          <a:ln>
            <a:noFill/>
          </a:ln>
        </p:spPr>
        <p:txBody>
          <a:bodyPr spcFirstLastPara="1" wrap="square" lIns="370350" tIns="185175" rIns="370350" bIns="185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706840" y="27763472"/>
            <a:ext cx="18366344" cy="8581073"/>
          </a:xfrm>
          <a:prstGeom prst="rect">
            <a:avLst/>
          </a:prstGeom>
          <a:noFill/>
          <a:ln>
            <a:noFill/>
          </a:ln>
        </p:spPr>
        <p:txBody>
          <a:bodyPr spcFirstLastPara="1" wrap="square" lIns="370350" tIns="185175" rIns="370350" bIns="185175" anchor="t" anchorCtr="0">
            <a:normAutofit/>
          </a:bodyPr>
          <a:lstStyle>
            <a:lvl1pPr lvl="0" algn="l">
              <a:spcBef>
                <a:spcPts val="0"/>
              </a:spcBef>
              <a:spcAft>
                <a:spcPts val="0"/>
              </a:spcAft>
              <a:buClr>
                <a:schemeClr val="dk1"/>
              </a:buClr>
              <a:buSzPts val="16200"/>
              <a:buFont typeface="Calibri"/>
              <a:buNone/>
              <a:defRPr sz="16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706840" y="18312295"/>
            <a:ext cx="18366344" cy="9451178"/>
          </a:xfrm>
          <a:prstGeom prst="rect">
            <a:avLst/>
          </a:prstGeom>
          <a:noFill/>
          <a:ln>
            <a:noFill/>
          </a:ln>
        </p:spPr>
        <p:txBody>
          <a:bodyPr spcFirstLastPara="1" wrap="square" lIns="370350" tIns="185175" rIns="370350" bIns="185175" anchor="b" anchorCtr="0">
            <a:normAutofit/>
          </a:bodyPr>
          <a:lstStyle>
            <a:lvl1pPr marL="457200" lvl="0" indent="-228600" algn="l">
              <a:spcBef>
                <a:spcPts val="1620"/>
              </a:spcBef>
              <a:spcAft>
                <a:spcPts val="0"/>
              </a:spcAft>
              <a:buClr>
                <a:srgbClr val="888888"/>
              </a:buClr>
              <a:buSzPts val="8100"/>
              <a:buNone/>
              <a:defRPr sz="8100">
                <a:solidFill>
                  <a:srgbClr val="888888"/>
                </a:solidFill>
              </a:defRPr>
            </a:lvl1pPr>
            <a:lvl2pPr marL="914400" lvl="1" indent="-228600" algn="l">
              <a:spcBef>
                <a:spcPts val="1460"/>
              </a:spcBef>
              <a:spcAft>
                <a:spcPts val="0"/>
              </a:spcAft>
              <a:buClr>
                <a:srgbClr val="888888"/>
              </a:buClr>
              <a:buSzPts val="7300"/>
              <a:buNone/>
              <a:defRPr sz="7300">
                <a:solidFill>
                  <a:srgbClr val="888888"/>
                </a:solidFill>
              </a:defRPr>
            </a:lvl2pPr>
            <a:lvl3pPr marL="1371600" lvl="2" indent="-228600" algn="l">
              <a:spcBef>
                <a:spcPts val="1300"/>
              </a:spcBef>
              <a:spcAft>
                <a:spcPts val="0"/>
              </a:spcAft>
              <a:buClr>
                <a:srgbClr val="888888"/>
              </a:buClr>
              <a:buSzPts val="6500"/>
              <a:buNone/>
              <a:defRPr sz="6500">
                <a:solidFill>
                  <a:srgbClr val="888888"/>
                </a:solidFill>
              </a:defRPr>
            </a:lvl3pPr>
            <a:lvl4pPr marL="1828800" lvl="3" indent="-228600" algn="l">
              <a:spcBef>
                <a:spcPts val="1140"/>
              </a:spcBef>
              <a:spcAft>
                <a:spcPts val="0"/>
              </a:spcAft>
              <a:buClr>
                <a:srgbClr val="888888"/>
              </a:buClr>
              <a:buSzPts val="5700"/>
              <a:buNone/>
              <a:defRPr sz="5700">
                <a:solidFill>
                  <a:srgbClr val="888888"/>
                </a:solidFill>
              </a:defRPr>
            </a:lvl4pPr>
            <a:lvl5pPr marL="2286000" lvl="4" indent="-228600" algn="l">
              <a:spcBef>
                <a:spcPts val="1140"/>
              </a:spcBef>
              <a:spcAft>
                <a:spcPts val="0"/>
              </a:spcAft>
              <a:buClr>
                <a:srgbClr val="888888"/>
              </a:buClr>
              <a:buSzPts val="5700"/>
              <a:buNone/>
              <a:defRPr sz="5700">
                <a:solidFill>
                  <a:srgbClr val="888888"/>
                </a:solidFill>
              </a:defRPr>
            </a:lvl5pPr>
            <a:lvl6pPr marL="2743200" lvl="5" indent="-228600" algn="l">
              <a:spcBef>
                <a:spcPts val="1140"/>
              </a:spcBef>
              <a:spcAft>
                <a:spcPts val="0"/>
              </a:spcAft>
              <a:buClr>
                <a:srgbClr val="888888"/>
              </a:buClr>
              <a:buSzPts val="5700"/>
              <a:buNone/>
              <a:defRPr sz="5700">
                <a:solidFill>
                  <a:srgbClr val="888888"/>
                </a:solidFill>
              </a:defRPr>
            </a:lvl6pPr>
            <a:lvl7pPr marL="3200400" lvl="6" indent="-228600" algn="l">
              <a:spcBef>
                <a:spcPts val="1140"/>
              </a:spcBef>
              <a:spcAft>
                <a:spcPts val="0"/>
              </a:spcAft>
              <a:buClr>
                <a:srgbClr val="888888"/>
              </a:buClr>
              <a:buSzPts val="5700"/>
              <a:buNone/>
              <a:defRPr sz="5700">
                <a:solidFill>
                  <a:srgbClr val="888888"/>
                </a:solidFill>
              </a:defRPr>
            </a:lvl7pPr>
            <a:lvl8pPr marL="3657600" lvl="7" indent="-228600" algn="l">
              <a:spcBef>
                <a:spcPts val="1140"/>
              </a:spcBef>
              <a:spcAft>
                <a:spcPts val="0"/>
              </a:spcAft>
              <a:buClr>
                <a:srgbClr val="888888"/>
              </a:buClr>
              <a:buSzPts val="5700"/>
              <a:buNone/>
              <a:defRPr sz="5700">
                <a:solidFill>
                  <a:srgbClr val="888888"/>
                </a:solidFill>
              </a:defRPr>
            </a:lvl8pPr>
            <a:lvl9pPr marL="4114800" lvl="8" indent="-228600" algn="l">
              <a:spcBef>
                <a:spcPts val="1140"/>
              </a:spcBef>
              <a:spcAft>
                <a:spcPts val="0"/>
              </a:spcAft>
              <a:buClr>
                <a:srgbClr val="888888"/>
              </a:buClr>
              <a:buSzPts val="5700"/>
              <a:buNone/>
              <a:defRPr sz="5700">
                <a:solidFill>
                  <a:srgbClr val="888888"/>
                </a:solidFill>
              </a:defRPr>
            </a:lvl9pPr>
          </a:lstStyle>
          <a:p>
            <a:endParaRPr/>
          </a:p>
        </p:txBody>
      </p:sp>
      <p:sp>
        <p:nvSpPr>
          <p:cNvPr id="26" name="Google Shape;26;p5"/>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554634" y="63507938"/>
            <a:ext cx="22792871" cy="179642452"/>
          </a:xfrm>
          <a:prstGeom prst="rect">
            <a:avLst/>
          </a:prstGeom>
          <a:noFill/>
          <a:ln>
            <a:noFill/>
          </a:ln>
        </p:spPr>
        <p:txBody>
          <a:bodyPr spcFirstLastPara="1" wrap="square" lIns="370350" tIns="185175" rIns="370350" bIns="185175" anchor="t" anchorCtr="0">
            <a:normAutofit/>
          </a:bodyPr>
          <a:lstStyle>
            <a:lvl1pPr marL="457200" lvl="0" indent="-946150" algn="l">
              <a:spcBef>
                <a:spcPts val="2260"/>
              </a:spcBef>
              <a:spcAft>
                <a:spcPts val="0"/>
              </a:spcAft>
              <a:buClr>
                <a:schemeClr val="dk1"/>
              </a:buClr>
              <a:buSzPts val="11300"/>
              <a:buChar char="•"/>
              <a:defRPr sz="11300"/>
            </a:lvl1pPr>
            <a:lvl2pPr marL="914400" lvl="1" indent="-844550" algn="l">
              <a:spcBef>
                <a:spcPts val="1940"/>
              </a:spcBef>
              <a:spcAft>
                <a:spcPts val="0"/>
              </a:spcAft>
              <a:buClr>
                <a:schemeClr val="dk1"/>
              </a:buClr>
              <a:buSzPts val="9700"/>
              <a:buChar char="–"/>
              <a:defRPr sz="9700"/>
            </a:lvl2pPr>
            <a:lvl3pPr marL="1371600" lvl="2" indent="-742950" algn="l">
              <a:spcBef>
                <a:spcPts val="1620"/>
              </a:spcBef>
              <a:spcAft>
                <a:spcPts val="0"/>
              </a:spcAft>
              <a:buClr>
                <a:schemeClr val="dk1"/>
              </a:buClr>
              <a:buSzPts val="8100"/>
              <a:buChar char="•"/>
              <a:defRPr sz="81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32" name="Google Shape;32;p6"/>
          <p:cNvSpPr txBox="1">
            <a:spLocks noGrp="1"/>
          </p:cNvSpPr>
          <p:nvPr>
            <p:ph type="body" idx="2"/>
          </p:nvPr>
        </p:nvSpPr>
        <p:spPr>
          <a:xfrm>
            <a:off x="25707631" y="63507938"/>
            <a:ext cx="22796624" cy="179642452"/>
          </a:xfrm>
          <a:prstGeom prst="rect">
            <a:avLst/>
          </a:prstGeom>
          <a:noFill/>
          <a:ln>
            <a:noFill/>
          </a:ln>
        </p:spPr>
        <p:txBody>
          <a:bodyPr spcFirstLastPara="1" wrap="square" lIns="370350" tIns="185175" rIns="370350" bIns="185175" anchor="t" anchorCtr="0">
            <a:normAutofit/>
          </a:bodyPr>
          <a:lstStyle>
            <a:lvl1pPr marL="457200" lvl="0" indent="-946150" algn="l">
              <a:spcBef>
                <a:spcPts val="2260"/>
              </a:spcBef>
              <a:spcAft>
                <a:spcPts val="0"/>
              </a:spcAft>
              <a:buClr>
                <a:schemeClr val="dk1"/>
              </a:buClr>
              <a:buSzPts val="11300"/>
              <a:buChar char="•"/>
              <a:defRPr sz="11300"/>
            </a:lvl1pPr>
            <a:lvl2pPr marL="914400" lvl="1" indent="-844550" algn="l">
              <a:spcBef>
                <a:spcPts val="1940"/>
              </a:spcBef>
              <a:spcAft>
                <a:spcPts val="0"/>
              </a:spcAft>
              <a:buClr>
                <a:schemeClr val="dk1"/>
              </a:buClr>
              <a:buSzPts val="9700"/>
              <a:buChar char="–"/>
              <a:defRPr sz="9700"/>
            </a:lvl2pPr>
            <a:lvl3pPr marL="1371600" lvl="2" indent="-742950" algn="l">
              <a:spcBef>
                <a:spcPts val="1620"/>
              </a:spcBef>
              <a:spcAft>
                <a:spcPts val="0"/>
              </a:spcAft>
              <a:buClr>
                <a:schemeClr val="dk1"/>
              </a:buClr>
              <a:buSzPts val="8100"/>
              <a:buChar char="•"/>
              <a:defRPr sz="81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33" name="Google Shape;33;p6"/>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7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080373" y="9671212"/>
            <a:ext cx="9547049" cy="4030501"/>
          </a:xfrm>
          <a:prstGeom prst="rect">
            <a:avLst/>
          </a:prstGeom>
          <a:noFill/>
          <a:ln>
            <a:noFill/>
          </a:ln>
        </p:spPr>
        <p:txBody>
          <a:bodyPr spcFirstLastPara="1" wrap="square" lIns="370350" tIns="185175" rIns="370350" bIns="185175" anchor="b" anchorCtr="0">
            <a:normAutofit/>
          </a:bodyPr>
          <a:lstStyle>
            <a:lvl1pPr marL="457200" lvl="0" indent="-228600" algn="l">
              <a:spcBef>
                <a:spcPts val="1940"/>
              </a:spcBef>
              <a:spcAft>
                <a:spcPts val="0"/>
              </a:spcAft>
              <a:buClr>
                <a:schemeClr val="dk1"/>
              </a:buClr>
              <a:buSzPts val="9700"/>
              <a:buNone/>
              <a:defRPr sz="9700" b="1"/>
            </a:lvl1pPr>
            <a:lvl2pPr marL="914400" lvl="1" indent="-228600" algn="l">
              <a:spcBef>
                <a:spcPts val="1620"/>
              </a:spcBef>
              <a:spcAft>
                <a:spcPts val="0"/>
              </a:spcAft>
              <a:buClr>
                <a:schemeClr val="dk1"/>
              </a:buClr>
              <a:buSzPts val="8100"/>
              <a:buNone/>
              <a:defRPr sz="8100" b="1"/>
            </a:lvl2pPr>
            <a:lvl3pPr marL="1371600" lvl="2" indent="-228600" algn="l">
              <a:spcBef>
                <a:spcPts val="1460"/>
              </a:spcBef>
              <a:spcAft>
                <a:spcPts val="0"/>
              </a:spcAft>
              <a:buClr>
                <a:schemeClr val="dk1"/>
              </a:buClr>
              <a:buSzPts val="7300"/>
              <a:buNone/>
              <a:defRPr sz="7300" b="1"/>
            </a:lvl3pPr>
            <a:lvl4pPr marL="1828800" lvl="3" indent="-228600" algn="l">
              <a:spcBef>
                <a:spcPts val="1300"/>
              </a:spcBef>
              <a:spcAft>
                <a:spcPts val="0"/>
              </a:spcAft>
              <a:buClr>
                <a:schemeClr val="dk1"/>
              </a:buClr>
              <a:buSzPts val="6500"/>
              <a:buNone/>
              <a:defRPr sz="6500" b="1"/>
            </a:lvl4pPr>
            <a:lvl5pPr marL="2286000" lvl="4" indent="-228600" algn="l">
              <a:spcBef>
                <a:spcPts val="1300"/>
              </a:spcBef>
              <a:spcAft>
                <a:spcPts val="0"/>
              </a:spcAft>
              <a:buClr>
                <a:schemeClr val="dk1"/>
              </a:buClr>
              <a:buSzPts val="6500"/>
              <a:buNone/>
              <a:defRPr sz="6500" b="1"/>
            </a:lvl5pPr>
            <a:lvl6pPr marL="2743200" lvl="5" indent="-228600" algn="l">
              <a:spcBef>
                <a:spcPts val="1300"/>
              </a:spcBef>
              <a:spcAft>
                <a:spcPts val="0"/>
              </a:spcAft>
              <a:buClr>
                <a:schemeClr val="dk1"/>
              </a:buClr>
              <a:buSzPts val="6500"/>
              <a:buNone/>
              <a:defRPr sz="6500" b="1"/>
            </a:lvl6pPr>
            <a:lvl7pPr marL="3200400" lvl="6" indent="-228600" algn="l">
              <a:spcBef>
                <a:spcPts val="1300"/>
              </a:spcBef>
              <a:spcAft>
                <a:spcPts val="0"/>
              </a:spcAft>
              <a:buClr>
                <a:schemeClr val="dk1"/>
              </a:buClr>
              <a:buSzPts val="6500"/>
              <a:buNone/>
              <a:defRPr sz="6500" b="1"/>
            </a:lvl7pPr>
            <a:lvl8pPr marL="3657600" lvl="7" indent="-228600" algn="l">
              <a:spcBef>
                <a:spcPts val="1300"/>
              </a:spcBef>
              <a:spcAft>
                <a:spcPts val="0"/>
              </a:spcAft>
              <a:buClr>
                <a:schemeClr val="dk1"/>
              </a:buClr>
              <a:buSzPts val="6500"/>
              <a:buNone/>
              <a:defRPr sz="6500" b="1"/>
            </a:lvl8pPr>
            <a:lvl9pPr marL="4114800" lvl="8" indent="-228600" algn="l">
              <a:spcBef>
                <a:spcPts val="1300"/>
              </a:spcBef>
              <a:spcAft>
                <a:spcPts val="0"/>
              </a:spcAft>
              <a:buClr>
                <a:schemeClr val="dk1"/>
              </a:buClr>
              <a:buSzPts val="6500"/>
              <a:buNone/>
              <a:defRPr sz="6500" b="1"/>
            </a:lvl9pPr>
          </a:lstStyle>
          <a:p>
            <a:endParaRPr/>
          </a:p>
        </p:txBody>
      </p:sp>
      <p:sp>
        <p:nvSpPr>
          <p:cNvPr id="39" name="Google Shape;39;p7"/>
          <p:cNvSpPr txBox="1">
            <a:spLocks noGrp="1"/>
          </p:cNvSpPr>
          <p:nvPr>
            <p:ph type="body" idx="2"/>
          </p:nvPr>
        </p:nvSpPr>
        <p:spPr>
          <a:xfrm>
            <a:off x="1080373" y="13701713"/>
            <a:ext cx="9547049" cy="24893114"/>
          </a:xfrm>
          <a:prstGeom prst="rect">
            <a:avLst/>
          </a:prstGeom>
          <a:noFill/>
          <a:ln>
            <a:noFill/>
          </a:ln>
        </p:spPr>
        <p:txBody>
          <a:bodyPr spcFirstLastPara="1" wrap="square" lIns="370350" tIns="185175" rIns="370350" bIns="185175" anchor="t" anchorCtr="0">
            <a:normAutofit/>
          </a:bodyPr>
          <a:lstStyle>
            <a:lvl1pPr marL="457200" lvl="0" indent="-844550" algn="l">
              <a:spcBef>
                <a:spcPts val="1940"/>
              </a:spcBef>
              <a:spcAft>
                <a:spcPts val="0"/>
              </a:spcAft>
              <a:buClr>
                <a:schemeClr val="dk1"/>
              </a:buClr>
              <a:buSzPts val="9700"/>
              <a:buChar char="•"/>
              <a:defRPr sz="9700"/>
            </a:lvl1pPr>
            <a:lvl2pPr marL="914400" lvl="1" indent="-742950" algn="l">
              <a:spcBef>
                <a:spcPts val="1620"/>
              </a:spcBef>
              <a:spcAft>
                <a:spcPts val="0"/>
              </a:spcAft>
              <a:buClr>
                <a:schemeClr val="dk1"/>
              </a:buClr>
              <a:buSzPts val="8100"/>
              <a:buChar char="–"/>
              <a:defRPr sz="8100"/>
            </a:lvl2pPr>
            <a:lvl3pPr marL="1371600" lvl="2" indent="-692150" algn="l">
              <a:spcBef>
                <a:spcPts val="1460"/>
              </a:spcBef>
              <a:spcAft>
                <a:spcPts val="0"/>
              </a:spcAft>
              <a:buClr>
                <a:schemeClr val="dk1"/>
              </a:buClr>
              <a:buSzPts val="7300"/>
              <a:buChar char="•"/>
              <a:defRPr sz="7300"/>
            </a:lvl3pPr>
            <a:lvl4pPr marL="1828800" lvl="3" indent="-641350" algn="l">
              <a:spcBef>
                <a:spcPts val="1300"/>
              </a:spcBef>
              <a:spcAft>
                <a:spcPts val="0"/>
              </a:spcAft>
              <a:buClr>
                <a:schemeClr val="dk1"/>
              </a:buClr>
              <a:buSzPts val="6500"/>
              <a:buChar char="–"/>
              <a:defRPr sz="6500"/>
            </a:lvl4pPr>
            <a:lvl5pPr marL="2286000" lvl="4" indent="-641350" algn="l">
              <a:spcBef>
                <a:spcPts val="1300"/>
              </a:spcBef>
              <a:spcAft>
                <a:spcPts val="0"/>
              </a:spcAft>
              <a:buClr>
                <a:schemeClr val="dk1"/>
              </a:buClr>
              <a:buSzPts val="6500"/>
              <a:buChar char="»"/>
              <a:defRPr sz="6500"/>
            </a:lvl5pPr>
            <a:lvl6pPr marL="2743200" lvl="5" indent="-641350" algn="l">
              <a:spcBef>
                <a:spcPts val="1300"/>
              </a:spcBef>
              <a:spcAft>
                <a:spcPts val="0"/>
              </a:spcAft>
              <a:buClr>
                <a:schemeClr val="dk1"/>
              </a:buClr>
              <a:buSzPts val="6500"/>
              <a:buChar char="•"/>
              <a:defRPr sz="6500"/>
            </a:lvl6pPr>
            <a:lvl7pPr marL="3200400" lvl="6" indent="-641350" algn="l">
              <a:spcBef>
                <a:spcPts val="1300"/>
              </a:spcBef>
              <a:spcAft>
                <a:spcPts val="0"/>
              </a:spcAft>
              <a:buClr>
                <a:schemeClr val="dk1"/>
              </a:buClr>
              <a:buSzPts val="6500"/>
              <a:buChar char="•"/>
              <a:defRPr sz="6500"/>
            </a:lvl7pPr>
            <a:lvl8pPr marL="3657600" lvl="7" indent="-641350" algn="l">
              <a:spcBef>
                <a:spcPts val="1300"/>
              </a:spcBef>
              <a:spcAft>
                <a:spcPts val="0"/>
              </a:spcAft>
              <a:buClr>
                <a:schemeClr val="dk1"/>
              </a:buClr>
              <a:buSzPts val="6500"/>
              <a:buChar char="•"/>
              <a:defRPr sz="6500"/>
            </a:lvl8pPr>
            <a:lvl9pPr marL="4114800" lvl="8" indent="-641350" algn="l">
              <a:spcBef>
                <a:spcPts val="1300"/>
              </a:spcBef>
              <a:spcAft>
                <a:spcPts val="0"/>
              </a:spcAft>
              <a:buClr>
                <a:schemeClr val="dk1"/>
              </a:buClr>
              <a:buSzPts val="6500"/>
              <a:buChar char="•"/>
              <a:defRPr sz="6500"/>
            </a:lvl9pPr>
          </a:lstStyle>
          <a:p>
            <a:endParaRPr/>
          </a:p>
        </p:txBody>
      </p:sp>
      <p:sp>
        <p:nvSpPr>
          <p:cNvPr id="40" name="Google Shape;40;p7"/>
          <p:cNvSpPr txBox="1">
            <a:spLocks noGrp="1"/>
          </p:cNvSpPr>
          <p:nvPr>
            <p:ph type="body" idx="3"/>
          </p:nvPr>
        </p:nvSpPr>
        <p:spPr>
          <a:xfrm>
            <a:off x="10976292" y="9671212"/>
            <a:ext cx="9550799" cy="4030501"/>
          </a:xfrm>
          <a:prstGeom prst="rect">
            <a:avLst/>
          </a:prstGeom>
          <a:noFill/>
          <a:ln>
            <a:noFill/>
          </a:ln>
        </p:spPr>
        <p:txBody>
          <a:bodyPr spcFirstLastPara="1" wrap="square" lIns="370350" tIns="185175" rIns="370350" bIns="185175" anchor="b" anchorCtr="0">
            <a:normAutofit/>
          </a:bodyPr>
          <a:lstStyle>
            <a:lvl1pPr marL="457200" lvl="0" indent="-228600" algn="l">
              <a:spcBef>
                <a:spcPts val="1940"/>
              </a:spcBef>
              <a:spcAft>
                <a:spcPts val="0"/>
              </a:spcAft>
              <a:buClr>
                <a:schemeClr val="dk1"/>
              </a:buClr>
              <a:buSzPts val="9700"/>
              <a:buNone/>
              <a:defRPr sz="9700" b="1"/>
            </a:lvl1pPr>
            <a:lvl2pPr marL="914400" lvl="1" indent="-228600" algn="l">
              <a:spcBef>
                <a:spcPts val="1620"/>
              </a:spcBef>
              <a:spcAft>
                <a:spcPts val="0"/>
              </a:spcAft>
              <a:buClr>
                <a:schemeClr val="dk1"/>
              </a:buClr>
              <a:buSzPts val="8100"/>
              <a:buNone/>
              <a:defRPr sz="8100" b="1"/>
            </a:lvl2pPr>
            <a:lvl3pPr marL="1371600" lvl="2" indent="-228600" algn="l">
              <a:spcBef>
                <a:spcPts val="1460"/>
              </a:spcBef>
              <a:spcAft>
                <a:spcPts val="0"/>
              </a:spcAft>
              <a:buClr>
                <a:schemeClr val="dk1"/>
              </a:buClr>
              <a:buSzPts val="7300"/>
              <a:buNone/>
              <a:defRPr sz="7300" b="1"/>
            </a:lvl3pPr>
            <a:lvl4pPr marL="1828800" lvl="3" indent="-228600" algn="l">
              <a:spcBef>
                <a:spcPts val="1300"/>
              </a:spcBef>
              <a:spcAft>
                <a:spcPts val="0"/>
              </a:spcAft>
              <a:buClr>
                <a:schemeClr val="dk1"/>
              </a:buClr>
              <a:buSzPts val="6500"/>
              <a:buNone/>
              <a:defRPr sz="6500" b="1"/>
            </a:lvl4pPr>
            <a:lvl5pPr marL="2286000" lvl="4" indent="-228600" algn="l">
              <a:spcBef>
                <a:spcPts val="1300"/>
              </a:spcBef>
              <a:spcAft>
                <a:spcPts val="0"/>
              </a:spcAft>
              <a:buClr>
                <a:schemeClr val="dk1"/>
              </a:buClr>
              <a:buSzPts val="6500"/>
              <a:buNone/>
              <a:defRPr sz="6500" b="1"/>
            </a:lvl5pPr>
            <a:lvl6pPr marL="2743200" lvl="5" indent="-228600" algn="l">
              <a:spcBef>
                <a:spcPts val="1300"/>
              </a:spcBef>
              <a:spcAft>
                <a:spcPts val="0"/>
              </a:spcAft>
              <a:buClr>
                <a:schemeClr val="dk1"/>
              </a:buClr>
              <a:buSzPts val="6500"/>
              <a:buNone/>
              <a:defRPr sz="6500" b="1"/>
            </a:lvl6pPr>
            <a:lvl7pPr marL="3200400" lvl="6" indent="-228600" algn="l">
              <a:spcBef>
                <a:spcPts val="1300"/>
              </a:spcBef>
              <a:spcAft>
                <a:spcPts val="0"/>
              </a:spcAft>
              <a:buClr>
                <a:schemeClr val="dk1"/>
              </a:buClr>
              <a:buSzPts val="6500"/>
              <a:buNone/>
              <a:defRPr sz="6500" b="1"/>
            </a:lvl7pPr>
            <a:lvl8pPr marL="3657600" lvl="7" indent="-228600" algn="l">
              <a:spcBef>
                <a:spcPts val="1300"/>
              </a:spcBef>
              <a:spcAft>
                <a:spcPts val="0"/>
              </a:spcAft>
              <a:buClr>
                <a:schemeClr val="dk1"/>
              </a:buClr>
              <a:buSzPts val="6500"/>
              <a:buNone/>
              <a:defRPr sz="6500" b="1"/>
            </a:lvl8pPr>
            <a:lvl9pPr marL="4114800" lvl="8" indent="-228600" algn="l">
              <a:spcBef>
                <a:spcPts val="1300"/>
              </a:spcBef>
              <a:spcAft>
                <a:spcPts val="0"/>
              </a:spcAft>
              <a:buClr>
                <a:schemeClr val="dk1"/>
              </a:buClr>
              <a:buSzPts val="6500"/>
              <a:buNone/>
              <a:defRPr sz="6500" b="1"/>
            </a:lvl9pPr>
          </a:lstStyle>
          <a:p>
            <a:endParaRPr/>
          </a:p>
        </p:txBody>
      </p:sp>
      <p:sp>
        <p:nvSpPr>
          <p:cNvPr id="41" name="Google Shape;41;p7"/>
          <p:cNvSpPr txBox="1">
            <a:spLocks noGrp="1"/>
          </p:cNvSpPr>
          <p:nvPr>
            <p:ph type="body" idx="4"/>
          </p:nvPr>
        </p:nvSpPr>
        <p:spPr>
          <a:xfrm>
            <a:off x="10976292" y="13701713"/>
            <a:ext cx="9550799" cy="24893114"/>
          </a:xfrm>
          <a:prstGeom prst="rect">
            <a:avLst/>
          </a:prstGeom>
          <a:noFill/>
          <a:ln>
            <a:noFill/>
          </a:ln>
        </p:spPr>
        <p:txBody>
          <a:bodyPr spcFirstLastPara="1" wrap="square" lIns="370350" tIns="185175" rIns="370350" bIns="185175" anchor="t" anchorCtr="0">
            <a:normAutofit/>
          </a:bodyPr>
          <a:lstStyle>
            <a:lvl1pPr marL="457200" lvl="0" indent="-844550" algn="l">
              <a:spcBef>
                <a:spcPts val="1940"/>
              </a:spcBef>
              <a:spcAft>
                <a:spcPts val="0"/>
              </a:spcAft>
              <a:buClr>
                <a:schemeClr val="dk1"/>
              </a:buClr>
              <a:buSzPts val="9700"/>
              <a:buChar char="•"/>
              <a:defRPr sz="9700"/>
            </a:lvl1pPr>
            <a:lvl2pPr marL="914400" lvl="1" indent="-742950" algn="l">
              <a:spcBef>
                <a:spcPts val="1620"/>
              </a:spcBef>
              <a:spcAft>
                <a:spcPts val="0"/>
              </a:spcAft>
              <a:buClr>
                <a:schemeClr val="dk1"/>
              </a:buClr>
              <a:buSzPts val="8100"/>
              <a:buChar char="–"/>
              <a:defRPr sz="8100"/>
            </a:lvl2pPr>
            <a:lvl3pPr marL="1371600" lvl="2" indent="-692150" algn="l">
              <a:spcBef>
                <a:spcPts val="1460"/>
              </a:spcBef>
              <a:spcAft>
                <a:spcPts val="0"/>
              </a:spcAft>
              <a:buClr>
                <a:schemeClr val="dk1"/>
              </a:buClr>
              <a:buSzPts val="7300"/>
              <a:buChar char="•"/>
              <a:defRPr sz="7300"/>
            </a:lvl3pPr>
            <a:lvl4pPr marL="1828800" lvl="3" indent="-641350" algn="l">
              <a:spcBef>
                <a:spcPts val="1300"/>
              </a:spcBef>
              <a:spcAft>
                <a:spcPts val="0"/>
              </a:spcAft>
              <a:buClr>
                <a:schemeClr val="dk1"/>
              </a:buClr>
              <a:buSzPts val="6500"/>
              <a:buChar char="–"/>
              <a:defRPr sz="6500"/>
            </a:lvl4pPr>
            <a:lvl5pPr marL="2286000" lvl="4" indent="-641350" algn="l">
              <a:spcBef>
                <a:spcPts val="1300"/>
              </a:spcBef>
              <a:spcAft>
                <a:spcPts val="0"/>
              </a:spcAft>
              <a:buClr>
                <a:schemeClr val="dk1"/>
              </a:buClr>
              <a:buSzPts val="6500"/>
              <a:buChar char="»"/>
              <a:defRPr sz="6500"/>
            </a:lvl5pPr>
            <a:lvl6pPr marL="2743200" lvl="5" indent="-641350" algn="l">
              <a:spcBef>
                <a:spcPts val="1300"/>
              </a:spcBef>
              <a:spcAft>
                <a:spcPts val="0"/>
              </a:spcAft>
              <a:buClr>
                <a:schemeClr val="dk1"/>
              </a:buClr>
              <a:buSzPts val="6500"/>
              <a:buChar char="•"/>
              <a:defRPr sz="6500"/>
            </a:lvl6pPr>
            <a:lvl7pPr marL="3200400" lvl="6" indent="-641350" algn="l">
              <a:spcBef>
                <a:spcPts val="1300"/>
              </a:spcBef>
              <a:spcAft>
                <a:spcPts val="0"/>
              </a:spcAft>
              <a:buClr>
                <a:schemeClr val="dk1"/>
              </a:buClr>
              <a:buSzPts val="6500"/>
              <a:buChar char="•"/>
              <a:defRPr sz="6500"/>
            </a:lvl7pPr>
            <a:lvl8pPr marL="3657600" lvl="7" indent="-641350" algn="l">
              <a:spcBef>
                <a:spcPts val="1300"/>
              </a:spcBef>
              <a:spcAft>
                <a:spcPts val="0"/>
              </a:spcAft>
              <a:buClr>
                <a:schemeClr val="dk1"/>
              </a:buClr>
              <a:buSzPts val="6500"/>
              <a:buChar char="•"/>
              <a:defRPr sz="6500"/>
            </a:lvl8pPr>
            <a:lvl9pPr marL="4114800" lvl="8" indent="-641350" algn="l">
              <a:spcBef>
                <a:spcPts val="1300"/>
              </a:spcBef>
              <a:spcAft>
                <a:spcPts val="0"/>
              </a:spcAft>
              <a:buClr>
                <a:schemeClr val="dk1"/>
              </a:buClr>
              <a:buSzPts val="6500"/>
              <a:buChar char="•"/>
              <a:defRPr sz="6500"/>
            </a:lvl9pPr>
          </a:lstStyle>
          <a:p>
            <a:endParaRPr/>
          </a:p>
        </p:txBody>
      </p:sp>
      <p:sp>
        <p:nvSpPr>
          <p:cNvPr id="42" name="Google Shape;42;p7"/>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080375" y="1720215"/>
            <a:ext cx="7108706" cy="7320915"/>
          </a:xfrm>
          <a:prstGeom prst="rect">
            <a:avLst/>
          </a:prstGeom>
          <a:noFill/>
          <a:ln>
            <a:noFill/>
          </a:ln>
        </p:spPr>
        <p:txBody>
          <a:bodyPr spcFirstLastPara="1" wrap="square" lIns="370350" tIns="185175" rIns="370350" bIns="185175" anchor="b" anchorCtr="0">
            <a:normAutofit/>
          </a:bodyPr>
          <a:lstStyle>
            <a:lvl1pPr lvl="0" algn="l">
              <a:spcBef>
                <a:spcPts val="0"/>
              </a:spcBef>
              <a:spcAft>
                <a:spcPts val="0"/>
              </a:spcAft>
              <a:buClr>
                <a:schemeClr val="dk1"/>
              </a:buClr>
              <a:buSzPts val="8100"/>
              <a:buFont typeface="Calibri"/>
              <a:buNone/>
              <a:defRPr sz="8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8447918" y="1720218"/>
            <a:ext cx="12079172" cy="36874612"/>
          </a:xfrm>
          <a:prstGeom prst="rect">
            <a:avLst/>
          </a:prstGeom>
          <a:noFill/>
          <a:ln>
            <a:noFill/>
          </a:ln>
        </p:spPr>
        <p:txBody>
          <a:bodyPr spcFirstLastPara="1" wrap="square" lIns="370350" tIns="185175" rIns="370350" bIns="185175" anchor="t" anchorCtr="0">
            <a:normAutofit/>
          </a:bodyPr>
          <a:lstStyle>
            <a:lvl1pPr marL="457200" lvl="0" indent="-1054100" algn="l">
              <a:spcBef>
                <a:spcPts val="2600"/>
              </a:spcBef>
              <a:spcAft>
                <a:spcPts val="0"/>
              </a:spcAft>
              <a:buClr>
                <a:schemeClr val="dk1"/>
              </a:buClr>
              <a:buSzPts val="13000"/>
              <a:buChar char="•"/>
              <a:defRPr sz="13000"/>
            </a:lvl1pPr>
            <a:lvl2pPr marL="914400" lvl="1" indent="-946150" algn="l">
              <a:spcBef>
                <a:spcPts val="2260"/>
              </a:spcBef>
              <a:spcAft>
                <a:spcPts val="0"/>
              </a:spcAft>
              <a:buClr>
                <a:schemeClr val="dk1"/>
              </a:buClr>
              <a:buSzPts val="11300"/>
              <a:buChar char="–"/>
              <a:defRPr sz="11300"/>
            </a:lvl2pPr>
            <a:lvl3pPr marL="1371600" lvl="2" indent="-844550" algn="l">
              <a:spcBef>
                <a:spcPts val="1940"/>
              </a:spcBef>
              <a:spcAft>
                <a:spcPts val="0"/>
              </a:spcAft>
              <a:buClr>
                <a:schemeClr val="dk1"/>
              </a:buClr>
              <a:buSzPts val="9700"/>
              <a:buChar char="•"/>
              <a:defRPr sz="9700"/>
            </a:lvl3pPr>
            <a:lvl4pPr marL="1828800" lvl="3" indent="-742950" algn="l">
              <a:spcBef>
                <a:spcPts val="1620"/>
              </a:spcBef>
              <a:spcAft>
                <a:spcPts val="0"/>
              </a:spcAft>
              <a:buClr>
                <a:schemeClr val="dk1"/>
              </a:buClr>
              <a:buSzPts val="8100"/>
              <a:buChar char="–"/>
              <a:defRPr sz="8100"/>
            </a:lvl4pPr>
            <a:lvl5pPr marL="2286000" lvl="4" indent="-742950" algn="l">
              <a:spcBef>
                <a:spcPts val="1620"/>
              </a:spcBef>
              <a:spcAft>
                <a:spcPts val="0"/>
              </a:spcAft>
              <a:buClr>
                <a:schemeClr val="dk1"/>
              </a:buClr>
              <a:buSzPts val="8100"/>
              <a:buChar char="»"/>
              <a:defRPr sz="8100"/>
            </a:lvl5pPr>
            <a:lvl6pPr marL="2743200" lvl="5" indent="-742950" algn="l">
              <a:spcBef>
                <a:spcPts val="1620"/>
              </a:spcBef>
              <a:spcAft>
                <a:spcPts val="0"/>
              </a:spcAft>
              <a:buClr>
                <a:schemeClr val="dk1"/>
              </a:buClr>
              <a:buSzPts val="8100"/>
              <a:buChar char="•"/>
              <a:defRPr sz="8100"/>
            </a:lvl6pPr>
            <a:lvl7pPr marL="3200400" lvl="6" indent="-742950" algn="l">
              <a:spcBef>
                <a:spcPts val="1620"/>
              </a:spcBef>
              <a:spcAft>
                <a:spcPts val="0"/>
              </a:spcAft>
              <a:buClr>
                <a:schemeClr val="dk1"/>
              </a:buClr>
              <a:buSzPts val="8100"/>
              <a:buChar char="•"/>
              <a:defRPr sz="8100"/>
            </a:lvl7pPr>
            <a:lvl8pPr marL="3657600" lvl="7" indent="-742950" algn="l">
              <a:spcBef>
                <a:spcPts val="1620"/>
              </a:spcBef>
              <a:spcAft>
                <a:spcPts val="0"/>
              </a:spcAft>
              <a:buClr>
                <a:schemeClr val="dk1"/>
              </a:buClr>
              <a:buSzPts val="8100"/>
              <a:buChar char="•"/>
              <a:defRPr sz="8100"/>
            </a:lvl8pPr>
            <a:lvl9pPr marL="4114800" lvl="8" indent="-742950" algn="l">
              <a:spcBef>
                <a:spcPts val="1620"/>
              </a:spcBef>
              <a:spcAft>
                <a:spcPts val="0"/>
              </a:spcAft>
              <a:buClr>
                <a:schemeClr val="dk1"/>
              </a:buClr>
              <a:buSzPts val="8100"/>
              <a:buChar char="•"/>
              <a:defRPr sz="8100"/>
            </a:lvl9pPr>
          </a:lstStyle>
          <a:p>
            <a:endParaRPr/>
          </a:p>
        </p:txBody>
      </p:sp>
      <p:sp>
        <p:nvSpPr>
          <p:cNvPr id="57" name="Google Shape;57;p10"/>
          <p:cNvSpPr txBox="1">
            <a:spLocks noGrp="1"/>
          </p:cNvSpPr>
          <p:nvPr>
            <p:ph type="body" idx="2"/>
          </p:nvPr>
        </p:nvSpPr>
        <p:spPr>
          <a:xfrm>
            <a:off x="1080375" y="9041133"/>
            <a:ext cx="7108706" cy="29553698"/>
          </a:xfrm>
          <a:prstGeom prst="rect">
            <a:avLst/>
          </a:prstGeom>
          <a:noFill/>
          <a:ln>
            <a:noFill/>
          </a:ln>
        </p:spPr>
        <p:txBody>
          <a:bodyPr spcFirstLastPara="1" wrap="square" lIns="370350" tIns="185175" rIns="370350" bIns="185175" anchor="t" anchorCtr="0">
            <a:normAutofit/>
          </a:bodyPr>
          <a:lstStyle>
            <a:lvl1pPr marL="457200" lvl="0" indent="-228600" algn="l">
              <a:spcBef>
                <a:spcPts val="1140"/>
              </a:spcBef>
              <a:spcAft>
                <a:spcPts val="0"/>
              </a:spcAft>
              <a:buClr>
                <a:schemeClr val="dk1"/>
              </a:buClr>
              <a:buSzPts val="5700"/>
              <a:buNone/>
              <a:defRPr sz="5700"/>
            </a:lvl1pPr>
            <a:lvl2pPr marL="914400" lvl="1" indent="-228600" algn="l">
              <a:spcBef>
                <a:spcPts val="980"/>
              </a:spcBef>
              <a:spcAft>
                <a:spcPts val="0"/>
              </a:spcAft>
              <a:buClr>
                <a:schemeClr val="dk1"/>
              </a:buClr>
              <a:buSzPts val="4900"/>
              <a:buNone/>
              <a:defRPr sz="4900"/>
            </a:lvl2pPr>
            <a:lvl3pPr marL="1371600" lvl="2" indent="-228600" algn="l">
              <a:spcBef>
                <a:spcPts val="820"/>
              </a:spcBef>
              <a:spcAft>
                <a:spcPts val="0"/>
              </a:spcAft>
              <a:buClr>
                <a:schemeClr val="dk1"/>
              </a:buClr>
              <a:buSzPts val="4100"/>
              <a:buNone/>
              <a:defRPr sz="4100"/>
            </a:lvl3pPr>
            <a:lvl4pPr marL="1828800" lvl="3" indent="-228600" algn="l">
              <a:spcBef>
                <a:spcPts val="720"/>
              </a:spcBef>
              <a:spcAft>
                <a:spcPts val="0"/>
              </a:spcAft>
              <a:buClr>
                <a:schemeClr val="dk1"/>
              </a:buClr>
              <a:buSzPts val="3600"/>
              <a:buNone/>
              <a:defRPr sz="3600"/>
            </a:lvl4pPr>
            <a:lvl5pPr marL="2286000" lvl="4" indent="-228600" algn="l">
              <a:spcBef>
                <a:spcPts val="720"/>
              </a:spcBef>
              <a:spcAft>
                <a:spcPts val="0"/>
              </a:spcAft>
              <a:buClr>
                <a:schemeClr val="dk1"/>
              </a:buClr>
              <a:buSzPts val="3600"/>
              <a:buNone/>
              <a:defRPr sz="3600"/>
            </a:lvl5pPr>
            <a:lvl6pPr marL="2743200" lvl="5" indent="-228600" algn="l">
              <a:spcBef>
                <a:spcPts val="720"/>
              </a:spcBef>
              <a:spcAft>
                <a:spcPts val="0"/>
              </a:spcAft>
              <a:buClr>
                <a:schemeClr val="dk1"/>
              </a:buClr>
              <a:buSzPts val="3600"/>
              <a:buNone/>
              <a:defRPr sz="3600"/>
            </a:lvl6pPr>
            <a:lvl7pPr marL="3200400" lvl="6" indent="-228600" algn="l">
              <a:spcBef>
                <a:spcPts val="720"/>
              </a:spcBef>
              <a:spcAft>
                <a:spcPts val="0"/>
              </a:spcAft>
              <a:buClr>
                <a:schemeClr val="dk1"/>
              </a:buClr>
              <a:buSzPts val="3600"/>
              <a:buNone/>
              <a:defRPr sz="3600"/>
            </a:lvl7pPr>
            <a:lvl8pPr marL="3657600" lvl="7" indent="-228600" algn="l">
              <a:spcBef>
                <a:spcPts val="720"/>
              </a:spcBef>
              <a:spcAft>
                <a:spcPts val="0"/>
              </a:spcAft>
              <a:buClr>
                <a:schemeClr val="dk1"/>
              </a:buClr>
              <a:buSzPts val="3600"/>
              <a:buNone/>
              <a:defRPr sz="3600"/>
            </a:lvl8pPr>
            <a:lvl9pPr marL="4114800" lvl="8" indent="-228600" algn="l">
              <a:spcBef>
                <a:spcPts val="720"/>
              </a:spcBef>
              <a:spcAft>
                <a:spcPts val="0"/>
              </a:spcAft>
              <a:buClr>
                <a:schemeClr val="dk1"/>
              </a:buClr>
              <a:buSzPts val="3600"/>
              <a:buNone/>
              <a:defRPr sz="3600"/>
            </a:lvl9pPr>
          </a:lstStyle>
          <a:p>
            <a:endParaRPr/>
          </a:p>
        </p:txBody>
      </p:sp>
      <p:sp>
        <p:nvSpPr>
          <p:cNvPr id="58" name="Google Shape;58;p10"/>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235214" y="30243781"/>
            <a:ext cx="12964478" cy="3570449"/>
          </a:xfrm>
          <a:prstGeom prst="rect">
            <a:avLst/>
          </a:prstGeom>
          <a:noFill/>
          <a:ln>
            <a:noFill/>
          </a:ln>
        </p:spPr>
        <p:txBody>
          <a:bodyPr spcFirstLastPara="1" wrap="square" lIns="370350" tIns="185175" rIns="370350" bIns="185175" anchor="b" anchorCtr="0">
            <a:normAutofit/>
          </a:bodyPr>
          <a:lstStyle>
            <a:lvl1pPr lvl="0" algn="l">
              <a:spcBef>
                <a:spcPts val="0"/>
              </a:spcBef>
              <a:spcAft>
                <a:spcPts val="0"/>
              </a:spcAft>
              <a:buClr>
                <a:schemeClr val="dk1"/>
              </a:buClr>
              <a:buSzPts val="8100"/>
              <a:buFont typeface="Calibri"/>
              <a:buNone/>
              <a:defRPr sz="8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4235214" y="3860483"/>
            <a:ext cx="12964478" cy="25923240"/>
          </a:xfrm>
          <a:prstGeom prst="rect">
            <a:avLst/>
          </a:prstGeom>
          <a:noFill/>
          <a:ln>
            <a:noFill/>
          </a:ln>
        </p:spPr>
        <p:txBody>
          <a:bodyPr spcFirstLastPara="1" wrap="square" lIns="370350" tIns="185175" rIns="370350" bIns="185175" anchor="t" anchorCtr="0">
            <a:normAutofit/>
          </a:bodyPr>
          <a:lstStyle>
            <a:lvl1pPr marR="0" lvl="0" algn="l" rtl="0">
              <a:spcBef>
                <a:spcPts val="2600"/>
              </a:spcBef>
              <a:spcAft>
                <a:spcPts val="0"/>
              </a:spcAft>
              <a:buClr>
                <a:schemeClr val="dk1"/>
              </a:buClr>
              <a:buSzPts val="13000"/>
              <a:buFont typeface="Arial"/>
              <a:buNone/>
              <a:defRPr sz="13000" b="0" i="0" u="none" strike="noStrike" cap="none">
                <a:solidFill>
                  <a:schemeClr val="dk1"/>
                </a:solidFill>
                <a:latin typeface="Calibri"/>
                <a:ea typeface="Calibri"/>
                <a:cs typeface="Calibri"/>
                <a:sym typeface="Calibri"/>
              </a:defRPr>
            </a:lvl1pPr>
            <a:lvl2pPr marR="0" lvl="1" algn="l" rtl="0">
              <a:spcBef>
                <a:spcPts val="2260"/>
              </a:spcBef>
              <a:spcAft>
                <a:spcPts val="0"/>
              </a:spcAft>
              <a:buClr>
                <a:schemeClr val="dk1"/>
              </a:buClr>
              <a:buSzPts val="11300"/>
              <a:buFont typeface="Arial"/>
              <a:buNone/>
              <a:defRPr sz="11300" b="0" i="0" u="none" strike="noStrike" cap="none">
                <a:solidFill>
                  <a:schemeClr val="dk1"/>
                </a:solidFill>
                <a:latin typeface="Calibri"/>
                <a:ea typeface="Calibri"/>
                <a:cs typeface="Calibri"/>
                <a:sym typeface="Calibri"/>
              </a:defRPr>
            </a:lvl2pPr>
            <a:lvl3pPr marR="0" lvl="2" algn="l" rtl="0">
              <a:spcBef>
                <a:spcPts val="1940"/>
              </a:spcBef>
              <a:spcAft>
                <a:spcPts val="0"/>
              </a:spcAft>
              <a:buClr>
                <a:schemeClr val="dk1"/>
              </a:buClr>
              <a:buSzPts val="9700"/>
              <a:buFont typeface="Arial"/>
              <a:buNone/>
              <a:defRPr sz="9700" b="0" i="0" u="none" strike="noStrike" cap="none">
                <a:solidFill>
                  <a:schemeClr val="dk1"/>
                </a:solidFill>
                <a:latin typeface="Calibri"/>
                <a:ea typeface="Calibri"/>
                <a:cs typeface="Calibri"/>
                <a:sym typeface="Calibri"/>
              </a:defRPr>
            </a:lvl3pPr>
            <a:lvl4pPr marR="0" lvl="3"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4pPr>
            <a:lvl5pPr marR="0" lvl="4"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5pPr>
            <a:lvl6pPr marR="0" lvl="5"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6pPr>
            <a:lvl7pPr marR="0" lvl="6"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7pPr>
            <a:lvl8pPr marR="0" lvl="7"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8pPr>
            <a:lvl9pPr marR="0" lvl="8"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4235214" y="33814228"/>
            <a:ext cx="12964478" cy="5070631"/>
          </a:xfrm>
          <a:prstGeom prst="rect">
            <a:avLst/>
          </a:prstGeom>
          <a:noFill/>
          <a:ln>
            <a:noFill/>
          </a:ln>
        </p:spPr>
        <p:txBody>
          <a:bodyPr spcFirstLastPara="1" wrap="square" lIns="370350" tIns="185175" rIns="370350" bIns="185175" anchor="t" anchorCtr="0">
            <a:normAutofit/>
          </a:bodyPr>
          <a:lstStyle>
            <a:lvl1pPr marL="457200" lvl="0" indent="-228600" algn="l">
              <a:spcBef>
                <a:spcPts val="1140"/>
              </a:spcBef>
              <a:spcAft>
                <a:spcPts val="0"/>
              </a:spcAft>
              <a:buClr>
                <a:schemeClr val="dk1"/>
              </a:buClr>
              <a:buSzPts val="5700"/>
              <a:buNone/>
              <a:defRPr sz="5700"/>
            </a:lvl1pPr>
            <a:lvl2pPr marL="914400" lvl="1" indent="-228600" algn="l">
              <a:spcBef>
                <a:spcPts val="980"/>
              </a:spcBef>
              <a:spcAft>
                <a:spcPts val="0"/>
              </a:spcAft>
              <a:buClr>
                <a:schemeClr val="dk1"/>
              </a:buClr>
              <a:buSzPts val="4900"/>
              <a:buNone/>
              <a:defRPr sz="4900"/>
            </a:lvl2pPr>
            <a:lvl3pPr marL="1371600" lvl="2" indent="-228600" algn="l">
              <a:spcBef>
                <a:spcPts val="820"/>
              </a:spcBef>
              <a:spcAft>
                <a:spcPts val="0"/>
              </a:spcAft>
              <a:buClr>
                <a:schemeClr val="dk1"/>
              </a:buClr>
              <a:buSzPts val="4100"/>
              <a:buNone/>
              <a:defRPr sz="4100"/>
            </a:lvl3pPr>
            <a:lvl4pPr marL="1828800" lvl="3" indent="-228600" algn="l">
              <a:spcBef>
                <a:spcPts val="720"/>
              </a:spcBef>
              <a:spcAft>
                <a:spcPts val="0"/>
              </a:spcAft>
              <a:buClr>
                <a:schemeClr val="dk1"/>
              </a:buClr>
              <a:buSzPts val="3600"/>
              <a:buNone/>
              <a:defRPr sz="3600"/>
            </a:lvl4pPr>
            <a:lvl5pPr marL="2286000" lvl="4" indent="-228600" algn="l">
              <a:spcBef>
                <a:spcPts val="720"/>
              </a:spcBef>
              <a:spcAft>
                <a:spcPts val="0"/>
              </a:spcAft>
              <a:buClr>
                <a:schemeClr val="dk1"/>
              </a:buClr>
              <a:buSzPts val="3600"/>
              <a:buNone/>
              <a:defRPr sz="3600"/>
            </a:lvl5pPr>
            <a:lvl6pPr marL="2743200" lvl="5" indent="-228600" algn="l">
              <a:spcBef>
                <a:spcPts val="720"/>
              </a:spcBef>
              <a:spcAft>
                <a:spcPts val="0"/>
              </a:spcAft>
              <a:buClr>
                <a:schemeClr val="dk1"/>
              </a:buClr>
              <a:buSzPts val="3600"/>
              <a:buNone/>
              <a:defRPr sz="3600"/>
            </a:lvl6pPr>
            <a:lvl7pPr marL="3200400" lvl="6" indent="-228600" algn="l">
              <a:spcBef>
                <a:spcPts val="720"/>
              </a:spcBef>
              <a:spcAft>
                <a:spcPts val="0"/>
              </a:spcAft>
              <a:buClr>
                <a:schemeClr val="dk1"/>
              </a:buClr>
              <a:buSzPts val="3600"/>
              <a:buNone/>
              <a:defRPr sz="3600"/>
            </a:lvl7pPr>
            <a:lvl8pPr marL="3657600" lvl="7" indent="-228600" algn="l">
              <a:spcBef>
                <a:spcPts val="720"/>
              </a:spcBef>
              <a:spcAft>
                <a:spcPts val="0"/>
              </a:spcAft>
              <a:buClr>
                <a:schemeClr val="dk1"/>
              </a:buClr>
              <a:buSzPts val="3600"/>
              <a:buNone/>
              <a:defRPr sz="3600"/>
            </a:lvl8pPr>
            <a:lvl9pPr marL="4114800" lvl="8" indent="-228600" algn="l">
              <a:spcBef>
                <a:spcPts val="720"/>
              </a:spcBef>
              <a:spcAft>
                <a:spcPts val="0"/>
              </a:spcAft>
              <a:buClr>
                <a:schemeClr val="dk1"/>
              </a:buClr>
              <a:buSzPts val="3600"/>
              <a:buNone/>
              <a:defRPr sz="3600"/>
            </a:lvl9pPr>
          </a:lstStyle>
          <a:p>
            <a:endParaRPr/>
          </a:p>
        </p:txBody>
      </p:sp>
      <p:sp>
        <p:nvSpPr>
          <p:cNvPr id="65" name="Google Shape;65;p11"/>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marR="0" lvl="0" algn="ctr" rtl="0">
              <a:spcBef>
                <a:spcPts val="0"/>
              </a:spcBef>
              <a:spcAft>
                <a:spcPts val="0"/>
              </a:spcAft>
              <a:buClr>
                <a:schemeClr val="dk1"/>
              </a:buClr>
              <a:buSzPts val="17800"/>
              <a:buFont typeface="Calibri"/>
              <a:buNone/>
              <a:defRPr sz="17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080373" y="10081263"/>
            <a:ext cx="19446716" cy="28513567"/>
          </a:xfrm>
          <a:prstGeom prst="rect">
            <a:avLst/>
          </a:prstGeom>
          <a:noFill/>
          <a:ln>
            <a:noFill/>
          </a:ln>
        </p:spPr>
        <p:txBody>
          <a:bodyPr spcFirstLastPara="1" wrap="square" lIns="370350" tIns="185175" rIns="370350" bIns="185175" anchor="t" anchorCtr="0">
            <a:normAutofit/>
          </a:bodyPr>
          <a:lstStyle>
            <a:lvl1pPr marL="457200" marR="0" lvl="0" indent="-1054100" algn="l" rtl="0">
              <a:spcBef>
                <a:spcPts val="2600"/>
              </a:spcBef>
              <a:spcAft>
                <a:spcPts val="0"/>
              </a:spcAft>
              <a:buClr>
                <a:schemeClr val="dk1"/>
              </a:buClr>
              <a:buSzPts val="13000"/>
              <a:buFont typeface="Arial"/>
              <a:buChar char="•"/>
              <a:defRPr sz="13000" b="0" i="0" u="none" strike="noStrike" cap="none">
                <a:solidFill>
                  <a:schemeClr val="dk1"/>
                </a:solidFill>
                <a:latin typeface="Calibri"/>
                <a:ea typeface="Calibri"/>
                <a:cs typeface="Calibri"/>
                <a:sym typeface="Calibri"/>
              </a:defRPr>
            </a:lvl1pPr>
            <a:lvl2pPr marL="914400" marR="0" lvl="1"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2pPr>
            <a:lvl3pPr marL="1371600" marR="0" lvl="2"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3pPr>
            <a:lvl4pPr marL="1828800" marR="0" lvl="3"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4pPr>
            <a:lvl5pPr marL="2286000" marR="0" lvl="4"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5pPr>
            <a:lvl6pPr marL="2743200" marR="0" lvl="5"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6pPr>
            <a:lvl7pPr marL="3200400" marR="0" lvl="6"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7pPr>
            <a:lvl8pPr marL="3657600" marR="0" lvl="7"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8pPr>
            <a:lvl9pPr marL="4114800" marR="0" lvl="8"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marR="0" lvl="0" algn="l" rtl="0">
              <a:spcBef>
                <a:spcPts val="0"/>
              </a:spcBef>
              <a:spcAft>
                <a:spcPts val="0"/>
              </a:spcAft>
              <a:buSzPts val="1400"/>
              <a:buNone/>
              <a:defRPr sz="4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marR="0" lvl="0" algn="ctr" rtl="0">
              <a:spcBef>
                <a:spcPts val="0"/>
              </a:spcBef>
              <a:spcAft>
                <a:spcPts val="0"/>
              </a:spcAft>
              <a:buSzPts val="1400"/>
              <a:buNone/>
              <a:defRPr sz="4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marR="0" lvl="0" indent="0" algn="r" rtl="0">
              <a:spcBef>
                <a:spcPts val="0"/>
              </a:spcBef>
              <a:buNone/>
              <a:defRPr sz="4900" b="0" i="0" u="none" strike="noStrike" cap="none">
                <a:solidFill>
                  <a:srgbClr val="888888"/>
                </a:solidFill>
                <a:latin typeface="Calibri"/>
                <a:ea typeface="Calibri"/>
                <a:cs typeface="Calibri"/>
                <a:sym typeface="Calibri"/>
              </a:defRPr>
            </a:lvl1pPr>
            <a:lvl2pPr marL="0" marR="0" lvl="1" indent="0" algn="r" rtl="0">
              <a:spcBef>
                <a:spcPts val="0"/>
              </a:spcBef>
              <a:buNone/>
              <a:defRPr sz="4900" b="0" i="0" u="none" strike="noStrike" cap="none">
                <a:solidFill>
                  <a:srgbClr val="888888"/>
                </a:solidFill>
                <a:latin typeface="Calibri"/>
                <a:ea typeface="Calibri"/>
                <a:cs typeface="Calibri"/>
                <a:sym typeface="Calibri"/>
              </a:defRPr>
            </a:lvl2pPr>
            <a:lvl3pPr marL="0" marR="0" lvl="2" indent="0" algn="r" rtl="0">
              <a:spcBef>
                <a:spcPts val="0"/>
              </a:spcBef>
              <a:buNone/>
              <a:defRPr sz="4900" b="0" i="0" u="none" strike="noStrike" cap="none">
                <a:solidFill>
                  <a:srgbClr val="888888"/>
                </a:solidFill>
                <a:latin typeface="Calibri"/>
                <a:ea typeface="Calibri"/>
                <a:cs typeface="Calibri"/>
                <a:sym typeface="Calibri"/>
              </a:defRPr>
            </a:lvl3pPr>
            <a:lvl4pPr marL="0" marR="0" lvl="3" indent="0" algn="r" rtl="0">
              <a:spcBef>
                <a:spcPts val="0"/>
              </a:spcBef>
              <a:buNone/>
              <a:defRPr sz="4900" b="0" i="0" u="none" strike="noStrike" cap="none">
                <a:solidFill>
                  <a:srgbClr val="888888"/>
                </a:solidFill>
                <a:latin typeface="Calibri"/>
                <a:ea typeface="Calibri"/>
                <a:cs typeface="Calibri"/>
                <a:sym typeface="Calibri"/>
              </a:defRPr>
            </a:lvl4pPr>
            <a:lvl5pPr marL="0" marR="0" lvl="4" indent="0" algn="r" rtl="0">
              <a:spcBef>
                <a:spcPts val="0"/>
              </a:spcBef>
              <a:buNone/>
              <a:defRPr sz="4900" b="0" i="0" u="none" strike="noStrike" cap="none">
                <a:solidFill>
                  <a:srgbClr val="888888"/>
                </a:solidFill>
                <a:latin typeface="Calibri"/>
                <a:ea typeface="Calibri"/>
                <a:cs typeface="Calibri"/>
                <a:sym typeface="Calibri"/>
              </a:defRPr>
            </a:lvl5pPr>
            <a:lvl6pPr marL="0" marR="0" lvl="5" indent="0" algn="r" rtl="0">
              <a:spcBef>
                <a:spcPts val="0"/>
              </a:spcBef>
              <a:buNone/>
              <a:defRPr sz="4900" b="0" i="0" u="none" strike="noStrike" cap="none">
                <a:solidFill>
                  <a:srgbClr val="888888"/>
                </a:solidFill>
                <a:latin typeface="Calibri"/>
                <a:ea typeface="Calibri"/>
                <a:cs typeface="Calibri"/>
                <a:sym typeface="Calibri"/>
              </a:defRPr>
            </a:lvl6pPr>
            <a:lvl7pPr marL="0" marR="0" lvl="6" indent="0" algn="r" rtl="0">
              <a:spcBef>
                <a:spcPts val="0"/>
              </a:spcBef>
              <a:buNone/>
              <a:defRPr sz="4900" b="0" i="0" u="none" strike="noStrike" cap="none">
                <a:solidFill>
                  <a:srgbClr val="888888"/>
                </a:solidFill>
                <a:latin typeface="Calibri"/>
                <a:ea typeface="Calibri"/>
                <a:cs typeface="Calibri"/>
                <a:sym typeface="Calibri"/>
              </a:defRPr>
            </a:lvl7pPr>
            <a:lvl8pPr marL="0" marR="0" lvl="7" indent="0" algn="r" rtl="0">
              <a:spcBef>
                <a:spcPts val="0"/>
              </a:spcBef>
              <a:buNone/>
              <a:defRPr sz="4900" b="0" i="0" u="none" strike="noStrike" cap="none">
                <a:solidFill>
                  <a:srgbClr val="888888"/>
                </a:solidFill>
                <a:latin typeface="Calibri"/>
                <a:ea typeface="Calibri"/>
                <a:cs typeface="Calibri"/>
                <a:sym typeface="Calibri"/>
              </a:defRPr>
            </a:lvl8pPr>
            <a:lvl9pPr marL="0" marR="0" lvl="8" indent="0" algn="r" rtl="0">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720726" y="4313561"/>
            <a:ext cx="20158074" cy="2112987"/>
          </a:xfrm>
          <a:prstGeom prst="rect">
            <a:avLst/>
          </a:prstGeom>
          <a:solidFill>
            <a:srgbClr val="1B68A5"/>
          </a:solidFill>
          <a:ln>
            <a:noFill/>
          </a:ln>
        </p:spPr>
        <p:txBody>
          <a:bodyPr spcFirstLastPara="1" wrap="square" lIns="288000" tIns="45700" rIns="288000" bIns="45700" anchor="ctr" anchorCtr="0">
            <a:normAutofit fontScale="55000" lnSpcReduction="20000"/>
          </a:bodyPr>
          <a:lstStyle/>
          <a:p>
            <a:pPr lvl="0" algn="ctr"/>
            <a:endParaRPr lang="es-EC" sz="8000" b="1" dirty="0">
              <a:solidFill>
                <a:schemeClr val="lt1"/>
              </a:solidFill>
              <a:latin typeface="Times New Roman" panose="02020603050405020304" pitchFamily="18" charset="0"/>
              <a:ea typeface="Calibri"/>
              <a:cs typeface="Times New Roman" panose="02020603050405020304" pitchFamily="18" charset="0"/>
              <a:sym typeface="Calibri"/>
            </a:endParaRPr>
          </a:p>
          <a:p>
            <a:pPr lvl="0" algn="ctr"/>
            <a:r>
              <a:rPr lang="es-EC" sz="8000" b="1" dirty="0">
                <a:solidFill>
                  <a:schemeClr val="lt1"/>
                </a:solidFill>
                <a:latin typeface="Times New Roman" panose="02020603050405020304" pitchFamily="18" charset="0"/>
                <a:ea typeface="Calibri"/>
                <a:cs typeface="Times New Roman" panose="02020603050405020304" pitchFamily="18" charset="0"/>
                <a:sym typeface="Calibri"/>
              </a:rPr>
              <a:t>Análisis sentimental hacia el presidente Guillermo Lasso con respecto a su gestión</a:t>
            </a:r>
          </a:p>
          <a:p>
            <a:pPr lvl="0" algn="ctr"/>
            <a:r>
              <a:rPr lang="es-EC" sz="8000" b="1" dirty="0">
                <a:solidFill>
                  <a:schemeClr val="lt1"/>
                </a:solidFill>
                <a:latin typeface="Times New Roman" panose="02020603050405020304" pitchFamily="18" charset="0"/>
                <a:ea typeface="Calibri"/>
                <a:cs typeface="Times New Roman" panose="02020603050405020304" pitchFamily="18" charset="0"/>
                <a:sym typeface="Calibri"/>
              </a:rPr>
              <a:t>gubernamental hasta la actualidad.</a:t>
            </a:r>
          </a:p>
          <a:p>
            <a:pPr lvl="0" algn="ctr"/>
            <a:endParaRPr sz="8000" dirty="0">
              <a:latin typeface="Times New Roman" panose="02020603050405020304" pitchFamily="18" charset="0"/>
              <a:cs typeface="Times New Roman" panose="02020603050405020304" pitchFamily="18" charset="0"/>
            </a:endParaRPr>
          </a:p>
        </p:txBody>
      </p:sp>
      <p:sp>
        <p:nvSpPr>
          <p:cNvPr id="85" name="Google Shape;85;p1"/>
          <p:cNvSpPr txBox="1"/>
          <p:nvPr/>
        </p:nvSpPr>
        <p:spPr>
          <a:xfrm>
            <a:off x="1435097" y="6890112"/>
            <a:ext cx="3874733" cy="941539"/>
          </a:xfrm>
          <a:prstGeom prst="rect">
            <a:avLst/>
          </a:prstGeom>
          <a:solidFill>
            <a:srgbClr val="1B68A5"/>
          </a:solidFill>
          <a:ln>
            <a:noFill/>
          </a:ln>
        </p:spPr>
        <p:txBody>
          <a:bodyPr spcFirstLastPara="1" wrap="square" lIns="360000" tIns="0" rIns="180000" bIns="0" anchor="ctr" anchorCtr="0">
            <a:noAutofit/>
          </a:bodyPr>
          <a:lstStyle/>
          <a:p>
            <a:pPr marL="0" marR="0" lvl="0" indent="0" algn="l" rtl="0">
              <a:spcBef>
                <a:spcPts val="0"/>
              </a:spcBef>
              <a:spcAft>
                <a:spcPts val="0"/>
              </a:spcAft>
              <a:buNone/>
            </a:pPr>
            <a:r>
              <a:rPr lang="es-ES" sz="40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PROBLEMA</a:t>
            </a:r>
            <a:endParaRPr dirty="0">
              <a:latin typeface="Times New Roman" panose="02020603050405020304" pitchFamily="18" charset="0"/>
              <a:cs typeface="Times New Roman" panose="02020603050405020304" pitchFamily="18" charset="0"/>
            </a:endParaRPr>
          </a:p>
        </p:txBody>
      </p:sp>
      <p:sp>
        <p:nvSpPr>
          <p:cNvPr id="86" name="Google Shape;86;p1"/>
          <p:cNvSpPr txBox="1"/>
          <p:nvPr/>
        </p:nvSpPr>
        <p:spPr>
          <a:xfrm>
            <a:off x="1391806" y="10982266"/>
            <a:ext cx="6154420" cy="953522"/>
          </a:xfrm>
          <a:prstGeom prst="rect">
            <a:avLst/>
          </a:prstGeom>
          <a:solidFill>
            <a:srgbClr val="1B68A5"/>
          </a:solidFill>
          <a:ln>
            <a:noFill/>
          </a:ln>
        </p:spPr>
        <p:txBody>
          <a:bodyPr spcFirstLastPara="1" wrap="square" lIns="360000" tIns="0" rIns="180000" bIns="0" anchor="ctr" anchorCtr="0">
            <a:noAutofit/>
          </a:bodyPr>
          <a:lstStyle/>
          <a:p>
            <a:pPr lvl="0"/>
            <a:r>
              <a:rPr lang="es-ES" sz="4000" b="1" dirty="0">
                <a:solidFill>
                  <a:schemeClr val="lt1"/>
                </a:solidFill>
                <a:latin typeface="Times New Roman" panose="02020603050405020304" pitchFamily="18" charset="0"/>
                <a:ea typeface="Calibri"/>
                <a:cs typeface="Times New Roman" panose="02020603050405020304" pitchFamily="18" charset="0"/>
                <a:sym typeface="Calibri"/>
              </a:rPr>
              <a:t>OBJETIVO  GENERAL</a:t>
            </a:r>
            <a:endParaRPr dirty="0">
              <a:latin typeface="Times New Roman" panose="02020603050405020304" pitchFamily="18" charset="0"/>
              <a:cs typeface="Times New Roman" panose="02020603050405020304" pitchFamily="18" charset="0"/>
            </a:endParaRPr>
          </a:p>
        </p:txBody>
      </p:sp>
      <p:sp>
        <p:nvSpPr>
          <p:cNvPr id="87" name="Google Shape;87;p1"/>
          <p:cNvSpPr txBox="1"/>
          <p:nvPr/>
        </p:nvSpPr>
        <p:spPr>
          <a:xfrm>
            <a:off x="1435100" y="15621096"/>
            <a:ext cx="3874733" cy="941539"/>
          </a:xfrm>
          <a:prstGeom prst="rect">
            <a:avLst/>
          </a:prstGeom>
          <a:solidFill>
            <a:srgbClr val="1B68A5"/>
          </a:solidFill>
          <a:ln>
            <a:noFill/>
          </a:ln>
        </p:spPr>
        <p:txBody>
          <a:bodyPr spcFirstLastPara="1" wrap="square" lIns="360000" tIns="0" rIns="180000" bIns="0" anchor="ctr" anchorCtr="0">
            <a:noAutofit/>
          </a:bodyPr>
          <a:lstStyle/>
          <a:p>
            <a:pPr lvl="0"/>
            <a:r>
              <a:rPr lang="es-ES" sz="4000" b="1" dirty="0">
                <a:solidFill>
                  <a:schemeClr val="lt1"/>
                </a:solidFill>
                <a:latin typeface="Times New Roman" panose="02020603050405020304" pitchFamily="18" charset="0"/>
                <a:ea typeface="Calibri"/>
                <a:cs typeface="Times New Roman" panose="02020603050405020304" pitchFamily="18" charset="0"/>
                <a:sym typeface="Calibri"/>
              </a:rPr>
              <a:t>SOLUCIÓN</a:t>
            </a:r>
            <a:endParaRPr lang="es-ES" dirty="0">
              <a:latin typeface="Times New Roman" panose="02020603050405020304" pitchFamily="18" charset="0"/>
              <a:cs typeface="Times New Roman" panose="02020603050405020304" pitchFamily="18" charset="0"/>
            </a:endParaRPr>
          </a:p>
        </p:txBody>
      </p:sp>
      <p:sp>
        <p:nvSpPr>
          <p:cNvPr id="88" name="Google Shape;88;p1"/>
          <p:cNvSpPr txBox="1"/>
          <p:nvPr/>
        </p:nvSpPr>
        <p:spPr>
          <a:xfrm>
            <a:off x="1435100" y="26034017"/>
            <a:ext cx="4173220" cy="941538"/>
          </a:xfrm>
          <a:prstGeom prst="rect">
            <a:avLst/>
          </a:prstGeom>
          <a:solidFill>
            <a:srgbClr val="1B68A5"/>
          </a:solidFill>
          <a:ln>
            <a:noFill/>
          </a:ln>
        </p:spPr>
        <p:txBody>
          <a:bodyPr spcFirstLastPara="1" wrap="square" lIns="360000" tIns="0" rIns="180000" bIns="0" anchor="ctr" anchorCtr="0">
            <a:noAutofit/>
          </a:bodyPr>
          <a:lstStyle/>
          <a:p>
            <a:pPr lvl="0"/>
            <a:r>
              <a:rPr lang="es-ES" sz="4000" b="1" dirty="0">
                <a:solidFill>
                  <a:schemeClr val="lt1"/>
                </a:solidFill>
                <a:latin typeface="Times New Roman" panose="02020603050405020304" pitchFamily="18" charset="0"/>
                <a:ea typeface="Calibri"/>
                <a:cs typeface="Times New Roman" panose="02020603050405020304" pitchFamily="18" charset="0"/>
                <a:sym typeface="Calibri"/>
              </a:rPr>
              <a:t>RESULTADOS</a:t>
            </a:r>
            <a:endParaRPr dirty="0">
              <a:latin typeface="Times New Roman" panose="02020603050405020304" pitchFamily="18" charset="0"/>
              <a:cs typeface="Times New Roman" panose="02020603050405020304" pitchFamily="18" charset="0"/>
            </a:endParaRPr>
          </a:p>
        </p:txBody>
      </p:sp>
      <p:sp>
        <p:nvSpPr>
          <p:cNvPr id="89" name="Google Shape;89;p1"/>
          <p:cNvSpPr txBox="1"/>
          <p:nvPr/>
        </p:nvSpPr>
        <p:spPr>
          <a:xfrm>
            <a:off x="1435100" y="36372044"/>
            <a:ext cx="4666559" cy="941539"/>
          </a:xfrm>
          <a:prstGeom prst="rect">
            <a:avLst/>
          </a:prstGeom>
          <a:solidFill>
            <a:srgbClr val="1B68A5"/>
          </a:solidFill>
          <a:ln>
            <a:noFill/>
          </a:ln>
        </p:spPr>
        <p:txBody>
          <a:bodyPr spcFirstLastPara="1" wrap="square" lIns="360000" tIns="0" rIns="180000" bIns="0" anchor="ctr" anchorCtr="0">
            <a:noAutofit/>
          </a:bodyPr>
          <a:lstStyle/>
          <a:p>
            <a:pPr lvl="0"/>
            <a:r>
              <a:rPr lang="es-ES" sz="4000" b="1" dirty="0">
                <a:solidFill>
                  <a:schemeClr val="lt1"/>
                </a:solidFill>
                <a:latin typeface="Times New Roman" panose="02020603050405020304" pitchFamily="18" charset="0"/>
                <a:ea typeface="Calibri"/>
                <a:cs typeface="Times New Roman" panose="02020603050405020304" pitchFamily="18" charset="0"/>
                <a:sym typeface="Calibri"/>
              </a:rPr>
              <a:t>CONCLUSIONES</a:t>
            </a:r>
            <a:endParaRPr dirty="0">
              <a:latin typeface="Times New Roman" panose="02020603050405020304" pitchFamily="18" charset="0"/>
              <a:cs typeface="Times New Roman" panose="02020603050405020304" pitchFamily="18" charset="0"/>
            </a:endParaRPr>
          </a:p>
        </p:txBody>
      </p:sp>
      <p:cxnSp>
        <p:nvCxnSpPr>
          <p:cNvPr id="90" name="Google Shape;90;p1"/>
          <p:cNvCxnSpPr/>
          <p:nvPr/>
        </p:nvCxnSpPr>
        <p:spPr>
          <a:xfrm>
            <a:off x="5309833" y="16100749"/>
            <a:ext cx="14843481" cy="0"/>
          </a:xfrm>
          <a:prstGeom prst="straightConnector1">
            <a:avLst/>
          </a:prstGeom>
          <a:noFill/>
          <a:ln w="25400" cap="flat" cmpd="sng">
            <a:solidFill>
              <a:srgbClr val="595959"/>
            </a:solidFill>
            <a:prstDash val="solid"/>
            <a:round/>
            <a:headEnd type="none" w="sm" len="sm"/>
            <a:tailEnd type="none" w="sm" len="sm"/>
          </a:ln>
        </p:spPr>
      </p:cxnSp>
      <p:cxnSp>
        <p:nvCxnSpPr>
          <p:cNvPr id="91" name="Google Shape;91;p1"/>
          <p:cNvCxnSpPr/>
          <p:nvPr/>
        </p:nvCxnSpPr>
        <p:spPr>
          <a:xfrm>
            <a:off x="5309833" y="26482694"/>
            <a:ext cx="14843481" cy="0"/>
          </a:xfrm>
          <a:prstGeom prst="straightConnector1">
            <a:avLst/>
          </a:prstGeom>
          <a:noFill/>
          <a:ln w="25400" cap="flat" cmpd="sng">
            <a:solidFill>
              <a:srgbClr val="595959"/>
            </a:solidFill>
            <a:prstDash val="solid"/>
            <a:round/>
            <a:headEnd type="none" w="sm" len="sm"/>
            <a:tailEnd type="none" w="sm" len="sm"/>
          </a:ln>
        </p:spPr>
      </p:cxnSp>
      <p:sp>
        <p:nvSpPr>
          <p:cNvPr id="92" name="Google Shape;92;p1"/>
          <p:cNvSpPr txBox="1"/>
          <p:nvPr/>
        </p:nvSpPr>
        <p:spPr>
          <a:xfrm>
            <a:off x="10363297" y="989847"/>
            <a:ext cx="3874733" cy="266627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s-EC" sz="2500" dirty="0">
                <a:solidFill>
                  <a:srgbClr val="5F497A"/>
                </a:solidFill>
                <a:latin typeface="Times New Roman" panose="02020603050405020304" pitchFamily="18" charset="0"/>
                <a:cs typeface="Times New Roman" panose="02020603050405020304" pitchFamily="18" charset="0"/>
                <a:sym typeface="Calibri"/>
              </a:rPr>
              <a:t>Juan José Loor Toala</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dirty="0">
                <a:solidFill>
                  <a:srgbClr val="595959"/>
                </a:solidFill>
                <a:latin typeface="Times New Roman" panose="02020603050405020304" pitchFamily="18" charset="0"/>
                <a:ea typeface="Calibri"/>
                <a:cs typeface="Times New Roman" panose="02020603050405020304" pitchFamily="18" charset="0"/>
                <a:sym typeface="Calibri"/>
              </a:rPr>
              <a:t>jjloor@espol.edu.ec</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500" dirty="0">
                <a:solidFill>
                  <a:srgbClr val="595959"/>
                </a:solidFill>
                <a:latin typeface="Times New Roman" panose="02020603050405020304" pitchFamily="18" charset="0"/>
                <a:ea typeface="Calibri"/>
                <a:cs typeface="Times New Roman" panose="02020603050405020304" pitchFamily="18" charset="0"/>
                <a:sym typeface="Calibri"/>
              </a:rPr>
              <a:t>FIEC</a:t>
            </a:r>
            <a:endParaRPr sz="2500" dirty="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500" dirty="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s-EC" sz="2500" dirty="0">
                <a:solidFill>
                  <a:srgbClr val="5F497A"/>
                </a:solidFill>
                <a:latin typeface="Times New Roman" panose="02020603050405020304" pitchFamily="18" charset="0"/>
                <a:ea typeface="Calibri"/>
                <a:cs typeface="Times New Roman" panose="02020603050405020304" pitchFamily="18" charset="0"/>
                <a:sym typeface="Calibri"/>
              </a:rPr>
              <a:t>Gary Barzola Pesantes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dirty="0">
                <a:solidFill>
                  <a:srgbClr val="595959"/>
                </a:solidFill>
                <a:latin typeface="Times New Roman" panose="02020603050405020304" pitchFamily="18" charset="0"/>
                <a:ea typeface="Calibri"/>
                <a:cs typeface="Times New Roman" panose="02020603050405020304" pitchFamily="18" charset="0"/>
                <a:sym typeface="Calibri"/>
              </a:rPr>
              <a:t>gnbarzol@espol.edu.ec</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dirty="0">
                <a:solidFill>
                  <a:srgbClr val="595959"/>
                </a:solidFill>
                <a:latin typeface="Times New Roman" panose="02020603050405020304" pitchFamily="18" charset="0"/>
                <a:ea typeface="Calibri"/>
                <a:cs typeface="Times New Roman" panose="02020603050405020304" pitchFamily="18" charset="0"/>
                <a:sym typeface="Calibri"/>
              </a:rPr>
              <a:t>FIEC</a:t>
            </a:r>
            <a:endParaRPr sz="2500" dirty="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500" dirty="0">
              <a:solidFill>
                <a:srgbClr val="595959"/>
              </a:solidFill>
              <a:latin typeface="Calibri"/>
              <a:ea typeface="Calibri"/>
              <a:cs typeface="Calibri"/>
              <a:sym typeface="Calibri"/>
            </a:endParaRPr>
          </a:p>
        </p:txBody>
      </p:sp>
      <p:sp>
        <p:nvSpPr>
          <p:cNvPr id="93" name="Google Shape;93;p1"/>
          <p:cNvSpPr txBox="1"/>
          <p:nvPr/>
        </p:nvSpPr>
        <p:spPr>
          <a:xfrm>
            <a:off x="15941950" y="918389"/>
            <a:ext cx="3874733" cy="266627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s-EC" sz="2500" dirty="0">
                <a:solidFill>
                  <a:srgbClr val="5F497A"/>
                </a:solidFill>
                <a:latin typeface="Times New Roman" panose="02020603050405020304" pitchFamily="18" charset="0"/>
                <a:ea typeface="Calibri"/>
                <a:cs typeface="Times New Roman" panose="02020603050405020304" pitchFamily="18" charset="0"/>
                <a:sym typeface="Calibri"/>
              </a:rPr>
              <a:t>Diego Rojas Vivanco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dirty="0">
                <a:solidFill>
                  <a:srgbClr val="595959"/>
                </a:solidFill>
                <a:latin typeface="Times New Roman" panose="02020603050405020304" pitchFamily="18" charset="0"/>
                <a:ea typeface="Calibri"/>
                <a:cs typeface="Times New Roman" panose="02020603050405020304" pitchFamily="18" charset="0"/>
                <a:sym typeface="Calibri"/>
              </a:rPr>
              <a:t>ddrojas@espol.edu.ec</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500" dirty="0">
                <a:solidFill>
                  <a:srgbClr val="595959"/>
                </a:solidFill>
                <a:latin typeface="Times New Roman" panose="02020603050405020304" pitchFamily="18" charset="0"/>
                <a:ea typeface="Calibri"/>
                <a:cs typeface="Times New Roman" panose="02020603050405020304" pitchFamily="18" charset="0"/>
                <a:sym typeface="Calibri"/>
              </a:rPr>
              <a:t>FIEC</a:t>
            </a:r>
            <a:endParaRPr sz="2500" dirty="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500" dirty="0">
              <a:solidFill>
                <a:srgbClr val="595959"/>
              </a:solidFill>
              <a:latin typeface="Calibri"/>
              <a:ea typeface="Calibri"/>
              <a:cs typeface="Calibri"/>
              <a:sym typeface="Calibri"/>
            </a:endParaRPr>
          </a:p>
        </p:txBody>
      </p:sp>
      <p:cxnSp>
        <p:nvCxnSpPr>
          <p:cNvPr id="94" name="Google Shape;94;p1"/>
          <p:cNvCxnSpPr/>
          <p:nvPr/>
        </p:nvCxnSpPr>
        <p:spPr>
          <a:xfrm>
            <a:off x="14853909" y="852252"/>
            <a:ext cx="0" cy="3106771"/>
          </a:xfrm>
          <a:prstGeom prst="straightConnector1">
            <a:avLst/>
          </a:prstGeom>
          <a:noFill/>
          <a:ln w="25400" cap="flat" cmpd="sng">
            <a:solidFill>
              <a:srgbClr val="595959"/>
            </a:solidFill>
            <a:prstDash val="solid"/>
            <a:round/>
            <a:headEnd type="none" w="sm" len="sm"/>
            <a:tailEnd type="none" w="sm" len="sm"/>
          </a:ln>
        </p:spPr>
      </p:cxnSp>
      <p:sp>
        <p:nvSpPr>
          <p:cNvPr id="95" name="Google Shape;95;p1"/>
          <p:cNvSpPr txBox="1"/>
          <p:nvPr/>
        </p:nvSpPr>
        <p:spPr>
          <a:xfrm>
            <a:off x="1362977" y="8007701"/>
            <a:ext cx="19581589" cy="2462213"/>
          </a:xfrm>
          <a:prstGeom prst="rect">
            <a:avLst/>
          </a:prstGeom>
          <a:noFill/>
          <a:ln>
            <a:noFill/>
          </a:ln>
        </p:spPr>
        <p:txBody>
          <a:bodyPr spcFirstLastPara="1" wrap="square" lIns="0" tIns="0" rIns="0" bIns="0" anchor="t" anchorCtr="0">
            <a:spAutoFit/>
          </a:bodyPr>
          <a:lstStyle/>
          <a:p>
            <a:pPr lvl="0" algn="just"/>
            <a:r>
              <a:rPr lang="es-EC" sz="3200" dirty="0">
                <a:solidFill>
                  <a:schemeClr val="tx1"/>
                </a:solidFill>
                <a:latin typeface="Times New Roman" panose="02020603050405020304" pitchFamily="18" charset="0"/>
                <a:ea typeface="Calibri"/>
                <a:cs typeface="Times New Roman" panose="02020603050405020304" pitchFamily="18" charset="0"/>
                <a:sym typeface="Calibri"/>
              </a:rPr>
              <a:t>Debido a los recientes escándalos sobre los Panamá papers, problemas en el sistema carcelario, aumento notable de la delincuencia en Guayaquil y alza de combustible, resulta de utilidad saber que tan afectada se ha visto la popularidad del presidente frente al pueblo ecuatoriano y conocer los nuevos índices de aceptación a raíz de estas noticias. Para ello, Twitter posee una enorme cantidad de reacciones y comentarios de ecuatorianos con respecto a la gestión del actual presidente, las cuales son de gran interés para el análisis sentimental de los ciudadanos.</a:t>
            </a:r>
          </a:p>
        </p:txBody>
      </p:sp>
      <p:sp>
        <p:nvSpPr>
          <p:cNvPr id="96" name="Google Shape;96;p1"/>
          <p:cNvSpPr txBox="1"/>
          <p:nvPr/>
        </p:nvSpPr>
        <p:spPr>
          <a:xfrm>
            <a:off x="1323936" y="12247585"/>
            <a:ext cx="9368633" cy="1384995"/>
          </a:xfrm>
          <a:prstGeom prst="rect">
            <a:avLst/>
          </a:prstGeom>
          <a:noFill/>
          <a:ln>
            <a:noFill/>
          </a:ln>
        </p:spPr>
        <p:txBody>
          <a:bodyPr spcFirstLastPara="1" wrap="square" lIns="0" tIns="0" rIns="0" bIns="0" anchor="t" anchorCtr="0">
            <a:spAutoFit/>
          </a:bodyPr>
          <a:lstStyle/>
          <a:p>
            <a:pPr marL="457200" lvl="0" indent="-457200" algn="just">
              <a:buFont typeface="Arial" panose="020B0604020202020204" pitchFamily="34" charset="0"/>
              <a:buChar char="•"/>
            </a:pPr>
            <a:r>
              <a:rPr lang="es-EC" sz="3000" dirty="0">
                <a:solidFill>
                  <a:schemeClr val="tx1"/>
                </a:solidFill>
                <a:latin typeface="Times New Roman" panose="02020603050405020304" pitchFamily="18" charset="0"/>
                <a:ea typeface="Calibri"/>
                <a:cs typeface="Times New Roman" panose="02020603050405020304" pitchFamily="18" charset="0"/>
                <a:sym typeface="Calibri"/>
              </a:rPr>
              <a:t>Predecir la polaridad sentimental de comentarios realizados por los ecuatorianos hacia el presidente Guillermo Lasso.</a:t>
            </a:r>
            <a:endParaRPr lang="es-ES_tradnl" sz="3000"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97" name="Google Shape;97;p1"/>
          <p:cNvSpPr txBox="1"/>
          <p:nvPr/>
        </p:nvSpPr>
        <p:spPr>
          <a:xfrm>
            <a:off x="1162665" y="38018827"/>
            <a:ext cx="9314835" cy="3231654"/>
          </a:xfrm>
          <a:prstGeom prst="rect">
            <a:avLst/>
          </a:prstGeom>
          <a:noFill/>
          <a:ln>
            <a:noFill/>
          </a:ln>
        </p:spPr>
        <p:txBody>
          <a:bodyPr spcFirstLastPara="1" wrap="square" lIns="0" tIns="0" rIns="0" bIns="0" anchor="t" anchorCtr="0">
            <a:spAutoFit/>
          </a:bodyPr>
          <a:lstStyle/>
          <a:p>
            <a:pPr marL="342900" lvl="0" indent="-342900" algn="just">
              <a:buClr>
                <a:srgbClr val="595959"/>
              </a:buClr>
              <a:buSzPts val="3000"/>
              <a:buFont typeface="Noto Sans Symbols"/>
              <a:buChar char="▪"/>
            </a:pPr>
            <a:r>
              <a:rPr lang="es-EC" sz="3000" dirty="0">
                <a:solidFill>
                  <a:schemeClr val="tx1"/>
                </a:solidFill>
                <a:latin typeface="Times New Roman" panose="02020603050405020304" pitchFamily="18" charset="0"/>
                <a:cs typeface="Times New Roman" panose="02020603050405020304" pitchFamily="18" charset="0"/>
                <a:sym typeface="Calibri"/>
              </a:rPr>
              <a:t>Realizar un modelo de análisis sentimental en Twitter requiere una gran cantidad de datos, y su obtención resulta larga y complicada debido a la inmensa cantidad de información que genera Twitter. Al momento de clasificar tal volumen nos encontramos con el problema de no obtener datos de manera homogénea y la mayoría requirió de un proceso de estandarización y limpieza.</a:t>
            </a:r>
            <a:endParaRPr lang="es-EC" sz="3000" dirty="0">
              <a:solidFill>
                <a:srgbClr val="595959"/>
              </a:solidFill>
              <a:latin typeface="Times New Roman" panose="02020603050405020304" pitchFamily="18" charset="0"/>
              <a:cs typeface="Times New Roman" panose="02020603050405020304" pitchFamily="18" charset="0"/>
              <a:sym typeface="Calibri"/>
            </a:endParaRPr>
          </a:p>
        </p:txBody>
      </p:sp>
      <p:sp>
        <p:nvSpPr>
          <p:cNvPr id="98" name="Google Shape;98;p1"/>
          <p:cNvSpPr txBox="1"/>
          <p:nvPr/>
        </p:nvSpPr>
        <p:spPr>
          <a:xfrm>
            <a:off x="1148915" y="17162039"/>
            <a:ext cx="9718676" cy="2308324"/>
          </a:xfrm>
          <a:prstGeom prst="rect">
            <a:avLst/>
          </a:prstGeom>
          <a:noFill/>
          <a:ln>
            <a:noFill/>
          </a:ln>
        </p:spPr>
        <p:txBody>
          <a:bodyPr spcFirstLastPara="1" wrap="square" lIns="0" tIns="0" rIns="0" bIns="0" anchor="t" anchorCtr="0">
            <a:spAutoFit/>
          </a:bodyPr>
          <a:lstStyle/>
          <a:p>
            <a:pPr marL="457200" lvl="0" indent="-457200" algn="just">
              <a:buFont typeface="Arial" panose="020B0604020202020204" pitchFamily="34" charset="0"/>
              <a:buChar char="•"/>
            </a:pPr>
            <a:r>
              <a:rPr lang="es-EC" sz="3000" dirty="0">
                <a:solidFill>
                  <a:schemeClr val="tx1"/>
                </a:solidFill>
                <a:latin typeface="Times New Roman" panose="02020603050405020304" pitchFamily="18" charset="0"/>
                <a:cs typeface="Times New Roman" panose="02020603050405020304" pitchFamily="18" charset="0"/>
                <a:sym typeface="Calibri"/>
              </a:rPr>
              <a:t>Se implemento una solución a través de técnicas de machine learning, capaz de aprender de un conjunto de tweets previamente clasificados como positivo, negativo y neutro, que a través de la regresión logística sea capaz predecir el sentimiento/polaridad de un tweet, comentario , opinión.</a:t>
            </a:r>
            <a:endParaRPr lang="es-ES_tradnl" sz="3000" dirty="0">
              <a:solidFill>
                <a:schemeClr val="tx1"/>
              </a:solidFill>
              <a:latin typeface="Times New Roman" panose="02020603050405020304" pitchFamily="18" charset="0"/>
              <a:cs typeface="Times New Roman" panose="02020603050405020304" pitchFamily="18" charset="0"/>
              <a:sym typeface="Calibri"/>
            </a:endParaRPr>
          </a:p>
        </p:txBody>
      </p:sp>
      <p:sp>
        <p:nvSpPr>
          <p:cNvPr id="99" name="Google Shape;99;p1"/>
          <p:cNvSpPr txBox="1"/>
          <p:nvPr/>
        </p:nvSpPr>
        <p:spPr>
          <a:xfrm>
            <a:off x="1064077" y="27567890"/>
            <a:ext cx="10072684" cy="7848302"/>
          </a:xfrm>
          <a:prstGeom prst="rect">
            <a:avLst/>
          </a:prstGeom>
          <a:noFill/>
          <a:ln>
            <a:noFill/>
          </a:ln>
        </p:spPr>
        <p:txBody>
          <a:bodyPr spcFirstLastPara="1" wrap="square" lIns="0" tIns="0" rIns="0" bIns="0" anchor="t" anchorCtr="0">
            <a:spAutoFit/>
          </a:bodyPr>
          <a:lstStyle/>
          <a:p>
            <a:pPr marL="457200" lvl="0" indent="-457200" algn="just">
              <a:buFont typeface="Wingdings" panose="05000000000000000000" pitchFamily="2" charset="2"/>
              <a:buChar char="§"/>
            </a:pPr>
            <a:r>
              <a:rPr lang="es-EC" sz="3000" dirty="0">
                <a:solidFill>
                  <a:schemeClr val="tx1"/>
                </a:solidFill>
                <a:latin typeface="Times New Roman" panose="02020603050405020304" pitchFamily="18" charset="0"/>
                <a:ea typeface="Calibri"/>
                <a:cs typeface="Times New Roman" panose="02020603050405020304" pitchFamily="18" charset="0"/>
                <a:sym typeface="Calibri"/>
              </a:rPr>
              <a:t>El desarrollo del modelo de análisis sentimental respecto a la gestión del presidente Guillermo Lasso, se implementó haciendo uso de técnicas de machine learning como el aprendizaje supervisado junto a la regresión logística, el cual fue capaz de clasificar si el tweet es positivo, negativo o neutro con una precisión </a:t>
            </a:r>
            <a:r>
              <a:rPr lang="es-EC" sz="3000">
                <a:solidFill>
                  <a:schemeClr val="tx1"/>
                </a:solidFill>
                <a:latin typeface="Times New Roman" panose="02020603050405020304" pitchFamily="18" charset="0"/>
                <a:ea typeface="Calibri"/>
                <a:cs typeface="Times New Roman" panose="02020603050405020304" pitchFamily="18" charset="0"/>
                <a:sym typeface="Calibri"/>
              </a:rPr>
              <a:t>del 77%. </a:t>
            </a:r>
            <a:r>
              <a:rPr lang="es-EC" sz="3000" dirty="0">
                <a:solidFill>
                  <a:schemeClr val="tx1"/>
                </a:solidFill>
                <a:latin typeface="Times New Roman" panose="02020603050405020304" pitchFamily="18" charset="0"/>
                <a:ea typeface="Calibri"/>
                <a:cs typeface="Times New Roman" panose="02020603050405020304" pitchFamily="18" charset="0"/>
                <a:sym typeface="Calibri"/>
              </a:rPr>
              <a:t>De esta forma el modelo quedó listo para ser usado por grandes conjuntos de tweets respecto al presidente y medir el nivel de aceptación actual que posee. </a:t>
            </a:r>
          </a:p>
          <a:p>
            <a:pPr lvl="0" algn="just"/>
            <a:endParaRPr lang="es-EC" sz="3000" dirty="0">
              <a:solidFill>
                <a:schemeClr val="tx1"/>
              </a:solidFill>
              <a:latin typeface="Times New Roman" panose="02020603050405020304" pitchFamily="18" charset="0"/>
              <a:ea typeface="Calibri"/>
              <a:cs typeface="Times New Roman" panose="02020603050405020304" pitchFamily="18" charset="0"/>
              <a:sym typeface="Calibri"/>
            </a:endParaRPr>
          </a:p>
          <a:p>
            <a:pPr marL="457200" indent="-457200" algn="just">
              <a:buFont typeface="Wingdings" panose="05000000000000000000" pitchFamily="2" charset="2"/>
              <a:buChar char="§"/>
            </a:pPr>
            <a:r>
              <a:rPr lang="es-EC" sz="3000" dirty="0">
                <a:solidFill>
                  <a:schemeClr val="tx1"/>
                </a:solidFill>
                <a:latin typeface="Times New Roman" panose="02020603050405020304" pitchFamily="18" charset="0"/>
                <a:ea typeface="Calibri"/>
                <a:cs typeface="Times New Roman" panose="02020603050405020304" pitchFamily="18" charset="0"/>
                <a:sym typeface="Calibri"/>
              </a:rPr>
              <a:t>Debido a la distribución de los datos, nuestro modelo cuenta con una frecuencia pequeña de tweets clasificados como positivos, lo cual genera que tienda a clasificar en su mayoría a los tweets como negativos y neutros. Esto debido a que la red social Twitter en general, tiene más noticias y quejas antes que mensajes de apoyo.</a:t>
            </a:r>
            <a:endParaRPr lang="es-ES_tradnl" sz="3000" dirty="0">
              <a:solidFill>
                <a:schemeClr val="tx1"/>
              </a:solidFill>
              <a:latin typeface="Times New Roman" panose="02020603050405020304" pitchFamily="18" charset="0"/>
              <a:ea typeface="Calibri"/>
              <a:cs typeface="Times New Roman" panose="02020603050405020304" pitchFamily="18" charset="0"/>
              <a:sym typeface="Calibri"/>
            </a:endParaRPr>
          </a:p>
          <a:p>
            <a:pPr marL="457200" lvl="0" indent="-457200" algn="just">
              <a:buFont typeface="Wingdings" panose="05000000000000000000" pitchFamily="2" charset="2"/>
              <a:buChar char="§"/>
            </a:pPr>
            <a:endParaRPr lang="es-EC" sz="3000"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00" name="Google Shape;100;p1"/>
          <p:cNvSpPr txBox="1"/>
          <p:nvPr/>
        </p:nvSpPr>
        <p:spPr>
          <a:xfrm>
            <a:off x="11061650" y="37994804"/>
            <a:ext cx="10293400" cy="4616648"/>
          </a:xfrm>
          <a:prstGeom prst="rect">
            <a:avLst/>
          </a:prstGeom>
          <a:noFill/>
          <a:ln>
            <a:noFill/>
          </a:ln>
        </p:spPr>
        <p:txBody>
          <a:bodyPr spcFirstLastPara="1" wrap="square" lIns="0" tIns="0" rIns="0" bIns="0" anchor="t" anchorCtr="0">
            <a:spAutoFit/>
          </a:bodyPr>
          <a:lstStyle/>
          <a:p>
            <a:pPr marL="342900" indent="-342900" algn="just">
              <a:buClr>
                <a:srgbClr val="595959"/>
              </a:buClr>
              <a:buSzPts val="3000"/>
              <a:buFont typeface="Noto Sans Symbols"/>
              <a:buChar char="▪"/>
            </a:pPr>
            <a:r>
              <a:rPr lang="es-EC" sz="3000" dirty="0">
                <a:solidFill>
                  <a:schemeClr val="tx1"/>
                </a:solidFill>
                <a:latin typeface="Times New Roman" panose="02020603050405020304" pitchFamily="18" charset="0"/>
                <a:cs typeface="Times New Roman" panose="02020603050405020304" pitchFamily="18" charset="0"/>
                <a:sym typeface="Calibri"/>
              </a:rPr>
              <a:t>El modelo de análisis sentimental desarrollado resulta de utilidad ya que puede servir de guía en nuevos modelos de análisis sentimental de la gestión de distintos políticos que gobiernan el estado ecuatoriano, para poder conocer sus índices de aceptación y de esta forma poder contribuir de forma positiva en la toma de decisiones de los ecuatorianos respecto a sus futuros gobernantes</a:t>
            </a:r>
          </a:p>
          <a:p>
            <a:pPr marL="342900" indent="-342900" algn="just">
              <a:buClr>
                <a:srgbClr val="595959"/>
              </a:buClr>
              <a:buSzPts val="3000"/>
              <a:buFont typeface="Noto Sans Symbols"/>
              <a:buChar char="▪"/>
            </a:pPr>
            <a:endParaRPr lang="es-EC" sz="3000" dirty="0">
              <a:solidFill>
                <a:schemeClr val="tx1"/>
              </a:solidFill>
              <a:latin typeface="Times New Roman" panose="02020603050405020304" pitchFamily="18" charset="0"/>
              <a:cs typeface="Times New Roman" panose="02020603050405020304" pitchFamily="18" charset="0"/>
              <a:sym typeface="Calibri"/>
            </a:endParaRPr>
          </a:p>
          <a:p>
            <a:pPr marL="342900" indent="-342900" algn="just">
              <a:buClr>
                <a:srgbClr val="595959"/>
              </a:buClr>
              <a:buSzPts val="3000"/>
              <a:buFont typeface="Noto Sans Symbols"/>
              <a:buChar char="▪"/>
            </a:pPr>
            <a:r>
              <a:rPr lang="es-EC" sz="3000" dirty="0">
                <a:solidFill>
                  <a:schemeClr val="tx1"/>
                </a:solidFill>
                <a:latin typeface="Times New Roman" panose="02020603050405020304" pitchFamily="18" charset="0"/>
                <a:cs typeface="Times New Roman" panose="02020603050405020304" pitchFamily="18" charset="0"/>
                <a:sym typeface="Calibri"/>
              </a:rPr>
              <a:t>Creación de una interfaz amigable con el usuario para el uso sencillo del modelo de análisis sentimental implementado.</a:t>
            </a:r>
          </a:p>
          <a:p>
            <a:pPr marL="342900" indent="-342900" algn="just">
              <a:buClr>
                <a:srgbClr val="595959"/>
              </a:buClr>
              <a:buSzPts val="3000"/>
              <a:buFont typeface="Noto Sans Symbols"/>
              <a:buChar char="▪"/>
            </a:pPr>
            <a:endParaRPr lang="es-ES_tradnl" sz="3000" dirty="0">
              <a:solidFill>
                <a:srgbClr val="595959"/>
              </a:solidFill>
              <a:latin typeface="Times New Roman" panose="02020603050405020304" pitchFamily="18" charset="0"/>
              <a:cs typeface="Times New Roman" panose="02020603050405020304" pitchFamily="18" charset="0"/>
              <a:sym typeface="Calibri"/>
            </a:endParaRPr>
          </a:p>
        </p:txBody>
      </p:sp>
      <p:sp>
        <p:nvSpPr>
          <p:cNvPr id="101" name="Google Shape;101;p1"/>
          <p:cNvSpPr txBox="1"/>
          <p:nvPr/>
        </p:nvSpPr>
        <p:spPr>
          <a:xfrm>
            <a:off x="12232323" y="36372065"/>
            <a:ext cx="7249477" cy="941518"/>
          </a:xfrm>
          <a:prstGeom prst="rect">
            <a:avLst/>
          </a:prstGeom>
          <a:solidFill>
            <a:srgbClr val="1B68A5"/>
          </a:solidFill>
          <a:ln>
            <a:noFill/>
          </a:ln>
        </p:spPr>
        <p:txBody>
          <a:bodyPr spcFirstLastPara="1" wrap="square" lIns="360000" tIns="0" rIns="180000" bIns="0" anchor="ctr" anchorCtr="0">
            <a:noAutofit/>
          </a:bodyPr>
          <a:lstStyle/>
          <a:p>
            <a:pPr lvl="0"/>
            <a:r>
              <a:rPr lang="es-ES" sz="4000" b="1" dirty="0">
                <a:solidFill>
                  <a:schemeClr val="lt1"/>
                </a:solidFill>
                <a:latin typeface="Times New Roman" panose="02020603050405020304" pitchFamily="18" charset="0"/>
                <a:cs typeface="Times New Roman" panose="02020603050405020304" pitchFamily="18" charset="0"/>
                <a:sym typeface="Calibri"/>
              </a:rPr>
              <a:t>NUESTRA CONTRIBUCIÓN</a:t>
            </a:r>
            <a:endParaRPr dirty="0">
              <a:latin typeface="Times New Roman" panose="02020603050405020304" pitchFamily="18" charset="0"/>
              <a:cs typeface="Times New Roman" panose="02020603050405020304" pitchFamily="18" charset="0"/>
            </a:endParaRPr>
          </a:p>
        </p:txBody>
      </p:sp>
      <p:pic>
        <p:nvPicPr>
          <p:cNvPr id="103" name="Google Shape;103;p1"/>
          <p:cNvPicPr preferRelativeResize="0"/>
          <p:nvPr/>
        </p:nvPicPr>
        <p:blipFill rotWithShape="1">
          <a:blip r:embed="rId3">
            <a:alphaModFix/>
          </a:blip>
          <a:srcRect/>
          <a:stretch/>
        </p:blipFill>
        <p:spPr>
          <a:xfrm>
            <a:off x="2270712" y="571496"/>
            <a:ext cx="6078239" cy="1329043"/>
          </a:xfrm>
          <a:prstGeom prst="rect">
            <a:avLst/>
          </a:prstGeom>
          <a:noFill/>
          <a:ln>
            <a:noFill/>
          </a:ln>
        </p:spPr>
      </p:pic>
      <p:sp>
        <p:nvSpPr>
          <p:cNvPr id="3" name="TextBox 2">
            <a:extLst>
              <a:ext uri="{FF2B5EF4-FFF2-40B4-BE49-F238E27FC236}">
                <a16:creationId xmlns:a16="http://schemas.microsoft.com/office/drawing/2014/main" id="{12CFBFDB-7CB0-7C4E-B4CC-EF0F54E5AC19}"/>
              </a:ext>
            </a:extLst>
          </p:cNvPr>
          <p:cNvSpPr txBox="1"/>
          <p:nvPr/>
        </p:nvSpPr>
        <p:spPr>
          <a:xfrm>
            <a:off x="1064077" y="1834877"/>
            <a:ext cx="8491511" cy="2369880"/>
          </a:xfrm>
          <a:prstGeom prst="rect">
            <a:avLst/>
          </a:prstGeom>
          <a:noFill/>
        </p:spPr>
        <p:txBody>
          <a:bodyPr wrap="square" rtlCol="0">
            <a:spAutoFit/>
          </a:bodyPr>
          <a:lstStyle/>
          <a:p>
            <a:pPr algn="ctr"/>
            <a:r>
              <a:rPr lang="en-US" sz="3600" dirty="0"/>
              <a:t>FACULTAD DE INGENIERÍA EN ELECTRICIDAD Y COMPUTACIÓN</a:t>
            </a:r>
          </a:p>
          <a:p>
            <a:pPr algn="ctr"/>
            <a:endParaRPr lang="en-US" sz="2400" dirty="0"/>
          </a:p>
          <a:p>
            <a:pPr algn="ctr"/>
            <a:r>
              <a:rPr lang="en-US" sz="2800" dirty="0"/>
              <a:t>Inteligencia Artificial</a:t>
            </a:r>
          </a:p>
          <a:p>
            <a:pPr algn="ctr"/>
            <a:endParaRPr lang="en-US" sz="2400" dirty="0"/>
          </a:p>
        </p:txBody>
      </p:sp>
      <p:pic>
        <p:nvPicPr>
          <p:cNvPr id="1028" name="Picture 4" descr="Twitter Sentiment Analysis with Tensorflow.js - Benson Technology">
            <a:extLst>
              <a:ext uri="{FF2B5EF4-FFF2-40B4-BE49-F238E27FC236}">
                <a16:creationId xmlns:a16="http://schemas.microsoft.com/office/drawing/2014/main" id="{7174BC94-70D6-445F-B25C-E1355C9FF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3136" y="11357876"/>
            <a:ext cx="7987076" cy="3611263"/>
          </a:xfrm>
          <a:prstGeom prst="rect">
            <a:avLst/>
          </a:prstGeom>
          <a:solidFill>
            <a:srgbClr val="FFFFFF">
              <a:shade val="85000"/>
            </a:srgbClr>
          </a:solidFill>
          <a:ln w="190500" cap="rnd">
            <a:solidFill>
              <a:schemeClr val="bg2"/>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C46DD37B-77FC-46DC-AC56-F0DFD9C047A0}"/>
              </a:ext>
            </a:extLst>
          </p:cNvPr>
          <p:cNvPicPr>
            <a:picLocks noChangeAspect="1"/>
          </p:cNvPicPr>
          <p:nvPr/>
        </p:nvPicPr>
        <p:blipFill>
          <a:blip r:embed="rId5"/>
          <a:stretch>
            <a:fillRect/>
          </a:stretch>
        </p:blipFill>
        <p:spPr>
          <a:xfrm>
            <a:off x="13593641" y="20531652"/>
            <a:ext cx="3093033" cy="2600768"/>
          </a:xfrm>
          <a:prstGeom prst="rect">
            <a:avLst/>
          </a:prstGeom>
        </p:spPr>
      </p:pic>
      <p:pic>
        <p:nvPicPr>
          <p:cNvPr id="44" name="Imagen 43" descr="Forma, Flecha&#10;&#10;Descripción generada automáticamente">
            <a:extLst>
              <a:ext uri="{FF2B5EF4-FFF2-40B4-BE49-F238E27FC236}">
                <a16:creationId xmlns:a16="http://schemas.microsoft.com/office/drawing/2014/main" id="{12F6EEB7-1ECC-450F-BC7C-392E33D356DC}"/>
              </a:ext>
            </a:extLst>
          </p:cNvPr>
          <p:cNvPicPr>
            <a:picLocks noChangeAspect="1"/>
          </p:cNvPicPr>
          <p:nvPr/>
        </p:nvPicPr>
        <p:blipFill>
          <a:blip r:embed="rId6"/>
          <a:stretch>
            <a:fillRect/>
          </a:stretch>
        </p:blipFill>
        <p:spPr>
          <a:xfrm rot="18522262">
            <a:off x="16719654" y="19939027"/>
            <a:ext cx="1573779" cy="1573779"/>
          </a:xfrm>
          <a:prstGeom prst="rect">
            <a:avLst/>
          </a:prstGeom>
        </p:spPr>
      </p:pic>
      <p:pic>
        <p:nvPicPr>
          <p:cNvPr id="15" name="Imagen 14" descr="Forma, Círculo&#10;&#10;Descripción generada automáticamente">
            <a:extLst>
              <a:ext uri="{FF2B5EF4-FFF2-40B4-BE49-F238E27FC236}">
                <a16:creationId xmlns:a16="http://schemas.microsoft.com/office/drawing/2014/main" id="{43812F59-E070-468B-9BCC-2564808FC2C1}"/>
              </a:ext>
            </a:extLst>
          </p:cNvPr>
          <p:cNvPicPr>
            <a:picLocks noChangeAspect="1"/>
          </p:cNvPicPr>
          <p:nvPr/>
        </p:nvPicPr>
        <p:blipFill>
          <a:blip r:embed="rId7"/>
          <a:stretch>
            <a:fillRect/>
          </a:stretch>
        </p:blipFill>
        <p:spPr>
          <a:xfrm>
            <a:off x="17879316" y="16931189"/>
            <a:ext cx="2925168" cy="2989780"/>
          </a:xfrm>
          <a:prstGeom prst="rect">
            <a:avLst/>
          </a:prstGeom>
        </p:spPr>
      </p:pic>
      <p:pic>
        <p:nvPicPr>
          <p:cNvPr id="4" name="Imagen 3">
            <a:extLst>
              <a:ext uri="{FF2B5EF4-FFF2-40B4-BE49-F238E27FC236}">
                <a16:creationId xmlns:a16="http://schemas.microsoft.com/office/drawing/2014/main" id="{0FE70FD6-A2DF-44EC-9EA8-1B467A1274E2}"/>
              </a:ext>
            </a:extLst>
          </p:cNvPr>
          <p:cNvPicPr>
            <a:picLocks noChangeAspect="1"/>
          </p:cNvPicPr>
          <p:nvPr/>
        </p:nvPicPr>
        <p:blipFill>
          <a:blip r:embed="rId8"/>
          <a:stretch>
            <a:fillRect/>
          </a:stretch>
        </p:blipFill>
        <p:spPr>
          <a:xfrm>
            <a:off x="8181841" y="22155150"/>
            <a:ext cx="3867230" cy="3867230"/>
          </a:xfrm>
          <a:prstGeom prst="rect">
            <a:avLst/>
          </a:prstGeom>
        </p:spPr>
      </p:pic>
      <p:pic>
        <p:nvPicPr>
          <p:cNvPr id="17" name="Imagen 16" descr="Forma, Círculo&#10;&#10;Descripción generada automáticamente">
            <a:extLst>
              <a:ext uri="{FF2B5EF4-FFF2-40B4-BE49-F238E27FC236}">
                <a16:creationId xmlns:a16="http://schemas.microsoft.com/office/drawing/2014/main" id="{69416C09-F159-46A9-8113-0BD63FA6C91C}"/>
              </a:ext>
            </a:extLst>
          </p:cNvPr>
          <p:cNvPicPr>
            <a:picLocks noChangeAspect="1"/>
          </p:cNvPicPr>
          <p:nvPr/>
        </p:nvPicPr>
        <p:blipFill>
          <a:blip r:embed="rId9"/>
          <a:stretch>
            <a:fillRect/>
          </a:stretch>
        </p:blipFill>
        <p:spPr>
          <a:xfrm>
            <a:off x="7546226" y="20412212"/>
            <a:ext cx="4018723" cy="2250263"/>
          </a:xfrm>
          <a:prstGeom prst="rect">
            <a:avLst/>
          </a:prstGeom>
        </p:spPr>
      </p:pic>
      <p:sp>
        <p:nvSpPr>
          <p:cNvPr id="18" name="CuadroTexto 17">
            <a:extLst>
              <a:ext uri="{FF2B5EF4-FFF2-40B4-BE49-F238E27FC236}">
                <a16:creationId xmlns:a16="http://schemas.microsoft.com/office/drawing/2014/main" id="{FA3ED617-55FB-402F-8AB8-D3CFB7020C23}"/>
              </a:ext>
            </a:extLst>
          </p:cNvPr>
          <p:cNvSpPr txBox="1"/>
          <p:nvPr/>
        </p:nvSpPr>
        <p:spPr>
          <a:xfrm>
            <a:off x="8372076" y="20775887"/>
            <a:ext cx="2528178" cy="830997"/>
          </a:xfrm>
          <a:prstGeom prst="rect">
            <a:avLst/>
          </a:prstGeom>
          <a:noFill/>
        </p:spPr>
        <p:txBody>
          <a:bodyPr wrap="square" rtlCol="0">
            <a:spAutoFit/>
          </a:bodyPr>
          <a:lstStyle/>
          <a:p>
            <a:r>
              <a:rPr lang="en-US" sz="1600" dirty="0">
                <a:latin typeface="Arial Rounded MT Bold" panose="020F0704030504030204" pitchFamily="34" charset="0"/>
              </a:rPr>
              <a:t>El </a:t>
            </a:r>
            <a:r>
              <a:rPr lang="es-EC" sz="1600" dirty="0">
                <a:latin typeface="Arial Rounded MT Bold" panose="020F0704030504030204" pitchFamily="34" charset="0"/>
              </a:rPr>
              <a:t>presidente</a:t>
            </a:r>
            <a:r>
              <a:rPr lang="en-US" sz="1600" dirty="0">
                <a:latin typeface="Arial Rounded MT Bold" panose="020F0704030504030204" pitchFamily="34" charset="0"/>
              </a:rPr>
              <a:t> Lasso no ha cumplido con sus promesas de campa</a:t>
            </a:r>
            <a:r>
              <a:rPr lang="es-EC" sz="1600" dirty="0">
                <a:latin typeface="Arial Rounded MT Bold" panose="020F0704030504030204" pitchFamily="34" charset="0"/>
              </a:rPr>
              <a:t>ña</a:t>
            </a:r>
            <a:r>
              <a:rPr lang="en-US" sz="1600" dirty="0">
                <a:latin typeface="Arial Rounded MT Bold" panose="020F0704030504030204" pitchFamily="34" charset="0"/>
              </a:rPr>
              <a:t> </a:t>
            </a:r>
            <a:endParaRPr lang="es-EC" sz="1600" dirty="0">
              <a:latin typeface="Arial Rounded MT Bold" panose="020F0704030504030204" pitchFamily="34" charset="0"/>
            </a:endParaRPr>
          </a:p>
        </p:txBody>
      </p:sp>
      <p:pic>
        <p:nvPicPr>
          <p:cNvPr id="32" name="Imagen 31" descr="Forma, Flecha&#10;&#10;Descripción generada automáticamente">
            <a:extLst>
              <a:ext uri="{FF2B5EF4-FFF2-40B4-BE49-F238E27FC236}">
                <a16:creationId xmlns:a16="http://schemas.microsoft.com/office/drawing/2014/main" id="{41380F3A-6B41-48C8-A3FD-5DEAFDB85E75}"/>
              </a:ext>
            </a:extLst>
          </p:cNvPr>
          <p:cNvPicPr>
            <a:picLocks noChangeAspect="1"/>
          </p:cNvPicPr>
          <p:nvPr/>
        </p:nvPicPr>
        <p:blipFill>
          <a:blip r:embed="rId6"/>
          <a:stretch>
            <a:fillRect/>
          </a:stretch>
        </p:blipFill>
        <p:spPr>
          <a:xfrm rot="18915914">
            <a:off x="12082979" y="22901783"/>
            <a:ext cx="1573779" cy="1573779"/>
          </a:xfrm>
          <a:prstGeom prst="rect">
            <a:avLst/>
          </a:prstGeom>
        </p:spPr>
      </p:pic>
      <p:pic>
        <p:nvPicPr>
          <p:cNvPr id="5" name="Imagen 4" descr="Icono&#10;&#10;Descripción generada automáticamente">
            <a:extLst>
              <a:ext uri="{FF2B5EF4-FFF2-40B4-BE49-F238E27FC236}">
                <a16:creationId xmlns:a16="http://schemas.microsoft.com/office/drawing/2014/main" id="{5242B575-D592-4078-B02F-E61202655E08}"/>
              </a:ext>
            </a:extLst>
          </p:cNvPr>
          <p:cNvPicPr>
            <a:picLocks noChangeAspect="1"/>
          </p:cNvPicPr>
          <p:nvPr/>
        </p:nvPicPr>
        <p:blipFill rotWithShape="1">
          <a:blip r:embed="rId10"/>
          <a:srcRect b="8140"/>
          <a:stretch/>
        </p:blipFill>
        <p:spPr>
          <a:xfrm>
            <a:off x="2591740" y="22181817"/>
            <a:ext cx="3948776" cy="3683686"/>
          </a:xfrm>
          <a:prstGeom prst="rect">
            <a:avLst/>
          </a:prstGeom>
        </p:spPr>
      </p:pic>
      <p:pic>
        <p:nvPicPr>
          <p:cNvPr id="35" name="Imagen 34" descr="Forma, Flecha&#10;&#10;Descripción generada automáticamente">
            <a:extLst>
              <a:ext uri="{FF2B5EF4-FFF2-40B4-BE49-F238E27FC236}">
                <a16:creationId xmlns:a16="http://schemas.microsoft.com/office/drawing/2014/main" id="{EFA02400-3A99-4823-B789-8BBADCE016D8}"/>
              </a:ext>
            </a:extLst>
          </p:cNvPr>
          <p:cNvPicPr>
            <a:picLocks noChangeAspect="1"/>
          </p:cNvPicPr>
          <p:nvPr/>
        </p:nvPicPr>
        <p:blipFill>
          <a:blip r:embed="rId6"/>
          <a:stretch>
            <a:fillRect/>
          </a:stretch>
        </p:blipFill>
        <p:spPr>
          <a:xfrm rot="20165382">
            <a:off x="6259654" y="24049313"/>
            <a:ext cx="1573779" cy="1573779"/>
          </a:xfrm>
          <a:prstGeom prst="rect">
            <a:avLst/>
          </a:prstGeom>
        </p:spPr>
      </p:pic>
      <p:sp>
        <p:nvSpPr>
          <p:cNvPr id="7" name="CuadroTexto 6">
            <a:extLst>
              <a:ext uri="{FF2B5EF4-FFF2-40B4-BE49-F238E27FC236}">
                <a16:creationId xmlns:a16="http://schemas.microsoft.com/office/drawing/2014/main" id="{4BA14797-26D4-4E39-9162-2D884A2A17FD}"/>
              </a:ext>
            </a:extLst>
          </p:cNvPr>
          <p:cNvSpPr txBox="1"/>
          <p:nvPr/>
        </p:nvSpPr>
        <p:spPr>
          <a:xfrm>
            <a:off x="3873555" y="22537515"/>
            <a:ext cx="1937367" cy="461665"/>
          </a:xfrm>
          <a:prstGeom prst="rect">
            <a:avLst/>
          </a:prstGeom>
          <a:noFill/>
        </p:spPr>
        <p:txBody>
          <a:bodyPr wrap="square" rtlCol="0">
            <a:spAutoFit/>
          </a:bodyPr>
          <a:lstStyle/>
          <a:p>
            <a:r>
              <a:rPr lang="en-US" sz="2400" b="1" u="sng" dirty="0">
                <a:latin typeface="Aharoni" panose="02010803020104030203" pitchFamily="2" charset="-79"/>
                <a:cs typeface="Aharoni" panose="02010803020104030203" pitchFamily="2" charset="-79"/>
              </a:rPr>
              <a:t>MODELO </a:t>
            </a:r>
            <a:endParaRPr lang="es-EC" sz="2400" b="1" u="sng" dirty="0">
              <a:latin typeface="Aharoni" panose="02010803020104030203" pitchFamily="2" charset="-79"/>
              <a:cs typeface="Aharoni" panose="02010803020104030203" pitchFamily="2" charset="-79"/>
            </a:endParaRPr>
          </a:p>
        </p:txBody>
      </p:sp>
      <p:pic>
        <p:nvPicPr>
          <p:cNvPr id="8" name="Picture 4">
            <a:extLst>
              <a:ext uri="{FF2B5EF4-FFF2-40B4-BE49-F238E27FC236}">
                <a16:creationId xmlns:a16="http://schemas.microsoft.com/office/drawing/2014/main" id="{586C635C-995A-4B3F-A910-E3014F6053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57410" y="27243423"/>
            <a:ext cx="8547074" cy="7873488"/>
          </a:xfrm>
          <a:prstGeom prst="rect">
            <a:avLst/>
          </a:prstGeom>
          <a:ln w="228600" cap="sq" cmpd="thickThin">
            <a:solidFill>
              <a:schemeClr val="bg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TotalTime>
  <Words>533</Words>
  <Application>Microsoft Office PowerPoint</Application>
  <PresentationFormat>Personalizado</PresentationFormat>
  <Paragraphs>34</Paragraphs>
  <Slides>1</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vt:i4>
      </vt:variant>
    </vt:vector>
  </HeadingPairs>
  <TitlesOfParts>
    <vt:vector size="9" baseType="lpstr">
      <vt:lpstr>Aharoni</vt:lpstr>
      <vt:lpstr>Arial</vt:lpstr>
      <vt:lpstr>Arial Rounded MT Bold</vt:lpstr>
      <vt:lpstr>Calibri</vt:lpstr>
      <vt:lpstr>Noto Sans Symbols</vt:lpstr>
      <vt:lpstr>Times New Roman</vt:lpstr>
      <vt:lpstr>Wingdings</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espol</dc:creator>
  <cp:lastModifiedBy>Juan Jose Loor Toala</cp:lastModifiedBy>
  <cp:revision>35</cp:revision>
  <dcterms:created xsi:type="dcterms:W3CDTF">2018-07-17T13:46:25Z</dcterms:created>
  <dcterms:modified xsi:type="dcterms:W3CDTF">2022-01-18T06:51:16Z</dcterms:modified>
</cp:coreProperties>
</file>