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2C584-0B69-48D2-B06E-0CBE880CB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796569-F111-412F-8334-E9BC6A974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7E7CBB-5206-46B6-AF91-198C8185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3/9/2018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DB4F70-ADD9-46AA-BA4B-261E4A2A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9C4882-1AF1-4092-B3E0-20BC91B0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042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4AB5B-028D-417B-9FB8-CD56889A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2F1C46-EE13-49AD-A93D-67189E2B9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D5C6BA-720E-4459-98CC-7B9AA7B3D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3/9/2018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658A5D-F36A-4CED-A709-1CF4024F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CE6095-B589-4428-8DC6-49AC4CF5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480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CEDEB3-52EF-4D53-AD0F-C9F57AC26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491269-DBB3-4B94-92B1-199DF5010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072303-DB34-46FE-954F-9C1FE92C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3/9/2018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092C31-6FCC-41D3-AC4C-0C61CF2F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15C95C-6329-4C80-B774-9E1DB6CD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429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D8A80-2F13-4E8D-8B07-CF0EEFAE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4A8B11-B831-496F-8BEA-43226C575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D0C717-056A-45A1-9402-02652A7A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3/9/2018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593070-0157-4180-AC13-6AF6AE56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708DE8-2D7C-455C-B360-48FF7339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36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B922D-CBB0-4011-98D3-FECE5DA9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5B64F0-92AB-44AB-AFBB-ACAB97D0D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8F5E6A-7913-44DE-A2C1-1F722E89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3/9/2018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0241E-E4CD-47FA-BDD2-E563402A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521994-FF49-45BB-845A-2DEBC5A7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355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94E42-872D-42F2-9EC3-8121E166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C7BBD7-2B87-437D-9052-456EE0EA1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48E30F-1A12-4668-A188-0F15817E2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AB7A3A-09CB-4C3A-AD0B-286C9D60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3/9/2018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347461-5A49-4294-810E-498F5D6E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6355BC-8435-4979-AF82-C6EB2CD3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430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1B341-5E14-4C43-B250-85736A3B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0A86D5-BA0D-4918-97EE-021B72D06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9518D6-AD5A-4FEC-A569-EB448EADF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5EAC2E-1D84-4CE5-8873-B4393DA57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C9ED62-744D-4515-9BA1-9610148B6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CB7758-9DDE-472F-9C6C-2C147129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3/9/2018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C84B1D-D3D5-4ECD-833A-D19DCDFA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4D9BD93-C7A3-4FEF-8356-56D51A36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111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05457-72B9-44BF-A02B-B085719D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D051ED-2615-4CBF-B6C5-8A108046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3/9/2018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ABF2A4-70C5-4856-971B-D6BF2913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7DD99-7B27-4437-A64A-D2CFD9FA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980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A1402D-F8F4-4E0D-BE01-8931CB68C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3/9/2018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AA53DB-B42E-4B38-8BA5-D6CA2701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D6AB9D-4DC0-4C93-BECB-C45788A0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258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C482A-FB5B-4D3A-8BFD-A5B30700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A2997D-AE8F-4B82-BAF7-0E1A8C5B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85F98F-3896-4598-BB98-895545043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5972A4-656D-49B2-A989-0235C226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3/9/2018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99C1AD-DB36-4D9D-A2FD-001E1B2A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82E5CF-04A3-4592-A0C2-A72F1863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61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2753E-989C-48F1-8064-2B817BF7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C75A0B-6D60-4ACA-97CC-8A60F3658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3AF805-B849-4744-ACFF-1071D2B56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808F7D-0F49-4CE3-8C9F-CFE7EE71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13DB-78C3-41F4-B8AD-F2B9EFFC1885}" type="datetimeFigureOut">
              <a:rPr lang="es-AR" smtClean="0"/>
              <a:t>3/9/2018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5CBA0F-7D46-44FE-9964-EA16D5BC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3C2857-6375-4AAC-AB18-F7ED8726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9BF6-E293-4FF1-8D11-BDA6472E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479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BAE836-8FD5-4C5E-AD09-193B937F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A3F616-6F90-4D45-A728-DFFF09FB7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02A006-8E2A-44D0-9A85-C15E32C16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B13DB-78C3-41F4-B8AD-F2B9EFFC1885}" type="datetimeFigureOut">
              <a:rPr lang="es-AR" smtClean="0"/>
              <a:t>3/9/2018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917FD7-EBEE-4CD9-B0F2-7770A4AFC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A030AF-B8A0-463D-8D97-0542DD4DA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89BF6-E293-4FF1-8D11-BDA6472EAC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588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56B7ED-FE3C-45DB-9B99-A19171FD9826}"/>
              </a:ext>
            </a:extLst>
          </p:cNvPr>
          <p:cNvSpPr txBox="1"/>
          <p:nvPr/>
        </p:nvSpPr>
        <p:spPr>
          <a:xfrm>
            <a:off x="148856" y="0"/>
            <a:ext cx="1151506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</a:lstStyle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HTML(Lenguaje de marcas de hipertexto)</a:t>
            </a:r>
          </a:p>
          <a:p>
            <a:pPr algn="ctr"/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Tim Berners Lee propuso en Marzo de 1989 un sistema basado en hipertexto para compartir documentos científicos. Que seria la base para el HTML.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Tim Berners Lee invento.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HTTP(Protocolo de transferencia de hipertexto)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URL (Localizador uniforme de recursos)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Internet no es lo mismo que la web</a:t>
            </a:r>
          </a:p>
          <a:p>
            <a:pPr algn="ctr"/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Internet es una red de redes que conecta computadoras distribuidas por todo el mundo.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Web es un sistema con su protocolo(http) que utiliza internet para enviar sus datos, las páginas web.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  <a:p>
            <a:pPr algn="ctr"/>
            <a:endParaRPr lang="es-AR" sz="4000" u="sn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08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2948F34-15B1-4DB0-B431-890837423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1200150"/>
            <a:ext cx="6572250" cy="37719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7A46361-4286-48F8-A5CA-1704A99D92FD}"/>
              </a:ext>
            </a:extLst>
          </p:cNvPr>
          <p:cNvSpPr txBox="1"/>
          <p:nvPr/>
        </p:nvSpPr>
        <p:spPr>
          <a:xfrm>
            <a:off x="317500" y="5154871"/>
            <a:ext cx="11874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La primera línea indica que lo que sigue es un documento html5.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documento comienza con una etiqueta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&lt;html&gt;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y termina con la etiqueta de cierre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</a:t>
            </a:r>
            <a:r>
              <a:rPr lang="es-A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036602A-3AFA-437B-962C-9B193B102644}"/>
              </a:ext>
            </a:extLst>
          </p:cNvPr>
          <p:cNvSpPr txBox="1"/>
          <p:nvPr/>
        </p:nvSpPr>
        <p:spPr>
          <a:xfrm>
            <a:off x="202020" y="148857"/>
            <a:ext cx="1187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Primera Página</a:t>
            </a:r>
          </a:p>
        </p:txBody>
      </p:sp>
    </p:spTree>
    <p:extLst>
      <p:ext uri="{BB962C8B-B14F-4D97-AF65-F5344CB8AC3E}">
        <p14:creationId xmlns:p14="http://schemas.microsoft.com/office/powerpoint/2010/main" val="3776496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C099B46-C126-4F0C-8AE4-D75A70C795BD}"/>
              </a:ext>
            </a:extLst>
          </p:cNvPr>
          <p:cNvSpPr txBox="1"/>
          <p:nvPr/>
        </p:nvSpPr>
        <p:spPr>
          <a:xfrm>
            <a:off x="178476" y="2023056"/>
            <a:ext cx="120269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Las etiquetas meta dan información sobre la página. Esta formadas por el par de atributos name, content. y describen cual el conjunto de caracteres que utiliza, una descripción de la misma y palabras claves que se encuentran en el documento. 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Estos tags son utilizados por los buscadores, para posicionar las páginas.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título va ha ser el título de la página web.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Las etiquetas se clasifican en de block o inline. Las etiquetas de bloque empiezan en un renglón nuevo, ocupan todo el espacio disponible y la etiqueta siguiente pasa al siguiente renglón, por ejemplo la etiqueta de párrafo.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Las etiquetas inline se insertan donde se encuentran, ocupan el espacio necesario y el contenido siguiente se inserta a continuación.</a:t>
            </a:r>
          </a:p>
          <a:p>
            <a:endParaRPr lang="es-AR" sz="28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B58541-5338-480E-A1BE-5AEF1A881670}"/>
              </a:ext>
            </a:extLst>
          </p:cNvPr>
          <p:cNvSpPr txBox="1"/>
          <p:nvPr/>
        </p:nvSpPr>
        <p:spPr>
          <a:xfrm>
            <a:off x="178476" y="289372"/>
            <a:ext cx="1095299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texto se divide en dos partes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y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body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 En el encabezado se agregan 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información sobre la página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links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, y a veces código javascript y estilos.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body es toda la parte visible de la página, en ella se agrega imágenes, 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texto y todo lo que conforma la página.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974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DF3187DD-6B9A-45DE-9534-98DE7070D898}"/>
              </a:ext>
            </a:extLst>
          </p:cNvPr>
          <p:cNvSpPr/>
          <p:nvPr/>
        </p:nvSpPr>
        <p:spPr>
          <a:xfrm>
            <a:off x="1996679" y="4868565"/>
            <a:ext cx="2209800" cy="4894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FBAAC00F-E013-4E7C-82A3-26A862D4A31F}"/>
              </a:ext>
            </a:extLst>
          </p:cNvPr>
          <p:cNvSpPr/>
          <p:nvPr/>
        </p:nvSpPr>
        <p:spPr>
          <a:xfrm>
            <a:off x="1485899" y="3591464"/>
            <a:ext cx="1535115" cy="7609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4B10F042-D562-4BEE-AD14-7F97CBCE13E5}"/>
              </a:ext>
            </a:extLst>
          </p:cNvPr>
          <p:cNvSpPr/>
          <p:nvPr/>
        </p:nvSpPr>
        <p:spPr>
          <a:xfrm>
            <a:off x="1514560" y="1819533"/>
            <a:ext cx="2209800" cy="4894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E748FA4-D6E5-422C-903D-6A3438E23EAE}"/>
              </a:ext>
            </a:extLst>
          </p:cNvPr>
          <p:cNvSpPr/>
          <p:nvPr/>
        </p:nvSpPr>
        <p:spPr>
          <a:xfrm>
            <a:off x="9311481" y="5080516"/>
            <a:ext cx="2209800" cy="4894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AC8E80C-5922-42C3-8F0C-A7A342C8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038" y="2971800"/>
            <a:ext cx="5876925" cy="1143000"/>
          </a:xfrm>
          <a:prstGeom prst="rect">
            <a:avLst/>
          </a:prstGeom>
        </p:spPr>
      </p:pic>
      <p:sp>
        <p:nvSpPr>
          <p:cNvPr id="11" name="Abrir llave 10">
            <a:extLst>
              <a:ext uri="{FF2B5EF4-FFF2-40B4-BE49-F238E27FC236}">
                <a16:creationId xmlns:a16="http://schemas.microsoft.com/office/drawing/2014/main" id="{5DF06FFB-8F41-4CBE-A083-355955A84DE7}"/>
              </a:ext>
            </a:extLst>
          </p:cNvPr>
          <p:cNvSpPr/>
          <p:nvPr/>
        </p:nvSpPr>
        <p:spPr>
          <a:xfrm rot="5400000">
            <a:off x="6184900" y="-727631"/>
            <a:ext cx="1143000" cy="58769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E9A2F-DCD5-4C08-9DCA-0EE3C856E013}"/>
              </a:ext>
            </a:extLst>
          </p:cNvPr>
          <p:cNvSpPr txBox="1"/>
          <p:nvPr/>
        </p:nvSpPr>
        <p:spPr>
          <a:xfrm>
            <a:off x="9732963" y="5113298"/>
            <a:ext cx="136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Contenido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0D99FCD-1B81-47C3-889D-AA32B81833CD}"/>
              </a:ext>
            </a:extLst>
          </p:cNvPr>
          <p:cNvCxnSpPr>
            <a:cxnSpLocks/>
          </p:cNvCxnSpPr>
          <p:nvPr/>
        </p:nvCxnSpPr>
        <p:spPr>
          <a:xfrm flipH="1" flipV="1">
            <a:off x="7518400" y="3708400"/>
            <a:ext cx="2514600" cy="150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A870262-BB52-4E78-8A81-778EC1FA79C7}"/>
              </a:ext>
            </a:extLst>
          </p:cNvPr>
          <p:cNvCxnSpPr>
            <a:cxnSpLocks/>
          </p:cNvCxnSpPr>
          <p:nvPr/>
        </p:nvCxnSpPr>
        <p:spPr>
          <a:xfrm>
            <a:off x="2552700" y="2210832"/>
            <a:ext cx="1303338" cy="76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654B4DE-14EB-4A1D-AEA4-154AD0E4D0BF}"/>
              </a:ext>
            </a:extLst>
          </p:cNvPr>
          <p:cNvSpPr txBox="1"/>
          <p:nvPr/>
        </p:nvSpPr>
        <p:spPr>
          <a:xfrm>
            <a:off x="1485900" y="1879600"/>
            <a:ext cx="21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Etiqueta de Apertura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F8447421-EE1E-494A-A840-D4C6B2E8358E}"/>
              </a:ext>
            </a:extLst>
          </p:cNvPr>
          <p:cNvCxnSpPr>
            <a:cxnSpLocks/>
          </p:cNvCxnSpPr>
          <p:nvPr/>
        </p:nvCxnSpPr>
        <p:spPr>
          <a:xfrm flipV="1">
            <a:off x="3009900" y="4191000"/>
            <a:ext cx="846138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164F0A7-BBB3-4DAA-9E84-2D739A4DF4B6}"/>
              </a:ext>
            </a:extLst>
          </p:cNvPr>
          <p:cNvSpPr txBox="1"/>
          <p:nvPr/>
        </p:nvSpPr>
        <p:spPr>
          <a:xfrm>
            <a:off x="2068117" y="48826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Etiqueta de Cierre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BF735B1-15C8-404F-A5E5-D6A04EB1A1E4}"/>
              </a:ext>
            </a:extLst>
          </p:cNvPr>
          <p:cNvCxnSpPr/>
          <p:nvPr/>
        </p:nvCxnSpPr>
        <p:spPr>
          <a:xfrm flipV="1">
            <a:off x="2374900" y="3517900"/>
            <a:ext cx="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ED4C93F4-BD60-4444-A8BB-9F588699D82E}"/>
              </a:ext>
            </a:extLst>
          </p:cNvPr>
          <p:cNvCxnSpPr>
            <a:cxnSpLocks/>
          </p:cNvCxnSpPr>
          <p:nvPr/>
        </p:nvCxnSpPr>
        <p:spPr>
          <a:xfrm flipV="1">
            <a:off x="2794000" y="3161268"/>
            <a:ext cx="1572419" cy="49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13AF3B6-0908-47E9-B25B-20F057F3BFDB}"/>
              </a:ext>
            </a:extLst>
          </p:cNvPr>
          <p:cNvSpPr txBox="1"/>
          <p:nvPr/>
        </p:nvSpPr>
        <p:spPr>
          <a:xfrm>
            <a:off x="1600204" y="3604900"/>
            <a:ext cx="195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Nombre del </a:t>
            </a:r>
          </a:p>
          <a:p>
            <a:r>
              <a:rPr lang="es-AR" dirty="0"/>
              <a:t>Atributo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39CFB926-6134-4160-9F73-F81E4BAD36F5}"/>
              </a:ext>
            </a:extLst>
          </p:cNvPr>
          <p:cNvCxnSpPr>
            <a:cxnSpLocks/>
          </p:cNvCxnSpPr>
          <p:nvPr/>
        </p:nvCxnSpPr>
        <p:spPr>
          <a:xfrm flipH="1" flipV="1">
            <a:off x="5288757" y="3151148"/>
            <a:ext cx="381000" cy="197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9FA531C1-7009-45F2-810B-CFBCC7C21017}"/>
              </a:ext>
            </a:extLst>
          </p:cNvPr>
          <p:cNvSpPr/>
          <p:nvPr/>
        </p:nvSpPr>
        <p:spPr>
          <a:xfrm>
            <a:off x="5130800" y="5080516"/>
            <a:ext cx="1549400" cy="8884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55A69C8-0792-4A08-A9F3-19DC25C2F810}"/>
              </a:ext>
            </a:extLst>
          </p:cNvPr>
          <p:cNvSpPr txBox="1"/>
          <p:nvPr/>
        </p:nvSpPr>
        <p:spPr>
          <a:xfrm>
            <a:off x="5380038" y="5126514"/>
            <a:ext cx="11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Valor del </a:t>
            </a:r>
          </a:p>
          <a:p>
            <a:r>
              <a:rPr lang="es-AR" dirty="0"/>
              <a:t>Atributo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C768103C-B659-4FC3-9A26-A2F03F581BB7}"/>
              </a:ext>
            </a:extLst>
          </p:cNvPr>
          <p:cNvSpPr/>
          <p:nvPr/>
        </p:nvSpPr>
        <p:spPr>
          <a:xfrm>
            <a:off x="5842000" y="1175266"/>
            <a:ext cx="2082800" cy="4640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1AB4F7-884B-4DAC-BD04-32B950CD274F}"/>
              </a:ext>
            </a:extLst>
          </p:cNvPr>
          <p:cNvSpPr txBox="1"/>
          <p:nvPr/>
        </p:nvSpPr>
        <p:spPr>
          <a:xfrm>
            <a:off x="6024881" y="1231900"/>
            <a:ext cx="18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Elemento HTML</a:t>
            </a:r>
          </a:p>
        </p:txBody>
      </p:sp>
    </p:spTree>
    <p:extLst>
      <p:ext uri="{BB962C8B-B14F-4D97-AF65-F5344CB8AC3E}">
        <p14:creationId xmlns:p14="http://schemas.microsoft.com/office/powerpoint/2010/main" val="58427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84EAD69-D560-422D-A7CE-658FCD8F9720}"/>
              </a:ext>
            </a:extLst>
          </p:cNvPr>
          <p:cNvSpPr txBox="1"/>
          <p:nvPr/>
        </p:nvSpPr>
        <p:spPr>
          <a:xfrm>
            <a:off x="79375" y="0"/>
            <a:ext cx="1203325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Estructuración del texto</a:t>
            </a:r>
            <a:r>
              <a:rPr lang="es-AR" dirty="0"/>
              <a:t>.</a:t>
            </a:r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El texto se estructura en párrafos con la etiqueta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&lt;p&gt;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y con las etiquetas de título h. Los títulos van de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h1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, el más importante hasta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h6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el menos importante. Algunos navegadores sólo admiten un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h1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Otras etiquetas que se utilizan son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&lt;em&gt; &lt;strong&gt;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, para indicar importante(letra en cursiva) y muy importante(letra en negritas).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La etiqueta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&lt;ins&gt;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 sirve para indicar texto insertado, en el documento aparece subrayado, la etiqueta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&lt;del&gt;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se utiliza para texto que fue borrado y aparece tachado y la etiqueta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&lt;blockquote&gt;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para indicar citas textuales. Las tres etiquetas anteriores tienen los atributos cite que indica la url de donde proviene la información y datetime que indica la fecha.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Las etiquetas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s-A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abbr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&gt;, &lt;</a:t>
            </a:r>
            <a:r>
              <a:rPr lang="es-A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acronym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y 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s-A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dfn</a:t>
            </a:r>
            <a:r>
              <a:rPr lang="es-A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es-AR" sz="2800" dirty="0">
                <a:solidFill>
                  <a:schemeClr val="tx1">
                    <a:tint val="75000"/>
                  </a:schemeClr>
                </a:solidFill>
              </a:rPr>
              <a:t>aparecen en la página subrayada con línea de puntos, tienen el atributo title que aparece si se presiona el botón izquierdo del mouse sobre ella.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20532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75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519</Words>
  <Application>Microsoft Office PowerPoint</Application>
  <PresentationFormat>Panorámica</PresentationFormat>
  <Paragraphs>39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Juanjo</dc:creator>
  <cp:lastModifiedBy>Juanjo</cp:lastModifiedBy>
  <cp:revision>23</cp:revision>
  <dcterms:created xsi:type="dcterms:W3CDTF">2018-08-31T18:05:10Z</dcterms:created>
  <dcterms:modified xsi:type="dcterms:W3CDTF">2018-09-03T15:39:59Z</dcterms:modified>
</cp:coreProperties>
</file>