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588D1-4E41-4F0A-8224-7694DF27C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FF52F-663F-4829-A55D-E9279FA4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2A1A4-57D6-4EAC-B210-0CA5AD09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A7F9A4-FBDD-460D-AFB1-0A7F1B5A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BD20B-C7EE-477E-8D2A-78D1878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50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76CE-9F06-4BC5-AB68-6017980E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2340D9-CCEE-402A-8B07-79EC8FD76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1682B-FFD2-4DBE-BF47-04E45CC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D5B1A-783A-4401-A6F8-A6DB146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138562-64F3-44CD-884D-814F71E3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377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9BF8F6-61AD-4FBF-916D-DAD49C6CE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E36CC-1C0F-47D9-A8BE-FEDEE87B1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C2EA5-3146-4AA7-A540-BA63962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26283-EDE8-4BF1-99BE-EA7A1C5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94874-5BBD-4780-A131-27005983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98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CDE2-275A-4F0D-BC61-6C582C8B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FF584-C487-4FE6-9D6C-8212B46D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C3ECB-9297-47A4-B70B-B14EA3BD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2898B-F11D-4018-AC82-46229957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A5B56-EB2D-4DA2-8E92-D74E85D1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33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CE88B-4353-4709-A6F7-1CA48806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3C465-EAA9-4175-82AE-DD9EF306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6BEDB-F890-49E3-A922-1B79C370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25273-8BD5-4D6B-9BAF-EE971578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DF94C-7E6F-4D38-8044-29FE2046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363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91941-FFFA-470F-B2D6-746E7BEC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BE333-7828-4F1D-BB89-748D5750F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EDA66-DE1D-45A1-9561-D5F01DC6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90119-DEA1-4ECE-B890-8902B549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A6923E-01AD-4359-B57E-40887351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8E4685-DF23-41D7-AD26-84C311E3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72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7FC03-2E42-41A6-B920-91FBFBC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68531-14E6-4E89-8302-C4CD925B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338973-6B2C-4C70-89AB-26CC883C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EAB021-F076-4724-B69F-367B0DE5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2EBD30-F618-41E1-8F0B-46F6C9CA7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788A5-8B89-4591-9C00-1C1A4D17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505BE3-8F15-404A-950E-1372A852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744C2-716C-4604-98A9-EC26E59A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204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8BF3D-83A6-4E4C-9D24-739FF53C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4C881-98EB-4BD4-B2F9-CA155CDB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E4CD36-D75F-41CB-A4C5-35CE96C1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49F2CA-0C8A-4A09-A9CE-B67EC36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351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31782-0206-45FD-BC5C-FFF13503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A450EB-5CAC-42DE-9643-045181DA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1BE09-5811-42ED-BB8A-D5920504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9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0C527-AC2D-4BCF-BC7F-499FABC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53EC7-977B-448D-BC65-87812947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DEC63F-32A8-4AC4-9210-B41DF4DE5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E05825-6830-438F-AE79-05A0F9A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B2748-E1F2-4BFC-B936-7B153837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B10DB-05BE-4475-AE74-97B49E82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08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FB77A-C132-49E4-A9F6-7F1FED14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301028-04EB-4FE2-80DD-0EE5959A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89E3CD-85D6-47BC-A00F-9B82F975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9E9E2-440D-4B87-B6BE-3DCA2A43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D227D6-CBA7-4865-8B62-C86721D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06247-3B8A-429B-9793-5CAC6ACB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51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86D58F-5FFE-4D73-873F-FE4BF5FC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19001-9F5F-42FD-BFED-FBA4D4EA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18DDDE-7082-462E-A969-2D0DD0A5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7A07-6FB1-437B-99E5-47C341C7B654}" type="datetimeFigureOut">
              <a:rPr lang="es-AR" smtClean="0"/>
              <a:t>9/10/2018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307DB-CA72-49DB-B50E-D758DC749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D2D5E-5D0F-4B6D-B17C-C8E8CD9A5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BC8E-EF66-4BB1-89F6-C9362CDAFBC8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262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D6CE444-F82F-4011-8841-50FBBAFBFD69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 Css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 un elemento HTML se le pueden aplicar muchas reglas CSS y una regla CSS se le puede aplicar a muchos elementos HTML.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universal: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le aplica a toda la página, sirve para cambiar la configuración inicial de los navegadores.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DEFFDF-38F9-48EE-BEB6-E4E5D9F7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80" y="2820344"/>
            <a:ext cx="3147237" cy="1600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5F8CEE-90CC-40C5-B971-847730FBF1C9}"/>
              </a:ext>
            </a:extLst>
          </p:cNvPr>
          <p:cNvSpPr txBox="1"/>
          <p:nvPr/>
        </p:nvSpPr>
        <p:spPr>
          <a:xfrm>
            <a:off x="221510" y="4420544"/>
            <a:ext cx="11748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de Etiqueta: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escribe el nombre de la etiqueta del elemento HTML que se quiere modificar.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0AD591-86D4-4801-9E2D-B7B171FC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91" y="5124343"/>
            <a:ext cx="38957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8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1CDBE7-7347-485D-8720-2EAC944F9415}"/>
              </a:ext>
            </a:extLst>
          </p:cNvPr>
          <p:cNvSpPr txBox="1"/>
          <p:nvPr/>
        </p:nvSpPr>
        <p:spPr>
          <a:xfrm>
            <a:off x="0" y="276446"/>
            <a:ext cx="1201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::before</a:t>
            </a:r>
            <a:r>
              <a:rPr lang="es-AR" dirty="0"/>
              <a:t>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le agrega lo indicado en el atributo content antes del elementos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html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0CE747-91D0-4A13-98E0-A5DB84F79964}"/>
              </a:ext>
            </a:extLst>
          </p:cNvPr>
          <p:cNvSpPr txBox="1"/>
          <p:nvPr/>
        </p:nvSpPr>
        <p:spPr>
          <a:xfrm>
            <a:off x="106326" y="233916"/>
            <a:ext cx="11617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múltiple.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colocan varias etiquetas separadas por coma y luego la definición de las propiedades.	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A7254B-3DD4-41F6-9B3F-8FAFFC08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9" y="1340034"/>
            <a:ext cx="5996762" cy="15732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7FEA61-473C-4E68-9FB3-E6F82E048724}"/>
              </a:ext>
            </a:extLst>
          </p:cNvPr>
          <p:cNvSpPr txBox="1"/>
          <p:nvPr/>
        </p:nvSpPr>
        <p:spPr>
          <a:xfrm>
            <a:off x="106326" y="3065332"/>
            <a:ext cx="12085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Descendiente.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Selecciona los elementos que están dentro de otro elemento.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3B4ED-809D-4C2E-BE95-C47CC3AA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38" y="4019439"/>
            <a:ext cx="2095500" cy="1104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BD5FEA-80A6-4E18-AF1E-1726B5DD886D}"/>
              </a:ext>
            </a:extLst>
          </p:cNvPr>
          <p:cNvSpPr txBox="1"/>
          <p:nvPr/>
        </p:nvSpPr>
        <p:spPr>
          <a:xfrm>
            <a:off x="0" y="530756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etiqueta span tiene que estar dentro de la etiqueta p, no es necesario que sea hija.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BF4AEC-1C2C-49A8-A08E-A5542704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5830768"/>
            <a:ext cx="3295650" cy="9810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5FBD82-1A2B-43A8-8276-B732B19AE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52033"/>
            <a:ext cx="2590800" cy="9598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B215A46-5076-40A3-B7BC-422AD536F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738" y="5843311"/>
            <a:ext cx="6362700" cy="9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7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94BB56-7FB1-4635-8E66-BEFDDD931B22}"/>
              </a:ext>
            </a:extLst>
          </p:cNvPr>
          <p:cNvSpPr txBox="1"/>
          <p:nvPr/>
        </p:nvSpPr>
        <p:spPr>
          <a:xfrm>
            <a:off x="0" y="8549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Selector de Clase: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aplica al elemento que tiene la clase indicada. Se escribe . y el nombre de la clase.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FA7931-42F9-470C-AC27-989FA8AC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1511653"/>
            <a:ext cx="3981450" cy="1619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86A006-019D-4060-9E1D-ACDB140F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" y="3602950"/>
            <a:ext cx="8553450" cy="2038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8636C-003B-4E77-A143-FA7D62AEBCD0}"/>
              </a:ext>
            </a:extLst>
          </p:cNvPr>
          <p:cNvSpPr txBox="1"/>
          <p:nvPr/>
        </p:nvSpPr>
        <p:spPr>
          <a:xfrm>
            <a:off x="107544" y="5865196"/>
            <a:ext cx="1163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Muchos elementos distintos pueden tener la misma clase, y un elemento puede tener más de una clase.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47F08B-7406-4FA6-93DE-2B2006F9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8" y="914947"/>
            <a:ext cx="70199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9E0B5C-0CF0-4D27-AA27-B949382FDA27}"/>
              </a:ext>
            </a:extLst>
          </p:cNvPr>
          <p:cNvSpPr txBox="1"/>
          <p:nvPr/>
        </p:nvSpPr>
        <p:spPr>
          <a:xfrm>
            <a:off x="0" y="10160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 escribo p.destacado solo se aplica a los párrafos que tienen en el atributo class el valor destacado.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Siempre prima lo más especifico sobre lo más general.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282FE8-9278-4D13-93D9-61238E22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627186"/>
            <a:ext cx="3562350" cy="2505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D41672-DADA-4FB9-BCD0-50B6725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1617662"/>
            <a:ext cx="6677025" cy="2524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B46A9B-108F-4FD5-89EE-D64ECEE2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87" y="4414837"/>
            <a:ext cx="8505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319F80-6403-4D4E-A1F1-1E9F7B9584E7}"/>
              </a:ext>
            </a:extLst>
          </p:cNvPr>
          <p:cNvSpPr txBox="1"/>
          <p:nvPr/>
        </p:nvSpPr>
        <p:spPr>
          <a:xfrm>
            <a:off x="88900" y="0"/>
            <a:ext cx="1219200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Selectores de ID</a:t>
            </a:r>
          </a:p>
          <a:p>
            <a:pPr algn="ctr"/>
            <a:endParaRPr lang="es-AR" sz="105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propiedad id en una página HTML no se puede repetir. Por eso cuando hay que darle formato a un solo elemento se utiliza el selector de id.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13245-A1B2-4A3A-83B1-172A27C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87" y="1731243"/>
            <a:ext cx="6143625" cy="2390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5D8E95-4B7B-4171-ACA2-4B1F3193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2" y="2044700"/>
            <a:ext cx="3417888" cy="13842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0CB325-D2F6-4D9E-9E9D-70463A718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4430861"/>
            <a:ext cx="8505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F8565A-2511-4638-9E2C-39781C13D349}"/>
              </a:ext>
            </a:extLst>
          </p:cNvPr>
          <p:cNvSpPr txBox="1"/>
          <p:nvPr/>
        </p:nvSpPr>
        <p:spPr>
          <a:xfrm>
            <a:off x="0" y="0"/>
            <a:ext cx="12192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Pseudo Clases</a:t>
            </a:r>
          </a:p>
          <a:p>
            <a:pPr algn="ctr"/>
            <a:endParaRPr lang="es-AR" sz="11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palabra clave que se le agrega a los selectores que indican un estado del mismo.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1FEA93-E43B-4517-9385-851389B4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71" y="1638258"/>
            <a:ext cx="7534275" cy="447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77FD04-AC42-4E92-9FBE-DF8C2232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3" y="2768603"/>
            <a:ext cx="6438900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F04D31-398F-4176-9668-BBE373C5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229" y="3140681"/>
            <a:ext cx="3086100" cy="428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6681CF-3321-4310-A617-1B3F6A1AD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3" y="5200650"/>
            <a:ext cx="5962650" cy="1657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520B1E-6F5B-4823-A5AB-EF5B29D56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229" y="5481305"/>
            <a:ext cx="3219450" cy="5524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FF65EC-144C-49D6-BDAF-52C11E4DDE4D}"/>
              </a:ext>
            </a:extLst>
          </p:cNvPr>
          <p:cNvSpPr txBox="1"/>
          <p:nvPr/>
        </p:nvSpPr>
        <p:spPr>
          <a:xfrm>
            <a:off x="229043" y="2232635"/>
            <a:ext cx="1365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:link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3F3B39-8109-4EAA-ADFA-D27A1A4D3DF2}"/>
              </a:ext>
            </a:extLst>
          </p:cNvPr>
          <p:cNvSpPr txBox="1"/>
          <p:nvPr/>
        </p:nvSpPr>
        <p:spPr>
          <a:xfrm>
            <a:off x="272926" y="4604079"/>
            <a:ext cx="132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visited</a:t>
            </a:r>
          </a:p>
        </p:txBody>
      </p:sp>
    </p:spTree>
    <p:extLst>
      <p:ext uri="{BB962C8B-B14F-4D97-AF65-F5344CB8AC3E}">
        <p14:creationId xmlns:p14="http://schemas.microsoft.com/office/powerpoint/2010/main" val="404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223743-4883-4021-9543-6113F024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1" y="983735"/>
            <a:ext cx="6553200" cy="1847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B18156-98E4-48D3-ABFC-0E76B623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20" y="1279673"/>
            <a:ext cx="3800475" cy="704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98A06F-8F56-45FD-BF74-165EAB73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63" y="4567457"/>
            <a:ext cx="1895475" cy="40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B38527-33E5-474C-A794-5DE70FDA0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91" y="4313495"/>
            <a:ext cx="6591300" cy="20288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ADA76A-8818-4DC6-9DE6-1676D3D0F8EE}"/>
              </a:ext>
            </a:extLst>
          </p:cNvPr>
          <p:cNvSpPr txBox="1"/>
          <p:nvPr/>
        </p:nvSpPr>
        <p:spPr>
          <a:xfrm>
            <a:off x="203791" y="331014"/>
            <a:ext cx="16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:hover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DBDA43-36C1-4596-8F07-C4D2AE4A4BB5}"/>
              </a:ext>
            </a:extLst>
          </p:cNvPr>
          <p:cNvSpPr txBox="1"/>
          <p:nvPr/>
        </p:nvSpPr>
        <p:spPr>
          <a:xfrm>
            <a:off x="361507" y="3657600"/>
            <a:ext cx="236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:active</a:t>
            </a:r>
          </a:p>
        </p:txBody>
      </p:sp>
    </p:spTree>
    <p:extLst>
      <p:ext uri="{BB962C8B-B14F-4D97-AF65-F5344CB8AC3E}">
        <p14:creationId xmlns:p14="http://schemas.microsoft.com/office/powerpoint/2010/main" val="77600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0B6123-0F3E-4773-A89A-48EB8B14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4" y="724840"/>
            <a:ext cx="3190875" cy="2257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5A7B66-72FF-4A08-9999-2A6836D5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97" y="724840"/>
            <a:ext cx="5905500" cy="752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7E2005-1EAC-4948-B4E7-13787B43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571" y="1489665"/>
            <a:ext cx="3686175" cy="904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73EC9A-13E5-45CC-B687-29915C577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897" y="2258973"/>
            <a:ext cx="3819525" cy="923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6A0A2D-9C07-4D8A-AD31-5D433861C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16" y="4405426"/>
            <a:ext cx="4314825" cy="16097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552EAC-C505-4EDA-8632-9B9BDAE7E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293" y="5368335"/>
            <a:ext cx="5229225" cy="14668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E4B812-8ADB-44D5-9C64-D5C944E3B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947" y="4405426"/>
            <a:ext cx="5505450" cy="6667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85C1463-47A5-41D2-B26C-FBE401DBFCD8}"/>
              </a:ext>
            </a:extLst>
          </p:cNvPr>
          <p:cNvSpPr txBox="1"/>
          <p:nvPr/>
        </p:nvSpPr>
        <p:spPr>
          <a:xfrm>
            <a:off x="542149" y="27069"/>
            <a:ext cx="271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:empty   :focus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301821-0453-4528-88CD-04D248E1ABF7}"/>
              </a:ext>
            </a:extLst>
          </p:cNvPr>
          <p:cNvSpPr txBox="1"/>
          <p:nvPr/>
        </p:nvSpPr>
        <p:spPr>
          <a:xfrm>
            <a:off x="355416" y="3509615"/>
            <a:ext cx="170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first-child</a:t>
            </a:r>
          </a:p>
        </p:txBody>
      </p:sp>
    </p:spTree>
    <p:extLst>
      <p:ext uri="{BB962C8B-B14F-4D97-AF65-F5344CB8AC3E}">
        <p14:creationId xmlns:p14="http://schemas.microsoft.com/office/powerpoint/2010/main" val="185849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61DC9B-BFD5-4232-BA84-51CD847BAEA0}"/>
              </a:ext>
            </a:extLst>
          </p:cNvPr>
          <p:cNvSpPr txBox="1"/>
          <p:nvPr/>
        </p:nvSpPr>
        <p:spPr>
          <a:xfrm>
            <a:off x="0" y="12759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Pseudo Elementos</a:t>
            </a:r>
          </a:p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::first-line.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Solo se aplica a la primera línea que muestra el navegador.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D5246-5B76-4938-85EB-4F7FDED3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7" y="1841012"/>
            <a:ext cx="3498001" cy="12466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411118-FB6B-426B-AF43-65E459F5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289" y="1723554"/>
            <a:ext cx="4572000" cy="9334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3FF425-54E9-40FD-BEE1-7FD76EF26DC7}"/>
              </a:ext>
            </a:extLst>
          </p:cNvPr>
          <p:cNvSpPr txBox="1"/>
          <p:nvPr/>
        </p:nvSpPr>
        <p:spPr>
          <a:xfrm>
            <a:off x="141768" y="3378121"/>
            <a:ext cx="1190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::first-letter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Solo se aplica a la primera letra del elemento.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B5221-13E7-4DD4-8B37-FEABE1E54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47" y="4654569"/>
            <a:ext cx="2162175" cy="1971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D24426-5F0A-4305-82B5-0A3BF1FF8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59" y="4301534"/>
            <a:ext cx="3829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80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302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</dc:creator>
  <cp:lastModifiedBy>Juanjo</cp:lastModifiedBy>
  <cp:revision>35</cp:revision>
  <dcterms:created xsi:type="dcterms:W3CDTF">2018-09-24T12:19:59Z</dcterms:created>
  <dcterms:modified xsi:type="dcterms:W3CDTF">2018-10-09T13:54:09Z</dcterms:modified>
</cp:coreProperties>
</file>