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60"/>
  </p:normalViewPr>
  <p:slideViewPr>
    <p:cSldViewPr>
      <p:cViewPr>
        <p:scale>
          <a:sx n="75" d="100"/>
          <a:sy n="75" d="100"/>
        </p:scale>
        <p:origin x="1824" y="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7CBF0-7B9B-444A-9283-00D0460BF30A}" type="datetimeFigureOut">
              <a:rPr lang="es-AR" smtClean="0"/>
              <a:t>27/8/2018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22514-EA9E-4CB7-B9FD-2E53BDA89D4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8073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22514-EA9E-4CB7-B9FD-2E53BDA89D42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09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5828-25D0-4C5B-9570-ECD8F8667A1F}" type="datetime1">
              <a:rPr lang="es-AR" smtClean="0"/>
              <a:t>27/8/2018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099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CE49-43A0-4E7B-B853-2F72F183CA79}" type="datetime1">
              <a:rPr lang="es-AR" smtClean="0"/>
              <a:t>27/8/2018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699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9723-A450-4B4E-9670-588C05DAAA20}" type="datetime1">
              <a:rPr lang="es-AR" smtClean="0"/>
              <a:t>27/8/2018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316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5835-CE55-475D-A518-9F72173CE528}" type="datetime1">
              <a:rPr lang="es-AR" smtClean="0"/>
              <a:t>27/8/2018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026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9449-7091-4E25-8C34-0E1377999D55}" type="datetime1">
              <a:rPr lang="es-AR" smtClean="0"/>
              <a:t>27/8/2018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079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07F6-5C03-47FB-8492-3CBE7878C838}" type="datetime1">
              <a:rPr lang="es-AR" smtClean="0"/>
              <a:t>27/8/2018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140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7F51-3F98-4905-AF10-CBD7A3333C2D}" type="datetime1">
              <a:rPr lang="es-AR" smtClean="0"/>
              <a:t>27/8/2018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1899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E167-2DF3-4B76-B391-7374E34B46C1}" type="datetime1">
              <a:rPr lang="es-AR" smtClean="0"/>
              <a:t>27/8/2018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48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A379-9457-4AED-8991-3A544BE89B5B}" type="datetime1">
              <a:rPr lang="es-AR" smtClean="0"/>
              <a:t>27/8/2018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6644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DE9A-CCD9-4D77-B6F6-C778FF584403}" type="datetime1">
              <a:rPr lang="es-AR" smtClean="0"/>
              <a:t>27/8/2018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3519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4C84-9CD8-45F4-9698-1EBEFF079657}" type="datetime1">
              <a:rPr lang="es-AR" smtClean="0"/>
              <a:t>27/8/2018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38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F7B58-7218-4E57-85B0-D14C51F8DC58}" type="datetime1">
              <a:rPr lang="es-AR" smtClean="0"/>
              <a:t>27/8/2018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4794F-2822-4E64-BD4E-610CFED61A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3243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152127"/>
          </a:xfrm>
        </p:spPr>
        <p:txBody>
          <a:bodyPr>
            <a:normAutofit/>
          </a:bodyPr>
          <a:lstStyle/>
          <a:p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Sistema de Control de Versión Git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1772816"/>
            <a:ext cx="8568952" cy="910952"/>
          </a:xfrm>
        </p:spPr>
        <p:txBody>
          <a:bodyPr>
            <a:noAutofit/>
          </a:bodyPr>
          <a:lstStyle/>
          <a:p>
            <a:pPr algn="l"/>
            <a:r>
              <a:rPr lang="es-AR" sz="2800" dirty="0"/>
              <a:t>Es un sistema que controla los cambios realizados en un conjunto de archivos.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266313" y="2924944"/>
            <a:ext cx="689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Git fue desarrollado por Linus Torvalds  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251520" y="4005064"/>
            <a:ext cx="86409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Monitoria todos los cambios.</a:t>
            </a:r>
          </a:p>
          <a:p>
            <a:pPr marL="342900" indent="-342900">
              <a:buAutoNum type="arabicPeriod" startAt="2"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Organiza el proyecto permitiendo crear versiones del mismo.</a:t>
            </a:r>
          </a:p>
          <a:p>
            <a:pPr marL="342900" indent="-342900">
              <a:buAutoNum type="arabicPeriod" startAt="2"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Posibilita viajar entre las diferentes versiones.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575"/>
            <a:ext cx="1043608" cy="41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44373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204204"/>
            <a:ext cx="8712968" cy="586551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Eliminar commits</a:t>
            </a: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Primero hay que ubicarse en el commit a partir del que se va a eliminar.</a:t>
            </a: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reset --soft identificador 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Elimina sólo los commits del repositorio sin tocar el staging area ni el working directory.</a:t>
            </a:r>
          </a:p>
          <a:p>
            <a:pPr marL="0" indent="0">
              <a:buNone/>
            </a:pPr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reset --mixed identificador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Elimina los commits del repositorio y modifica el staging area pero no borra el working directory.</a:t>
            </a:r>
          </a:p>
          <a:p>
            <a:pPr marL="0" indent="0">
              <a:buNone/>
            </a:pPr>
            <a:endParaRPr lang="es-AR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reset --hard identificador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Elimina los commits del repositorio, del staging area y elimina los archivos del working directory.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10</a:t>
            </a:fld>
            <a:endParaRPr lang="es-AR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4BD8CAE-0A46-4AE5-9FAD-BF6B94B41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575"/>
            <a:ext cx="1043608" cy="41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022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CE3A43-D077-492D-95E7-89B677FD3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4204"/>
            <a:ext cx="8686800" cy="6460827"/>
          </a:xfrm>
        </p:spPr>
        <p:txBody>
          <a:bodyPr/>
          <a:lstStyle/>
          <a:p>
            <a:pPr marL="0" indent="0" algn="ctr">
              <a:buNone/>
            </a:pPr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Ramas(Branch)</a:t>
            </a:r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pPr marL="0" indent="0" algn="ctr">
              <a:buNone/>
            </a:pPr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Es una línea de tiempo en el proyecto. Puede tener varias cuando comenzamos se crea la rama master.</a:t>
            </a: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ver en que rama estamos ubicados se usa: </a:t>
            </a: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branch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. </a:t>
            </a:r>
          </a:p>
          <a:p>
            <a:pPr marL="0" indent="0">
              <a:buNone/>
            </a:pPr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crear una rama se escribe: </a:t>
            </a: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branch nombreDeLaRama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cambiar de rama:</a:t>
            </a: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</a:t>
            </a:r>
            <a:r>
              <a:rPr lang="es-AR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checkout</a:t>
            </a: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nombreDeLaRama</a:t>
            </a:r>
          </a:p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329391-F7C3-40D7-A47F-2A01C295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11</a:t>
            </a:fld>
            <a:endParaRPr lang="es-AR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7F55F4E-8983-47FF-BB0E-AD465B719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575"/>
            <a:ext cx="1043608" cy="41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2499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A3701C4-F7D6-42EE-820C-F134688B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12</a:t>
            </a:fld>
            <a:endParaRPr lang="es-AR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0AB278C-6FF6-4D11-BCA6-9F0B353A0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21" y="260648"/>
            <a:ext cx="7889358" cy="295275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1698E368-7342-4D44-B884-4198490CF74A}"/>
              </a:ext>
            </a:extLst>
          </p:cNvPr>
          <p:cNvSpPr/>
          <p:nvPr/>
        </p:nvSpPr>
        <p:spPr>
          <a:xfrm>
            <a:off x="143508" y="3247807"/>
            <a:ext cx="885698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El head es la ubicación actual en la rama. Cuando creamos una rama lo hacemos a partir de head.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borra una rama se escribe </a:t>
            </a:r>
          </a:p>
          <a:p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branch –D nombreDeLaRama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crear y moverse a una rama nueva se escribe</a:t>
            </a:r>
          </a:p>
          <a:p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branch –b nombreDeLaRama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AB4E0FE-41AB-4198-A18E-42DED5A06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575"/>
            <a:ext cx="1043608" cy="41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0984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3B8B368-D5C9-4B80-BE64-9EA0D5535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13</a:t>
            </a:fld>
            <a:endParaRPr lang="es-AR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91D9332-20CA-4C51-9C20-C1B439360171}"/>
              </a:ext>
            </a:extLst>
          </p:cNvPr>
          <p:cNvSpPr txBox="1"/>
          <p:nvPr/>
        </p:nvSpPr>
        <p:spPr>
          <a:xfrm>
            <a:off x="354584" y="476672"/>
            <a:ext cx="8784976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Fusión</a:t>
            </a:r>
          </a:p>
          <a:p>
            <a:pPr algn="ctr"/>
            <a:endParaRPr lang="es-AR" sz="4000" u="sng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Cuando quiero agregar a la rama master lo realizado en otra rama.</a:t>
            </a:r>
          </a:p>
          <a:p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Primero me ubico en la rama master y luego escribo.</a:t>
            </a:r>
          </a:p>
          <a:p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merge nombreDeLaRamaAFusionar</a:t>
            </a:r>
          </a:p>
          <a:p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Puede pasar dos cosas.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Que haga la fusión automáticamente “fastForward” o que requiera la nuestra intervención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16D38B9-5963-44AE-A11D-E67453BF9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575"/>
            <a:ext cx="1043608" cy="41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6429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14</a:t>
            </a:fld>
            <a:endParaRPr lang="es-AR"/>
          </a:p>
        </p:txBody>
      </p:sp>
      <p:sp>
        <p:nvSpPr>
          <p:cNvPr id="3" name="2 CuadroTexto"/>
          <p:cNvSpPr txBox="1"/>
          <p:nvPr/>
        </p:nvSpPr>
        <p:spPr>
          <a:xfrm>
            <a:off x="323528" y="116632"/>
            <a:ext cx="8352928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Github </a:t>
            </a:r>
          </a:p>
          <a:p>
            <a:endParaRPr lang="es-AR" dirty="0"/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Github es una plataforma donde se guardan proyectos  y se usa Git para gestionarlos.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usarlo hay que hacerse una cuenta. Si permitimos que nuestros repositorios sean públicos entonces es gratuito.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En la plataforma podemos ver y bajar el código de millones de proyectos.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65B1306-4575-4BFA-905C-C21EC2E89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575"/>
            <a:ext cx="1043608" cy="41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370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15</a:t>
            </a:fld>
            <a:endParaRPr lang="es-AR"/>
          </a:p>
        </p:txBody>
      </p:sp>
      <p:sp>
        <p:nvSpPr>
          <p:cNvPr id="3" name="2 CuadroTexto"/>
          <p:cNvSpPr txBox="1"/>
          <p:nvPr/>
        </p:nvSpPr>
        <p:spPr>
          <a:xfrm>
            <a:off x="344736" y="188640"/>
            <a:ext cx="854774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Git clone </a:t>
            </a:r>
          </a:p>
          <a:p>
            <a:endParaRPr lang="es-AR" dirty="0"/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Es un comando que copia un proyecto desde github a nuestra computadora.</a:t>
            </a:r>
            <a:endParaRPr lang="es-AR" dirty="0"/>
          </a:p>
          <a:p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clone urlDelProyecto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Primero busco el proyecto en Github y luego copio la url.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908" y="3069580"/>
            <a:ext cx="4343400" cy="2404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7F6A425-BFB3-4431-9FB6-BDAA4091A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575"/>
            <a:ext cx="1043608" cy="41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0765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16</a:t>
            </a:fld>
            <a:endParaRPr lang="es-A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52" y="396255"/>
            <a:ext cx="8261548" cy="606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2A87D634-C1D8-479E-9897-1482C3D1F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575"/>
            <a:ext cx="1043608" cy="41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3197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8424936" cy="3744416"/>
          </a:xfrm>
        </p:spPr>
        <p:txBody>
          <a:bodyPr>
            <a:normAutofit/>
          </a:bodyPr>
          <a:lstStyle/>
          <a:p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Vincular los proyectos</a:t>
            </a:r>
          </a:p>
          <a:p>
            <a:pPr algn="l"/>
            <a:r>
              <a:rPr lang="es-AR" sz="2800" dirty="0"/>
              <a:t>Para vincular el proyecto local con el proyecto remoto se usa el comando </a:t>
            </a: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remote</a:t>
            </a:r>
            <a:r>
              <a:rPr lang="es-AR" sz="2800" dirty="0"/>
              <a:t>.</a:t>
            </a:r>
          </a:p>
          <a:p>
            <a:pPr algn="l"/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remote add origin urlDelProyecto</a:t>
            </a:r>
          </a:p>
          <a:p>
            <a:pPr algn="l"/>
            <a:r>
              <a:rPr lang="es-AR" sz="2800" dirty="0"/>
              <a:t>Para conseguir la url del proyecto hay que ir a Github donde previamente se creo el proyecto remoto y copiar la url.</a:t>
            </a:r>
          </a:p>
          <a:p>
            <a:pPr algn="l"/>
            <a:endParaRPr lang="es-AR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17</a:t>
            </a:fld>
            <a:endParaRPr lang="es-A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92" y="4036169"/>
            <a:ext cx="8045772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76" y="5301207"/>
            <a:ext cx="8928992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EC031312-1A4E-4560-BF53-4FF5D057B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575"/>
            <a:ext cx="1043608" cy="41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5864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928992" cy="6552728"/>
          </a:xfrm>
        </p:spPr>
        <p:txBody>
          <a:bodyPr>
            <a:normAutofit/>
          </a:bodyPr>
          <a:lstStyle/>
          <a:p>
            <a:pPr algn="l"/>
            <a:r>
              <a:rPr lang="es-AR" sz="2800" dirty="0"/>
              <a:t>Para comprobar si estamos vinculados a un repositorio remote se usa </a:t>
            </a:r>
          </a:p>
          <a:p>
            <a:pPr algn="l"/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remote –v</a:t>
            </a:r>
          </a:p>
          <a:p>
            <a:pPr algn="l"/>
            <a:endParaRPr lang="es-AR" sz="2800" dirty="0"/>
          </a:p>
          <a:p>
            <a:pPr algn="l"/>
            <a:endParaRPr lang="es-AR" sz="2800" dirty="0"/>
          </a:p>
          <a:p>
            <a:pPr algn="l"/>
            <a:endParaRPr lang="es-AR" sz="2800" dirty="0"/>
          </a:p>
          <a:p>
            <a:pPr algn="l"/>
            <a:r>
              <a:rPr lang="es-AR" sz="2800" dirty="0"/>
              <a:t>Para desvincular los repositorios se usa</a:t>
            </a:r>
          </a:p>
          <a:p>
            <a:pPr algn="l"/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remote remore origin</a:t>
            </a:r>
          </a:p>
          <a:p>
            <a:pPr algn="l"/>
            <a:endParaRPr lang="es-AR" sz="2800" dirty="0"/>
          </a:p>
          <a:p>
            <a:pPr algn="l"/>
            <a:endParaRPr lang="es-AR" sz="2800" dirty="0"/>
          </a:p>
          <a:p>
            <a:pPr algn="l"/>
            <a:endParaRPr lang="es-AR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18</a:t>
            </a:fld>
            <a:endParaRPr lang="es-A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30" y="1793155"/>
            <a:ext cx="8864674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30" y="4355158"/>
            <a:ext cx="887343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E9F6ADB-60E0-441E-8A2D-60D77EB5D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575"/>
            <a:ext cx="1043608" cy="41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794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19</a:t>
            </a:fld>
            <a:endParaRPr lang="es-AR"/>
          </a:p>
        </p:txBody>
      </p:sp>
      <p:sp>
        <p:nvSpPr>
          <p:cNvPr id="3" name="2 CuadroTexto"/>
          <p:cNvSpPr txBox="1"/>
          <p:nvPr/>
        </p:nvSpPr>
        <p:spPr>
          <a:xfrm>
            <a:off x="179512" y="395372"/>
            <a:ext cx="871296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Actualizar el repositorio remoto</a:t>
            </a:r>
          </a:p>
          <a:p>
            <a:endParaRPr lang="es-AR" dirty="0"/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subir los cambios se utiliza</a:t>
            </a:r>
          </a:p>
          <a:p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push origin master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Se indica la rama master porque es la rama que quiero subir.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84" y="3531220"/>
            <a:ext cx="8388424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8E3B84D-0ABC-4B1E-A758-CC07D5049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575"/>
            <a:ext cx="1043608" cy="41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02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Tres Estados</a:t>
            </a:r>
          </a:p>
        </p:txBody>
      </p:sp>
      <p:sp>
        <p:nvSpPr>
          <p:cNvPr id="4" name="3 Elipse"/>
          <p:cNvSpPr/>
          <p:nvPr/>
        </p:nvSpPr>
        <p:spPr>
          <a:xfrm>
            <a:off x="901540" y="1598707"/>
            <a:ext cx="1545252" cy="11052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</a:rPr>
              <a:t>Working</a:t>
            </a:r>
            <a:r>
              <a:rPr lang="es-AR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AR" sz="1400" dirty="0">
                <a:solidFill>
                  <a:schemeClr val="tx1"/>
                </a:solidFill>
              </a:rPr>
              <a:t>Directory</a:t>
            </a:r>
          </a:p>
        </p:txBody>
      </p:sp>
      <p:sp>
        <p:nvSpPr>
          <p:cNvPr id="5" name="4 Elipse"/>
          <p:cNvSpPr/>
          <p:nvPr/>
        </p:nvSpPr>
        <p:spPr>
          <a:xfrm>
            <a:off x="866508" y="3284984"/>
            <a:ext cx="1512168" cy="110527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</a:rPr>
              <a:t>Staging</a:t>
            </a:r>
            <a:r>
              <a:rPr lang="es-AR" sz="14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s-AR" sz="1400" dirty="0">
                <a:solidFill>
                  <a:schemeClr val="tx1"/>
                </a:solidFill>
              </a:rPr>
              <a:t>Area</a:t>
            </a:r>
          </a:p>
        </p:txBody>
      </p:sp>
      <p:sp>
        <p:nvSpPr>
          <p:cNvPr id="6" name="5 Elipse"/>
          <p:cNvSpPr/>
          <p:nvPr/>
        </p:nvSpPr>
        <p:spPr>
          <a:xfrm>
            <a:off x="899592" y="4941168"/>
            <a:ext cx="1509712" cy="1105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563888" y="1813294"/>
            <a:ext cx="5088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Es donde se crean y editan los archivos.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3559939" y="3501007"/>
            <a:ext cx="4968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Es el estado al que se pasan los archivos que están listos. 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3563888" y="5064966"/>
            <a:ext cx="5088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Es donde se registran los cambios y se crea una nueva versión</a:t>
            </a:r>
            <a:r>
              <a:rPr lang="es-AR" dirty="0"/>
              <a:t>.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2</a:t>
            </a:fld>
            <a:endParaRPr lang="es-AR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554"/>
            <a:ext cx="1043608" cy="41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5060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20</a:t>
            </a:fld>
            <a:endParaRPr lang="es-AR"/>
          </a:p>
        </p:txBody>
      </p:sp>
      <p:sp>
        <p:nvSpPr>
          <p:cNvPr id="3" name="2 CuadroTexto"/>
          <p:cNvSpPr txBox="1"/>
          <p:nvPr/>
        </p:nvSpPr>
        <p:spPr>
          <a:xfrm>
            <a:off x="251520" y="260648"/>
            <a:ext cx="87129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Issues</a:t>
            </a:r>
          </a:p>
          <a:p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Son tareas que están pendientes de realizar. Se crean en la página.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Cuando voy al proyecto en el encabezado figura una pestaña.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260030"/>
            <a:ext cx="3888432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07504" y="4581128"/>
            <a:ext cx="8971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En esta página se pueden crear y modificar issues. Dentro de un issues se puede establecer un diálogo entre los integrantes del proyecto</a:t>
            </a:r>
            <a:r>
              <a:rPr lang="es-AR" dirty="0"/>
              <a:t>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63DA546-2131-4244-AB4B-4CAF4FDDF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575"/>
            <a:ext cx="1043608" cy="41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2628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21</a:t>
            </a:fld>
            <a:endParaRPr lang="es-A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116"/>
            <a:ext cx="8568952" cy="5573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719572" y="5586566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Cuando se termina la tarea hay que cerrar el issues.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6166BD1-EBAC-4DC7-B19C-203B155FE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575"/>
            <a:ext cx="1043608" cy="41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9758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22</a:t>
            </a:fld>
            <a:endParaRPr lang="es-AR"/>
          </a:p>
        </p:txBody>
      </p:sp>
      <p:sp>
        <p:nvSpPr>
          <p:cNvPr id="4" name="3 CuadroTexto"/>
          <p:cNvSpPr txBox="1"/>
          <p:nvPr/>
        </p:nvSpPr>
        <p:spPr>
          <a:xfrm>
            <a:off x="107504" y="282714"/>
            <a:ext cx="9036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Milestones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Es un conjuntos de issues que tienen un plazo de finalización.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21487"/>
            <a:ext cx="6588224" cy="367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264840" y="5373216"/>
            <a:ext cx="869964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Luego hay que asignar los issues que lo van a conformar</a:t>
            </a:r>
            <a:r>
              <a:rPr lang="es-AR" dirty="0"/>
              <a:t>.</a:t>
            </a:r>
          </a:p>
          <a:p>
            <a:endParaRPr lang="es-AR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8E1E1C2-DCFC-4A9C-A816-8A9DBBC83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575"/>
            <a:ext cx="1043608" cy="41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3123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23</a:t>
            </a:fld>
            <a:endParaRPr lang="es-A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276872"/>
            <a:ext cx="428625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395536" y="633414"/>
            <a:ext cx="83529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En el panel derecho de la ventana para crear issues hay una estrellita que al seleccionarla permite asociar a el issues a un milestone.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95536" y="5517232"/>
            <a:ext cx="8352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El milestone concluye cuando se cierran todos los issues que lo conforman.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2FDFC38-A636-41DD-BEE2-3D090B42C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575"/>
            <a:ext cx="1043608" cy="41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989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24</a:t>
            </a:fld>
            <a:endParaRPr lang="es-AR"/>
          </a:p>
        </p:txBody>
      </p:sp>
      <p:sp>
        <p:nvSpPr>
          <p:cNvPr id="3" name="2 CuadroTexto"/>
          <p:cNvSpPr txBox="1"/>
          <p:nvPr/>
        </p:nvSpPr>
        <p:spPr>
          <a:xfrm>
            <a:off x="0" y="188640"/>
            <a:ext cx="9144000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Labels</a:t>
            </a:r>
          </a:p>
          <a:p>
            <a:endParaRPr lang="es-AR" dirty="0"/>
          </a:p>
          <a:p>
            <a:r>
              <a:rPr lang="es-AR" sz="2700" dirty="0">
                <a:solidFill>
                  <a:schemeClr val="tx1">
                    <a:tint val="75000"/>
                  </a:schemeClr>
                </a:solidFill>
              </a:rPr>
              <a:t>Son etiquetas que sirven para identificar que tipo de problema es un issues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. Viene una serie de etiquetas por defecto, se pueden borrar, modificar o crear nuevas. 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Las etiquetas se encuentran en el mismo panel que los milestones.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5E8A3EA-C619-46A2-BCC8-6B9D97181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575"/>
            <a:ext cx="1043608" cy="41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7527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E07E2BA-037A-425F-A26C-216ACEC88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25</a:t>
            </a:fld>
            <a:endParaRPr lang="es-AR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66D144E-1424-4F46-B82C-8D95CCDEF6A5}"/>
              </a:ext>
            </a:extLst>
          </p:cNvPr>
          <p:cNvSpPr txBox="1"/>
          <p:nvPr/>
        </p:nvSpPr>
        <p:spPr>
          <a:xfrm>
            <a:off x="161256" y="95250"/>
            <a:ext cx="86592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Tags</a:t>
            </a:r>
          </a:p>
          <a:p>
            <a:endParaRPr lang="es-AR" dirty="0"/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Son puntos específicos del proyecto que marcamos como versión.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agregar un tag se utiliza la siguiente instrucción.</a:t>
            </a:r>
          </a:p>
          <a:p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</a:t>
            </a:r>
            <a:r>
              <a:rPr lang="es-AR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tag –a v1.0 –m “Mensaje” “identificadorDelCommit”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A734056-A732-40B1-8B66-D2B60EFEE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56" y="3420616"/>
            <a:ext cx="8791128" cy="62795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FE91167-12CF-4215-8ADF-B73462F18EF4}"/>
              </a:ext>
            </a:extLst>
          </p:cNvPr>
          <p:cNvSpPr txBox="1"/>
          <p:nvPr/>
        </p:nvSpPr>
        <p:spPr>
          <a:xfrm>
            <a:off x="176436" y="4137700"/>
            <a:ext cx="879112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actualizar el repositorio remoto con el versionado hay que escribir</a:t>
            </a:r>
          </a:p>
          <a:p>
            <a:endParaRPr lang="es-AR" dirty="0"/>
          </a:p>
          <a:p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</a:t>
            </a:r>
            <a:r>
              <a:rPr lang="es-AR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AR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push</a:t>
            </a: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AR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origin</a:t>
            </a: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AR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numeroDeVersion</a:t>
            </a: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subir un solo tag.</a:t>
            </a:r>
          </a:p>
          <a:p>
            <a:endParaRPr lang="es-AR" dirty="0"/>
          </a:p>
          <a:p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</a:t>
            </a:r>
            <a:r>
              <a:rPr lang="es-AR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AR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push</a:t>
            </a: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AR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origin</a:t>
            </a: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–tags  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subir todos de una</a:t>
            </a:r>
            <a:r>
              <a:rPr lang="es-AR" dirty="0"/>
              <a:t>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63967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3</a:t>
            </a:fld>
            <a:endParaRPr lang="es-A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554"/>
            <a:ext cx="1043608" cy="41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683568" y="692696"/>
            <a:ext cx="76328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Hay que bajar el instalador de la página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https://git-scm.com/downloads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La instalación es típica sólo hay que elegir la siguiente opción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152" y="2708920"/>
            <a:ext cx="477202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780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4</a:t>
            </a:fld>
            <a:endParaRPr lang="es-A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7992888" cy="4589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539552" y="836712"/>
            <a:ext cx="75608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 instalar la siguiente ventana de comandos.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9292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5</a:t>
            </a:fld>
            <a:endParaRPr lang="es-AR"/>
          </a:p>
        </p:txBody>
      </p:sp>
      <p:sp>
        <p:nvSpPr>
          <p:cNvPr id="5" name="4 CuadroTexto"/>
          <p:cNvSpPr txBox="1"/>
          <p:nvPr/>
        </p:nvSpPr>
        <p:spPr>
          <a:xfrm>
            <a:off x="827584" y="404664"/>
            <a:ext cx="72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Comandos de Linux más usados.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76651" y="1340768"/>
            <a:ext cx="73448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cd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: Cambiar de directorio</a:t>
            </a:r>
          </a:p>
          <a:p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ls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: Listar el directorio actual.</a:t>
            </a:r>
          </a:p>
          <a:p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mkdir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: </a:t>
            </a:r>
            <a:r>
              <a:rPr lang="es-AR" sz="2800" u="sng" dirty="0">
                <a:solidFill>
                  <a:schemeClr val="tx1">
                    <a:tint val="75000"/>
                  </a:schemeClr>
                </a:solidFill>
              </a:rPr>
              <a:t>Crear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un directorio.</a:t>
            </a:r>
          </a:p>
          <a:p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rm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: Eliminar archivos o directorios.</a:t>
            </a:r>
          </a:p>
          <a:p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cp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: Copiar archivos.</a:t>
            </a:r>
          </a:p>
          <a:p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mv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: Mover archivos.</a:t>
            </a:r>
          </a:p>
          <a:p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clear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: Limpiar la pantalla.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8AFDC53-9CA0-4F27-AC02-CEC301CE3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004"/>
            <a:ext cx="1043608" cy="41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451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6632"/>
            <a:ext cx="8507288" cy="6408712"/>
          </a:xfrm>
        </p:spPr>
        <p:txBody>
          <a:bodyPr/>
          <a:lstStyle/>
          <a:p>
            <a:pPr marL="0" indent="0" algn="ctr">
              <a:buNone/>
            </a:pPr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Monitoreo del Proyecto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comenzar hay que ubicarse en la carpeta, y luego ejecutar el comando </a:t>
            </a: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init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. Se utiliza sólo una vez.</a:t>
            </a:r>
          </a:p>
          <a:p>
            <a:pPr marL="0" indent="0">
              <a:buNone/>
            </a:pPr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Luego se trabaja en el proyecto modificando, agregando, borrando archivos. Una vez que un archivo esta listo se utiliza.</a:t>
            </a: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add NombreDelArchivo</a:t>
            </a: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add –A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, para agregar todos los archivos de una vez.</a:t>
            </a: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verificar el estado se usa.</a:t>
            </a: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status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6</a:t>
            </a:fld>
            <a:endParaRPr lang="es-AR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9115142-9190-46B2-A8FC-8D135EBA8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575"/>
            <a:ext cx="1043608" cy="41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2487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7</a:t>
            </a:fld>
            <a:endParaRPr lang="es-A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07205"/>
            <a:ext cx="8316416" cy="601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0AADA09-43A9-40AC-B7B7-B73F81F2F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575"/>
            <a:ext cx="1043608" cy="41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774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8</a:t>
            </a:fld>
            <a:endParaRPr lang="es-AR"/>
          </a:p>
        </p:txBody>
      </p:sp>
      <p:sp>
        <p:nvSpPr>
          <p:cNvPr id="6" name="5 CuadroTexto"/>
          <p:cNvSpPr txBox="1"/>
          <p:nvPr/>
        </p:nvSpPr>
        <p:spPr>
          <a:xfrm>
            <a:off x="179512" y="188640"/>
            <a:ext cx="87849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commit –m “Leyenda que identifica el commit”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Confirma los cambios y pasa los archivos al repositorio.</a:t>
            </a:r>
          </a:p>
          <a:p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ver los commits realizados se utiliza la instrucción 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$git log y si escribo </a:t>
            </a: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log &gt; loscommits.txt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se guardan en el archivo.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Y para limpiar la pantalla se usa: </a:t>
            </a: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$clear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645024"/>
            <a:ext cx="7056784" cy="259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0827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4204"/>
            <a:ext cx="8507288" cy="5865515"/>
          </a:xfrm>
        </p:spPr>
        <p:txBody>
          <a:bodyPr/>
          <a:lstStyle/>
          <a:p>
            <a:pPr marL="0" indent="0" algn="ctr">
              <a:buNone/>
            </a:pPr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Moverse entre las diferentes versiones</a:t>
            </a:r>
            <a:r>
              <a:rPr lang="es-AR" dirty="0"/>
              <a:t>.</a:t>
            </a: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Cuando realizo un commit git le asigna un identificador formado por muchos números y letras.</a:t>
            </a: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moverse a una versión distinta hay que usar:</a:t>
            </a: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checkout identificador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ir a la última versión: </a:t>
            </a: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checkout master</a:t>
            </a:r>
          </a:p>
          <a:p>
            <a:pPr marL="0" indent="0">
              <a:buNone/>
            </a:pPr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9</a:t>
            </a:fld>
            <a:endParaRPr lang="es-A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15" y="3717032"/>
            <a:ext cx="7164288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60" y="5013176"/>
            <a:ext cx="7175143" cy="1451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BB42B011-4891-4CEB-BAC4-F8D4F4D71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575"/>
            <a:ext cx="1043608" cy="41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66192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5584</TotalTime>
  <Words>1052</Words>
  <Application>Microsoft Office PowerPoint</Application>
  <PresentationFormat>Presentación en pantalla (4:3)</PresentationFormat>
  <Paragraphs>158</Paragraphs>
  <Slides>25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8" baseType="lpstr">
      <vt:lpstr>Arial</vt:lpstr>
      <vt:lpstr>Calibri</vt:lpstr>
      <vt:lpstr>Tema de Office</vt:lpstr>
      <vt:lpstr>Sistema de Control de Versión Git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Jose Mc Loughlin</dc:creator>
  <cp:lastModifiedBy>Juanjo</cp:lastModifiedBy>
  <cp:revision>61</cp:revision>
  <dcterms:created xsi:type="dcterms:W3CDTF">2018-08-05T22:04:56Z</dcterms:created>
  <dcterms:modified xsi:type="dcterms:W3CDTF">2018-08-27T12:58:23Z</dcterms:modified>
</cp:coreProperties>
</file>