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711"/>
    <a:srgbClr val="BE4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040C-31B1-4985-813C-91B8CFB5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C0518-E84F-4616-B348-E7059D41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90A0-6FE5-4E5D-BC0A-9BC586D9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9B82-7B06-4063-BBE1-83237DB6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DC76-B794-4719-AD92-1C58F08D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A2B-D1D0-4E25-A4DA-BC3DEAD4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A9A28-592B-417C-8818-0826C059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2360-5E66-4F7D-B878-977C1A8E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B09A-1B68-4165-8185-52D6B35B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CA28-12AB-4C8B-B8A6-E90E697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04A07-3CE6-4AB9-9FEF-6100454B1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67D75-E2FC-4D71-A057-AEAB088F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8446-5A20-4311-863F-A74526A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E935-82EF-40BF-B49A-FCEA512F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0D88-AF49-4C67-9763-3A792023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7199-329B-4BFA-AB76-6B5D803C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E251-85B7-446D-BFAD-9F1621E8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EE85-E80A-4466-B4B5-7C02047E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D995-E437-4469-B85F-1654693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B98E-4E4C-47E3-8B4D-51A16AEA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47B3-8721-4BA0-929E-72EA462D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0EF1E-E982-414F-8F7B-50F82D6B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F8F9-8F32-45AA-A6C9-4A154F0B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ED1D-3E0E-4652-A0E6-DE8DFC1F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79E7-D989-4BD8-A11E-CAB0965A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2013-555E-4BA0-BA1C-98A10DD0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2EB0-4326-4CDB-8715-577B59AF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7AC56-80AD-4363-A2E7-5C693383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8DB10-F055-467B-AD76-9C458E87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2B6F-B89C-4352-B149-9508F202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38C8-3748-4449-9B8F-FDB2150A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3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BC39-BE45-4EB1-97BA-E5AC126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1C5A-0E81-4668-A5A9-B1CAEBC5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03BB-3255-4670-A5C6-C70E3071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1877-1EF1-4B0F-8FD1-B057689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09AC8-4920-4231-AD1E-D32D8CF94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29BCD-4C98-47A8-AF3D-2E352635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C0D1-6F8F-480C-B360-6C98FCFE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4A856-9BB0-4714-B085-B1B2B74A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13D6-3FDF-4D21-B636-EB4914AE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A65F-CB91-4BDB-9CE4-9A31B9F0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FF82B-7587-4428-A7F0-77E02D8E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A921-8E7A-442A-ABD0-3C4D9AB5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C004F-5E52-41CC-B624-D53C74C9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DF927-3BC6-4747-A623-A176633E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CBFB-A180-4932-8799-C852DE57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4299-B112-428C-80D0-4DE06B5E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9F63-F319-4900-94AF-EE8751D3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DFD4-35C2-4F97-A885-3C488ACC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7B2E-868E-492A-9C3C-CF698661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DF61-4D34-43A0-9113-D4FB2B60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D44B-D1B9-4EC8-B3EC-08D82DAB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8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FC6-E58F-435F-B607-CC963379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2053-7B21-42B0-B0FE-08717C1D6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F31E-29CC-4ED4-825A-9E68B4B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4B78C-C8D1-4D83-AEC5-7B4078B5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6C04-2A9B-49FC-B905-77DE5567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4A73-06CA-44AC-98F8-E97CC12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F9CE-692C-4A87-85E9-CEB88353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EB52-FF5D-4AEE-A8CD-F24F6C30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9956-6858-4112-BD81-E8CF4D8C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6F96-C8C7-474A-9F64-260E3491350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E8A0-4B70-4776-90DA-A8670E7A0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F07C-107A-4429-ADE7-EFB0081FB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84CD-F146-4915-84AD-E960FBB9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28C5CB-5A1A-43A5-BDD4-D7A2900A9EFF}"/>
              </a:ext>
            </a:extLst>
          </p:cNvPr>
          <p:cNvSpPr/>
          <p:nvPr/>
        </p:nvSpPr>
        <p:spPr>
          <a:xfrm>
            <a:off x="4112002" y="2711340"/>
            <a:ext cx="1889916" cy="1809925"/>
          </a:xfrm>
          <a:prstGeom prst="rect">
            <a:avLst/>
          </a:prstGeom>
          <a:noFill/>
          <a:ln w="38100">
            <a:solidFill>
              <a:srgbClr val="1D77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E1CB402-85D0-4C8B-9B7F-F59F6AC5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22" y="2922595"/>
            <a:ext cx="1241382" cy="637717"/>
          </a:xfrm>
          <a:prstGeom prst="rect">
            <a:avLst/>
          </a:prstGeom>
        </p:spPr>
      </p:pic>
      <p:pic>
        <p:nvPicPr>
          <p:cNvPr id="1026" name="Picture 2" descr="Step by Step Creation of an EC2 Instance in AWS and Access it via Putty &amp;  WinSCP | by Balakrishnakumar V | Towards AI | Medium">
            <a:extLst>
              <a:ext uri="{FF2B5EF4-FFF2-40B4-BE49-F238E27FC236}">
                <a16:creationId xmlns:a16="http://schemas.microsoft.com/office/drawing/2014/main" id="{56AEE5A0-7D26-4504-9223-9B990C03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08" y="2333622"/>
            <a:ext cx="1714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DD144-7438-47FE-9139-405675AE6F86}"/>
              </a:ext>
            </a:extLst>
          </p:cNvPr>
          <p:cNvSpPr txBox="1"/>
          <p:nvPr/>
        </p:nvSpPr>
        <p:spPr>
          <a:xfrm>
            <a:off x="4265906" y="3908790"/>
            <a:ext cx="15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TEMON API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19A6DF6-2918-45C4-AC86-AD0C33F2B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96" y="3274943"/>
            <a:ext cx="975724" cy="975724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547A073-A5B7-4065-BA84-5A0AA00A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55" y="3174772"/>
            <a:ext cx="1210601" cy="5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9B9DB3-65DA-47AC-8777-599DA161BB6A}"/>
              </a:ext>
            </a:extLst>
          </p:cNvPr>
          <p:cNvSpPr/>
          <p:nvPr/>
        </p:nvSpPr>
        <p:spPr>
          <a:xfrm>
            <a:off x="4028114" y="2241218"/>
            <a:ext cx="4688049" cy="2375563"/>
          </a:xfrm>
          <a:prstGeom prst="rect">
            <a:avLst/>
          </a:prstGeom>
          <a:noFill/>
          <a:ln w="38100"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044D0-40D0-4ED0-AFC5-7B6E98996D87}"/>
              </a:ext>
            </a:extLst>
          </p:cNvPr>
          <p:cNvSpPr/>
          <p:nvPr/>
        </p:nvSpPr>
        <p:spPr>
          <a:xfrm>
            <a:off x="6732260" y="2711340"/>
            <a:ext cx="1893289" cy="1809925"/>
          </a:xfrm>
          <a:prstGeom prst="rect">
            <a:avLst/>
          </a:prstGeom>
          <a:noFill/>
          <a:ln w="38100">
            <a:solidFill>
              <a:srgbClr val="1D77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Amazon Route 53 | AWS News Blog">
            <a:extLst>
              <a:ext uri="{FF2B5EF4-FFF2-40B4-BE49-F238E27FC236}">
                <a16:creationId xmlns:a16="http://schemas.microsoft.com/office/drawing/2014/main" id="{39020294-6A85-46C8-BE6E-FF21F06A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88" y="2478948"/>
            <a:ext cx="457252" cy="4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73CC60-5D33-4521-9839-EB687979EB5A}"/>
              </a:ext>
            </a:extLst>
          </p:cNvPr>
          <p:cNvSpPr txBox="1"/>
          <p:nvPr/>
        </p:nvSpPr>
        <p:spPr>
          <a:xfrm>
            <a:off x="6893701" y="3498559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api.temon.ar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D4AC7323-F844-48E6-A433-CAB570A13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1" y="1657166"/>
            <a:ext cx="1295007" cy="48853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BF6A3B-68A4-46C0-80C7-802F89304085}"/>
              </a:ext>
            </a:extLst>
          </p:cNvPr>
          <p:cNvCxnSpPr>
            <a:cxnSpLocks/>
            <a:stCxn id="42" idx="0"/>
            <a:endCxn id="14" idx="1"/>
          </p:cNvCxnSpPr>
          <p:nvPr/>
        </p:nvCxnSpPr>
        <p:spPr>
          <a:xfrm>
            <a:off x="3178302" y="3428998"/>
            <a:ext cx="849812" cy="2"/>
          </a:xfrm>
          <a:prstGeom prst="straightConnector1">
            <a:avLst/>
          </a:prstGeom>
          <a:ln w="28575">
            <a:solidFill>
              <a:srgbClr val="BE46D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8F0CAF-07B6-4D57-9749-080D157A65B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001918" y="3616303"/>
            <a:ext cx="730342" cy="0"/>
          </a:xfrm>
          <a:prstGeom prst="straightConnector1">
            <a:avLst/>
          </a:prstGeom>
          <a:ln w="28575">
            <a:solidFill>
              <a:srgbClr val="BE46DD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43FD71C1-C689-4FCE-8D03-EDEA8A6F0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43" y="1913059"/>
            <a:ext cx="568337" cy="6082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6CE8D9F-27CC-4E30-847D-7E057D5BC5DD}"/>
              </a:ext>
            </a:extLst>
          </p:cNvPr>
          <p:cNvSpPr txBox="1"/>
          <p:nvPr/>
        </p:nvSpPr>
        <p:spPr>
          <a:xfrm>
            <a:off x="9678872" y="3560312"/>
            <a:ext cx="171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TEMON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D82442-0241-4294-BF38-E65C9308577D}"/>
              </a:ext>
            </a:extLst>
          </p:cNvPr>
          <p:cNvSpPr/>
          <p:nvPr/>
        </p:nvSpPr>
        <p:spPr>
          <a:xfrm>
            <a:off x="9571486" y="2586501"/>
            <a:ext cx="1929054" cy="1684994"/>
          </a:xfrm>
          <a:prstGeom prst="rect">
            <a:avLst/>
          </a:prstGeom>
          <a:noFill/>
          <a:ln w="38100"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30DFC2-EC34-41E3-A92E-13C24377679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8716163" y="3428998"/>
            <a:ext cx="855323" cy="2"/>
          </a:xfrm>
          <a:prstGeom prst="straightConnector1">
            <a:avLst/>
          </a:prstGeom>
          <a:ln w="28575">
            <a:solidFill>
              <a:srgbClr val="BE46D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>
            <a:extLst>
              <a:ext uri="{FF2B5EF4-FFF2-40B4-BE49-F238E27FC236}">
                <a16:creationId xmlns:a16="http://schemas.microsoft.com/office/drawing/2014/main" id="{D107F687-35D8-4CD3-80D7-C2C4CEA8E617}"/>
              </a:ext>
            </a:extLst>
          </p:cNvPr>
          <p:cNvSpPr/>
          <p:nvPr/>
        </p:nvSpPr>
        <p:spPr>
          <a:xfrm>
            <a:off x="772777" y="2659117"/>
            <a:ext cx="2407531" cy="1539761"/>
          </a:xfrm>
          <a:prstGeom prst="cloud">
            <a:avLst/>
          </a:prstGeom>
          <a:noFill/>
          <a:ln>
            <a:solidFill>
              <a:srgbClr val="1D77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Milla</dc:creator>
  <cp:lastModifiedBy>Juan Milla</cp:lastModifiedBy>
  <cp:revision>1</cp:revision>
  <dcterms:created xsi:type="dcterms:W3CDTF">2020-10-25T16:42:32Z</dcterms:created>
  <dcterms:modified xsi:type="dcterms:W3CDTF">2020-10-25T19:07:33Z</dcterms:modified>
</cp:coreProperties>
</file>