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6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6DD"/>
    <a:srgbClr val="1D7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43BF-4EB7-4AFF-BC4A-1647CFF4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E3711-9DC2-4BB4-AF32-9D28A31F2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F01B-A0C8-429C-84E3-F19EBBE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85E2-70DC-4D67-9F04-C0CE6D15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A566-AA8D-4F44-B6D3-2C46A973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B74E-6BB5-4425-927E-234D8013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7C515-F602-46CF-ACA6-7661B09EA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A60B-63A1-40BF-A216-FC27617D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81AB-66B2-48F7-BEB6-46BAF04C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0793D-6308-4200-85BB-760F437C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13716-5324-477F-B6B3-4FC43280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FAE32-39E7-40E4-9422-895676AF0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C169-22BC-48B4-9B0D-3CC1200D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84C71-232C-4605-BDA6-AB1103BB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DEE7-0496-437B-8323-17D443E3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2C67-BAD5-41DB-9A10-AB0CF8E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0CAA-E14A-43E8-9CD9-DECE0BDE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5B82-86C9-46A8-94EA-962339F1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9EF6-05B2-4175-A3CF-95B28C4D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BE22-A323-4B30-A37F-E66EA80D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4EF0-01A6-443C-B207-93E1ED7C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546D-A41B-43F7-9F7B-84DE3FDB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16BE-C737-47FA-BF1A-2DBBC584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5119-BECF-469D-9087-220D791B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252F-A5F5-4FD1-BF1E-CD0F76FB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B6B9-E1D9-4DEB-B525-836AF024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7E7-351F-4A67-9460-0A5F3175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AF7C-3BF4-4695-BFC1-E875249E9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459F9-088B-4139-97F9-5661E0C7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4A567-D538-40B4-BC83-BE19442F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A3BE5-2912-4362-8D9D-6FD57DD5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5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244D-7A45-43F1-A85B-C5FBE434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614D5-435A-4D43-AED6-3FC8FA2B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B76AD-F37E-4858-8BF8-C194695B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EB0E7-CB9A-499B-92EB-54CCBAB24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4CDC6-3971-431F-82B7-027A3CCCF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8E4E8-686B-4406-870B-EBDA06F6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86470-BE78-42FA-A9CD-A5FC7A2C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2512B-1A14-44B9-A4EF-AB3393D7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8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24F8-A4CF-4027-AA0F-0850222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F384-8F18-4248-9C65-B67C40C5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7FD9-2036-46AE-8C69-AB4E4840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599C4-2F90-47B1-98D7-A7350BA6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2B116-6B44-462F-A26C-BE38EB8C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4EE19-8954-477B-90D6-BB5A3DDC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AC60-F0A7-4B87-9D67-844C9632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EEB1-05CA-417E-B1B4-A630CCA0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0F5F-2A3D-47BA-A0E5-75F1DB98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6735C-33A1-4D49-A223-391A8059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5C52-6731-4EA5-9C0C-5FDECC0C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50D2-C59F-4514-B0C5-CA8C45CE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D0EE-E724-484A-9135-25BB4EC7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F983-D947-4639-8240-3EB8AD17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11483-F4AF-4E6D-877B-85C3A9BC3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FF59-EC75-4837-9E42-F9CAF5219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714FF-1E5F-4F26-940B-926B96FA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B919-23A7-4AC0-9476-10177D85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5C11F-1919-47D9-9DD4-611BA75D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9AF4-4206-46DF-821E-F42D3073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8BCAF-4BB1-40DF-A90B-F1426775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0F2A-503C-4AC4-A8DD-DD8B10771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B4E4-78B6-483F-8EA7-8BFF434A87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ED3E-D54B-4A7B-B97D-168EC28D0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BBCA-354C-4BD2-817C-371C3F02B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9956-A919-4C1F-9D35-E55AB1C2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B1591F8-AAE2-43D8-884A-CD125D9A7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02" y="2162135"/>
            <a:ext cx="3054765" cy="2006737"/>
          </a:xfrm>
          <a:prstGeom prst="rect">
            <a:avLst/>
          </a:prstGeom>
        </p:spPr>
      </p:pic>
      <p:pic>
        <p:nvPicPr>
          <p:cNvPr id="33" name="Picture 32" descr="Shape, circle&#10;&#10;Description automatically generated">
            <a:extLst>
              <a:ext uri="{FF2B5EF4-FFF2-40B4-BE49-F238E27FC236}">
                <a16:creationId xmlns:a16="http://schemas.microsoft.com/office/drawing/2014/main" id="{4ECE53E9-123C-4C6E-937D-24C633F14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247" y="1495181"/>
            <a:ext cx="3867637" cy="3867637"/>
          </a:xfrm>
          <a:prstGeom prst="rect">
            <a:avLst/>
          </a:prstGeom>
        </p:spPr>
      </p:pic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E7B05EB5-0FCE-4353-9E45-0E475FA910F6}"/>
              </a:ext>
            </a:extLst>
          </p:cNvPr>
          <p:cNvGrpSpPr/>
          <p:nvPr/>
        </p:nvGrpSpPr>
        <p:grpSpPr>
          <a:xfrm rot="10800000">
            <a:off x="3721226" y="1733762"/>
            <a:ext cx="4796276" cy="3162510"/>
            <a:chOff x="3721226" y="1733762"/>
            <a:chExt cx="4796276" cy="3162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B16BB3-0C01-4888-A30D-DFD4950AF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213" y="1733762"/>
              <a:ext cx="4016358" cy="1010241"/>
            </a:xfrm>
            <a:prstGeom prst="straightConnector1">
              <a:avLst/>
            </a:prstGeom>
            <a:ln w="76200">
              <a:solidFill>
                <a:srgbClr val="1D77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D3656F9-467C-41A6-A13F-FBC927510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957" y="2369812"/>
              <a:ext cx="4337324" cy="687700"/>
            </a:xfrm>
            <a:prstGeom prst="straightConnector1">
              <a:avLst/>
            </a:prstGeom>
            <a:ln w="76200">
              <a:solidFill>
                <a:srgbClr val="1D77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9300F0-93F6-4F47-8526-BA2F5BAE9D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956" y="3365605"/>
              <a:ext cx="4615546" cy="0"/>
            </a:xfrm>
            <a:prstGeom prst="straightConnector1">
              <a:avLst/>
            </a:prstGeom>
            <a:ln w="76200">
              <a:solidFill>
                <a:srgbClr val="1D77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5316528-218A-48B8-BEA7-6AB0381014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6459" y="3735978"/>
              <a:ext cx="4433587" cy="571233"/>
            </a:xfrm>
            <a:prstGeom prst="straightConnector1">
              <a:avLst/>
            </a:prstGeom>
            <a:ln w="76200">
              <a:solidFill>
                <a:srgbClr val="1D77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C6D96E-148D-4AC7-9109-9F19E510D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1226" y="4114000"/>
              <a:ext cx="4064237" cy="782272"/>
            </a:xfrm>
            <a:prstGeom prst="straightConnector1">
              <a:avLst/>
            </a:prstGeom>
            <a:ln w="76200">
              <a:solidFill>
                <a:srgbClr val="1D77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3759255"/>
      </p:ext>
    </p:extLst>
  </p:cSld>
  <p:clrMapOvr>
    <a:masterClrMapping/>
  </p:clrMapOvr>
  <p:transition spd="slow" advTm="4531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A5D657C-C669-4BA7-A33D-1B75BC6ECC87}"/>
              </a:ext>
            </a:extLst>
          </p:cNvPr>
          <p:cNvSpPr/>
          <p:nvPr/>
        </p:nvSpPr>
        <p:spPr>
          <a:xfrm>
            <a:off x="5120838" y="1713895"/>
            <a:ext cx="2927758" cy="2231471"/>
          </a:xfrm>
          <a:prstGeom prst="cloud">
            <a:avLst/>
          </a:prstGeom>
          <a:solidFill>
            <a:srgbClr val="1D7711"/>
          </a:solidFill>
          <a:ln>
            <a:solidFill>
              <a:srgbClr val="1D77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45D2D4-2F83-42D4-90CF-39045CA6FAE8}"/>
              </a:ext>
            </a:extLst>
          </p:cNvPr>
          <p:cNvSpPr/>
          <p:nvPr/>
        </p:nvSpPr>
        <p:spPr>
          <a:xfrm>
            <a:off x="4992207" y="3679017"/>
            <a:ext cx="662730" cy="662730"/>
          </a:xfrm>
          <a:prstGeom prst="ellipse">
            <a:avLst/>
          </a:prstGeom>
          <a:solidFill>
            <a:srgbClr val="1D7711"/>
          </a:solidFill>
          <a:ln>
            <a:solidFill>
              <a:srgbClr val="1D77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70E056-5CC9-401F-B5E0-1313ABA15FBD}"/>
              </a:ext>
            </a:extLst>
          </p:cNvPr>
          <p:cNvSpPr/>
          <p:nvPr/>
        </p:nvSpPr>
        <p:spPr>
          <a:xfrm>
            <a:off x="4523823" y="4134122"/>
            <a:ext cx="468384" cy="468384"/>
          </a:xfrm>
          <a:prstGeom prst="ellipse">
            <a:avLst/>
          </a:prstGeom>
          <a:solidFill>
            <a:srgbClr val="1D7711"/>
          </a:solidFill>
          <a:ln>
            <a:solidFill>
              <a:srgbClr val="1D77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09ABD1-46A9-45E1-BDE9-71D58467197D}"/>
              </a:ext>
            </a:extLst>
          </p:cNvPr>
          <p:cNvSpPr/>
          <p:nvPr/>
        </p:nvSpPr>
        <p:spPr>
          <a:xfrm>
            <a:off x="4213431" y="4447310"/>
            <a:ext cx="310392" cy="310392"/>
          </a:xfrm>
          <a:prstGeom prst="ellipse">
            <a:avLst/>
          </a:prstGeom>
          <a:solidFill>
            <a:srgbClr val="1D7711"/>
          </a:solidFill>
          <a:ln>
            <a:solidFill>
              <a:srgbClr val="1D77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429284"/>
      </p:ext>
    </p:extLst>
  </p:cSld>
  <p:clrMapOvr>
    <a:masterClrMapping/>
  </p:clrMapOvr>
  <p:transition spd="slow" advTm="475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F6D2A2-E7E3-4B85-AFBE-4DB498F825CC}"/>
              </a:ext>
            </a:extLst>
          </p:cNvPr>
          <p:cNvGrpSpPr/>
          <p:nvPr/>
        </p:nvGrpSpPr>
        <p:grpSpPr>
          <a:xfrm>
            <a:off x="4207122" y="811047"/>
            <a:ext cx="3777751" cy="2506596"/>
            <a:chOff x="594218" y="4828203"/>
            <a:chExt cx="1772876" cy="1165784"/>
          </a:xfrm>
        </p:grpSpPr>
        <p:pic>
          <p:nvPicPr>
            <p:cNvPr id="5" name="Picture 4" descr="Logo, icon&#10;&#10;Description automatically generated">
              <a:extLst>
                <a:ext uri="{FF2B5EF4-FFF2-40B4-BE49-F238E27FC236}">
                  <a16:creationId xmlns:a16="http://schemas.microsoft.com/office/drawing/2014/main" id="{EF02FF5D-6878-4D63-ABEB-40CD2956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72" y="4828203"/>
              <a:ext cx="1512769" cy="7771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CD39EE-D19C-4F70-9FE6-ED6A0F6CB07F}"/>
                </a:ext>
              </a:extLst>
            </p:cNvPr>
            <p:cNvSpPr txBox="1"/>
            <p:nvPr/>
          </p:nvSpPr>
          <p:spPr>
            <a:xfrm>
              <a:off x="594218" y="5605336"/>
              <a:ext cx="1772876" cy="38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TEMON</a:t>
              </a:r>
              <a:endParaRPr lang="en-US" sz="4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46EB73-A7A5-4018-9889-A5D1FAF95D7B}"/>
              </a:ext>
            </a:extLst>
          </p:cNvPr>
          <p:cNvSpPr txBox="1"/>
          <p:nvPr/>
        </p:nvSpPr>
        <p:spPr>
          <a:xfrm>
            <a:off x="1297495" y="4375964"/>
            <a:ext cx="9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D771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INGRESÁ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rgbClr val="1D771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AB708-9BF5-4ECD-B6B6-3F590E8358D1}"/>
              </a:ext>
            </a:extLst>
          </p:cNvPr>
          <p:cNvSpPr txBox="1"/>
          <p:nvPr/>
        </p:nvSpPr>
        <p:spPr>
          <a:xfrm>
            <a:off x="1297495" y="4765918"/>
            <a:ext cx="959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BE46D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temon.ar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1F3B5-68D5-4EC3-978F-BDB67763579A}"/>
              </a:ext>
            </a:extLst>
          </p:cNvPr>
          <p:cNvSpPr txBox="1"/>
          <p:nvPr/>
        </p:nvSpPr>
        <p:spPr>
          <a:xfrm>
            <a:off x="1297495" y="5807956"/>
            <a:ext cx="959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D771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 DESCARGÁ LA APLICACIÓN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920519"/>
      </p:ext>
    </p:extLst>
  </p:cSld>
  <p:clrMapOvr>
    <a:masterClrMapping/>
  </p:clrMapOvr>
  <p:transition spd="slow" advTm="23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013A75-1898-4B5C-922C-31D8C21F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1884"/>
            <a:ext cx="4762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IT UNLaM - Home | Facebook">
            <a:extLst>
              <a:ext uri="{FF2B5EF4-FFF2-40B4-BE49-F238E27FC236}">
                <a16:creationId xmlns:a16="http://schemas.microsoft.com/office/drawing/2014/main" id="{C1EBAA7D-C5BA-4DED-AA45-605009913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5" b="-1"/>
          <a:stretch/>
        </p:blipFill>
        <p:spPr bwMode="auto">
          <a:xfrm>
            <a:off x="9911238" y="13392"/>
            <a:ext cx="1828800" cy="13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6FE2BB-2289-4108-A978-D22D1664F6FD}"/>
              </a:ext>
            </a:extLst>
          </p:cNvPr>
          <p:cNvCxnSpPr/>
          <p:nvPr/>
        </p:nvCxnSpPr>
        <p:spPr>
          <a:xfrm flipV="1">
            <a:off x="1895912" y="1528894"/>
            <a:ext cx="0" cy="5331204"/>
          </a:xfrm>
          <a:prstGeom prst="line">
            <a:avLst/>
          </a:prstGeom>
          <a:ln w="76200">
            <a:solidFill>
              <a:srgbClr val="BE46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8BCA1EEC-1B9E-4853-BC79-2F747BE2E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23" y="2802749"/>
            <a:ext cx="3223499" cy="1670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60E7CE-1C26-4262-AD10-9506DD413755}"/>
              </a:ext>
            </a:extLst>
          </p:cNvPr>
          <p:cNvSpPr txBox="1"/>
          <p:nvPr/>
        </p:nvSpPr>
        <p:spPr>
          <a:xfrm>
            <a:off x="6074676" y="2922146"/>
            <a:ext cx="3836562" cy="835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TEMON</a:t>
            </a:r>
            <a:endParaRPr lang="en-US" sz="48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680AB-486A-4321-BB6D-D0920218C108}"/>
              </a:ext>
            </a:extLst>
          </p:cNvPr>
          <p:cNvSpPr txBox="1"/>
          <p:nvPr/>
        </p:nvSpPr>
        <p:spPr>
          <a:xfrm>
            <a:off x="1895912" y="6100928"/>
            <a:ext cx="405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Taller Práctico Integrador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BFAF7-D11C-466D-B623-D45265E75201}"/>
              </a:ext>
            </a:extLst>
          </p:cNvPr>
          <p:cNvSpPr txBox="1"/>
          <p:nvPr/>
        </p:nvSpPr>
        <p:spPr>
          <a:xfrm>
            <a:off x="6828635" y="3638607"/>
            <a:ext cx="268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Reproductor de música para personas con baja visión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0C0390-57DE-4E08-B917-906140DBFF65}"/>
              </a:ext>
            </a:extLst>
          </p:cNvPr>
          <p:cNvCxnSpPr>
            <a:cxnSpLocks/>
          </p:cNvCxnSpPr>
          <p:nvPr/>
        </p:nvCxnSpPr>
        <p:spPr>
          <a:xfrm>
            <a:off x="721453" y="5702890"/>
            <a:ext cx="11470547" cy="0"/>
          </a:xfrm>
          <a:prstGeom prst="line">
            <a:avLst/>
          </a:prstGeom>
          <a:ln w="76200">
            <a:solidFill>
              <a:srgbClr val="1D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F3C0CB-0CCE-4E8A-B251-7385E85AD0B8}"/>
              </a:ext>
            </a:extLst>
          </p:cNvPr>
          <p:cNvSpPr txBox="1"/>
          <p:nvPr/>
        </p:nvSpPr>
        <p:spPr>
          <a:xfrm>
            <a:off x="1895912" y="6446784"/>
            <a:ext cx="405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Equipo número 4 - Solanet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EBAD-CC78-4FF2-93C7-F01BB36EE272}"/>
              </a:ext>
            </a:extLst>
          </p:cNvPr>
          <p:cNvSpPr txBox="1"/>
          <p:nvPr/>
        </p:nvSpPr>
        <p:spPr>
          <a:xfrm>
            <a:off x="4306699" y="1779086"/>
            <a:ext cx="405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Pitch de Ventas</a:t>
            </a:r>
          </a:p>
        </p:txBody>
      </p:sp>
    </p:spTree>
    <p:extLst>
      <p:ext uri="{BB962C8B-B14F-4D97-AF65-F5344CB8AC3E}">
        <p14:creationId xmlns:p14="http://schemas.microsoft.com/office/powerpoint/2010/main" val="4041102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9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4FF6992AFFB40A83B5052C673FB79" ma:contentTypeVersion="7" ma:contentTypeDescription="Create a new document." ma:contentTypeScope="" ma:versionID="a1ba53be15f7efcaffb8a26a07d839b0">
  <xsd:schema xmlns:xsd="http://www.w3.org/2001/XMLSchema" xmlns:xs="http://www.w3.org/2001/XMLSchema" xmlns:p="http://schemas.microsoft.com/office/2006/metadata/properties" xmlns:ns3="2e396097-99b6-4fb9-afb6-0a9f4aea25bc" xmlns:ns4="469941c0-5fa0-46e7-bcfd-af6482cc7a82" targetNamespace="http://schemas.microsoft.com/office/2006/metadata/properties" ma:root="true" ma:fieldsID="4c9205ce790935c9fd6c3505663a9af2" ns3:_="" ns4:_="">
    <xsd:import namespace="2e396097-99b6-4fb9-afb6-0a9f4aea25bc"/>
    <xsd:import namespace="469941c0-5fa0-46e7-bcfd-af6482cc7a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96097-99b6-4fb9-afb6-0a9f4aea25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941c0-5fa0-46e7-bcfd-af6482cc7a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ADA88-C5AC-46EC-872F-F0D2DF947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396097-99b6-4fb9-afb6-0a9f4aea25bc"/>
    <ds:schemaRef ds:uri="469941c0-5fa0-46e7-bcfd-af6482cc7a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353ABB-E088-4EFC-9539-6BFF281E2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9B9164-28F4-4190-9386-B4B79A64B9C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2e396097-99b6-4fb9-afb6-0a9f4aea25bc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469941c0-5fa0-46e7-bcfd-af6482cc7a8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Milla</dc:creator>
  <cp:lastModifiedBy>Juan Milla</cp:lastModifiedBy>
  <cp:revision>2</cp:revision>
  <dcterms:created xsi:type="dcterms:W3CDTF">2020-11-03T01:39:29Z</dcterms:created>
  <dcterms:modified xsi:type="dcterms:W3CDTF">2020-11-04T12:44:11Z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0x010100E6E4FF6992AFFB40A83B5052C673FB79</vt:lpwstr>
  </property>
</Properties>
</file>