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5" d="100"/>
          <a:sy n="55"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Segundo Parcial Fundamentos Realidad Virtual</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162454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804519"/>
            <a:ext cx="9603275" cy="971527"/>
          </a:xfrm>
        </p:spPr>
        <p:txBody>
          <a:bodyPr/>
          <a:lstStyle/>
          <a:p>
            <a:r>
              <a:rPr lang="es-CO" dirty="0" smtClean="0"/>
              <a:t>Problemática</a:t>
            </a:r>
            <a:endParaRPr lang="es-CO" dirty="0"/>
          </a:p>
        </p:txBody>
      </p:sp>
      <p:sp>
        <p:nvSpPr>
          <p:cNvPr id="3" name="Marcador de contenido 2"/>
          <p:cNvSpPr>
            <a:spLocks noGrp="1"/>
          </p:cNvSpPr>
          <p:nvPr>
            <p:ph idx="1"/>
          </p:nvPr>
        </p:nvSpPr>
        <p:spPr/>
        <p:txBody>
          <a:bodyPr/>
          <a:lstStyle/>
          <a:p>
            <a:r>
              <a:rPr lang="es-CO" dirty="0" smtClean="0"/>
              <a:t>El museo moderno interactivo de Cali quiere realizar una exposición de las mejores obras de arte de la historia de la humanidad, van a tener un espacio abierto con las mejores 10 obras de arte realizadas hasta el día de hoy.</a:t>
            </a:r>
          </a:p>
          <a:p>
            <a:endParaRPr lang="es-CO" dirty="0"/>
          </a:p>
          <a:p>
            <a:r>
              <a:rPr lang="es-CO" dirty="0" smtClean="0"/>
              <a:t>Nos han encargado que esta actividad además de ser expuesta en un salón especial, debe tener contenido digital interactivo, así que debemos aumentar las obras de arte para que tengan contenido digital interactivo</a:t>
            </a:r>
            <a:endParaRPr lang="es-CO" dirty="0"/>
          </a:p>
        </p:txBody>
      </p:sp>
    </p:spTree>
    <p:extLst>
      <p:ext uri="{BB962C8B-B14F-4D97-AF65-F5344CB8AC3E}">
        <p14:creationId xmlns:p14="http://schemas.microsoft.com/office/powerpoint/2010/main" val="156506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804519"/>
            <a:ext cx="9603275" cy="971527"/>
          </a:xfrm>
        </p:spPr>
        <p:txBody>
          <a:bodyPr/>
          <a:lstStyle/>
          <a:p>
            <a:r>
              <a:rPr lang="es-CO" dirty="0" smtClean="0"/>
              <a:t>Obras a aumentar</a:t>
            </a:r>
            <a:endParaRPr lang="es-CO" dirty="0"/>
          </a:p>
        </p:txBody>
      </p:sp>
      <p:sp>
        <p:nvSpPr>
          <p:cNvPr id="3" name="Marcador de contenido 2"/>
          <p:cNvSpPr>
            <a:spLocks noGrp="1"/>
          </p:cNvSpPr>
          <p:nvPr>
            <p:ph idx="1"/>
          </p:nvPr>
        </p:nvSpPr>
        <p:spPr>
          <a:xfrm>
            <a:off x="1451580" y="1916723"/>
            <a:ext cx="4808544" cy="4378569"/>
          </a:xfrm>
        </p:spPr>
        <p:txBody>
          <a:bodyPr>
            <a:normAutofit/>
          </a:bodyPr>
          <a:lstStyle/>
          <a:p>
            <a:r>
              <a:rPr lang="es-CO" dirty="0" smtClean="0"/>
              <a:t>Las obras a aumentar son las siguientes</a:t>
            </a:r>
          </a:p>
          <a:p>
            <a:pPr lvl="1"/>
            <a:r>
              <a:rPr lang="es-CO" dirty="0" smtClean="0"/>
              <a:t>La Gioconda - Leonardo Da Vinci</a:t>
            </a:r>
          </a:p>
          <a:p>
            <a:pPr lvl="1"/>
            <a:endParaRPr lang="es-CO" dirty="0" smtClean="0"/>
          </a:p>
          <a:p>
            <a:pPr lvl="1"/>
            <a:r>
              <a:rPr lang="es-CO" dirty="0" smtClean="0"/>
              <a:t>La Creación de Adán - Miguel Ángel</a:t>
            </a:r>
          </a:p>
          <a:p>
            <a:pPr lvl="1"/>
            <a:endParaRPr lang="es-CO" dirty="0" smtClean="0"/>
          </a:p>
          <a:p>
            <a:pPr lvl="1"/>
            <a:r>
              <a:rPr lang="es-CO" dirty="0" smtClean="0"/>
              <a:t>La Venus de Milo</a:t>
            </a:r>
          </a:p>
          <a:p>
            <a:pPr lvl="1"/>
            <a:endParaRPr lang="es-CO" dirty="0" smtClean="0"/>
          </a:p>
          <a:p>
            <a:pPr lvl="1"/>
            <a:r>
              <a:rPr lang="es-CO" dirty="0" smtClean="0"/>
              <a:t>La Noche Estrellada - </a:t>
            </a:r>
            <a:r>
              <a:rPr lang="es-CO" dirty="0" err="1" smtClean="0"/>
              <a:t>Vincent</a:t>
            </a:r>
            <a:r>
              <a:rPr lang="es-CO" dirty="0" smtClean="0"/>
              <a:t> Van Gogh</a:t>
            </a:r>
          </a:p>
          <a:p>
            <a:pPr lvl="1"/>
            <a:endParaRPr lang="es-CO" dirty="0" smtClean="0"/>
          </a:p>
          <a:p>
            <a:pPr lvl="1"/>
            <a:r>
              <a:rPr lang="es-CO" dirty="0" smtClean="0"/>
              <a:t>La Persistencia del Tempo - Salvador Dalí</a:t>
            </a:r>
          </a:p>
          <a:p>
            <a:pPr marL="457200" lvl="1" indent="0">
              <a:buNone/>
            </a:pPr>
            <a:endParaRPr lang="es-CO" dirty="0" smtClean="0"/>
          </a:p>
          <a:p>
            <a:pPr lvl="1"/>
            <a:endParaRPr lang="es-CO" dirty="0" smtClean="0"/>
          </a:p>
          <a:p>
            <a:endParaRPr lang="es-CO" dirty="0"/>
          </a:p>
        </p:txBody>
      </p:sp>
      <p:sp>
        <p:nvSpPr>
          <p:cNvPr id="4" name="Marcador de contenido 2"/>
          <p:cNvSpPr txBox="1">
            <a:spLocks/>
          </p:cNvSpPr>
          <p:nvPr/>
        </p:nvSpPr>
        <p:spPr>
          <a:xfrm>
            <a:off x="6260124" y="2286000"/>
            <a:ext cx="4808544" cy="400929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s-CO" dirty="0" smtClean="0"/>
              <a:t>La Ultima Cena - Leonardo Da Vinci</a:t>
            </a:r>
          </a:p>
          <a:p>
            <a:pPr lvl="1"/>
            <a:endParaRPr lang="es-CO" dirty="0" smtClean="0"/>
          </a:p>
          <a:p>
            <a:pPr lvl="1"/>
            <a:r>
              <a:rPr lang="es-CO" dirty="0" smtClean="0"/>
              <a:t>La Escuela de Atenas – Rafael</a:t>
            </a:r>
          </a:p>
          <a:p>
            <a:pPr lvl="1"/>
            <a:endParaRPr lang="es-CO" dirty="0" smtClean="0"/>
          </a:p>
          <a:p>
            <a:pPr lvl="1"/>
            <a:r>
              <a:rPr lang="es-CO" dirty="0" smtClean="0"/>
              <a:t>El Guernica - Pablo </a:t>
            </a:r>
            <a:r>
              <a:rPr lang="es-CO" dirty="0" err="1" smtClean="0"/>
              <a:t>Piccaso</a:t>
            </a:r>
            <a:endParaRPr lang="es-CO" dirty="0" smtClean="0"/>
          </a:p>
          <a:p>
            <a:pPr lvl="1"/>
            <a:endParaRPr lang="es-CO" dirty="0" smtClean="0"/>
          </a:p>
          <a:p>
            <a:pPr lvl="1"/>
            <a:r>
              <a:rPr lang="es-CO" dirty="0" smtClean="0"/>
              <a:t>El Grito - </a:t>
            </a:r>
            <a:r>
              <a:rPr lang="es-CO" dirty="0" err="1" smtClean="0"/>
              <a:t>Edvard</a:t>
            </a:r>
            <a:r>
              <a:rPr lang="es-CO" dirty="0" smtClean="0"/>
              <a:t> </a:t>
            </a:r>
            <a:r>
              <a:rPr lang="es-CO" dirty="0" err="1" smtClean="0"/>
              <a:t>Munch</a:t>
            </a:r>
            <a:endParaRPr lang="es-CO" dirty="0" smtClean="0"/>
          </a:p>
          <a:p>
            <a:pPr lvl="1"/>
            <a:endParaRPr lang="es-CO" dirty="0" smtClean="0"/>
          </a:p>
          <a:p>
            <a:pPr lvl="1"/>
            <a:r>
              <a:rPr lang="es-CO" dirty="0" err="1" smtClean="0"/>
              <a:t>Marylin</a:t>
            </a:r>
            <a:r>
              <a:rPr lang="es-CO" dirty="0" smtClean="0"/>
              <a:t> Monroe - Andy </a:t>
            </a:r>
            <a:r>
              <a:rPr lang="es-CO" dirty="0" err="1" smtClean="0"/>
              <a:t>Warhol</a:t>
            </a:r>
            <a:endParaRPr lang="es-CO" dirty="0" smtClean="0"/>
          </a:p>
          <a:p>
            <a:pPr lvl="1"/>
            <a:endParaRPr lang="es-CO" dirty="0" smtClean="0"/>
          </a:p>
          <a:p>
            <a:pPr lvl="1"/>
            <a:endParaRPr lang="es-CO" dirty="0" smtClean="0"/>
          </a:p>
          <a:p>
            <a:endParaRPr lang="es-CO" dirty="0"/>
          </a:p>
        </p:txBody>
      </p:sp>
    </p:spTree>
    <p:extLst>
      <p:ext uri="{BB962C8B-B14F-4D97-AF65-F5344CB8AC3E}">
        <p14:creationId xmlns:p14="http://schemas.microsoft.com/office/powerpoint/2010/main" val="5535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9" y="804519"/>
            <a:ext cx="9603275" cy="971527"/>
          </a:xfrm>
        </p:spPr>
        <p:txBody>
          <a:bodyPr/>
          <a:lstStyle/>
          <a:p>
            <a:r>
              <a:rPr lang="es-CO" dirty="0" smtClean="0"/>
              <a:t>Resultado esperado </a:t>
            </a:r>
            <a:endParaRPr lang="es-CO" dirty="0"/>
          </a:p>
        </p:txBody>
      </p:sp>
      <p:sp>
        <p:nvSpPr>
          <p:cNvPr id="3" name="Marcador de contenido 2"/>
          <p:cNvSpPr>
            <a:spLocks noGrp="1"/>
          </p:cNvSpPr>
          <p:nvPr>
            <p:ph idx="1"/>
          </p:nvPr>
        </p:nvSpPr>
        <p:spPr>
          <a:xfrm>
            <a:off x="1451579" y="1881555"/>
            <a:ext cx="9603275" cy="4255476"/>
          </a:xfrm>
        </p:spPr>
        <p:txBody>
          <a:bodyPr>
            <a:normAutofit lnSpcReduction="10000"/>
          </a:bodyPr>
          <a:lstStyle/>
          <a:p>
            <a:r>
              <a:rPr lang="es-CO" dirty="0" smtClean="0"/>
              <a:t>Se espera que la experiencia sea en Realidad Aumentada, que se reconozca cada obra con el dispositivo y que se muestre información en audio, tenga la posibilidad de controlar el audio, mostrar además la información del audio en texto y que sea interactiva, que este animada.</a:t>
            </a:r>
          </a:p>
          <a:p>
            <a:r>
              <a:rPr lang="es-CO" dirty="0" smtClean="0"/>
              <a:t>Desean que la exposición sea MUY INNOVADORA, algo nunca antes visto en la ciudad.</a:t>
            </a:r>
          </a:p>
          <a:p>
            <a:r>
              <a:rPr lang="es-CO" dirty="0" smtClean="0"/>
              <a:t>Se espera recibir un aplicativo para Android, aunque un ejecutable para PC podría funcionar al trabajar con una cámara WEB. </a:t>
            </a:r>
          </a:p>
          <a:p>
            <a:endParaRPr lang="es-CO" dirty="0"/>
          </a:p>
          <a:p>
            <a:r>
              <a:rPr lang="es-CO" dirty="0" smtClean="0"/>
              <a:t>Para calificación se necesita enviar el proyecto </a:t>
            </a:r>
            <a:r>
              <a:rPr lang="es-CO" dirty="0" smtClean="0"/>
              <a:t>completo en </a:t>
            </a:r>
            <a:r>
              <a:rPr lang="es-CO" smtClean="0"/>
              <a:t>Unity </a:t>
            </a:r>
            <a:r>
              <a:rPr lang="es-CO" dirty="0" smtClean="0"/>
              <a:t>y el archivo APK o EXE según sea el caso de su elección (</a:t>
            </a:r>
            <a:r>
              <a:rPr lang="es-CO" dirty="0" err="1" smtClean="0"/>
              <a:t>Wetransfer</a:t>
            </a:r>
            <a:r>
              <a:rPr lang="es-CO" dirty="0" smtClean="0"/>
              <a:t> para facilidad de envío)</a:t>
            </a:r>
          </a:p>
        </p:txBody>
      </p:sp>
    </p:spTree>
    <p:extLst>
      <p:ext uri="{BB962C8B-B14F-4D97-AF65-F5344CB8AC3E}">
        <p14:creationId xmlns:p14="http://schemas.microsoft.com/office/powerpoint/2010/main" val="34729280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111</TotalTime>
  <Words>274</Words>
  <Application>Microsoft Office PowerPoint</Application>
  <PresentationFormat>Panorámica</PresentationFormat>
  <Paragraphs>33</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Gill Sans MT</vt:lpstr>
      <vt:lpstr>Gallery</vt:lpstr>
      <vt:lpstr>Segundo Parcial Fundamentos Realidad Virtual</vt:lpstr>
      <vt:lpstr>Problemática</vt:lpstr>
      <vt:lpstr>Obras a aumentar</vt:lpstr>
      <vt:lpstr>Resultado esperado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Segundo Parcial Fundamentos Realidad Virtual</dc:title>
  <dc:creator>Usuario</dc:creator>
  <cp:lastModifiedBy>Usuario</cp:lastModifiedBy>
  <cp:revision>10</cp:revision>
  <dcterms:created xsi:type="dcterms:W3CDTF">2023-04-11T18:30:22Z</dcterms:created>
  <dcterms:modified xsi:type="dcterms:W3CDTF">2023-04-15T04:08:18Z</dcterms:modified>
</cp:coreProperties>
</file>