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0" r:id="rId2"/>
    <p:sldId id="263" r:id="rId3"/>
    <p:sldId id="273" r:id="rId4"/>
    <p:sldId id="265" r:id="rId5"/>
    <p:sldId id="271" r:id="rId6"/>
    <p:sldId id="267" r:id="rId7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6FF"/>
    <a:srgbClr val="FFFF00"/>
    <a:srgbClr val="0BFF00"/>
    <a:srgbClr val="FF0000"/>
    <a:srgbClr val="FF9969"/>
    <a:srgbClr val="0040FF"/>
    <a:srgbClr val="0A15DC"/>
    <a:srgbClr val="2F5597"/>
    <a:srgbClr val="4472C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92"/>
    <p:restoredTop sz="94682"/>
  </p:normalViewPr>
  <p:slideViewPr>
    <p:cSldViewPr snapToGrid="0" snapToObjects="1">
      <p:cViewPr varScale="1">
        <p:scale>
          <a:sx n="82" d="100"/>
          <a:sy n="82" d="100"/>
        </p:scale>
        <p:origin x="1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CFD18-7081-8540-B3D9-73F60589FEE5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4E306-BED4-1B48-BF32-A63AD748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4E306-BED4-1B48-BF32-A63AD74817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4E306-BED4-1B48-BF32-A63AD74817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C0BC-F65D-5743-B6AA-9222A5F0C9E1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0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09652" y="3785218"/>
            <a:ext cx="12192000" cy="1891679"/>
          </a:xfrm>
          <a:effectLst>
            <a:reflection endPos="50000" dir="5400000" sy="-100000" algn="bl" rotWithShape="0"/>
          </a:effectLst>
        </p:spPr>
        <p:txBody>
          <a:bodyPr anchor="ctr">
            <a:noAutofit/>
          </a:bodyPr>
          <a:lstStyle/>
          <a:p>
            <a:r>
              <a:rPr lang="en-US" sz="26666" dirty="0">
                <a:latin typeface="+mn-lt"/>
                <a:ea typeface="Gujarati MT" charset="0"/>
                <a:cs typeface="Gujarati MT" charset="0"/>
              </a:rPr>
              <a:t>invisibox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798046" y="4044544"/>
            <a:ext cx="1648257" cy="1565629"/>
            <a:chOff x="3750523" y="772774"/>
            <a:chExt cx="4293222" cy="4078001"/>
          </a:xfrm>
        </p:grpSpPr>
        <p:sp>
          <p:nvSpPr>
            <p:cNvPr id="20" name="Trapezoid 19"/>
            <p:cNvSpPr/>
            <p:nvPr/>
          </p:nvSpPr>
          <p:spPr>
            <a:xfrm>
              <a:off x="4170556" y="3546084"/>
              <a:ext cx="3445728" cy="1304691"/>
            </a:xfrm>
            <a:prstGeom prst="trapezoid">
              <a:avLst>
                <a:gd name="adj" fmla="val 38675"/>
              </a:avLst>
            </a:prstGeom>
            <a:noFill/>
            <a:ln w="114300" cap="sq">
              <a:solidFill>
                <a:schemeClr val="tx1"/>
              </a:solidFill>
              <a:beve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1" name="Trapezoid 20"/>
            <p:cNvSpPr/>
            <p:nvPr/>
          </p:nvSpPr>
          <p:spPr>
            <a:xfrm rot="10800000">
              <a:off x="4526656" y="772774"/>
              <a:ext cx="2736379" cy="2773308"/>
            </a:xfrm>
            <a:prstGeom prst="trapezoid">
              <a:avLst>
                <a:gd name="adj" fmla="val 5398"/>
              </a:avLst>
            </a:prstGeom>
            <a:noFill/>
            <a:ln w="114300" cap="sq">
              <a:solidFill>
                <a:schemeClr val="tx1"/>
              </a:solidFill>
              <a:beve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2" name="Trapezoid 21"/>
            <p:cNvSpPr/>
            <p:nvPr/>
          </p:nvSpPr>
          <p:spPr>
            <a:xfrm rot="10800000">
              <a:off x="3750524" y="1895699"/>
              <a:ext cx="4293220" cy="2955076"/>
            </a:xfrm>
            <a:prstGeom prst="trapezoid">
              <a:avLst>
                <a:gd name="adj" fmla="val 14321"/>
              </a:avLst>
            </a:prstGeom>
            <a:gradFill flip="none" rotWithShape="1">
              <a:gsLst>
                <a:gs pos="0">
                  <a:srgbClr val="0040FF">
                    <a:shade val="30000"/>
                    <a:satMod val="115000"/>
                    <a:alpha val="25000"/>
                    <a:lumMod val="60000"/>
                    <a:lumOff val="40000"/>
                  </a:srgbClr>
                </a:gs>
                <a:gs pos="100000">
                  <a:srgbClr val="0040FF">
                    <a:shade val="67500"/>
                    <a:satMod val="115000"/>
                  </a:srgbClr>
                </a:gs>
                <a:gs pos="100000">
                  <a:srgbClr val="0040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14300" cap="sq">
              <a:solidFill>
                <a:schemeClr val="tx1"/>
              </a:solidFill>
              <a:bevel/>
            </a:ln>
            <a:effectLst>
              <a:glow>
                <a:schemeClr val="accent1">
                  <a:alpha val="40000"/>
                </a:schemeClr>
              </a:glo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3750523" y="772775"/>
              <a:ext cx="4293222" cy="1122923"/>
            </a:xfrm>
            <a:prstGeom prst="trapezoid">
              <a:avLst>
                <a:gd name="adj" fmla="val 69004"/>
              </a:avLst>
            </a:prstGeom>
            <a:gradFill flip="none" rotWithShape="1">
              <a:gsLst>
                <a:gs pos="0">
                  <a:srgbClr val="0BFF00">
                    <a:shade val="30000"/>
                    <a:satMod val="115000"/>
                  </a:srgbClr>
                </a:gs>
                <a:gs pos="100000">
                  <a:srgbClr val="0BFF00">
                    <a:shade val="67500"/>
                    <a:satMod val="115000"/>
                    <a:alpha val="25000"/>
                  </a:srgbClr>
                </a:gs>
                <a:gs pos="100000">
                  <a:srgbClr val="0BFF00">
                    <a:shade val="100000"/>
                    <a:satMod val="115000"/>
                  </a:srgbClr>
                </a:gs>
              </a:gsLst>
              <a:lin ang="5400000" scaled="0"/>
              <a:tileRect/>
            </a:gradFill>
            <a:ln w="114300" cap="sq">
              <a:solidFill>
                <a:schemeClr val="tx1"/>
              </a:solidFill>
              <a:beve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/>
          <p:nvPr/>
        </p:nvSpPr>
        <p:spPr>
          <a:xfrm>
            <a:off x="2004741" y="4728113"/>
            <a:ext cx="4594304" cy="1739588"/>
          </a:xfrm>
          <a:prstGeom prst="trapezoid">
            <a:avLst>
              <a:gd name="adj" fmla="val 38675"/>
            </a:avLst>
          </a:prstGeom>
          <a:noFill/>
          <a:ln w="114300" cap="sq">
            <a:solidFill>
              <a:schemeClr val="tx1"/>
            </a:solidFill>
            <a:bevel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" name="Trapezoid 7"/>
          <p:cNvSpPr/>
          <p:nvPr/>
        </p:nvSpPr>
        <p:spPr>
          <a:xfrm rot="10800000">
            <a:off x="2479542" y="1030365"/>
            <a:ext cx="3648505" cy="3697744"/>
          </a:xfrm>
          <a:prstGeom prst="trapezoid">
            <a:avLst>
              <a:gd name="adj" fmla="val 5398"/>
            </a:avLst>
          </a:prstGeom>
          <a:noFill/>
          <a:ln w="114300" cap="sq">
            <a:solidFill>
              <a:schemeClr val="tx1"/>
            </a:solidFill>
            <a:bevel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" name="Trapezoid 3"/>
          <p:cNvSpPr/>
          <p:nvPr/>
        </p:nvSpPr>
        <p:spPr>
          <a:xfrm rot="10800000">
            <a:off x="1444699" y="2527599"/>
            <a:ext cx="5724293" cy="3940101"/>
          </a:xfrm>
          <a:prstGeom prst="trapezoid">
            <a:avLst>
              <a:gd name="adj" fmla="val 14321"/>
            </a:avLst>
          </a:prstGeom>
          <a:gradFill flip="none" rotWithShape="1">
            <a:gsLst>
              <a:gs pos="0">
                <a:srgbClr val="0040FF">
                  <a:shade val="30000"/>
                  <a:satMod val="115000"/>
                  <a:alpha val="25000"/>
                  <a:lumMod val="60000"/>
                  <a:lumOff val="40000"/>
                </a:srgbClr>
              </a:gs>
              <a:gs pos="100000">
                <a:srgbClr val="0040FF">
                  <a:shade val="67500"/>
                  <a:satMod val="115000"/>
                </a:srgbClr>
              </a:gs>
              <a:gs pos="100000">
                <a:srgbClr val="0040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14300" cap="sq">
            <a:solidFill>
              <a:schemeClr val="tx1"/>
            </a:solidFill>
            <a:bevel/>
          </a:ln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" name="Trapezoid 5"/>
          <p:cNvSpPr/>
          <p:nvPr/>
        </p:nvSpPr>
        <p:spPr>
          <a:xfrm>
            <a:off x="1444697" y="1030367"/>
            <a:ext cx="5724296" cy="1497231"/>
          </a:xfrm>
          <a:prstGeom prst="trapezoid">
            <a:avLst>
              <a:gd name="adj" fmla="val 69004"/>
            </a:avLst>
          </a:prstGeom>
          <a:gradFill flip="none" rotWithShape="1">
            <a:gsLst>
              <a:gs pos="0">
                <a:srgbClr val="0BFF00">
                  <a:shade val="30000"/>
                  <a:satMod val="115000"/>
                </a:srgbClr>
              </a:gs>
              <a:gs pos="100000">
                <a:srgbClr val="0BFF00">
                  <a:shade val="67500"/>
                  <a:satMod val="115000"/>
                  <a:alpha val="25000"/>
                </a:srgbClr>
              </a:gs>
              <a:gs pos="100000">
                <a:srgbClr val="0BFF00">
                  <a:shade val="100000"/>
                  <a:satMod val="115000"/>
                </a:srgbClr>
              </a:gs>
            </a:gsLst>
            <a:lin ang="5400000" scaled="0"/>
            <a:tileRect/>
          </a:gradFill>
          <a:ln w="114300" cap="sq">
            <a:solidFill>
              <a:schemeClr val="tx1"/>
            </a:solidFill>
            <a:bevel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167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89515" y="3973688"/>
            <a:ext cx="1730224" cy="1830721"/>
            <a:chOff x="10159136" y="2834665"/>
            <a:chExt cx="1507294" cy="1594843"/>
          </a:xfrm>
          <a:effectLst>
            <a:reflection stA="0" endPos="19000" dir="5400000" sy="-100000" algn="bl" rotWithShape="0"/>
          </a:effectLst>
        </p:grpSpPr>
        <p:sp>
          <p:nvSpPr>
            <p:cNvPr id="9" name="Trapezoid 8"/>
            <p:cNvSpPr/>
            <p:nvPr/>
          </p:nvSpPr>
          <p:spPr>
            <a:xfrm rot="5400000">
              <a:off x="9771578" y="3394022"/>
              <a:ext cx="1257349" cy="482232"/>
            </a:xfrm>
            <a:prstGeom prst="trapezoid">
              <a:avLst>
                <a:gd name="adj" fmla="val 23404"/>
              </a:avLst>
            </a:prstGeom>
            <a:noFill/>
            <a:ln w="82550" cap="sq">
              <a:solidFill>
                <a:schemeClr val="tx1">
                  <a:alpha val="25000"/>
                </a:schemeClr>
              </a:solidFill>
              <a:beve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0" name="Trapezoid 9"/>
            <p:cNvSpPr/>
            <p:nvPr/>
          </p:nvSpPr>
          <p:spPr>
            <a:xfrm rot="16200000">
              <a:off x="10490801" y="3132483"/>
              <a:ext cx="1326197" cy="1025060"/>
            </a:xfrm>
            <a:prstGeom prst="trapezoid">
              <a:avLst>
                <a:gd name="adj" fmla="val 13779"/>
              </a:avLst>
            </a:prstGeom>
            <a:noFill/>
            <a:ln w="82550" cap="sq">
              <a:solidFill>
                <a:schemeClr val="tx1">
                  <a:alpha val="25000"/>
                </a:schemeClr>
              </a:solidFill>
              <a:beve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9911836" y="3081965"/>
              <a:ext cx="1586841" cy="1092242"/>
            </a:xfrm>
            <a:prstGeom prst="trapezoid">
              <a:avLst>
                <a:gd name="adj" fmla="val 14321"/>
              </a:avLst>
            </a:prstGeom>
            <a:noFill/>
            <a:ln w="114300" cap="sq">
              <a:solidFill>
                <a:schemeClr val="tx1"/>
              </a:solidFill>
              <a:bevel/>
            </a:ln>
            <a:effectLst>
              <a:glow>
                <a:schemeClr val="accent1">
                  <a:alpha val="40000"/>
                </a:schemeClr>
              </a:glow>
              <a:reflection stA="0" endPos="15000" dist="508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2" name="Trapezoid 11"/>
            <p:cNvSpPr/>
            <p:nvPr/>
          </p:nvSpPr>
          <p:spPr>
            <a:xfrm rot="5400000">
              <a:off x="10661482" y="3424562"/>
              <a:ext cx="1594842" cy="415050"/>
            </a:xfrm>
            <a:prstGeom prst="trapezoid">
              <a:avLst>
                <a:gd name="adj" fmla="val 29082"/>
              </a:avLst>
            </a:prstGeom>
            <a:noFill/>
            <a:ln w="114300" cap="sq">
              <a:solidFill>
                <a:schemeClr val="tx1"/>
              </a:solidFill>
              <a:bevel/>
            </a:ln>
            <a:effectLst>
              <a:glow>
                <a:schemeClr val="accent1">
                  <a:alpha val="40000"/>
                </a:schemeClr>
              </a:glow>
              <a:reflection stA="0" endPos="1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09652" y="3785218"/>
            <a:ext cx="12192000" cy="1891679"/>
          </a:xfrm>
          <a:effectLst>
            <a:reflection stA="0" endPos="50000" dir="5400000" sy="-100000" algn="bl" rotWithShape="0"/>
          </a:effectLst>
        </p:spPr>
        <p:txBody>
          <a:bodyPr anchor="ctr">
            <a:noAutofit/>
          </a:bodyPr>
          <a:lstStyle/>
          <a:p>
            <a:r>
              <a:rPr lang="en-US" sz="26666" dirty="0">
                <a:latin typeface="+mn-lt"/>
                <a:ea typeface="Gujarati MT" charset="0"/>
                <a:cs typeface="Gujarati MT" charset="0"/>
              </a:rPr>
              <a:t>invisibox </a:t>
            </a:r>
          </a:p>
        </p:txBody>
      </p:sp>
    </p:spTree>
    <p:extLst>
      <p:ext uri="{BB962C8B-B14F-4D97-AF65-F5344CB8AC3E}">
        <p14:creationId xmlns:p14="http://schemas.microsoft.com/office/powerpoint/2010/main" val="9687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/>
          <p:nvPr/>
        </p:nvSpPr>
        <p:spPr>
          <a:xfrm>
            <a:off x="2004741" y="4728113"/>
            <a:ext cx="4594304" cy="1739588"/>
          </a:xfrm>
          <a:prstGeom prst="trapezoid">
            <a:avLst>
              <a:gd name="adj" fmla="val 38675"/>
            </a:avLst>
          </a:prstGeom>
          <a:noFill/>
          <a:ln w="82550" cap="sq">
            <a:solidFill>
              <a:schemeClr val="tx1">
                <a:alpha val="25000"/>
              </a:schemeClr>
            </a:solidFill>
            <a:bevel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" name="Trapezoid 7"/>
          <p:cNvSpPr/>
          <p:nvPr/>
        </p:nvSpPr>
        <p:spPr>
          <a:xfrm rot="10800000">
            <a:off x="2479542" y="1030365"/>
            <a:ext cx="3648505" cy="3697744"/>
          </a:xfrm>
          <a:prstGeom prst="trapezoid">
            <a:avLst>
              <a:gd name="adj" fmla="val 5398"/>
            </a:avLst>
          </a:prstGeom>
          <a:noFill/>
          <a:ln w="82550" cap="sq">
            <a:solidFill>
              <a:schemeClr val="tx1">
                <a:alpha val="25000"/>
              </a:schemeClr>
            </a:solidFill>
            <a:bevel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" name="Trapezoid 3"/>
          <p:cNvSpPr/>
          <p:nvPr/>
        </p:nvSpPr>
        <p:spPr>
          <a:xfrm rot="10800000">
            <a:off x="1444699" y="2527599"/>
            <a:ext cx="5724293" cy="3940101"/>
          </a:xfrm>
          <a:prstGeom prst="trapezoid">
            <a:avLst>
              <a:gd name="adj" fmla="val 14321"/>
            </a:avLst>
          </a:prstGeom>
          <a:noFill/>
          <a:ln w="114300" cap="sq">
            <a:solidFill>
              <a:schemeClr val="tx1"/>
            </a:solidFill>
            <a:bevel/>
          </a:ln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" name="Trapezoid 5"/>
          <p:cNvSpPr/>
          <p:nvPr/>
        </p:nvSpPr>
        <p:spPr>
          <a:xfrm>
            <a:off x="1444697" y="1030367"/>
            <a:ext cx="5724296" cy="1497231"/>
          </a:xfrm>
          <a:prstGeom prst="trapezoid">
            <a:avLst>
              <a:gd name="adj" fmla="val 69004"/>
            </a:avLst>
          </a:prstGeom>
          <a:noFill/>
          <a:ln w="114300" cap="sq">
            <a:solidFill>
              <a:schemeClr val="tx1"/>
            </a:solidFill>
            <a:bevel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845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0FF">
                <a:shade val="30000"/>
                <a:satMod val="115000"/>
                <a:alpha val="25000"/>
                <a:lumMod val="60000"/>
                <a:lumOff val="40000"/>
              </a:srgbClr>
            </a:gs>
            <a:gs pos="100000">
              <a:srgbClr val="0040FF">
                <a:shade val="67500"/>
                <a:satMod val="115000"/>
              </a:srgbClr>
            </a:gs>
            <a:gs pos="87000">
              <a:srgbClr val="0040FF">
                <a:shade val="100000"/>
                <a:satMod val="115000"/>
                <a:lumMod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3334741" y="4788286"/>
            <a:ext cx="2469192" cy="934935"/>
          </a:xfrm>
          <a:prstGeom prst="trapezoid">
            <a:avLst>
              <a:gd name="adj" fmla="val 38675"/>
            </a:avLst>
          </a:prstGeom>
          <a:noFill/>
          <a:ln w="38100" cap="sq">
            <a:solidFill>
              <a:schemeClr val="bg1">
                <a:alpha val="15000"/>
              </a:schemeClr>
            </a:solidFill>
            <a:bevel/>
          </a:ln>
          <a:effectLst>
            <a:glow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" name="Trapezoid 4"/>
          <p:cNvSpPr/>
          <p:nvPr/>
        </p:nvSpPr>
        <p:spPr>
          <a:xfrm rot="10800000">
            <a:off x="3589922" y="2800944"/>
            <a:ext cx="1960876" cy="1987339"/>
          </a:xfrm>
          <a:prstGeom prst="trapezoid">
            <a:avLst>
              <a:gd name="adj" fmla="val 5398"/>
            </a:avLst>
          </a:prstGeom>
          <a:noFill/>
          <a:ln w="38100" cap="sq">
            <a:solidFill>
              <a:schemeClr val="bg1">
                <a:alpha val="15000"/>
              </a:schemeClr>
            </a:solidFill>
            <a:bevel/>
          </a:ln>
          <a:effectLst>
            <a:glow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" name="Trapezoid 5"/>
          <p:cNvSpPr/>
          <p:nvPr/>
        </p:nvSpPr>
        <p:spPr>
          <a:xfrm rot="10800000">
            <a:off x="3033750" y="3605628"/>
            <a:ext cx="3076501" cy="2117593"/>
          </a:xfrm>
          <a:prstGeom prst="trapezoid">
            <a:avLst>
              <a:gd name="adj" fmla="val 14321"/>
            </a:avLst>
          </a:prstGeom>
          <a:noFill/>
          <a:ln w="57150" cap="sq">
            <a:solidFill>
              <a:schemeClr val="bg1"/>
            </a:solidFill>
            <a:bevel/>
          </a:ln>
          <a:effectLst>
            <a:glow rad="12700">
              <a:schemeClr val="bg1">
                <a:alpha val="40000"/>
              </a:schemeClr>
            </a:glow>
            <a:reflection blurRad="6350" stA="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7" name="Trapezoid 6"/>
          <p:cNvSpPr/>
          <p:nvPr/>
        </p:nvSpPr>
        <p:spPr>
          <a:xfrm>
            <a:off x="3033749" y="2800946"/>
            <a:ext cx="3076503" cy="804681"/>
          </a:xfrm>
          <a:prstGeom prst="trapezoid">
            <a:avLst>
              <a:gd name="adj" fmla="val 69004"/>
            </a:avLst>
          </a:prstGeom>
          <a:noFill/>
          <a:ln w="57150" cap="sq">
            <a:solidFill>
              <a:schemeClr val="bg1"/>
            </a:solidFill>
            <a:bevel/>
          </a:ln>
          <a:effectLst>
            <a:glow rad="12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3556000" y="6152531"/>
            <a:ext cx="16256000" cy="444005"/>
          </a:xfrm>
          <a:prstGeom prst="rect">
            <a:avLst/>
          </a:prstGeom>
          <a:effectLst>
            <a:reflection endPos="50000" dir="5400000" sy="-100000" algn="bl" rotWithShape="0"/>
          </a:effectLst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867" dirty="0">
                <a:solidFill>
                  <a:schemeClr val="bg1"/>
                </a:solidFill>
                <a:latin typeface="+mn-lt"/>
                <a:ea typeface="Gujarati MT" charset="0"/>
                <a:cs typeface="Gujarati MT" charset="0"/>
              </a:rPr>
              <a:t>invisibox </a:t>
            </a:r>
          </a:p>
        </p:txBody>
      </p:sp>
    </p:spTree>
    <p:extLst>
      <p:ext uri="{BB962C8B-B14F-4D97-AF65-F5344CB8AC3E}">
        <p14:creationId xmlns:p14="http://schemas.microsoft.com/office/powerpoint/2010/main" val="13037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0040FF">
                <a:shade val="30000"/>
                <a:satMod val="115000"/>
                <a:alpha val="25000"/>
                <a:lumMod val="60000"/>
                <a:lumOff val="40000"/>
              </a:srgbClr>
            </a:gs>
            <a:gs pos="100000">
              <a:srgbClr val="0040FF">
                <a:shade val="67500"/>
                <a:satMod val="115000"/>
              </a:srgbClr>
            </a:gs>
            <a:gs pos="84000">
              <a:srgbClr val="0040FF">
                <a:shade val="100000"/>
                <a:satMod val="115000"/>
                <a:lumMod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apezoid 10"/>
          <p:cNvSpPr/>
          <p:nvPr/>
        </p:nvSpPr>
        <p:spPr>
          <a:xfrm>
            <a:off x="2285731" y="5404386"/>
            <a:ext cx="4594304" cy="1739588"/>
          </a:xfrm>
          <a:prstGeom prst="trapezoid">
            <a:avLst>
              <a:gd name="adj" fmla="val 38675"/>
            </a:avLst>
          </a:prstGeom>
          <a:noFill/>
          <a:ln w="76200" cap="sq">
            <a:solidFill>
              <a:schemeClr val="bg1">
                <a:alpha val="25000"/>
              </a:schemeClr>
            </a:solidFill>
            <a:bevel/>
          </a:ln>
          <a:effectLst>
            <a:glow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2" name="Trapezoid 11"/>
          <p:cNvSpPr/>
          <p:nvPr/>
        </p:nvSpPr>
        <p:spPr>
          <a:xfrm rot="10800000">
            <a:off x="2760532" y="1706639"/>
            <a:ext cx="3648505" cy="3697744"/>
          </a:xfrm>
          <a:prstGeom prst="trapezoid">
            <a:avLst>
              <a:gd name="adj" fmla="val 5398"/>
            </a:avLst>
          </a:prstGeom>
          <a:noFill/>
          <a:ln w="76200" cap="sq">
            <a:solidFill>
              <a:schemeClr val="bg1">
                <a:alpha val="25000"/>
              </a:schemeClr>
            </a:solidFill>
            <a:bevel/>
          </a:ln>
          <a:effectLst>
            <a:glow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4" name="Trapezoid 13"/>
          <p:cNvSpPr/>
          <p:nvPr/>
        </p:nvSpPr>
        <p:spPr>
          <a:xfrm rot="10800000">
            <a:off x="1725689" y="3203872"/>
            <a:ext cx="5724293" cy="3940101"/>
          </a:xfrm>
          <a:prstGeom prst="trapezoid">
            <a:avLst>
              <a:gd name="adj" fmla="val 14321"/>
            </a:avLst>
          </a:prstGeom>
          <a:noFill/>
          <a:ln w="114300" cap="sq">
            <a:solidFill>
              <a:schemeClr val="bg1"/>
            </a:solidFill>
            <a:bevel/>
          </a:ln>
          <a:effectLst>
            <a:glow rad="12700">
              <a:schemeClr val="bg1"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6" name="Trapezoid 15"/>
          <p:cNvSpPr/>
          <p:nvPr/>
        </p:nvSpPr>
        <p:spPr>
          <a:xfrm>
            <a:off x="1725687" y="1706641"/>
            <a:ext cx="5724296" cy="1497231"/>
          </a:xfrm>
          <a:prstGeom prst="trapezoid">
            <a:avLst>
              <a:gd name="adj" fmla="val 69004"/>
            </a:avLst>
          </a:prstGeom>
          <a:noFill/>
          <a:ln w="114300" cap="sq">
            <a:solidFill>
              <a:schemeClr val="bg1"/>
            </a:solidFill>
            <a:bevel/>
          </a:ln>
          <a:effectLst>
            <a:glow rad="12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219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5</Words>
  <Application>Microsoft Macintosh PowerPoint</Application>
  <PresentationFormat>Custom</PresentationFormat>
  <Paragraphs>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Gujarati MT</vt:lpstr>
      <vt:lpstr>Arial</vt:lpstr>
      <vt:lpstr>Office Theme</vt:lpstr>
      <vt:lpstr>invisibox </vt:lpstr>
      <vt:lpstr>PowerPoint Presentation</vt:lpstr>
      <vt:lpstr>invisibox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Invisibox </dc:title>
  <dc:creator>San Emeterio, Juan J</dc:creator>
  <cp:lastModifiedBy>San Emeterio, Juan J</cp:lastModifiedBy>
  <cp:revision>34</cp:revision>
  <dcterms:created xsi:type="dcterms:W3CDTF">2017-01-05T02:33:12Z</dcterms:created>
  <dcterms:modified xsi:type="dcterms:W3CDTF">2017-03-31T02:12:37Z</dcterms:modified>
</cp:coreProperties>
</file>