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9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1EDD-8A83-66F4-8624-187CC3FF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FF42-D662-A7B5-B6C9-EE55AF28D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374-0345-2A20-937B-E345122B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AFAE-3D88-8E6C-0178-E223D99A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9AD84-F2FB-BC0D-C260-11ED65D1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1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B768-826B-646E-3EA4-AA73F719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9EF1E-0A92-44FF-E636-D8A8D89BF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775B-0320-36A4-BCCE-8E164D5E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3274-0C81-7BC3-E0FE-D5CA8C2E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DCEEA-C526-7B90-8DCC-B6F9E270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FD17A-8272-1BE5-D0B9-6A058690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CA582-87C7-1FB3-1D5A-0DC701FB5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490E4-4EFE-AF01-761F-C535CA45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EB12B-6CF7-61EA-01DE-D2ECEDCE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F832-9EB6-AC65-DB62-7CEEFA96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7A40-2469-E166-2E96-90FB0765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557F-83F6-144E-174B-AD2C10E3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F469-8A23-6DF8-B6E4-20938092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88AF-61CC-844F-E75B-C5C4C7B4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BB95-9742-6CF9-9B3C-EFA15402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F262-1B0F-72F9-29AC-00F96796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9FBD4-1BB0-91E2-CA34-9495833F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05F7-5C96-8F6E-DD85-2ED749E2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D66F-4A80-EFAE-08A8-D65E05DD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3981-0D2E-01B6-F4D3-4C89AAD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14E9-9D62-62E2-DC44-BB205452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E2B6-ADEF-E224-C313-CE182E297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05F16-3E0A-FC56-118E-2442D494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A6EF8-96DD-2D9D-70D3-AD472F0C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C8FFD-E194-0FB9-C749-A2306909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F5679-2D24-861A-FFE1-2011EBDA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B1C3-EDEC-9C7B-8473-60443EF4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20AF2-9FB6-EB78-6C4F-51979D7EC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30A1-36DD-72BC-5AE5-D9609AEA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A77B8-8074-5124-F80F-7ACC81F2B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2E308-DF4A-4493-3368-00A21161D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530EE-577D-021C-F07B-8214257B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4A0DB-846D-3B33-732D-560487BC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486F7-EB3A-4D03-489F-EE74036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A02D-ECCB-2EAF-FDDB-986C5A26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40F09-EAEB-B0F4-6707-5FE31FDB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A00DE-83F3-1943-2E38-9F56941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96157-7CF4-4F54-C5E0-5E557871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6D290-C2E7-447B-64A4-58278127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DD358-792E-202D-571E-50734ED2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01BB-818F-B03F-8CB4-1981FAE6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1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2C79-86D6-5E72-935C-447ADBD3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2730-0E6C-EE12-648A-F6548A24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F8014-EBD3-EEED-CBC5-A78E681E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72F92-3EAF-8A4C-421B-CB803B12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01217-DB88-B70F-84BB-BA983F5C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970ED-9EAE-C7E4-945B-5D205ED1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8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22FF-1FCB-C884-E348-23EE4C33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B3AB6-94E9-ECD3-9557-01F0E7F72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74688-7039-4DE4-8582-83D73DBA1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4D137-EFFF-79D3-ECB2-85C37CD9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64B5C-F5CB-9848-2728-48BB3C30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30CFA-46FA-AA3F-CE01-2DB32935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EF968-1095-EEFF-7534-4870A56E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506F8-F95B-95D9-7B87-460692E6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0461-309C-08E7-A372-EA323C6C8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0964C-D931-4A3C-8EB0-B16B7FC0EC1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FD58-F320-3203-73F7-7ED576914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4C55-8789-F12D-02C8-7E18C3674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C2E06-64B9-4A8F-B93F-CB44ADED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11CB5B7-C32B-CA73-1A97-B8B7B3533175}"/>
              </a:ext>
            </a:extLst>
          </p:cNvPr>
          <p:cNvGrpSpPr/>
          <p:nvPr/>
        </p:nvGrpSpPr>
        <p:grpSpPr>
          <a:xfrm>
            <a:off x="792109" y="4101156"/>
            <a:ext cx="6648219" cy="1641986"/>
            <a:chOff x="1329581" y="2819779"/>
            <a:chExt cx="3411794" cy="164198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E8F1C56-406C-1272-67D3-08D4B278875B}"/>
                </a:ext>
              </a:extLst>
            </p:cNvPr>
            <p:cNvCxnSpPr/>
            <p:nvPr/>
          </p:nvCxnSpPr>
          <p:spPr>
            <a:xfrm flipV="1">
              <a:off x="1329581" y="2819779"/>
              <a:ext cx="3411794" cy="49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903041-DB15-0253-333E-B0FB9F3D0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9581" y="3453959"/>
              <a:ext cx="3411794" cy="49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4B7C13-777E-26AB-CB2D-8A8ED0FB76BF}"/>
                </a:ext>
              </a:extLst>
            </p:cNvPr>
            <p:cNvCxnSpPr/>
            <p:nvPr/>
          </p:nvCxnSpPr>
          <p:spPr>
            <a:xfrm flipV="1">
              <a:off x="1329581" y="4456848"/>
              <a:ext cx="3411794" cy="49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FD177-B546-A6BD-DD77-68C22E9FF3BD}"/>
              </a:ext>
            </a:extLst>
          </p:cNvPr>
          <p:cNvGrpSpPr/>
          <p:nvPr/>
        </p:nvGrpSpPr>
        <p:grpSpPr>
          <a:xfrm>
            <a:off x="792109" y="953444"/>
            <a:ext cx="2814485" cy="1641986"/>
            <a:chOff x="1329581" y="2819779"/>
            <a:chExt cx="3411794" cy="164198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C16D37-85C9-D51D-8A48-9CC2D5B7F3F1}"/>
                </a:ext>
              </a:extLst>
            </p:cNvPr>
            <p:cNvCxnSpPr>
              <a:stCxn id="6" idx="6"/>
            </p:cNvCxnSpPr>
            <p:nvPr/>
          </p:nvCxnSpPr>
          <p:spPr>
            <a:xfrm flipV="1">
              <a:off x="1329581" y="2819779"/>
              <a:ext cx="3411794" cy="49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A017BC-7B0A-243C-9B39-FC43EA3A565B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1329581" y="3453959"/>
              <a:ext cx="3411794" cy="49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67A092-E512-FC3C-CAB5-333147D3FCD2}"/>
                </a:ext>
              </a:extLst>
            </p:cNvPr>
            <p:cNvCxnSpPr>
              <a:stCxn id="12" idx="6"/>
            </p:cNvCxnSpPr>
            <p:nvPr/>
          </p:nvCxnSpPr>
          <p:spPr>
            <a:xfrm flipV="1">
              <a:off x="1329581" y="4456848"/>
              <a:ext cx="3411794" cy="49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E735D6E0-C428-FB66-ADAB-AB2056FF09F2}"/>
              </a:ext>
            </a:extLst>
          </p:cNvPr>
          <p:cNvSpPr/>
          <p:nvPr/>
        </p:nvSpPr>
        <p:spPr>
          <a:xfrm>
            <a:off x="526638" y="825625"/>
            <a:ext cx="265471" cy="26547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AD02E94-9268-0AB9-E82F-139E27CBD67B}"/>
                  </a:ext>
                </a:extLst>
              </p:cNvPr>
              <p:cNvSpPr/>
              <p:nvPr/>
            </p:nvSpPr>
            <p:spPr>
              <a:xfrm>
                <a:off x="919930" y="692889"/>
                <a:ext cx="506361" cy="50636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AD02E94-9268-0AB9-E82F-139E27CBD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30" y="692889"/>
                <a:ext cx="506361" cy="50636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F5E4EA0-26CE-F16C-3149-83C8D9F0C481}"/>
                  </a:ext>
                </a:extLst>
              </p:cNvPr>
              <p:cNvSpPr/>
              <p:nvPr/>
            </p:nvSpPr>
            <p:spPr>
              <a:xfrm>
                <a:off x="2891296" y="692888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F5E4EA0-26CE-F16C-3149-83C8D9F0C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96" y="692888"/>
                <a:ext cx="506361" cy="5063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6C54CB0-9177-8B42-9C40-7AA7E074976F}"/>
              </a:ext>
            </a:extLst>
          </p:cNvPr>
          <p:cNvSpPr/>
          <p:nvPr/>
        </p:nvSpPr>
        <p:spPr>
          <a:xfrm>
            <a:off x="526638" y="1459805"/>
            <a:ext cx="265471" cy="26547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696080C-197D-EE17-37AE-4853D844BF36}"/>
                  </a:ext>
                </a:extLst>
              </p:cNvPr>
              <p:cNvSpPr/>
              <p:nvPr/>
            </p:nvSpPr>
            <p:spPr>
              <a:xfrm>
                <a:off x="919930" y="1327069"/>
                <a:ext cx="506361" cy="50636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696080C-197D-EE17-37AE-4853D844B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30" y="1327069"/>
                <a:ext cx="506361" cy="50636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FF26E9D-7B15-3476-F436-9C73C7961346}"/>
                  </a:ext>
                </a:extLst>
              </p:cNvPr>
              <p:cNvSpPr/>
              <p:nvPr/>
            </p:nvSpPr>
            <p:spPr>
              <a:xfrm>
                <a:off x="2891296" y="1327068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FF26E9D-7B15-3476-F436-9C73C7961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96" y="1327068"/>
                <a:ext cx="506361" cy="5063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7E71073-BB27-86AB-4514-52B3A5067D51}"/>
              </a:ext>
            </a:extLst>
          </p:cNvPr>
          <p:cNvSpPr/>
          <p:nvPr/>
        </p:nvSpPr>
        <p:spPr>
          <a:xfrm>
            <a:off x="526638" y="2462694"/>
            <a:ext cx="265471" cy="26547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310556F-1089-CB26-7B5C-297F92E5994C}"/>
                  </a:ext>
                </a:extLst>
              </p:cNvPr>
              <p:cNvSpPr/>
              <p:nvPr/>
            </p:nvSpPr>
            <p:spPr>
              <a:xfrm>
                <a:off x="919930" y="2329958"/>
                <a:ext cx="506361" cy="50636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310556F-1089-CB26-7B5C-297F92E59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30" y="2329958"/>
                <a:ext cx="506361" cy="50636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7E274FC-D29E-0099-7BCB-DE4A86421716}"/>
                  </a:ext>
                </a:extLst>
              </p:cNvPr>
              <p:cNvSpPr/>
              <p:nvPr/>
            </p:nvSpPr>
            <p:spPr>
              <a:xfrm>
                <a:off x="2891296" y="2329957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7E274FC-D29E-0099-7BCB-DE4A86421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96" y="2329957"/>
                <a:ext cx="506361" cy="50636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B51A95-8C10-144D-EB4B-E11EEFFA1629}"/>
                  </a:ext>
                </a:extLst>
              </p:cNvPr>
              <p:cNvSpPr txBox="1"/>
              <p:nvPr/>
            </p:nvSpPr>
            <p:spPr>
              <a:xfrm>
                <a:off x="966632" y="189671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B51A95-8C10-144D-EB4B-E11EEFFA1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2" y="1896717"/>
                <a:ext cx="4129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B295C-1B94-A776-6878-B5D34F3C797A}"/>
                  </a:ext>
                </a:extLst>
              </p:cNvPr>
              <p:cNvSpPr txBox="1"/>
              <p:nvPr/>
            </p:nvSpPr>
            <p:spPr>
              <a:xfrm>
                <a:off x="3606594" y="1896716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B295C-1B94-A776-6878-B5D34F3C7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94" y="1896716"/>
                <a:ext cx="4129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7A12591-0E8B-FC62-BA8A-962DE7E3589B}"/>
                  </a:ext>
                </a:extLst>
              </p:cNvPr>
              <p:cNvSpPr/>
              <p:nvPr/>
            </p:nvSpPr>
            <p:spPr>
              <a:xfrm>
                <a:off x="1538135" y="690430"/>
                <a:ext cx="1219200" cy="2145888"/>
              </a:xfrm>
              <a:prstGeom prst="roundRect">
                <a:avLst>
                  <a:gd name="adj" fmla="val 1263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𝑡𝐻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7A12591-0E8B-FC62-BA8A-962DE7E35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35" y="690430"/>
                <a:ext cx="1219200" cy="2145888"/>
              </a:xfrm>
              <a:prstGeom prst="roundRect">
                <a:avLst>
                  <a:gd name="adj" fmla="val 12635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22C6CB-A798-9E31-8E55-72639E1A219F}"/>
                  </a:ext>
                </a:extLst>
              </p:cNvPr>
              <p:cNvSpPr txBox="1"/>
              <p:nvPr/>
            </p:nvSpPr>
            <p:spPr>
              <a:xfrm>
                <a:off x="2935545" y="1896716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22C6CB-A798-9E31-8E55-72639E1A2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45" y="1896716"/>
                <a:ext cx="4129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Graphic 18" descr="Speedometer Low with solid fill">
            <a:extLst>
              <a:ext uri="{FF2B5EF4-FFF2-40B4-BE49-F238E27FC236}">
                <a16:creationId xmlns:a16="http://schemas.microsoft.com/office/drawing/2014/main" id="{088AD9BE-C300-CDAA-4FD4-EE2486E9A2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94935" y="639191"/>
            <a:ext cx="508819" cy="508819"/>
          </a:xfrm>
          <a:prstGeom prst="rect">
            <a:avLst/>
          </a:prstGeom>
        </p:spPr>
      </p:pic>
      <p:pic>
        <p:nvPicPr>
          <p:cNvPr id="20" name="Graphic 19" descr="Speedometer Low with solid fill">
            <a:extLst>
              <a:ext uri="{FF2B5EF4-FFF2-40B4-BE49-F238E27FC236}">
                <a16:creationId xmlns:a16="http://schemas.microsoft.com/office/drawing/2014/main" id="{8ED16D79-9F93-EE3E-E84B-F0134AE6E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16977" y="1267953"/>
            <a:ext cx="508819" cy="508819"/>
          </a:xfrm>
          <a:prstGeom prst="rect">
            <a:avLst/>
          </a:prstGeom>
        </p:spPr>
      </p:pic>
      <p:pic>
        <p:nvPicPr>
          <p:cNvPr id="21" name="Graphic 20" descr="Speedometer Low with solid fill">
            <a:extLst>
              <a:ext uri="{FF2B5EF4-FFF2-40B4-BE49-F238E27FC236}">
                <a16:creationId xmlns:a16="http://schemas.microsoft.com/office/drawing/2014/main" id="{D93B4FF6-E16D-23A9-614B-44D35C8594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94934" y="2290242"/>
            <a:ext cx="508819" cy="5088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CF8A9E-35A9-161D-DBB4-7BB257A9CB23}"/>
              </a:ext>
            </a:extLst>
          </p:cNvPr>
          <p:cNvSpPr txBox="1"/>
          <p:nvPr/>
        </p:nvSpPr>
        <p:spPr>
          <a:xfrm>
            <a:off x="1451508" y="2928632"/>
            <a:ext cx="136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Circuito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39714-34EC-2686-BD59-2B74A0F82335}"/>
              </a:ext>
            </a:extLst>
          </p:cNvPr>
          <p:cNvSpPr txBox="1"/>
          <p:nvPr/>
        </p:nvSpPr>
        <p:spPr>
          <a:xfrm>
            <a:off x="3255245" y="2899605"/>
            <a:ext cx="1261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Medida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6D38F7-ACF8-6BC3-1E50-3BF37706D3B7}"/>
              </a:ext>
            </a:extLst>
          </p:cNvPr>
          <p:cNvSpPr txBox="1"/>
          <p:nvPr/>
        </p:nvSpPr>
        <p:spPr>
          <a:xfrm>
            <a:off x="4460793" y="2885251"/>
            <a:ext cx="1472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Candidatos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6820EC-1E4B-03C3-B48F-1F549C2085F1}"/>
                  </a:ext>
                </a:extLst>
              </p:cNvPr>
              <p:cNvSpPr txBox="1"/>
              <p:nvPr/>
            </p:nvSpPr>
            <p:spPr>
              <a:xfrm>
                <a:off x="4256597" y="1926497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6820EC-1E4B-03C3-B48F-1F549C208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97" y="1926497"/>
                <a:ext cx="1676400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FA0B3F-3D0B-E13B-0805-614C93FA55D5}"/>
                  </a:ext>
                </a:extLst>
              </p:cNvPr>
              <p:cNvSpPr txBox="1"/>
              <p:nvPr/>
            </p:nvSpPr>
            <p:spPr>
              <a:xfrm>
                <a:off x="4631300" y="972390"/>
                <a:ext cx="85294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ES" sz="2800" b="0" dirty="0"/>
              </a:p>
              <a:p>
                <a:pPr algn="ctr"/>
                <a:r>
                  <a:rPr lang="en-US" sz="2800" dirty="0"/>
                  <a:t>&amp;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FA0B3F-3D0B-E13B-0805-614C93FA5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00" y="972390"/>
                <a:ext cx="852949" cy="954107"/>
              </a:xfrm>
              <a:prstGeom prst="rect">
                <a:avLst/>
              </a:prstGeom>
              <a:blipFill>
                <a:blip r:embed="rId14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475BB68-603A-926E-C5D2-58539F41C0F7}"/>
              </a:ext>
            </a:extLst>
          </p:cNvPr>
          <p:cNvSpPr txBox="1"/>
          <p:nvPr/>
        </p:nvSpPr>
        <p:spPr>
          <a:xfrm>
            <a:off x="1649066" y="194411"/>
            <a:ext cx="136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Problema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D4A673B-5B70-98A8-134A-0ED69B6E6C21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1951710" y="942850"/>
            <a:ext cx="891146" cy="1329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609D72-5729-8921-E323-EB47268F1127}"/>
              </a:ext>
            </a:extLst>
          </p:cNvPr>
          <p:cNvGrpSpPr/>
          <p:nvPr/>
        </p:nvGrpSpPr>
        <p:grpSpPr>
          <a:xfrm>
            <a:off x="639709" y="7059616"/>
            <a:ext cx="2814485" cy="1641986"/>
            <a:chOff x="1144838" y="5796665"/>
            <a:chExt cx="3411794" cy="164198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CBBA003-4833-92C3-2254-58C110066989}"/>
                </a:ext>
              </a:extLst>
            </p:cNvPr>
            <p:cNvCxnSpPr>
              <a:stCxn id="42" idx="6"/>
            </p:cNvCxnSpPr>
            <p:nvPr/>
          </p:nvCxnSpPr>
          <p:spPr>
            <a:xfrm flipV="1">
              <a:off x="1144838" y="5796665"/>
              <a:ext cx="3411794" cy="49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100DEC-C19C-B3D1-3B50-FF86B5665D94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 flipV="1">
              <a:off x="1144838" y="6430845"/>
              <a:ext cx="3411794" cy="49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8ED48F-545D-08E7-9D32-17508CFCE7E3}"/>
                </a:ext>
              </a:extLst>
            </p:cNvPr>
            <p:cNvCxnSpPr>
              <a:stCxn id="48" idx="6"/>
            </p:cNvCxnSpPr>
            <p:nvPr/>
          </p:nvCxnSpPr>
          <p:spPr>
            <a:xfrm flipV="1">
              <a:off x="1144838" y="7433734"/>
              <a:ext cx="3411794" cy="49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F65B4B09-26B1-00DB-1414-875BF8B62A85}"/>
              </a:ext>
            </a:extLst>
          </p:cNvPr>
          <p:cNvSpPr/>
          <p:nvPr/>
        </p:nvSpPr>
        <p:spPr>
          <a:xfrm>
            <a:off x="526638" y="3954911"/>
            <a:ext cx="265471" cy="26547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6885F4A-6EA5-6A75-FD14-18493DD4D2E8}"/>
                  </a:ext>
                </a:extLst>
              </p:cNvPr>
              <p:cNvSpPr/>
              <p:nvPr/>
            </p:nvSpPr>
            <p:spPr>
              <a:xfrm>
                <a:off x="919930" y="3822175"/>
                <a:ext cx="506361" cy="50636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6885F4A-6EA5-6A75-FD14-18493DD4D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30" y="3822175"/>
                <a:ext cx="506361" cy="506361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FA54EC7E-FC2A-B668-23B3-043F17527AB7}"/>
                  </a:ext>
                </a:extLst>
              </p:cNvPr>
              <p:cNvSpPr/>
              <p:nvPr/>
            </p:nvSpPr>
            <p:spPr>
              <a:xfrm>
                <a:off x="2641042" y="3822174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FA54EC7E-FC2A-B668-23B3-043F17527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42" y="3822174"/>
                <a:ext cx="506361" cy="506361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F6FD69F-087B-9219-1623-3193BE0E6FE3}"/>
              </a:ext>
            </a:extLst>
          </p:cNvPr>
          <p:cNvSpPr/>
          <p:nvPr/>
        </p:nvSpPr>
        <p:spPr>
          <a:xfrm>
            <a:off x="526638" y="4589091"/>
            <a:ext cx="265471" cy="26547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0EBE3CA-135F-C4D8-B7F3-A275DF798416}"/>
                  </a:ext>
                </a:extLst>
              </p:cNvPr>
              <p:cNvSpPr/>
              <p:nvPr/>
            </p:nvSpPr>
            <p:spPr>
              <a:xfrm>
                <a:off x="919930" y="4456355"/>
                <a:ext cx="506361" cy="50636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0EBE3CA-135F-C4D8-B7F3-A275DF798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30" y="4456355"/>
                <a:ext cx="506361" cy="506361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795966F-792A-89C7-87B0-0A4C6A1A7EF4}"/>
                  </a:ext>
                </a:extLst>
              </p:cNvPr>
              <p:cNvSpPr/>
              <p:nvPr/>
            </p:nvSpPr>
            <p:spPr>
              <a:xfrm>
                <a:off x="2641042" y="4456354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795966F-792A-89C7-87B0-0A4C6A1A7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42" y="4456354"/>
                <a:ext cx="506361" cy="506361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E175DBD2-C43D-D7AD-3B0C-514360A4A74E}"/>
              </a:ext>
            </a:extLst>
          </p:cNvPr>
          <p:cNvSpPr/>
          <p:nvPr/>
        </p:nvSpPr>
        <p:spPr>
          <a:xfrm>
            <a:off x="526638" y="5591980"/>
            <a:ext cx="265471" cy="26547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7A15FD0-F9BB-9695-6BD4-F525DD81747A}"/>
                  </a:ext>
                </a:extLst>
              </p:cNvPr>
              <p:cNvSpPr/>
              <p:nvPr/>
            </p:nvSpPr>
            <p:spPr>
              <a:xfrm>
                <a:off x="919930" y="5459244"/>
                <a:ext cx="506361" cy="50636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7A15FD0-F9BB-9695-6BD4-F525DD817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30" y="5459244"/>
                <a:ext cx="506361" cy="506361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0A486D4-D686-0309-7AFA-93D19939EE28}"/>
                  </a:ext>
                </a:extLst>
              </p:cNvPr>
              <p:cNvSpPr/>
              <p:nvPr/>
            </p:nvSpPr>
            <p:spPr>
              <a:xfrm>
                <a:off x="2641042" y="5459243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0A486D4-D686-0309-7AFA-93D19939E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42" y="5459243"/>
                <a:ext cx="506361" cy="506361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AFF822-99C1-48C5-1FDD-DD11AEF6E98F}"/>
                  </a:ext>
                </a:extLst>
              </p:cNvPr>
              <p:cNvSpPr txBox="1"/>
              <p:nvPr/>
            </p:nvSpPr>
            <p:spPr>
              <a:xfrm>
                <a:off x="966632" y="5026003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AFF822-99C1-48C5-1FDD-DD11AEF6E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2" y="5026003"/>
                <a:ext cx="41295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BF1DD3D-A6A2-FF64-27AD-96BEDA22A105}"/>
                  </a:ext>
                </a:extLst>
              </p:cNvPr>
              <p:cNvSpPr/>
              <p:nvPr/>
            </p:nvSpPr>
            <p:spPr>
              <a:xfrm>
                <a:off x="1538135" y="3819716"/>
                <a:ext cx="925614" cy="2145888"/>
              </a:xfrm>
              <a:prstGeom prst="roundRect">
                <a:avLst>
                  <a:gd name="adj" fmla="val 1263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𝑡𝐻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BF1DD3D-A6A2-FF64-27AD-96BEDA22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35" y="3819716"/>
                <a:ext cx="925614" cy="2145888"/>
              </a:xfrm>
              <a:prstGeom prst="roundRect">
                <a:avLst>
                  <a:gd name="adj" fmla="val 12635"/>
                </a:avLst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D953028-CAD2-0A3B-E152-9DF3BD98AED5}"/>
                  </a:ext>
                </a:extLst>
              </p:cNvPr>
              <p:cNvSpPr txBox="1"/>
              <p:nvPr/>
            </p:nvSpPr>
            <p:spPr>
              <a:xfrm>
                <a:off x="2685291" y="5026002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D953028-CAD2-0A3B-E152-9DF3BD98A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291" y="5026002"/>
                <a:ext cx="41295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FEA22C5-02B1-2829-9715-EC8EFC816BFB}"/>
                  </a:ext>
                </a:extLst>
              </p:cNvPr>
              <p:cNvSpPr/>
              <p:nvPr/>
            </p:nvSpPr>
            <p:spPr>
              <a:xfrm>
                <a:off x="4472994" y="3822174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FEA22C5-02B1-2829-9715-EC8EFC816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94" y="3822174"/>
                <a:ext cx="506361" cy="506361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A75DB7CD-CA08-FC9A-83C6-C942C50B6959}"/>
                  </a:ext>
                </a:extLst>
              </p:cNvPr>
              <p:cNvSpPr/>
              <p:nvPr/>
            </p:nvSpPr>
            <p:spPr>
              <a:xfrm>
                <a:off x="4472994" y="4456354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A75DB7CD-CA08-FC9A-83C6-C942C50B6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94" y="4456354"/>
                <a:ext cx="506361" cy="506361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51E13ACA-1185-6CA8-D56A-638E121E8BF9}"/>
                  </a:ext>
                </a:extLst>
              </p:cNvPr>
              <p:cNvSpPr/>
              <p:nvPr/>
            </p:nvSpPr>
            <p:spPr>
              <a:xfrm>
                <a:off x="4472994" y="5459243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51E13ACA-1185-6CA8-D56A-638E121E8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94" y="5459243"/>
                <a:ext cx="506361" cy="506361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9821C89D-B00A-7963-67E1-5A6907693C3C}"/>
                  </a:ext>
                </a:extLst>
              </p:cNvPr>
              <p:cNvSpPr/>
              <p:nvPr/>
            </p:nvSpPr>
            <p:spPr>
              <a:xfrm>
                <a:off x="3370087" y="3819716"/>
                <a:ext cx="925614" cy="2145888"/>
              </a:xfrm>
              <a:prstGeom prst="roundRect">
                <a:avLst>
                  <a:gd name="adj" fmla="val 1263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𝑡𝐻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9821C89D-B00A-7963-67E1-5A6907693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87" y="3819716"/>
                <a:ext cx="925614" cy="2145888"/>
              </a:xfrm>
              <a:prstGeom prst="roundRect">
                <a:avLst>
                  <a:gd name="adj" fmla="val 12635"/>
                </a:avLst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61F6DD-243E-0CF5-93E2-1A743BC8B261}"/>
                  </a:ext>
                </a:extLst>
              </p:cNvPr>
              <p:cNvSpPr txBox="1"/>
              <p:nvPr/>
            </p:nvSpPr>
            <p:spPr>
              <a:xfrm>
                <a:off x="4517243" y="5026002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61F6DD-243E-0CF5-93E2-1A743BC8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243" y="5026002"/>
                <a:ext cx="41295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7D15136-2C9A-A284-FF33-4A920C9271D0}"/>
                  </a:ext>
                </a:extLst>
              </p:cNvPr>
              <p:cNvSpPr/>
              <p:nvPr/>
            </p:nvSpPr>
            <p:spPr>
              <a:xfrm>
                <a:off x="6736100" y="3822174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7D15136-2C9A-A284-FF33-4A920C927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00" y="3822174"/>
                <a:ext cx="506361" cy="506361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9117630-E483-C8E4-89CE-83A08F4F8645}"/>
                  </a:ext>
                </a:extLst>
              </p:cNvPr>
              <p:cNvSpPr/>
              <p:nvPr/>
            </p:nvSpPr>
            <p:spPr>
              <a:xfrm>
                <a:off x="6736100" y="4456354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9117630-E483-C8E4-89CE-83A08F4F8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00" y="4456354"/>
                <a:ext cx="506361" cy="506361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2BB4FBC-8A45-1E6E-0404-E2D48BF59097}"/>
                  </a:ext>
                </a:extLst>
              </p:cNvPr>
              <p:cNvSpPr/>
              <p:nvPr/>
            </p:nvSpPr>
            <p:spPr>
              <a:xfrm>
                <a:off x="6736100" y="5459243"/>
                <a:ext cx="506361" cy="50636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2BB4FBC-8A45-1E6E-0404-E2D48BF59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00" y="5459243"/>
                <a:ext cx="506361" cy="50636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A79AF66-FD6D-372F-9127-1411D38CB11D}"/>
                  </a:ext>
                </a:extLst>
              </p:cNvPr>
              <p:cNvSpPr/>
              <p:nvPr/>
            </p:nvSpPr>
            <p:spPr>
              <a:xfrm>
                <a:off x="5633193" y="3819716"/>
                <a:ext cx="925614" cy="2145888"/>
              </a:xfrm>
              <a:prstGeom prst="roundRect">
                <a:avLst>
                  <a:gd name="adj" fmla="val 1263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𝑡𝐻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A79AF66-FD6D-372F-9127-1411D38C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93" y="3819716"/>
                <a:ext cx="925614" cy="2145888"/>
              </a:xfrm>
              <a:prstGeom prst="roundRect">
                <a:avLst>
                  <a:gd name="adj" fmla="val 12635"/>
                </a:avLst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BEC24E-B245-E91D-0EA0-A5B2103FF262}"/>
                  </a:ext>
                </a:extLst>
              </p:cNvPr>
              <p:cNvSpPr txBox="1"/>
              <p:nvPr/>
            </p:nvSpPr>
            <p:spPr>
              <a:xfrm>
                <a:off x="6780349" y="5026002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BEC24E-B245-E91D-0EA0-A5B2103FF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49" y="5026002"/>
                <a:ext cx="41295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F9EF63A-369E-6989-6A78-4A9BDB69F663}"/>
                  </a:ext>
                </a:extLst>
              </p:cNvPr>
              <p:cNvSpPr txBox="1"/>
              <p:nvPr/>
            </p:nvSpPr>
            <p:spPr>
              <a:xfrm>
                <a:off x="5117895" y="4504493"/>
                <a:ext cx="3276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F9EF63A-369E-6989-6A78-4A9BDB69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895" y="4504493"/>
                <a:ext cx="327601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514ABC-E704-9702-1B57-3CF4CD0C4A5E}"/>
                  </a:ext>
                </a:extLst>
              </p:cNvPr>
              <p:cNvSpPr txBox="1"/>
              <p:nvPr/>
            </p:nvSpPr>
            <p:spPr>
              <a:xfrm>
                <a:off x="5142473" y="3867018"/>
                <a:ext cx="3276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514ABC-E704-9702-1B57-3CF4CD0C4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473" y="3867018"/>
                <a:ext cx="32760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DE6D0A8-B9C5-7232-3ED0-13360DFC6A4F}"/>
                  </a:ext>
                </a:extLst>
              </p:cNvPr>
              <p:cNvSpPr txBox="1"/>
              <p:nvPr/>
            </p:nvSpPr>
            <p:spPr>
              <a:xfrm>
                <a:off x="5117894" y="5501187"/>
                <a:ext cx="3276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DE6D0A8-B9C5-7232-3ED0-13360DFC6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894" y="5501187"/>
                <a:ext cx="327601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2D90B36-0462-DECC-8344-086E007F87DF}"/>
                  </a:ext>
                </a:extLst>
              </p:cNvPr>
              <p:cNvSpPr txBox="1"/>
              <p:nvPr/>
            </p:nvSpPr>
            <p:spPr>
              <a:xfrm>
                <a:off x="7428739" y="5090289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2D90B36-0462-DECC-8344-086E007F8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739" y="5090289"/>
                <a:ext cx="412955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Graphic 76" descr="Speedometer Low with solid fill">
            <a:extLst>
              <a:ext uri="{FF2B5EF4-FFF2-40B4-BE49-F238E27FC236}">
                <a16:creationId xmlns:a16="http://schemas.microsoft.com/office/drawing/2014/main" id="{8EEF598A-532C-BB4F-6B83-72415BA0C2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17080" y="3832764"/>
            <a:ext cx="508819" cy="508819"/>
          </a:xfrm>
          <a:prstGeom prst="rect">
            <a:avLst/>
          </a:prstGeom>
        </p:spPr>
      </p:pic>
      <p:pic>
        <p:nvPicPr>
          <p:cNvPr id="78" name="Graphic 77" descr="Speedometer Low with solid fill">
            <a:extLst>
              <a:ext uri="{FF2B5EF4-FFF2-40B4-BE49-F238E27FC236}">
                <a16:creationId xmlns:a16="http://schemas.microsoft.com/office/drawing/2014/main" id="{F7CBD6F8-FD21-22BD-2080-7EC2D47B60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39122" y="4461526"/>
            <a:ext cx="508819" cy="508819"/>
          </a:xfrm>
          <a:prstGeom prst="rect">
            <a:avLst/>
          </a:prstGeom>
        </p:spPr>
      </p:pic>
      <p:pic>
        <p:nvPicPr>
          <p:cNvPr id="79" name="Graphic 78" descr="Speedometer Low with solid fill">
            <a:extLst>
              <a:ext uri="{FF2B5EF4-FFF2-40B4-BE49-F238E27FC236}">
                <a16:creationId xmlns:a16="http://schemas.microsoft.com/office/drawing/2014/main" id="{75AD6A7B-F625-BC37-4296-24A6E9B3DE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17079" y="5483815"/>
            <a:ext cx="508819" cy="5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6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47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Jose Garcia Ripoll</dc:creator>
  <cp:lastModifiedBy>Juan Jose Garcia Ripoll</cp:lastModifiedBy>
  <cp:revision>1</cp:revision>
  <dcterms:created xsi:type="dcterms:W3CDTF">2025-04-18T09:46:55Z</dcterms:created>
  <dcterms:modified xsi:type="dcterms:W3CDTF">2025-04-18T14:44:40Z</dcterms:modified>
</cp:coreProperties>
</file>